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7"/>
  </p:notesMasterIdLst>
  <p:sldIdLst>
    <p:sldId id="257" r:id="rId2"/>
    <p:sldId id="258" r:id="rId3"/>
    <p:sldId id="540" r:id="rId4"/>
    <p:sldId id="281" r:id="rId5"/>
    <p:sldId id="200757722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328" autoAdjust="0"/>
  </p:normalViewPr>
  <p:slideViewPr>
    <p:cSldViewPr snapToGrid="0">
      <p:cViewPr varScale="1">
        <p:scale>
          <a:sx n="71" d="100"/>
          <a:sy n="71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AFC5-8179-4587-B40F-385F6DF08745}" type="datetimeFigureOut">
              <a:rPr lang="en-US" smtClean="0"/>
              <a:t>17/03/2025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12966-F211-4BD3-97DF-D03640E3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36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1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05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13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2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1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0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6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4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7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3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2"/>
          <p:cNvPicPr>
            <a:picLocks noChangeAspect="1"/>
          </p:cNvPicPr>
          <p:nvPr/>
        </p:nvPicPr>
        <p:blipFill>
          <a:blip r:embed="rId4"/>
          <a:srcRect t="58420" b="19318"/>
          <a:stretch>
            <a:fillRect/>
          </a:stretch>
        </p:blipFill>
        <p:spPr>
          <a:xfrm>
            <a:off x="0" y="5840730"/>
            <a:ext cx="12192000" cy="1082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8C5E05-CE61-4BFB-B1A8-A77D575E5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623" y="3252654"/>
            <a:ext cx="2627604" cy="11827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4175D2-BB2E-8E19-CDB6-5F3576B4C9BD}"/>
              </a:ext>
            </a:extLst>
          </p:cNvPr>
          <p:cNvSpPr txBox="1"/>
          <p:nvPr/>
        </p:nvSpPr>
        <p:spPr>
          <a:xfrm>
            <a:off x="790575" y="1743075"/>
            <a:ext cx="10991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4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87: CHIA CHO SỐ CÓ MỘT CHỮ SỐ TRONG PHẠM VI 100 000 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5" y="4826458"/>
            <a:ext cx="3880165" cy="158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3132" y="385445"/>
            <a:ext cx="11269443" cy="6352812"/>
          </a:xfrm>
          <a:prstGeom prst="roundRect">
            <a:avLst>
              <a:gd name="adj" fmla="val 6947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7C5EE-8C76-3752-AE15-B6C35A808B3F}"/>
              </a:ext>
            </a:extLst>
          </p:cNvPr>
          <p:cNvSpPr txBox="1"/>
          <p:nvPr/>
        </p:nvSpPr>
        <p:spPr>
          <a:xfrm>
            <a:off x="3921114" y="1621303"/>
            <a:ext cx="607541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chia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được 1, viết 1.</a:t>
            </a:r>
          </a:p>
          <a:p>
            <a:pPr lvl="0"/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 nhân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bằng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5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trừ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bằng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FE148A0-22E5-E64F-7BAA-27F2E0DB8E31}"/>
              </a:ext>
            </a:extLst>
          </p:cNvPr>
          <p:cNvSpPr txBox="1"/>
          <p:nvPr/>
        </p:nvSpPr>
        <p:spPr>
          <a:xfrm>
            <a:off x="3953011" y="2716134"/>
            <a:ext cx="733411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Hạ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được 1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1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2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chia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được 3, viết 3.</a:t>
            </a:r>
            <a:endParaRPr lang="en-US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3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12, 12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4955D6-A101-A287-E960-25809E7E93F9}"/>
              </a:ext>
            </a:extLst>
          </p:cNvPr>
          <p:cNvSpPr txBox="1"/>
          <p:nvPr/>
        </p:nvSpPr>
        <p:spPr>
          <a:xfrm>
            <a:off x="3845925" y="372116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Hạ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3 chia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được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0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viết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0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0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0, 3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969A1E7-85DD-E9F7-0A3D-48834BB1DD06}"/>
              </a:ext>
            </a:extLst>
          </p:cNvPr>
          <p:cNvSpPr/>
          <p:nvPr/>
        </p:nvSpPr>
        <p:spPr>
          <a:xfrm>
            <a:off x="4463144" y="511628"/>
            <a:ext cx="3575956" cy="838200"/>
          </a:xfrm>
          <a:prstGeom prst="roundRect">
            <a:avLst>
              <a:gd name="adj" fmla="val 24459"/>
            </a:avLst>
          </a:prstGeom>
          <a:ln w="57150">
            <a:solidFill>
              <a:srgbClr val="D0246E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5 236 : 4 = 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DBD65F6-4CE8-46B5-760A-CC22AA2D8B22}"/>
              </a:ext>
            </a:extLst>
          </p:cNvPr>
          <p:cNvSpPr txBox="1"/>
          <p:nvPr/>
        </p:nvSpPr>
        <p:spPr>
          <a:xfrm>
            <a:off x="295567" y="24805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690526-24F3-170B-C646-33807F89919F}"/>
              </a:ext>
            </a:extLst>
          </p:cNvPr>
          <p:cNvSpPr txBox="1"/>
          <p:nvPr/>
        </p:nvSpPr>
        <p:spPr>
          <a:xfrm>
            <a:off x="2978326" y="19494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EBCAEC-CA5B-DDED-B9D6-7AFE737BF42D}"/>
              </a:ext>
            </a:extLst>
          </p:cNvPr>
          <p:cNvSpPr txBox="1"/>
          <p:nvPr/>
        </p:nvSpPr>
        <p:spPr>
          <a:xfrm>
            <a:off x="2723457" y="19434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CF2867-144D-82D9-3E78-E336AF0DF482}"/>
              </a:ext>
            </a:extLst>
          </p:cNvPr>
          <p:cNvSpPr txBox="1"/>
          <p:nvPr/>
        </p:nvSpPr>
        <p:spPr>
          <a:xfrm>
            <a:off x="0" y="1389413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5 236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1547F0B-1A95-60E8-B83F-47A8E0E56915}"/>
              </a:ext>
            </a:extLst>
          </p:cNvPr>
          <p:cNvSpPr txBox="1"/>
          <p:nvPr/>
        </p:nvSpPr>
        <p:spPr>
          <a:xfrm>
            <a:off x="1739589" y="13894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99221C0B-1B2B-E7FA-6F90-01252EA3372E}"/>
              </a:ext>
            </a:extLst>
          </p:cNvPr>
          <p:cNvCxnSpPr>
            <a:cxnSpLocks/>
          </p:cNvCxnSpPr>
          <p:nvPr/>
        </p:nvCxnSpPr>
        <p:spPr>
          <a:xfrm>
            <a:off x="2370130" y="19787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6533109A-8DC0-8C76-AD01-3737385A918E}"/>
              </a:ext>
            </a:extLst>
          </p:cNvPr>
          <p:cNvCxnSpPr>
            <a:cxnSpLocks/>
          </p:cNvCxnSpPr>
          <p:nvPr/>
        </p:nvCxnSpPr>
        <p:spPr>
          <a:xfrm flipV="1">
            <a:off x="2370130" y="14935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62747E-2C27-8661-671D-A1DBD93816C6}"/>
              </a:ext>
            </a:extLst>
          </p:cNvPr>
          <p:cNvSpPr txBox="1"/>
          <p:nvPr/>
        </p:nvSpPr>
        <p:spPr>
          <a:xfrm>
            <a:off x="1711300" y="19465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B3B9AD-27D4-488E-ADEB-3D485D147948}"/>
              </a:ext>
            </a:extLst>
          </p:cNvPr>
          <p:cNvSpPr txBox="1"/>
          <p:nvPr/>
        </p:nvSpPr>
        <p:spPr>
          <a:xfrm>
            <a:off x="955608" y="18719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889DEC7-DE35-1BEF-60AA-3C6D869AD710}"/>
              </a:ext>
            </a:extLst>
          </p:cNvPr>
          <p:cNvSpPr txBox="1"/>
          <p:nvPr/>
        </p:nvSpPr>
        <p:spPr>
          <a:xfrm>
            <a:off x="599986" y="29358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FC9BAE3-C4A0-9A82-988E-EABCACAF8737}"/>
              </a:ext>
            </a:extLst>
          </p:cNvPr>
          <p:cNvSpPr txBox="1"/>
          <p:nvPr/>
        </p:nvSpPr>
        <p:spPr>
          <a:xfrm>
            <a:off x="1337211" y="243446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755BAC-B6FE-6F25-7E21-1655C650ECC1}"/>
              </a:ext>
            </a:extLst>
          </p:cNvPr>
          <p:cNvSpPr txBox="1"/>
          <p:nvPr/>
        </p:nvSpPr>
        <p:spPr>
          <a:xfrm>
            <a:off x="1342314" y="34455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FC6B687-0705-9C32-849B-E0289F0156B8}"/>
              </a:ext>
            </a:extLst>
          </p:cNvPr>
          <p:cNvCxnSpPr/>
          <p:nvPr/>
        </p:nvCxnSpPr>
        <p:spPr>
          <a:xfrm>
            <a:off x="1155448" y="250507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EE095C5-BAB4-4F2E-2C15-B05C7110ED8F}"/>
              </a:ext>
            </a:extLst>
          </p:cNvPr>
          <p:cNvSpPr txBox="1"/>
          <p:nvPr/>
        </p:nvSpPr>
        <p:spPr>
          <a:xfrm>
            <a:off x="1666876" y="3825116"/>
            <a:ext cx="767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vi-VN" sz="400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2154DD34-8357-0538-1806-17BEF6BE009E}"/>
              </a:ext>
            </a:extLst>
          </p:cNvPr>
          <p:cNvCxnSpPr>
            <a:cxnSpLocks/>
            <a:stCxn id="18" idx="2"/>
          </p:cNvCxnSpPr>
          <p:nvPr/>
        </p:nvCxnSpPr>
        <p:spPr>
          <a:xfrm flipV="1">
            <a:off x="1142955" y="3543300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ECB270F-5DD8-7790-9E04-092C40D901EA}"/>
              </a:ext>
            </a:extLst>
          </p:cNvPr>
          <p:cNvSpPr txBox="1"/>
          <p:nvPr/>
        </p:nvSpPr>
        <p:spPr>
          <a:xfrm>
            <a:off x="1618539" y="34550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C6C08DE1-8B65-FB05-F448-58E3DF1B9287}"/>
              </a:ext>
            </a:extLst>
          </p:cNvPr>
          <p:cNvCxnSpPr>
            <a:cxnSpLocks/>
          </p:cNvCxnSpPr>
          <p:nvPr/>
        </p:nvCxnSpPr>
        <p:spPr>
          <a:xfrm>
            <a:off x="1241173" y="43910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9D7A78A-BE63-516B-B477-A83358DD87D0}"/>
              </a:ext>
            </a:extLst>
          </p:cNvPr>
          <p:cNvSpPr txBox="1"/>
          <p:nvPr/>
        </p:nvSpPr>
        <p:spPr>
          <a:xfrm>
            <a:off x="961936" y="44027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AF3AF3D4-6D7D-DE89-4A00-883271B4472F}"/>
              </a:ext>
            </a:extLst>
          </p:cNvPr>
          <p:cNvCxnSpPr/>
          <p:nvPr/>
        </p:nvCxnSpPr>
        <p:spPr>
          <a:xfrm>
            <a:off x="1564821" y="1862818"/>
            <a:ext cx="0" cy="57694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="" xmlns:a16="http://schemas.microsoft.com/office/drawing/2014/main" id="{FE1E0881-43A6-E2DE-AB0C-CAE6FEE4C62D}"/>
              </a:ext>
            </a:extLst>
          </p:cNvPr>
          <p:cNvCxnSpPr>
            <a:cxnSpLocks/>
          </p:cNvCxnSpPr>
          <p:nvPr/>
        </p:nvCxnSpPr>
        <p:spPr>
          <a:xfrm>
            <a:off x="1850571" y="1843768"/>
            <a:ext cx="0" cy="173763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2E67BA2-46F2-FC3D-FB9B-4FCC218607D2}"/>
              </a:ext>
            </a:extLst>
          </p:cNvPr>
          <p:cNvSpPr txBox="1"/>
          <p:nvPr/>
        </p:nvSpPr>
        <p:spPr>
          <a:xfrm>
            <a:off x="3836400" y="4692715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Hạ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36, 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chia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4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được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9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, viết 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9</a:t>
            </a:r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9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36, 36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36 </a:t>
            </a:r>
            <a:r>
              <a:rPr lang="en-US" sz="3200" dirty="0" err="1">
                <a:solidFill>
                  <a:prstClr val="black"/>
                </a:solidFill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cs typeface="Arial" panose="020B0604020202020204" pitchFamily="34" charset="0"/>
              </a:rPr>
              <a:t> 0.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F36A46D-2F20-1701-23BE-8BF731938C05}"/>
              </a:ext>
            </a:extLst>
          </p:cNvPr>
          <p:cNvSpPr txBox="1"/>
          <p:nvPr/>
        </p:nvSpPr>
        <p:spPr>
          <a:xfrm>
            <a:off x="1951914" y="43980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BE66614-BBE9-A2F7-47C9-C5E88469B94E}"/>
              </a:ext>
            </a:extLst>
          </p:cNvPr>
          <p:cNvSpPr txBox="1"/>
          <p:nvPr/>
        </p:nvSpPr>
        <p:spPr>
          <a:xfrm>
            <a:off x="3235501" y="19589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34D7F69-3695-3217-9E94-3EB0556D7094}"/>
              </a:ext>
            </a:extLst>
          </p:cNvPr>
          <p:cNvSpPr txBox="1"/>
          <p:nvPr/>
        </p:nvSpPr>
        <p:spPr>
          <a:xfrm>
            <a:off x="1238161" y="47551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D869FA8E-3509-7CC1-E076-DDCA850CEE9E}"/>
              </a:ext>
            </a:extLst>
          </p:cNvPr>
          <p:cNvCxnSpPr>
            <a:cxnSpLocks/>
          </p:cNvCxnSpPr>
          <p:nvPr/>
        </p:nvCxnSpPr>
        <p:spPr>
          <a:xfrm>
            <a:off x="1622173" y="53054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CD17D1B-9782-F397-64F5-379362578222}"/>
              </a:ext>
            </a:extLst>
          </p:cNvPr>
          <p:cNvSpPr txBox="1"/>
          <p:nvPr/>
        </p:nvSpPr>
        <p:spPr>
          <a:xfrm>
            <a:off x="1342937" y="5317105"/>
            <a:ext cx="10192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A9F834B-29A2-DD2D-F85D-CFD89B11D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5819775"/>
            <a:ext cx="3733800" cy="80010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9DB615A6-4627-A7F6-C84F-2D8A21D09AAB}"/>
              </a:ext>
            </a:extLst>
          </p:cNvPr>
          <p:cNvCxnSpPr>
            <a:cxnSpLocks/>
          </p:cNvCxnSpPr>
          <p:nvPr/>
        </p:nvCxnSpPr>
        <p:spPr>
          <a:xfrm>
            <a:off x="2133600" y="1885950"/>
            <a:ext cx="0" cy="26860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0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6" grpId="0"/>
      <p:bldP spid="18" grpId="0"/>
      <p:bldP spid="19" grpId="0"/>
      <p:bldP spid="20" grpId="0"/>
      <p:bldP spid="22" grpId="0"/>
      <p:bldP spid="24" grpId="0"/>
      <p:bldP spid="26" grpId="0"/>
      <p:bldP spid="29" grpId="0"/>
      <p:bldP spid="34" grpId="0"/>
      <p:bldP spid="35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491195" y="-402863"/>
            <a:ext cx="5139502" cy="14450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Bài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 1: </a:t>
            </a:r>
            <a:r>
              <a:rPr kumimoji="0" lang="en-US" altLang="zh-CN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/>
                <a:ea typeface="思源黑体 CN Bold" panose="020B0800000000000000" charset="-122"/>
                <a:cs typeface="思源黑体 CN Bold" panose="020B0800000000000000" charset="-122"/>
                <a:sym typeface="+mn-lt"/>
              </a:rPr>
              <a:t>Tính</a:t>
            </a:r>
            <a:endParaRPr kumimoji="0" lang="en-US" altLang="zh-CN" sz="6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思源黑体 CN Bold" panose="020B0800000000000000" charset="-122"/>
              <a:cs typeface="思源黑体 CN Bold" panose="020B0800000000000000" charset="-122"/>
              <a:sym typeface="+mn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0FFF04DC-BD0B-7FCA-75F0-EDB67ED2DB77}"/>
              </a:ext>
            </a:extLst>
          </p:cNvPr>
          <p:cNvSpPr txBox="1"/>
          <p:nvPr/>
        </p:nvSpPr>
        <p:spPr>
          <a:xfrm>
            <a:off x="705142" y="232819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6DA2F53C-ACEF-A5FE-A1F7-D23FC8AA4F28}"/>
              </a:ext>
            </a:extLst>
          </p:cNvPr>
          <p:cNvSpPr txBox="1"/>
          <p:nvPr/>
        </p:nvSpPr>
        <p:spPr>
          <a:xfrm>
            <a:off x="3359326" y="1882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DCF5246A-CF60-4B13-4690-71C188A2AB08}"/>
              </a:ext>
            </a:extLst>
          </p:cNvPr>
          <p:cNvSpPr txBox="1"/>
          <p:nvPr/>
        </p:nvSpPr>
        <p:spPr>
          <a:xfrm>
            <a:off x="3104457" y="187681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9062644B-D968-3D56-E585-FC48569C99DE}"/>
              </a:ext>
            </a:extLst>
          </p:cNvPr>
          <p:cNvSpPr txBox="1"/>
          <p:nvPr/>
        </p:nvSpPr>
        <p:spPr>
          <a:xfrm>
            <a:off x="381000" y="132273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8 448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A9CBD8E5-7778-B64F-4B3F-17FEE1A0839A}"/>
              </a:ext>
            </a:extLst>
          </p:cNvPr>
          <p:cNvSpPr txBox="1"/>
          <p:nvPr/>
        </p:nvSpPr>
        <p:spPr>
          <a:xfrm>
            <a:off x="2120589" y="132273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C1219EDD-9CCB-B54D-8A47-19210FA0FEDD}"/>
              </a:ext>
            </a:extLst>
          </p:cNvPr>
          <p:cNvCxnSpPr>
            <a:cxnSpLocks/>
          </p:cNvCxnSpPr>
          <p:nvPr/>
        </p:nvCxnSpPr>
        <p:spPr>
          <a:xfrm>
            <a:off x="2751130" y="191212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41A443BB-8865-E73B-C0E6-B655A98BC3A8}"/>
              </a:ext>
            </a:extLst>
          </p:cNvPr>
          <p:cNvCxnSpPr>
            <a:cxnSpLocks/>
          </p:cNvCxnSpPr>
          <p:nvPr/>
        </p:nvCxnSpPr>
        <p:spPr>
          <a:xfrm flipV="1">
            <a:off x="2751130" y="142686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09B39F68-6270-4FB8-C575-515307AA0DD4}"/>
              </a:ext>
            </a:extLst>
          </p:cNvPr>
          <p:cNvSpPr txBox="1"/>
          <p:nvPr/>
        </p:nvSpPr>
        <p:spPr>
          <a:xfrm>
            <a:off x="2092300" y="18799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108BBC9-229E-1A9B-3D4E-974442B13BFA}"/>
              </a:ext>
            </a:extLst>
          </p:cNvPr>
          <p:cNvSpPr txBox="1"/>
          <p:nvPr/>
        </p:nvSpPr>
        <p:spPr>
          <a:xfrm>
            <a:off x="1336608" y="177672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76B4B2E0-F353-9BAB-F5B9-9FCB6A8CC556}"/>
              </a:ext>
            </a:extLst>
          </p:cNvPr>
          <p:cNvSpPr txBox="1"/>
          <p:nvPr/>
        </p:nvSpPr>
        <p:spPr>
          <a:xfrm>
            <a:off x="1000036" y="277393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E6BDCB98-0E18-2C90-3F60-FBB324D2CE39}"/>
              </a:ext>
            </a:extLst>
          </p:cNvPr>
          <p:cNvSpPr txBox="1"/>
          <p:nvPr/>
        </p:nvSpPr>
        <p:spPr>
          <a:xfrm>
            <a:off x="1746786" y="227254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07DD003B-3370-E152-BC11-046F27368827}"/>
              </a:ext>
            </a:extLst>
          </p:cNvPr>
          <p:cNvSpPr txBox="1"/>
          <p:nvPr/>
        </p:nvSpPr>
        <p:spPr>
          <a:xfrm>
            <a:off x="1761414" y="32931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="" xmlns:a16="http://schemas.microsoft.com/office/drawing/2014/main" id="{E97E32F2-D8AA-5FFE-3B67-395FCFB06CB8}"/>
              </a:ext>
            </a:extLst>
          </p:cNvPr>
          <p:cNvCxnSpPr/>
          <p:nvPr/>
        </p:nvCxnSpPr>
        <p:spPr>
          <a:xfrm>
            <a:off x="1498348" y="238125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1E3B7F9F-0621-E1CB-CCA2-07C84F97C8F0}"/>
              </a:ext>
            </a:extLst>
          </p:cNvPr>
          <p:cNvSpPr txBox="1"/>
          <p:nvPr/>
        </p:nvSpPr>
        <p:spPr>
          <a:xfrm>
            <a:off x="1809750" y="3758441"/>
            <a:ext cx="1005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A4B55E9F-7CE1-7775-5A70-F4C097FCBFDC}"/>
              </a:ext>
            </a:extLst>
          </p:cNvPr>
          <p:cNvCxnSpPr>
            <a:cxnSpLocks/>
            <a:stCxn id="137" idx="2"/>
          </p:cNvCxnSpPr>
          <p:nvPr/>
        </p:nvCxnSpPr>
        <p:spPr>
          <a:xfrm flipV="1">
            <a:off x="1543005" y="3381375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20464FFE-CCEB-B7B1-C777-BA3A4045C67B}"/>
              </a:ext>
            </a:extLst>
          </p:cNvPr>
          <p:cNvSpPr txBox="1"/>
          <p:nvPr/>
        </p:nvSpPr>
        <p:spPr>
          <a:xfrm>
            <a:off x="2037639" y="33026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DF89DB18-EABC-C0F4-4336-4E78C23B9182}"/>
              </a:ext>
            </a:extLst>
          </p:cNvPr>
          <p:cNvCxnSpPr>
            <a:cxnSpLocks/>
          </p:cNvCxnSpPr>
          <p:nvPr/>
        </p:nvCxnSpPr>
        <p:spPr>
          <a:xfrm>
            <a:off x="1926973" y="432435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97213AB3-6DD2-9210-BFB6-2F6A7B42A0AE}"/>
              </a:ext>
            </a:extLst>
          </p:cNvPr>
          <p:cNvSpPr txBox="1"/>
          <p:nvPr/>
        </p:nvSpPr>
        <p:spPr>
          <a:xfrm>
            <a:off x="2132889" y="43123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A8E941FE-BE05-3D80-7C34-AEDA5C6611E7}"/>
              </a:ext>
            </a:extLst>
          </p:cNvPr>
          <p:cNvSpPr txBox="1"/>
          <p:nvPr/>
        </p:nvSpPr>
        <p:spPr>
          <a:xfrm>
            <a:off x="2371014" y="43218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682AC1F0-6DFD-6E70-85BA-0614C21E14DF}"/>
              </a:ext>
            </a:extLst>
          </p:cNvPr>
          <p:cNvSpPr txBox="1"/>
          <p:nvPr/>
        </p:nvSpPr>
        <p:spPr>
          <a:xfrm>
            <a:off x="3597451" y="18827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0DB61872-9262-5557-C5BA-F9BFC8AA5D3B}"/>
              </a:ext>
            </a:extLst>
          </p:cNvPr>
          <p:cNvSpPr txBox="1"/>
          <p:nvPr/>
        </p:nvSpPr>
        <p:spPr>
          <a:xfrm>
            <a:off x="2200274" y="4682366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="" xmlns:a16="http://schemas.microsoft.com/office/drawing/2014/main" id="{98D80DE0-94EF-1175-5CEA-B65BF88EAFB8}"/>
              </a:ext>
            </a:extLst>
          </p:cNvPr>
          <p:cNvCxnSpPr>
            <a:cxnSpLocks/>
          </p:cNvCxnSpPr>
          <p:nvPr/>
        </p:nvCxnSpPr>
        <p:spPr>
          <a:xfrm>
            <a:off x="2060323" y="52673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199F3771-9A6F-5859-CB52-0D952777883A}"/>
              </a:ext>
            </a:extLst>
          </p:cNvPr>
          <p:cNvSpPr txBox="1"/>
          <p:nvPr/>
        </p:nvSpPr>
        <p:spPr>
          <a:xfrm>
            <a:off x="2476499" y="513004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87877A4-74E1-4A72-33FE-BBBAAD2BB2EA}"/>
              </a:ext>
            </a:extLst>
          </p:cNvPr>
          <p:cNvSpPr txBox="1"/>
          <p:nvPr/>
        </p:nvSpPr>
        <p:spPr>
          <a:xfrm>
            <a:off x="4667542" y="23567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DAB249-4914-A9AD-5EB4-6A87496A72B5}"/>
              </a:ext>
            </a:extLst>
          </p:cNvPr>
          <p:cNvSpPr txBox="1"/>
          <p:nvPr/>
        </p:nvSpPr>
        <p:spPr>
          <a:xfrm>
            <a:off x="7321726" y="19113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953EB5-EC88-CDA2-B72E-7F7AD3DD71CF}"/>
              </a:ext>
            </a:extLst>
          </p:cNvPr>
          <p:cNvSpPr txBox="1"/>
          <p:nvPr/>
        </p:nvSpPr>
        <p:spPr>
          <a:xfrm>
            <a:off x="7066857" y="1905394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6FE91A4-B1AA-DE02-B668-900CFF831A2F}"/>
              </a:ext>
            </a:extLst>
          </p:cNvPr>
          <p:cNvSpPr txBox="1"/>
          <p:nvPr/>
        </p:nvSpPr>
        <p:spPr>
          <a:xfrm>
            <a:off x="4416249" y="1390837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2 167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6BDA9D0-817E-4B47-4C81-F773E57D98E3}"/>
              </a:ext>
            </a:extLst>
          </p:cNvPr>
          <p:cNvSpPr txBox="1"/>
          <p:nvPr/>
        </p:nvSpPr>
        <p:spPr>
          <a:xfrm>
            <a:off x="6082989" y="1351313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971D5E3-BA2A-18D1-FC5F-499CFC6566C4}"/>
              </a:ext>
            </a:extLst>
          </p:cNvPr>
          <p:cNvCxnSpPr>
            <a:cxnSpLocks/>
          </p:cNvCxnSpPr>
          <p:nvPr/>
        </p:nvCxnSpPr>
        <p:spPr>
          <a:xfrm>
            <a:off x="6713530" y="1940697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75C3369E-B712-5EE2-5060-88BC61FF8F4A}"/>
              </a:ext>
            </a:extLst>
          </p:cNvPr>
          <p:cNvCxnSpPr>
            <a:cxnSpLocks/>
          </p:cNvCxnSpPr>
          <p:nvPr/>
        </p:nvCxnSpPr>
        <p:spPr>
          <a:xfrm flipV="1">
            <a:off x="6713530" y="1455442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170723E-EEC4-FD2C-C1BA-C53C7975C1AF}"/>
              </a:ext>
            </a:extLst>
          </p:cNvPr>
          <p:cNvSpPr txBox="1"/>
          <p:nvPr/>
        </p:nvSpPr>
        <p:spPr>
          <a:xfrm>
            <a:off x="6054700" y="19084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5F4D39E-DC9A-6445-364C-75E5E9E97A69}"/>
              </a:ext>
            </a:extLst>
          </p:cNvPr>
          <p:cNvSpPr txBox="1"/>
          <p:nvPr/>
        </p:nvSpPr>
        <p:spPr>
          <a:xfrm>
            <a:off x="5299008" y="1805300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7C912F3-9A8E-E427-118C-DEF0F38D9D76}"/>
              </a:ext>
            </a:extLst>
          </p:cNvPr>
          <p:cNvSpPr txBox="1"/>
          <p:nvPr/>
        </p:nvSpPr>
        <p:spPr>
          <a:xfrm>
            <a:off x="4962436" y="280250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AF08578-0FCB-FD1F-B752-52D546F9B353}"/>
              </a:ext>
            </a:extLst>
          </p:cNvPr>
          <p:cNvSpPr txBox="1"/>
          <p:nvPr/>
        </p:nvSpPr>
        <p:spPr>
          <a:xfrm>
            <a:off x="5709186" y="2301116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5E47EAA-BF84-AE56-D17E-6C796C677DED}"/>
              </a:ext>
            </a:extLst>
          </p:cNvPr>
          <p:cNvSpPr txBox="1"/>
          <p:nvPr/>
        </p:nvSpPr>
        <p:spPr>
          <a:xfrm>
            <a:off x="5723814" y="33217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A61BF740-FEB6-2288-E698-89E3E9F17D3D}"/>
              </a:ext>
            </a:extLst>
          </p:cNvPr>
          <p:cNvCxnSpPr/>
          <p:nvPr/>
        </p:nvCxnSpPr>
        <p:spPr>
          <a:xfrm>
            <a:off x="5460748" y="2409825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D2BE0FA-301E-9909-AE47-B246A6B23170}"/>
              </a:ext>
            </a:extLst>
          </p:cNvPr>
          <p:cNvSpPr txBox="1"/>
          <p:nvPr/>
        </p:nvSpPr>
        <p:spPr>
          <a:xfrm>
            <a:off x="5772150" y="3787016"/>
            <a:ext cx="1005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30B3FD6D-D9D3-35B7-83C9-377A104F1ED1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5505405" y="3409950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A5A85E1-BE4D-99AD-9A91-3313D9844509}"/>
              </a:ext>
            </a:extLst>
          </p:cNvPr>
          <p:cNvSpPr txBox="1"/>
          <p:nvPr/>
        </p:nvSpPr>
        <p:spPr>
          <a:xfrm>
            <a:off x="6000039" y="333125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7FD75844-996C-A462-1E69-0383D28DF1D9}"/>
              </a:ext>
            </a:extLst>
          </p:cNvPr>
          <p:cNvCxnSpPr>
            <a:cxnSpLocks/>
          </p:cNvCxnSpPr>
          <p:nvPr/>
        </p:nvCxnSpPr>
        <p:spPr>
          <a:xfrm>
            <a:off x="5889373" y="435292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1F0C8DC5-F459-29D9-6AC1-BBF442DED2DE}"/>
              </a:ext>
            </a:extLst>
          </p:cNvPr>
          <p:cNvSpPr txBox="1"/>
          <p:nvPr/>
        </p:nvSpPr>
        <p:spPr>
          <a:xfrm>
            <a:off x="6095289" y="43409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18A76EE-F3B9-DD87-816F-CEFF3C0EDE32}"/>
              </a:ext>
            </a:extLst>
          </p:cNvPr>
          <p:cNvSpPr txBox="1"/>
          <p:nvPr/>
        </p:nvSpPr>
        <p:spPr>
          <a:xfrm>
            <a:off x="6333414" y="43504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44A1F47-A157-29DF-EF72-9547D203C69E}"/>
              </a:ext>
            </a:extLst>
          </p:cNvPr>
          <p:cNvSpPr txBox="1"/>
          <p:nvPr/>
        </p:nvSpPr>
        <p:spPr>
          <a:xfrm>
            <a:off x="7569376" y="192087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3D9FFFF-A353-4758-11D0-B419A9ADFBEE}"/>
              </a:ext>
            </a:extLst>
          </p:cNvPr>
          <p:cNvSpPr txBox="1"/>
          <p:nvPr/>
        </p:nvSpPr>
        <p:spPr>
          <a:xfrm>
            <a:off x="6410325" y="4710941"/>
            <a:ext cx="5003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B3F95919-FFB3-68F7-7DCB-F39E172E879D}"/>
              </a:ext>
            </a:extLst>
          </p:cNvPr>
          <p:cNvCxnSpPr>
            <a:cxnSpLocks/>
          </p:cNvCxnSpPr>
          <p:nvPr/>
        </p:nvCxnSpPr>
        <p:spPr>
          <a:xfrm>
            <a:off x="6022723" y="52959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EFA06DD8-ECDC-09F8-2DEF-1D7B874F3498}"/>
              </a:ext>
            </a:extLst>
          </p:cNvPr>
          <p:cNvSpPr txBox="1"/>
          <p:nvPr/>
        </p:nvSpPr>
        <p:spPr>
          <a:xfrm>
            <a:off x="6438899" y="5158616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3674C42E-DBF4-4935-2ECE-1F28C8B5E413}"/>
              </a:ext>
            </a:extLst>
          </p:cNvPr>
          <p:cNvSpPr txBox="1"/>
          <p:nvPr/>
        </p:nvSpPr>
        <p:spPr>
          <a:xfrm>
            <a:off x="8410867" y="2347241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6B7D3555-70AF-B36D-EE93-27454234ECF2}"/>
              </a:ext>
            </a:extLst>
          </p:cNvPr>
          <p:cNvSpPr txBox="1"/>
          <p:nvPr/>
        </p:nvSpPr>
        <p:spPr>
          <a:xfrm>
            <a:off x="11065051" y="1901822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9D7D537-AA00-B6B2-5CCD-F1D52978CA13}"/>
              </a:ext>
            </a:extLst>
          </p:cNvPr>
          <p:cNvSpPr txBox="1"/>
          <p:nvPr/>
        </p:nvSpPr>
        <p:spPr>
          <a:xfrm>
            <a:off x="10810182" y="1895869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000DA7B3-D40F-4C67-BF57-4F7DAF50C198}"/>
              </a:ext>
            </a:extLst>
          </p:cNvPr>
          <p:cNvSpPr txBox="1"/>
          <p:nvPr/>
        </p:nvSpPr>
        <p:spPr>
          <a:xfrm>
            <a:off x="8086725" y="1341788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8 516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D130963A-D625-4F17-CB13-0BD4D14A5213}"/>
              </a:ext>
            </a:extLst>
          </p:cNvPr>
          <p:cNvSpPr txBox="1"/>
          <p:nvPr/>
        </p:nvSpPr>
        <p:spPr>
          <a:xfrm>
            <a:off x="9826314" y="1341788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="" xmlns:a16="http://schemas.microsoft.com/office/drawing/2014/main" id="{6CA8EDED-252F-6AA8-7BA8-A67D55F09E5C}"/>
              </a:ext>
            </a:extLst>
          </p:cNvPr>
          <p:cNvCxnSpPr>
            <a:cxnSpLocks/>
          </p:cNvCxnSpPr>
          <p:nvPr/>
        </p:nvCxnSpPr>
        <p:spPr>
          <a:xfrm>
            <a:off x="10456855" y="1931172"/>
            <a:ext cx="10903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1DA60277-BA68-2D74-BFD0-B85ED89905F0}"/>
              </a:ext>
            </a:extLst>
          </p:cNvPr>
          <p:cNvCxnSpPr>
            <a:cxnSpLocks/>
          </p:cNvCxnSpPr>
          <p:nvPr/>
        </p:nvCxnSpPr>
        <p:spPr>
          <a:xfrm flipV="1">
            <a:off x="10456855" y="1445917"/>
            <a:ext cx="0" cy="10877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6ADC6049-8B5B-B7B7-A5A4-109950644D2F}"/>
              </a:ext>
            </a:extLst>
          </p:cNvPr>
          <p:cNvSpPr txBox="1"/>
          <p:nvPr/>
        </p:nvSpPr>
        <p:spPr>
          <a:xfrm>
            <a:off x="9798025" y="1898955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112FF157-AC2B-8192-B360-E4FABD7F0217}"/>
              </a:ext>
            </a:extLst>
          </p:cNvPr>
          <p:cNvSpPr txBox="1"/>
          <p:nvPr/>
        </p:nvSpPr>
        <p:spPr>
          <a:xfrm>
            <a:off x="9042333" y="1795775"/>
            <a:ext cx="3959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79009629-2858-5120-8448-AC80B64A4F65}"/>
              </a:ext>
            </a:extLst>
          </p:cNvPr>
          <p:cNvSpPr txBox="1"/>
          <p:nvPr/>
        </p:nvSpPr>
        <p:spPr>
          <a:xfrm>
            <a:off x="8705761" y="2792980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9454D053-496C-ABEB-A4FC-F312CCCE5DE1}"/>
              </a:ext>
            </a:extLst>
          </p:cNvPr>
          <p:cNvSpPr txBox="1"/>
          <p:nvPr/>
        </p:nvSpPr>
        <p:spPr>
          <a:xfrm>
            <a:off x="9452511" y="2291591"/>
            <a:ext cx="515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E5B8CA9F-8F1A-6F4D-3990-CA722C857867}"/>
              </a:ext>
            </a:extLst>
          </p:cNvPr>
          <p:cNvSpPr txBox="1"/>
          <p:nvPr/>
        </p:nvSpPr>
        <p:spPr>
          <a:xfrm>
            <a:off x="9467139" y="33122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="" xmlns:a16="http://schemas.microsoft.com/office/drawing/2014/main" id="{0E728667-23CE-4A45-EFFC-693C6D0DA3C4}"/>
              </a:ext>
            </a:extLst>
          </p:cNvPr>
          <p:cNvCxnSpPr/>
          <p:nvPr/>
        </p:nvCxnSpPr>
        <p:spPr>
          <a:xfrm>
            <a:off x="9204073" y="2400300"/>
            <a:ext cx="7905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DBBC2ECC-6A7E-80F0-9223-924422779E7F}"/>
              </a:ext>
            </a:extLst>
          </p:cNvPr>
          <p:cNvSpPr txBox="1"/>
          <p:nvPr/>
        </p:nvSpPr>
        <p:spPr>
          <a:xfrm>
            <a:off x="9772649" y="377749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="" xmlns:a16="http://schemas.microsoft.com/office/drawing/2014/main" id="{D6258799-C001-F193-2B31-0A460A6228A3}"/>
              </a:ext>
            </a:extLst>
          </p:cNvPr>
          <p:cNvCxnSpPr>
            <a:cxnSpLocks/>
            <a:stCxn id="113" idx="2"/>
          </p:cNvCxnSpPr>
          <p:nvPr/>
        </p:nvCxnSpPr>
        <p:spPr>
          <a:xfrm flipV="1">
            <a:off x="9248730" y="3400425"/>
            <a:ext cx="857295" cy="81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25D39E98-4813-28D4-6790-3EEFE6FBF774}"/>
              </a:ext>
            </a:extLst>
          </p:cNvPr>
          <p:cNvSpPr txBox="1"/>
          <p:nvPr/>
        </p:nvSpPr>
        <p:spPr>
          <a:xfrm>
            <a:off x="9743364" y="332173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="" xmlns:a16="http://schemas.microsoft.com/office/drawing/2014/main" id="{F4783D64-0742-FA4B-733E-4B64C8D6CFFB}"/>
              </a:ext>
            </a:extLst>
          </p:cNvPr>
          <p:cNvCxnSpPr>
            <a:cxnSpLocks/>
          </p:cNvCxnSpPr>
          <p:nvPr/>
        </p:nvCxnSpPr>
        <p:spPr>
          <a:xfrm>
            <a:off x="9632698" y="4343400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EDCF37F4-BBAC-7B78-1876-2D63B8123DEA}"/>
              </a:ext>
            </a:extLst>
          </p:cNvPr>
          <p:cNvSpPr txBox="1"/>
          <p:nvPr/>
        </p:nvSpPr>
        <p:spPr>
          <a:xfrm>
            <a:off x="9838614" y="4331384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2BE66448-850D-836B-F9CA-95552AE76650}"/>
              </a:ext>
            </a:extLst>
          </p:cNvPr>
          <p:cNvSpPr txBox="1"/>
          <p:nvPr/>
        </p:nvSpPr>
        <p:spPr>
          <a:xfrm>
            <a:off x="10076739" y="4340909"/>
            <a:ext cx="37477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EECC3261-CDCC-1E43-6F52-8AEE0271CF08}"/>
              </a:ext>
            </a:extLst>
          </p:cNvPr>
          <p:cNvSpPr txBox="1"/>
          <p:nvPr/>
        </p:nvSpPr>
        <p:spPr>
          <a:xfrm>
            <a:off x="11303176" y="1911347"/>
            <a:ext cx="3368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7DEA0CD1-2DB6-C949-04F3-BA0CBDEB4D29}"/>
              </a:ext>
            </a:extLst>
          </p:cNvPr>
          <p:cNvSpPr txBox="1"/>
          <p:nvPr/>
        </p:nvSpPr>
        <p:spPr>
          <a:xfrm>
            <a:off x="9905999" y="4701416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888DEBCD-6689-D804-0366-0CA45D66899D}"/>
              </a:ext>
            </a:extLst>
          </p:cNvPr>
          <p:cNvCxnSpPr>
            <a:cxnSpLocks/>
          </p:cNvCxnSpPr>
          <p:nvPr/>
        </p:nvCxnSpPr>
        <p:spPr>
          <a:xfrm>
            <a:off x="9766048" y="5286375"/>
            <a:ext cx="8858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4796DDD-DE40-171F-92D1-D7B379E52DDD}"/>
              </a:ext>
            </a:extLst>
          </p:cNvPr>
          <p:cNvSpPr txBox="1"/>
          <p:nvPr/>
        </p:nvSpPr>
        <p:spPr>
          <a:xfrm>
            <a:off x="10182224" y="5149091"/>
            <a:ext cx="7480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00"/>
                            </p:stCondLst>
                            <p:childTnLst>
                              <p:par>
                                <p:cTn id="2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5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2000"/>
                            </p:stCondLst>
                            <p:childTnLst>
                              <p:par>
                                <p:cTn id="28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000"/>
                            </p:stCondLst>
                            <p:childTnLst>
                              <p:par>
                                <p:cTn id="30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11" grpId="0"/>
      <p:bldP spid="130" grpId="0"/>
      <p:bldP spid="131" grpId="0"/>
      <p:bldP spid="132" grpId="0"/>
      <p:bldP spid="135" grpId="0"/>
      <p:bldP spid="137" grpId="0"/>
      <p:bldP spid="138" grpId="0"/>
      <p:bldP spid="139" grpId="0"/>
      <p:bldP spid="141" grpId="0"/>
      <p:bldP spid="143" grpId="0"/>
      <p:bldP spid="145" grpId="0"/>
      <p:bldP spid="146" grpId="0"/>
      <p:bldP spid="147" grpId="0"/>
      <p:bldP spid="148" grpId="0"/>
      <p:bldP spid="152" grpId="0"/>
      <p:bldP spid="17" grpId="0"/>
      <p:bldP spid="18" grpId="0"/>
      <p:bldP spid="19" grpId="0"/>
      <p:bldP spid="20" grpId="0"/>
      <p:bldP spid="21" grpId="0"/>
      <p:bldP spid="31" grpId="0"/>
      <p:bldP spid="33" grpId="0"/>
      <p:bldP spid="35" grpId="0"/>
      <p:bldP spid="36" grpId="0"/>
      <p:bldP spid="38" grpId="0"/>
      <p:bldP spid="41" grpId="0"/>
      <p:bldP spid="43" grpId="0"/>
      <p:bldP spid="44" grpId="0"/>
      <p:bldP spid="45" grpId="0"/>
      <p:bldP spid="46" grpId="0"/>
      <p:bldP spid="61" grpId="0"/>
      <p:bldP spid="103" grpId="0"/>
      <p:bldP spid="104" grpId="0"/>
      <p:bldP spid="105" grpId="0"/>
      <p:bldP spid="106" grpId="0"/>
      <p:bldP spid="107" grpId="0"/>
      <p:bldP spid="110" grpId="0"/>
      <p:bldP spid="113" grpId="0"/>
      <p:bldP spid="114" grpId="0"/>
      <p:bldP spid="115" grpId="0"/>
      <p:bldP spid="117" grpId="0"/>
      <p:bldP spid="119" grpId="0"/>
      <p:bldP spid="121" grpId="0"/>
      <p:bldP spid="122" grpId="0"/>
      <p:bldP spid="123" grpId="0"/>
      <p:bldP spid="124" grpId="0"/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6A29A5F-0736-E077-19C8-288597F51836}"/>
              </a:ext>
            </a:extLst>
          </p:cNvPr>
          <p:cNvGrpSpPr/>
          <p:nvPr/>
        </p:nvGrpSpPr>
        <p:grpSpPr>
          <a:xfrm>
            <a:off x="857251" y="259246"/>
            <a:ext cx="5457824" cy="1059813"/>
            <a:chOff x="1262688" y="709863"/>
            <a:chExt cx="4093367" cy="794859"/>
          </a:xfrm>
        </p:grpSpPr>
        <p:grpSp>
          <p:nvGrpSpPr>
            <p:cNvPr id="8" name="Nhóm 4">
              <a:extLst>
                <a:ext uri="{FF2B5EF4-FFF2-40B4-BE49-F238E27FC236}">
                  <a16:creationId xmlns="" xmlns:a16="http://schemas.microsoft.com/office/drawing/2014/main" id="{1F5AF3C3-1030-31E5-5863-13ADEA71FFFB}"/>
                </a:ext>
              </a:extLst>
            </p:cNvPr>
            <p:cNvGrpSpPr/>
            <p:nvPr/>
          </p:nvGrpSpPr>
          <p:grpSpPr>
            <a:xfrm>
              <a:off x="1262688" y="709863"/>
              <a:ext cx="1251912" cy="794859"/>
              <a:chOff x="1492927" y="721895"/>
              <a:chExt cx="1286368" cy="862301"/>
            </a:xfrm>
          </p:grpSpPr>
          <p:sp>
            <p:nvSpPr>
              <p:cNvPr id="10" name="Hình Bầu dục 2">
                <a:extLst>
                  <a:ext uri="{FF2B5EF4-FFF2-40B4-BE49-F238E27FC236}">
                    <a16:creationId xmlns="" xmlns:a16="http://schemas.microsoft.com/office/drawing/2014/main" id="{5BFB115C-3583-E351-0F2D-1FAC34F40CEB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1" name="Hộp Văn bản 3">
                <a:extLst>
                  <a:ext uri="{FF2B5EF4-FFF2-40B4-BE49-F238E27FC236}">
                    <a16:creationId xmlns="" xmlns:a16="http://schemas.microsoft.com/office/drawing/2014/main" id="{353DEB38-F7FC-56E0-2CD2-3F7BD067D036}"/>
                  </a:ext>
                </a:extLst>
              </p:cNvPr>
              <p:cNvSpPr txBox="1"/>
              <p:nvPr/>
            </p:nvSpPr>
            <p:spPr>
              <a:xfrm>
                <a:off x="1492927" y="743460"/>
                <a:ext cx="1286368" cy="840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9" name="Hộp Văn bản 5">
              <a:extLst>
                <a:ext uri="{FF2B5EF4-FFF2-40B4-BE49-F238E27FC236}">
                  <a16:creationId xmlns="" xmlns:a16="http://schemas.microsoft.com/office/drawing/2014/main" id="{53D18CC1-1C4B-06E9-0C55-C80F95A6E069}"/>
                </a:ext>
              </a:extLst>
            </p:cNvPr>
            <p:cNvSpPr txBox="1"/>
            <p:nvPr/>
          </p:nvSpPr>
          <p:spPr>
            <a:xfrm>
              <a:off x="2088794" y="834349"/>
              <a:ext cx="326726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Đặt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rồi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tính</a:t>
              </a: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697428-8F91-1A60-8848-DA75D8499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49" y="1487358"/>
            <a:ext cx="11115675" cy="7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99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EECAD5-7B35-E213-2C96-748A234BF31F}"/>
              </a:ext>
            </a:extLst>
          </p:cNvPr>
          <p:cNvSpPr txBox="1"/>
          <p:nvPr/>
        </p:nvSpPr>
        <p:spPr>
          <a:xfrm>
            <a:off x="3229159" y="2135032"/>
            <a:ext cx="8143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VẬN</a:t>
            </a:r>
            <a:r>
              <a:rPr kumimoji="0" lang="en-US" sz="9600" b="1" i="0" u="none" strike="noStrike" kern="1200" cap="none" spc="0" normalizeH="0" noProof="0" dirty="0">
                <a:ln w="12700">
                  <a:solidFill>
                    <a:srgbClr val="B25D55"/>
                  </a:solidFill>
                  <a:prstDash val="solid"/>
                </a:ln>
                <a:solidFill>
                  <a:srgbClr val="FFFF66"/>
                </a:solidFill>
                <a:effectLst>
                  <a:outerShdw dist="38100" dir="2700000" algn="tl" rotWithShape="0">
                    <a:srgbClr val="841B1A"/>
                  </a:outerShdw>
                </a:effectLst>
                <a:uLnTx/>
                <a:uFillTx/>
                <a:latin typeface="iCiel Crocante" panose="02000000000000000000" pitchFamily="50" charset="0"/>
                <a:ea typeface="+mn-ea"/>
                <a:cs typeface="+mn-cs"/>
              </a:rPr>
              <a:t> DỤNG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B25D55"/>
                </a:solidFill>
                <a:prstDash val="solid"/>
              </a:ln>
              <a:solidFill>
                <a:srgbClr val="FFFF66"/>
              </a:solidFill>
              <a:effectLst>
                <a:outerShdw dist="38100" dir="2700000" algn="tl" rotWithShape="0">
                  <a:srgbClr val="841B1A"/>
                </a:outerShdw>
              </a:effectLst>
              <a:uLnTx/>
              <a:uFillTx/>
              <a:latin typeface="iCiel Crocant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212</Words>
  <Application>Microsoft Office PowerPoint</Application>
  <PresentationFormat>Custom</PresentationFormat>
  <Paragraphs>87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37</cp:revision>
  <dcterms:created xsi:type="dcterms:W3CDTF">2023-03-11T12:15:05Z</dcterms:created>
  <dcterms:modified xsi:type="dcterms:W3CDTF">2025-03-17T06:03:46Z</dcterms:modified>
</cp:coreProperties>
</file>