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5"/>
  </p:notesMasterIdLst>
  <p:sldIdLst>
    <p:sldId id="546" r:id="rId2"/>
    <p:sldId id="545" r:id="rId3"/>
    <p:sldId id="547" r:id="rId4"/>
  </p:sldIdLst>
  <p:sldSz cx="12192000" cy="6858000"/>
  <p:notesSz cx="6858000" cy="9144000"/>
  <p:custDataLst>
    <p:tags r:id="rId6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713CB"/>
    <a:srgbClr val="66FF66"/>
    <a:srgbClr val="FF0000"/>
    <a:srgbClr val="CCFFFF"/>
    <a:srgbClr val="FFFFCC"/>
    <a:srgbClr val="FBF4D9"/>
    <a:srgbClr val="FFFFFF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000" autoAdjust="0"/>
    <p:restoredTop sz="94660"/>
  </p:normalViewPr>
  <p:slideViewPr>
    <p:cSldViewPr>
      <p:cViewPr varScale="1">
        <p:scale>
          <a:sx n="81" d="100"/>
          <a:sy n="81" d="100"/>
        </p:scale>
        <p:origin x="-96" y="-84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gs" Target="tags/tag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53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946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946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1" hangingPunct="1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946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fld id="{D723B26E-D55F-4B50-B7A1-C5E80E76BA0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897783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5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569913" algn="l" rtl="0" eaLnBrk="0" fontAlgn="base" hangingPunct="0">
      <a:spcBef>
        <a:spcPct val="30000"/>
      </a:spcBef>
      <a:spcAft>
        <a:spcPct val="0"/>
      </a:spcAft>
      <a:defRPr sz="15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1141413" algn="l" rtl="0" eaLnBrk="0" fontAlgn="base" hangingPunct="0">
      <a:spcBef>
        <a:spcPct val="30000"/>
      </a:spcBef>
      <a:spcAft>
        <a:spcPct val="0"/>
      </a:spcAft>
      <a:defRPr sz="15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712913" algn="l" rtl="0" eaLnBrk="0" fontAlgn="base" hangingPunct="0">
      <a:spcBef>
        <a:spcPct val="30000"/>
      </a:spcBef>
      <a:spcAft>
        <a:spcPct val="0"/>
      </a:spcAft>
      <a:defRPr sz="15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2284413" algn="l" rtl="0" eaLnBrk="0" fontAlgn="base" hangingPunct="0">
      <a:spcBef>
        <a:spcPct val="30000"/>
      </a:spcBef>
      <a:spcAft>
        <a:spcPct val="0"/>
      </a:spcAft>
      <a:defRPr sz="15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857271" algn="l" defTabSz="1142909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6pPr>
    <a:lvl7pPr marL="3428726" algn="l" defTabSz="1142909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7pPr>
    <a:lvl8pPr marL="4000180" algn="l" defTabSz="1142909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8pPr>
    <a:lvl9pPr marL="4571634" algn="l" defTabSz="1142909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423D28A-D2FA-4145-AA81-B5334A4E6D64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30292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C0EFC94-1DAE-48B1-A99A-EDA72639E39F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29863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98D8E6A-4F95-4FB5-B2DE-37AF3DF6983A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8105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68BF5A8-C66B-4C82-B64F-202214B1E11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60425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95F20CF-37DD-4756-B0CE-7E9F35229BFF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49870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5F3020E-0408-4278-8DE1-10D8C6327FA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24952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EDA7699-CF97-4E51-9FF3-E2768FD4708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2503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F4AE72E-F5B3-461E-9529-3F334D0F9940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03454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14C9FA9-93BD-4046-B289-B70DC4A5A6D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59324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DB70B9D-8ADF-4B4B-83C4-E176DEDECBD9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60792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4118CA4-1BF8-4E12-842C-F5563AB749FD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22537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B4FD90F9-5570-4A05-A2CF-9A22C5C428E0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77115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F6A753DC-5814-4912-A271-D900437713C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74180" y="404664"/>
            <a:ext cx="8314942" cy="57606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58380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Box 10">
            <a:extLst>
              <a:ext uri="{FF2B5EF4-FFF2-40B4-BE49-F238E27FC236}">
                <a16:creationId xmlns:a16="http://schemas.microsoft.com/office/drawing/2014/main" xmlns="" id="{81F1D43D-6973-48E2-AF94-03818C1F1F6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27241" y="762606"/>
            <a:ext cx="3312368" cy="6501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5243" tIns="47621" rIns="95243" bIns="47621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3600" b="1" dirty="0">
                <a:latin typeface="Cambria" pitchFamily="18" charset="0"/>
              </a:rPr>
              <a:t>ĐỌC LỜI CA</a:t>
            </a:r>
          </a:p>
        </p:txBody>
      </p:sp>
      <p:sp>
        <p:nvSpPr>
          <p:cNvPr id="13" name="Text Box 10">
            <a:extLst>
              <a:ext uri="{FF2B5EF4-FFF2-40B4-BE49-F238E27FC236}">
                <a16:creationId xmlns:a16="http://schemas.microsoft.com/office/drawing/2014/main" xmlns="" id="{C9AA5E96-8C71-4331-9A3D-5C47131E257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8809" y="3501008"/>
            <a:ext cx="11161240" cy="23416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5243" tIns="47621" rIns="95243" bIns="47621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lnSpc>
                <a:spcPct val="114000"/>
              </a:lnSpc>
            </a:pPr>
            <a:r>
              <a:rPr lang="en-US" sz="3200" b="1" dirty="0" err="1">
                <a:solidFill>
                  <a:srgbClr val="FF0000"/>
                </a:solidFill>
                <a:latin typeface="Cambria" pitchFamily="18" charset="0"/>
              </a:rPr>
              <a:t>Bình</a:t>
            </a:r>
            <a:r>
              <a:rPr lang="en-US" sz="3200" b="1" dirty="0">
                <a:solidFill>
                  <a:srgbClr val="FF0000"/>
                </a:solidFill>
                <a:latin typeface="Cambria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Cambria" pitchFamily="18" charset="0"/>
              </a:rPr>
              <a:t>minh</a:t>
            </a:r>
            <a:r>
              <a:rPr lang="en-US" sz="3200" b="1" dirty="0">
                <a:solidFill>
                  <a:srgbClr val="FF0000"/>
                </a:solidFill>
                <a:latin typeface="Cambria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Cambria" pitchFamily="18" charset="0"/>
              </a:rPr>
              <a:t>lên</a:t>
            </a:r>
            <a:r>
              <a:rPr lang="en-US" sz="3200" b="1" dirty="0">
                <a:solidFill>
                  <a:srgbClr val="FF0000"/>
                </a:solidFill>
                <a:latin typeface="Cambria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Cambria" pitchFamily="18" charset="0"/>
              </a:rPr>
              <a:t>có</a:t>
            </a:r>
            <a:r>
              <a:rPr lang="en-US" sz="3200" b="1" dirty="0">
                <a:solidFill>
                  <a:srgbClr val="FF0000"/>
                </a:solidFill>
                <a:latin typeface="Cambria" pitchFamily="18" charset="0"/>
              </a:rPr>
              <a:t> con </a:t>
            </a:r>
            <a:r>
              <a:rPr lang="en-US" sz="3200" b="1" dirty="0" err="1">
                <a:solidFill>
                  <a:srgbClr val="FF0000"/>
                </a:solidFill>
                <a:latin typeface="Cambria" pitchFamily="18" charset="0"/>
              </a:rPr>
              <a:t>chim</a:t>
            </a:r>
            <a:r>
              <a:rPr lang="en-US" sz="3200" b="1" dirty="0">
                <a:solidFill>
                  <a:srgbClr val="FF0000"/>
                </a:solidFill>
                <a:latin typeface="Cambria" pitchFamily="18" charset="0"/>
              </a:rPr>
              <a:t> non </a:t>
            </a:r>
            <a:r>
              <a:rPr lang="en-US" sz="3200" b="1" dirty="0" err="1">
                <a:solidFill>
                  <a:srgbClr val="FF0000"/>
                </a:solidFill>
                <a:latin typeface="Cambria" pitchFamily="18" charset="0"/>
              </a:rPr>
              <a:t>hoà</a:t>
            </a:r>
            <a:r>
              <a:rPr lang="en-US" sz="3200" b="1" dirty="0">
                <a:solidFill>
                  <a:srgbClr val="FF0000"/>
                </a:solidFill>
                <a:latin typeface="Cambria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Cambria" pitchFamily="18" charset="0"/>
              </a:rPr>
              <a:t>tiếng</a:t>
            </a:r>
            <a:r>
              <a:rPr lang="en-US" sz="3200" b="1" dirty="0">
                <a:solidFill>
                  <a:srgbClr val="FF0000"/>
                </a:solidFill>
                <a:latin typeface="Cambria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Cambria" pitchFamily="18" charset="0"/>
              </a:rPr>
              <a:t>hót</a:t>
            </a:r>
            <a:r>
              <a:rPr lang="en-US" sz="3200" b="1" dirty="0">
                <a:solidFill>
                  <a:srgbClr val="FF0000"/>
                </a:solidFill>
                <a:latin typeface="Cambria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Cambria" pitchFamily="18" charset="0"/>
              </a:rPr>
              <a:t>véo</a:t>
            </a:r>
            <a:r>
              <a:rPr lang="en-US" sz="3200" b="1" dirty="0">
                <a:solidFill>
                  <a:srgbClr val="FF0000"/>
                </a:solidFill>
                <a:latin typeface="Cambria" pitchFamily="18" charset="0"/>
              </a:rPr>
              <a:t> von</a:t>
            </a:r>
          </a:p>
          <a:p>
            <a:pPr algn="ctr" eaLnBrk="1" hangingPunct="1">
              <a:lnSpc>
                <a:spcPct val="114000"/>
              </a:lnSpc>
            </a:pPr>
            <a:r>
              <a:rPr lang="en-US" sz="3200" b="1" dirty="0" err="1">
                <a:solidFill>
                  <a:srgbClr val="FF0000"/>
                </a:solidFill>
                <a:latin typeface="Cambria" pitchFamily="18" charset="0"/>
              </a:rPr>
              <a:t>hoà</a:t>
            </a:r>
            <a:r>
              <a:rPr lang="en-US" sz="3200" b="1" dirty="0">
                <a:solidFill>
                  <a:srgbClr val="FF0000"/>
                </a:solidFill>
                <a:latin typeface="Cambria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Cambria" pitchFamily="18" charset="0"/>
              </a:rPr>
              <a:t>tiếng</a:t>
            </a:r>
            <a:r>
              <a:rPr lang="en-US" sz="3200" b="1" dirty="0">
                <a:solidFill>
                  <a:srgbClr val="FF0000"/>
                </a:solidFill>
                <a:latin typeface="Cambria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Cambria" pitchFamily="18" charset="0"/>
              </a:rPr>
              <a:t>hót</a:t>
            </a:r>
            <a:r>
              <a:rPr lang="en-US" sz="3200" b="1" dirty="0">
                <a:solidFill>
                  <a:srgbClr val="FF0000"/>
                </a:solidFill>
                <a:latin typeface="Cambria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Cambria" pitchFamily="18" charset="0"/>
              </a:rPr>
              <a:t>véo</a:t>
            </a:r>
            <a:r>
              <a:rPr lang="en-US" sz="3200" b="1" dirty="0">
                <a:solidFill>
                  <a:srgbClr val="FF0000"/>
                </a:solidFill>
                <a:latin typeface="Cambria" pitchFamily="18" charset="0"/>
              </a:rPr>
              <a:t> con </a:t>
            </a:r>
            <a:r>
              <a:rPr lang="en-US" sz="3200" b="1" dirty="0" err="1">
                <a:solidFill>
                  <a:srgbClr val="FF0000"/>
                </a:solidFill>
                <a:latin typeface="Cambria" pitchFamily="18" charset="0"/>
              </a:rPr>
              <a:t>giọng</a:t>
            </a:r>
            <a:r>
              <a:rPr lang="en-US" sz="3200" b="1" dirty="0">
                <a:solidFill>
                  <a:srgbClr val="FF0000"/>
                </a:solidFill>
                <a:latin typeface="Cambria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Cambria" pitchFamily="18" charset="0"/>
              </a:rPr>
              <a:t>hót</a:t>
            </a:r>
            <a:r>
              <a:rPr lang="en-US" sz="3200" b="1" dirty="0">
                <a:solidFill>
                  <a:srgbClr val="FF0000"/>
                </a:solidFill>
                <a:latin typeface="Cambria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Cambria" pitchFamily="18" charset="0"/>
              </a:rPr>
              <a:t>vui</a:t>
            </a:r>
            <a:r>
              <a:rPr lang="en-US" sz="3200" b="1" dirty="0">
                <a:solidFill>
                  <a:srgbClr val="FF0000"/>
                </a:solidFill>
                <a:latin typeface="Cambria" pitchFamily="18" charset="0"/>
              </a:rPr>
              <a:t> say </a:t>
            </a:r>
            <a:r>
              <a:rPr lang="en-US" sz="3200" b="1" dirty="0" err="1">
                <a:solidFill>
                  <a:srgbClr val="FF0000"/>
                </a:solidFill>
                <a:latin typeface="Cambria" pitchFamily="18" charset="0"/>
              </a:rPr>
              <a:t>sưa</a:t>
            </a:r>
            <a:r>
              <a:rPr lang="en-US" sz="3200" b="1" dirty="0">
                <a:solidFill>
                  <a:srgbClr val="FF0000"/>
                </a:solidFill>
                <a:latin typeface="Cambria" pitchFamily="18" charset="0"/>
              </a:rPr>
              <a:t>.</a:t>
            </a:r>
          </a:p>
          <a:p>
            <a:pPr algn="ctr" eaLnBrk="1" hangingPunct="1">
              <a:lnSpc>
                <a:spcPct val="114000"/>
              </a:lnSpc>
            </a:pPr>
            <a:r>
              <a:rPr lang="en-US" sz="3200" b="1" dirty="0" err="1">
                <a:solidFill>
                  <a:srgbClr val="FF0000"/>
                </a:solidFill>
                <a:latin typeface="Cambria" pitchFamily="18" charset="0"/>
              </a:rPr>
              <a:t>Này</a:t>
            </a:r>
            <a:r>
              <a:rPr lang="en-US" sz="3200" b="1" dirty="0">
                <a:solidFill>
                  <a:srgbClr val="FF0000"/>
                </a:solidFill>
                <a:latin typeface="Cambria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Cambria" pitchFamily="18" charset="0"/>
              </a:rPr>
              <a:t>chim</a:t>
            </a:r>
            <a:r>
              <a:rPr lang="en-US" sz="3200" b="1" dirty="0">
                <a:solidFill>
                  <a:srgbClr val="FF0000"/>
                </a:solidFill>
                <a:latin typeface="Cambria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Cambria" pitchFamily="18" charset="0"/>
              </a:rPr>
              <a:t>ơi</a:t>
            </a:r>
            <a:r>
              <a:rPr lang="en-US" sz="3200" b="1" dirty="0">
                <a:solidFill>
                  <a:srgbClr val="FF0000"/>
                </a:solidFill>
                <a:latin typeface="Cambria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Cambria" pitchFamily="18" charset="0"/>
              </a:rPr>
              <a:t>hát</a:t>
            </a:r>
            <a:r>
              <a:rPr lang="en-US" sz="3200" b="1" dirty="0">
                <a:solidFill>
                  <a:srgbClr val="FF0000"/>
                </a:solidFill>
                <a:latin typeface="Cambria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Cambria" pitchFamily="18" charset="0"/>
              </a:rPr>
              <a:t>lên</a:t>
            </a:r>
            <a:r>
              <a:rPr lang="en-US" sz="3200" b="1" dirty="0">
                <a:solidFill>
                  <a:srgbClr val="FF0000"/>
                </a:solidFill>
                <a:latin typeface="Cambria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Cambria" pitchFamily="18" charset="0"/>
              </a:rPr>
              <a:t>cho</a:t>
            </a:r>
            <a:r>
              <a:rPr lang="en-US" sz="3200" b="1" dirty="0">
                <a:solidFill>
                  <a:srgbClr val="FF0000"/>
                </a:solidFill>
                <a:latin typeface="Cambria" pitchFamily="18" charset="0"/>
              </a:rPr>
              <a:t> vang </a:t>
            </a:r>
            <a:r>
              <a:rPr lang="en-US" sz="3200" b="1" dirty="0" err="1">
                <a:solidFill>
                  <a:srgbClr val="FF0000"/>
                </a:solidFill>
                <a:latin typeface="Cambria" pitchFamily="18" charset="0"/>
              </a:rPr>
              <a:t>lời</a:t>
            </a:r>
            <a:r>
              <a:rPr lang="en-US" sz="3200" b="1" dirty="0">
                <a:solidFill>
                  <a:srgbClr val="FF0000"/>
                </a:solidFill>
                <a:latin typeface="Cambria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Cambria" pitchFamily="18" charset="0"/>
              </a:rPr>
              <a:t>thân</a:t>
            </a:r>
            <a:r>
              <a:rPr lang="en-US" sz="3200" b="1" dirty="0">
                <a:solidFill>
                  <a:srgbClr val="FF0000"/>
                </a:solidFill>
                <a:latin typeface="Cambria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Cambria" pitchFamily="18" charset="0"/>
              </a:rPr>
              <a:t>ái</a:t>
            </a:r>
            <a:r>
              <a:rPr lang="en-US" sz="3200" b="1" dirty="0">
                <a:solidFill>
                  <a:srgbClr val="FF0000"/>
                </a:solidFill>
                <a:latin typeface="Cambria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Cambria" pitchFamily="18" charset="0"/>
              </a:rPr>
              <a:t>thiết</a:t>
            </a:r>
            <a:r>
              <a:rPr lang="en-US" sz="3200" b="1" dirty="0">
                <a:solidFill>
                  <a:srgbClr val="FF0000"/>
                </a:solidFill>
                <a:latin typeface="Cambria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Cambria" pitchFamily="18" charset="0"/>
              </a:rPr>
              <a:t>tha</a:t>
            </a:r>
            <a:endParaRPr lang="en-US" sz="3200" b="1" dirty="0">
              <a:solidFill>
                <a:srgbClr val="FF0000"/>
              </a:solidFill>
              <a:latin typeface="Cambria" pitchFamily="18" charset="0"/>
            </a:endParaRPr>
          </a:p>
          <a:p>
            <a:pPr algn="ctr" eaLnBrk="1" hangingPunct="1">
              <a:lnSpc>
                <a:spcPct val="114000"/>
              </a:lnSpc>
            </a:pPr>
            <a:r>
              <a:rPr lang="en-US" sz="3200" b="1" dirty="0" err="1">
                <a:solidFill>
                  <a:srgbClr val="FF0000"/>
                </a:solidFill>
                <a:latin typeface="Cambria" pitchFamily="18" charset="0"/>
              </a:rPr>
              <a:t>rộn</a:t>
            </a:r>
            <a:r>
              <a:rPr lang="en-US" sz="3200" b="1" dirty="0">
                <a:solidFill>
                  <a:srgbClr val="FF0000"/>
                </a:solidFill>
                <a:latin typeface="Cambria" pitchFamily="18" charset="0"/>
              </a:rPr>
              <a:t> vang </a:t>
            </a:r>
            <a:r>
              <a:rPr lang="en-US" sz="3200" b="1" dirty="0" err="1">
                <a:solidFill>
                  <a:srgbClr val="FF0000"/>
                </a:solidFill>
                <a:latin typeface="Cambria" pitchFamily="18" charset="0"/>
              </a:rPr>
              <a:t>tới</a:t>
            </a:r>
            <a:r>
              <a:rPr lang="en-US" sz="3200" b="1" dirty="0">
                <a:solidFill>
                  <a:srgbClr val="FF0000"/>
                </a:solidFill>
                <a:latin typeface="Cambria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Cambria" pitchFamily="18" charset="0"/>
              </a:rPr>
              <a:t>chốn</a:t>
            </a:r>
            <a:r>
              <a:rPr lang="en-US" sz="3200" b="1" dirty="0">
                <a:solidFill>
                  <a:srgbClr val="FF0000"/>
                </a:solidFill>
                <a:latin typeface="Cambria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Cambria" pitchFamily="18" charset="0"/>
              </a:rPr>
              <a:t>xa</a:t>
            </a:r>
            <a:r>
              <a:rPr lang="en-US" sz="3200" b="1" dirty="0">
                <a:solidFill>
                  <a:srgbClr val="FF0000"/>
                </a:solidFill>
                <a:latin typeface="Cambria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Cambria" pitchFamily="18" charset="0"/>
              </a:rPr>
              <a:t>càng</a:t>
            </a:r>
            <a:r>
              <a:rPr lang="en-US" sz="3200" b="1" dirty="0">
                <a:solidFill>
                  <a:srgbClr val="FF0000"/>
                </a:solidFill>
                <a:latin typeface="Cambria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Cambria" pitchFamily="18" charset="0"/>
              </a:rPr>
              <a:t>mến</a:t>
            </a:r>
            <a:r>
              <a:rPr lang="en-US" sz="3200" b="1" dirty="0">
                <a:solidFill>
                  <a:srgbClr val="FF0000"/>
                </a:solidFill>
                <a:latin typeface="Cambria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Cambria" pitchFamily="18" charset="0"/>
              </a:rPr>
              <a:t>yêu</a:t>
            </a:r>
            <a:r>
              <a:rPr lang="en-US" sz="3200" b="1" dirty="0">
                <a:solidFill>
                  <a:srgbClr val="FF0000"/>
                </a:solidFill>
                <a:latin typeface="Cambria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Cambria" pitchFamily="18" charset="0"/>
              </a:rPr>
              <a:t>quê</a:t>
            </a:r>
            <a:r>
              <a:rPr lang="en-US" sz="3200" b="1" dirty="0">
                <a:solidFill>
                  <a:srgbClr val="FF0000"/>
                </a:solidFill>
                <a:latin typeface="Cambria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Cambria" pitchFamily="18" charset="0"/>
              </a:rPr>
              <a:t>nhà</a:t>
            </a:r>
            <a:r>
              <a:rPr lang="en-US" sz="3200" b="1" dirty="0">
                <a:solidFill>
                  <a:srgbClr val="FF0000"/>
                </a:solidFill>
                <a:latin typeface="Cambria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9282064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B4AE72BC-ACAF-475C-A3B8-D9ED3A00A489}"/>
              </a:ext>
            </a:extLst>
          </p:cNvPr>
          <p:cNvSpPr txBox="1"/>
          <p:nvPr/>
        </p:nvSpPr>
        <p:spPr>
          <a:xfrm>
            <a:off x="3935760" y="1015328"/>
            <a:ext cx="396044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3200" b="1" dirty="0">
                <a:latin typeface="Cambria" pitchFamily="18" charset="0"/>
              </a:rPr>
              <a:t>LUYỆN THANH</a:t>
            </a:r>
            <a:endParaRPr lang="vi-VN" sz="3200" b="1" dirty="0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xmlns="" id="{FE40AE63-1318-4E3F-8A80-483810ED46BB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25000"/>
                    </a14:imgEffect>
                    <a14:imgEffect>
                      <a14:saturation sat="3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41887" b="31902"/>
          <a:stretch/>
        </p:blipFill>
        <p:spPr>
          <a:xfrm>
            <a:off x="1778212" y="4145632"/>
            <a:ext cx="8635575" cy="12778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025355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NKNOELEADERBOARD" val="997521371"/>
</p:tagLst>
</file>

<file path=ppt/theme/theme1.xml><?xml version="1.0" encoding="utf-8"?>
<a:theme xmlns:a="http://schemas.openxmlformats.org/drawingml/2006/main" name="Default Design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8189</TotalTime>
  <Words>51</Words>
  <Application>Microsoft Office PowerPoint</Application>
  <PresentationFormat>Custom</PresentationFormat>
  <Paragraphs>6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Default Design</vt:lpstr>
      <vt:lpstr>PowerPoint Presentation</vt:lpstr>
      <vt:lpstr>PowerPoint Presentation</vt:lpstr>
      <vt:lpstr>PowerPoint Presentation</vt:lpstr>
    </vt:vector>
  </TitlesOfParts>
  <Company>HOME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Minh Hien</dc:creator>
  <cp:lastModifiedBy>Techsi.vn</cp:lastModifiedBy>
  <cp:revision>656</cp:revision>
  <dcterms:created xsi:type="dcterms:W3CDTF">2010-04-30T18:19:48Z</dcterms:created>
  <dcterms:modified xsi:type="dcterms:W3CDTF">2025-03-24T08:33:53Z</dcterms:modified>
</cp:coreProperties>
</file>