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52" r:id="rId3"/>
  </p:sldMasterIdLst>
  <p:notesMasterIdLst>
    <p:notesMasterId r:id="rId10"/>
  </p:notesMasterIdLst>
  <p:sldIdLst>
    <p:sldId id="301" r:id="rId4"/>
    <p:sldId id="3419" r:id="rId5"/>
    <p:sldId id="11677" r:id="rId6"/>
    <p:sldId id="11678" r:id="rId7"/>
    <p:sldId id="11679" r:id="rId8"/>
    <p:sldId id="116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D631-7F35-424A-A355-06006E6791AA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15BB3-AD25-4128-9F5A-41CDF010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8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21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66A3-5A39-4A8D-90A0-2B7BB2C21C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36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66A3-5A39-4A8D-90A0-2B7BB2C21C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73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66A3-5A39-4A8D-90A0-2B7BB2C21C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5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66A3-5A39-4A8D-90A0-2B7BB2C21C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8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CE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4465" y="68372"/>
            <a:ext cx="345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2B170D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YOUR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85604C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 TITLE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5604C"/>
              </a:solidFill>
              <a:effectLst/>
              <a:uLnTx/>
              <a:uFillTx/>
              <a:latin typeface="字魂27号-布丁体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977164" y="574002"/>
            <a:ext cx="2960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5604C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Please enter the English Title here.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5604C"/>
              </a:solidFill>
              <a:effectLst/>
              <a:uLnTx/>
              <a:uFillTx/>
              <a:latin typeface="字魂27号-布丁体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1369"/>
            <a:ext cx="1055731" cy="8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9575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0EACD-9BED-4EE9-8CBF-FC525C74892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08BDB-E74E-4BBA-A609-62E87F72C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70267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0EACD-9BED-4EE9-8CBF-FC525C74892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08BDB-E74E-4BBA-A609-62E87F72C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16726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0EACD-9BED-4EE9-8CBF-FC525C74892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08BDB-E74E-4BBA-A609-62E87F72C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7614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0EACD-9BED-4EE9-8CBF-FC525C74892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08BDB-E74E-4BBA-A609-62E87F72C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778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0EACD-9BED-4EE9-8CBF-FC525C74892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08BDB-E74E-4BBA-A609-62E87F72C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62548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0EACD-9BED-4EE9-8CBF-FC525C74892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08BDB-E74E-4BBA-A609-62E87F72C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65502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0EACD-9BED-4EE9-8CBF-FC525C74892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08BDB-E74E-4BBA-A609-62E87F72C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410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52228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30000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rgbClr val="FCE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4465" y="68372"/>
            <a:ext cx="345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2B170D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YOUR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85604C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 TITLE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5604C"/>
              </a:solidFill>
              <a:effectLst/>
              <a:uLnTx/>
              <a:uFillTx/>
              <a:latin typeface="字魂27号-布丁体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977164" y="574002"/>
            <a:ext cx="2960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5604C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Please enter the English Title here.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5604C"/>
              </a:solidFill>
              <a:effectLst/>
              <a:uLnTx/>
              <a:uFillTx/>
              <a:latin typeface="字魂27号-布丁体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1369"/>
            <a:ext cx="1055731" cy="8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5977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449" y="-174369"/>
            <a:ext cx="7765537" cy="77655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400"/>
            <a:ext cx="12192000" cy="314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63" y="-260007"/>
            <a:ext cx="2503317" cy="25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1645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449" y="-174369"/>
            <a:ext cx="7765537" cy="77655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400"/>
            <a:ext cx="12192000" cy="314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63" y="-260007"/>
            <a:ext cx="2503317" cy="25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921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09051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268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28925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A2AD-B2CE-DC4F-8015-E18525983D45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CDFA6-1E83-B64A-81A1-D9DB674537E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3182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44407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0EACD-9BED-4EE9-8CBF-FC525C74892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08BDB-E74E-4BBA-A609-62E87F72C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74331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0EACD-9BED-4EE9-8CBF-FC525C74892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08BDB-E74E-4BBA-A609-62E87F72C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02575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0EACD-9BED-4EE9-8CBF-FC525C74892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08BDB-E74E-4BBA-A609-62E87F72C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23353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0EACD-9BED-4EE9-8CBF-FC525C748929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08BDB-E74E-4BBA-A609-62E87F72C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75550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B0EAFF26-CB6F-262F-47E6-78F0B2A3B5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5" y="247650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18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  <p:sldLayoutId id="2147483702" r:id="rId13"/>
    <p:sldLayoutId id="2147483703" r:id="rId14"/>
    <p:sldLayoutId id="2147483704" r:id="rId15"/>
    <p:sldLayoutId id="2147483705" r:id="rId1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6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ransition spd="slow">
    <p:fade/>
  </p:transition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5448000-CA06-9AF6-E788-8BB8155ADEB4}"/>
              </a:ext>
            </a:extLst>
          </p:cNvPr>
          <p:cNvGrpSpPr/>
          <p:nvPr/>
        </p:nvGrpSpPr>
        <p:grpSpPr>
          <a:xfrm>
            <a:off x="4808074" y="2065616"/>
            <a:ext cx="2870357" cy="748776"/>
            <a:chOff x="4610130" y="1034269"/>
            <a:chExt cx="2446326" cy="836513"/>
          </a:xfrm>
        </p:grpSpPr>
        <p:sp>
          <p:nvSpPr>
            <p:cNvPr id="47" name="Freeform 5">
              <a:extLst>
                <a:ext uri="{FF2B5EF4-FFF2-40B4-BE49-F238E27FC236}">
                  <a16:creationId xmlns="" xmlns:a16="http://schemas.microsoft.com/office/drawing/2014/main" id="{5886607D-AC35-F686-BEAD-AD040C4126C4}"/>
                </a:ext>
              </a:extLst>
            </p:cNvPr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570F1D8E-5974-5F87-5575-13E20DCBC6D2}"/>
                </a:ext>
              </a:extLst>
            </p:cNvPr>
            <p:cNvSpPr/>
            <p:nvPr/>
          </p:nvSpPr>
          <p:spPr>
            <a:xfrm>
              <a:off x="4967457" y="1100365"/>
              <a:ext cx="1752337" cy="7220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FD1D816-DFAB-48C0-AFA4-11BD7283C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639" y="2771110"/>
            <a:ext cx="6797629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2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A8C3C9-7152-454C-B28D-0DB8297BBC70}"/>
              </a:ext>
            </a:extLst>
          </p:cNvPr>
          <p:cNvSpPr txBox="1"/>
          <p:nvPr/>
        </p:nvSpPr>
        <p:spPr>
          <a:xfrm>
            <a:off x="819149" y="1019175"/>
            <a:ext cx="1056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869BD54-3988-452A-B90E-99B381E874D3}"/>
              </a:ext>
            </a:extLst>
          </p:cNvPr>
          <p:cNvSpPr txBox="1"/>
          <p:nvPr/>
        </p:nvSpPr>
        <p:spPr>
          <a:xfrm>
            <a:off x="1076325" y="1781175"/>
            <a:ext cx="102679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 cây im lặng quá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tiếng lá rơi lúc này cũng có thể khiến người ta giật mình. Gió bắt đầu thổi rào rào. 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 yên tĩnh của rừng ban mai dần biến đi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bốc hương hoa tràm thơm ngây ngất. Gió đưa mùi hương ngọt lan xa, phảng phát khắp rừng. </a:t>
            </a:r>
          </a:p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Thoắt cái, cả một khoảng rừng nguyên sơ đã trở lại vẻ tĩnh lặng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</a:p>
          <a:p>
            <a:pPr algn="r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 Đoàn Giỏi)</a:t>
            </a:r>
          </a:p>
        </p:txBody>
      </p:sp>
    </p:spTree>
    <p:extLst>
      <p:ext uri="{BB962C8B-B14F-4D97-AF65-F5344CB8AC3E}">
        <p14:creationId xmlns:p14="http://schemas.microsoft.com/office/powerpoint/2010/main" val="2241342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59CEEB87-FE20-455A-8EE2-D7FE0039144E}"/>
              </a:ext>
            </a:extLst>
          </p:cNvPr>
          <p:cNvSpPr/>
          <p:nvPr/>
        </p:nvSpPr>
        <p:spPr>
          <a:xfrm>
            <a:off x="2060229" y="947069"/>
            <a:ext cx="8090452" cy="792378"/>
          </a:xfrm>
          <a:custGeom>
            <a:avLst/>
            <a:gdLst>
              <a:gd name="connsiteX0" fmla="*/ 0 w 8090452"/>
              <a:gd name="connsiteY0" fmla="*/ 396189 h 792378"/>
              <a:gd name="connsiteX1" fmla="*/ 396189 w 8090452"/>
              <a:gd name="connsiteY1" fmla="*/ 0 h 792378"/>
              <a:gd name="connsiteX2" fmla="*/ 913689 w 8090452"/>
              <a:gd name="connsiteY2" fmla="*/ 0 h 792378"/>
              <a:gd name="connsiteX3" fmla="*/ 1650131 w 8090452"/>
              <a:gd name="connsiteY3" fmla="*/ 0 h 792378"/>
              <a:gd name="connsiteX4" fmla="*/ 2459554 w 8090452"/>
              <a:gd name="connsiteY4" fmla="*/ 0 h 792378"/>
              <a:gd name="connsiteX5" fmla="*/ 3268976 w 8090452"/>
              <a:gd name="connsiteY5" fmla="*/ 0 h 792378"/>
              <a:gd name="connsiteX6" fmla="*/ 3932438 w 8090452"/>
              <a:gd name="connsiteY6" fmla="*/ 0 h 792378"/>
              <a:gd name="connsiteX7" fmla="*/ 4522918 w 8090452"/>
              <a:gd name="connsiteY7" fmla="*/ 0 h 792378"/>
              <a:gd name="connsiteX8" fmla="*/ 5186379 w 8090452"/>
              <a:gd name="connsiteY8" fmla="*/ 0 h 792378"/>
              <a:gd name="connsiteX9" fmla="*/ 5703879 w 8090452"/>
              <a:gd name="connsiteY9" fmla="*/ 0 h 792378"/>
              <a:gd name="connsiteX10" fmla="*/ 6221379 w 8090452"/>
              <a:gd name="connsiteY10" fmla="*/ 0 h 792378"/>
              <a:gd name="connsiteX11" fmla="*/ 6665898 w 8090452"/>
              <a:gd name="connsiteY11" fmla="*/ 0 h 792378"/>
              <a:gd name="connsiteX12" fmla="*/ 7694263 w 8090452"/>
              <a:gd name="connsiteY12" fmla="*/ 0 h 792378"/>
              <a:gd name="connsiteX13" fmla="*/ 8090452 w 8090452"/>
              <a:gd name="connsiteY13" fmla="*/ 396189 h 792378"/>
              <a:gd name="connsiteX14" fmla="*/ 8090452 w 8090452"/>
              <a:gd name="connsiteY14" fmla="*/ 396189 h 792378"/>
              <a:gd name="connsiteX15" fmla="*/ 7694263 w 8090452"/>
              <a:gd name="connsiteY15" fmla="*/ 792378 h 792378"/>
              <a:gd name="connsiteX16" fmla="*/ 7103782 w 8090452"/>
              <a:gd name="connsiteY16" fmla="*/ 792378 h 792378"/>
              <a:gd name="connsiteX17" fmla="*/ 6294360 w 8090452"/>
              <a:gd name="connsiteY17" fmla="*/ 792378 h 792378"/>
              <a:gd name="connsiteX18" fmla="*/ 5630898 w 8090452"/>
              <a:gd name="connsiteY18" fmla="*/ 792378 h 792378"/>
              <a:gd name="connsiteX19" fmla="*/ 5040418 w 8090452"/>
              <a:gd name="connsiteY19" fmla="*/ 792378 h 792378"/>
              <a:gd name="connsiteX20" fmla="*/ 4230995 w 8090452"/>
              <a:gd name="connsiteY20" fmla="*/ 792378 h 792378"/>
              <a:gd name="connsiteX21" fmla="*/ 3494553 w 8090452"/>
              <a:gd name="connsiteY21" fmla="*/ 792378 h 792378"/>
              <a:gd name="connsiteX22" fmla="*/ 2831092 w 8090452"/>
              <a:gd name="connsiteY22" fmla="*/ 792378 h 792378"/>
              <a:gd name="connsiteX23" fmla="*/ 2386573 w 8090452"/>
              <a:gd name="connsiteY23" fmla="*/ 792378 h 792378"/>
              <a:gd name="connsiteX24" fmla="*/ 1723112 w 8090452"/>
              <a:gd name="connsiteY24" fmla="*/ 792378 h 792378"/>
              <a:gd name="connsiteX25" fmla="*/ 1059650 w 8090452"/>
              <a:gd name="connsiteY25" fmla="*/ 792378 h 792378"/>
              <a:gd name="connsiteX26" fmla="*/ 396189 w 8090452"/>
              <a:gd name="connsiteY26" fmla="*/ 792378 h 792378"/>
              <a:gd name="connsiteX27" fmla="*/ 0 w 8090452"/>
              <a:gd name="connsiteY27" fmla="*/ 396189 h 79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90452" h="792378" fill="none" extrusionOk="0">
                <a:moveTo>
                  <a:pt x="0" y="396189"/>
                </a:moveTo>
                <a:cubicBezTo>
                  <a:pt x="42719" y="151736"/>
                  <a:pt x="178908" y="-20041"/>
                  <a:pt x="396189" y="0"/>
                </a:cubicBezTo>
                <a:cubicBezTo>
                  <a:pt x="619854" y="11016"/>
                  <a:pt x="782477" y="-18787"/>
                  <a:pt x="913689" y="0"/>
                </a:cubicBezTo>
                <a:cubicBezTo>
                  <a:pt x="1044901" y="18787"/>
                  <a:pt x="1486368" y="-16057"/>
                  <a:pt x="1650131" y="0"/>
                </a:cubicBezTo>
                <a:cubicBezTo>
                  <a:pt x="1813894" y="16057"/>
                  <a:pt x="2192768" y="-37043"/>
                  <a:pt x="2459554" y="0"/>
                </a:cubicBezTo>
                <a:cubicBezTo>
                  <a:pt x="2726340" y="37043"/>
                  <a:pt x="3034229" y="6540"/>
                  <a:pt x="3268976" y="0"/>
                </a:cubicBezTo>
                <a:cubicBezTo>
                  <a:pt x="3503723" y="-6540"/>
                  <a:pt x="3651357" y="28240"/>
                  <a:pt x="3932438" y="0"/>
                </a:cubicBezTo>
                <a:cubicBezTo>
                  <a:pt x="4213519" y="-28240"/>
                  <a:pt x="4305592" y="-18108"/>
                  <a:pt x="4522918" y="0"/>
                </a:cubicBezTo>
                <a:cubicBezTo>
                  <a:pt x="4740244" y="18108"/>
                  <a:pt x="4932123" y="13627"/>
                  <a:pt x="5186379" y="0"/>
                </a:cubicBezTo>
                <a:cubicBezTo>
                  <a:pt x="5440635" y="-13627"/>
                  <a:pt x="5448477" y="-22142"/>
                  <a:pt x="5703879" y="0"/>
                </a:cubicBezTo>
                <a:cubicBezTo>
                  <a:pt x="5959281" y="22142"/>
                  <a:pt x="6065107" y="16940"/>
                  <a:pt x="6221379" y="0"/>
                </a:cubicBezTo>
                <a:cubicBezTo>
                  <a:pt x="6377651" y="-16940"/>
                  <a:pt x="6575706" y="-544"/>
                  <a:pt x="6665898" y="0"/>
                </a:cubicBezTo>
                <a:cubicBezTo>
                  <a:pt x="6756090" y="544"/>
                  <a:pt x="7411594" y="-37965"/>
                  <a:pt x="7694263" y="0"/>
                </a:cubicBezTo>
                <a:cubicBezTo>
                  <a:pt x="7882876" y="-9647"/>
                  <a:pt x="8133530" y="182472"/>
                  <a:pt x="8090452" y="396189"/>
                </a:cubicBezTo>
                <a:lnTo>
                  <a:pt x="8090452" y="396189"/>
                </a:lnTo>
                <a:cubicBezTo>
                  <a:pt x="8094178" y="644647"/>
                  <a:pt x="7873431" y="774878"/>
                  <a:pt x="7694263" y="792378"/>
                </a:cubicBezTo>
                <a:cubicBezTo>
                  <a:pt x="7531388" y="776858"/>
                  <a:pt x="7240087" y="814229"/>
                  <a:pt x="7103782" y="792378"/>
                </a:cubicBezTo>
                <a:cubicBezTo>
                  <a:pt x="6967477" y="770527"/>
                  <a:pt x="6530691" y="827385"/>
                  <a:pt x="6294360" y="792378"/>
                </a:cubicBezTo>
                <a:cubicBezTo>
                  <a:pt x="6058029" y="757371"/>
                  <a:pt x="5774635" y="808409"/>
                  <a:pt x="5630898" y="792378"/>
                </a:cubicBezTo>
                <a:cubicBezTo>
                  <a:pt x="5487161" y="776347"/>
                  <a:pt x="5216097" y="787154"/>
                  <a:pt x="5040418" y="792378"/>
                </a:cubicBezTo>
                <a:cubicBezTo>
                  <a:pt x="4864739" y="797602"/>
                  <a:pt x="4508828" y="788488"/>
                  <a:pt x="4230995" y="792378"/>
                </a:cubicBezTo>
                <a:cubicBezTo>
                  <a:pt x="3953162" y="796268"/>
                  <a:pt x="3655964" y="761056"/>
                  <a:pt x="3494553" y="792378"/>
                </a:cubicBezTo>
                <a:cubicBezTo>
                  <a:pt x="3333142" y="823700"/>
                  <a:pt x="3097153" y="768174"/>
                  <a:pt x="2831092" y="792378"/>
                </a:cubicBezTo>
                <a:cubicBezTo>
                  <a:pt x="2565031" y="816582"/>
                  <a:pt x="2585745" y="794349"/>
                  <a:pt x="2386573" y="792378"/>
                </a:cubicBezTo>
                <a:cubicBezTo>
                  <a:pt x="2187401" y="790407"/>
                  <a:pt x="1879148" y="767945"/>
                  <a:pt x="1723112" y="792378"/>
                </a:cubicBezTo>
                <a:cubicBezTo>
                  <a:pt x="1567076" y="816811"/>
                  <a:pt x="1247419" y="799196"/>
                  <a:pt x="1059650" y="792378"/>
                </a:cubicBezTo>
                <a:cubicBezTo>
                  <a:pt x="871881" y="785560"/>
                  <a:pt x="666410" y="783558"/>
                  <a:pt x="396189" y="792378"/>
                </a:cubicBezTo>
                <a:cubicBezTo>
                  <a:pt x="164718" y="781118"/>
                  <a:pt x="-10187" y="627868"/>
                  <a:pt x="0" y="396189"/>
                </a:cubicBezTo>
                <a:close/>
              </a:path>
              <a:path w="8090452" h="792378" stroke="0" extrusionOk="0">
                <a:moveTo>
                  <a:pt x="0" y="396189"/>
                </a:moveTo>
                <a:cubicBezTo>
                  <a:pt x="-9349" y="187192"/>
                  <a:pt x="183595" y="26290"/>
                  <a:pt x="396189" y="0"/>
                </a:cubicBezTo>
                <a:cubicBezTo>
                  <a:pt x="621960" y="-660"/>
                  <a:pt x="707807" y="11411"/>
                  <a:pt x="913689" y="0"/>
                </a:cubicBezTo>
                <a:cubicBezTo>
                  <a:pt x="1119571" y="-11411"/>
                  <a:pt x="1342202" y="-18970"/>
                  <a:pt x="1504169" y="0"/>
                </a:cubicBezTo>
                <a:cubicBezTo>
                  <a:pt x="1666136" y="18970"/>
                  <a:pt x="1757448" y="7139"/>
                  <a:pt x="1948688" y="0"/>
                </a:cubicBezTo>
                <a:cubicBezTo>
                  <a:pt x="2139928" y="-7139"/>
                  <a:pt x="2451062" y="29004"/>
                  <a:pt x="2685130" y="0"/>
                </a:cubicBezTo>
                <a:cubicBezTo>
                  <a:pt x="2919198" y="-29004"/>
                  <a:pt x="2918394" y="-10135"/>
                  <a:pt x="3129649" y="0"/>
                </a:cubicBezTo>
                <a:cubicBezTo>
                  <a:pt x="3340904" y="10135"/>
                  <a:pt x="3560784" y="14452"/>
                  <a:pt x="3793111" y="0"/>
                </a:cubicBezTo>
                <a:cubicBezTo>
                  <a:pt x="4025438" y="-14452"/>
                  <a:pt x="4060594" y="-25644"/>
                  <a:pt x="4310611" y="0"/>
                </a:cubicBezTo>
                <a:cubicBezTo>
                  <a:pt x="4560628" y="25644"/>
                  <a:pt x="4698758" y="-17525"/>
                  <a:pt x="4828110" y="0"/>
                </a:cubicBezTo>
                <a:cubicBezTo>
                  <a:pt x="4957462" y="17525"/>
                  <a:pt x="5181429" y="-10269"/>
                  <a:pt x="5272629" y="0"/>
                </a:cubicBezTo>
                <a:cubicBezTo>
                  <a:pt x="5363829" y="10269"/>
                  <a:pt x="5594089" y="17882"/>
                  <a:pt x="5717148" y="0"/>
                </a:cubicBezTo>
                <a:cubicBezTo>
                  <a:pt x="5840207" y="-17882"/>
                  <a:pt x="6005060" y="10763"/>
                  <a:pt x="6234648" y="0"/>
                </a:cubicBezTo>
                <a:cubicBezTo>
                  <a:pt x="6464236" y="-10763"/>
                  <a:pt x="6702636" y="455"/>
                  <a:pt x="6825129" y="0"/>
                </a:cubicBezTo>
                <a:cubicBezTo>
                  <a:pt x="6947622" y="-455"/>
                  <a:pt x="7483979" y="-33419"/>
                  <a:pt x="7694263" y="0"/>
                </a:cubicBezTo>
                <a:cubicBezTo>
                  <a:pt x="7925365" y="-6835"/>
                  <a:pt x="8083290" y="144240"/>
                  <a:pt x="8090452" y="396189"/>
                </a:cubicBezTo>
                <a:lnTo>
                  <a:pt x="8090452" y="396189"/>
                </a:lnTo>
                <a:cubicBezTo>
                  <a:pt x="8073950" y="614957"/>
                  <a:pt x="7868372" y="780373"/>
                  <a:pt x="7694263" y="792378"/>
                </a:cubicBezTo>
                <a:cubicBezTo>
                  <a:pt x="7395536" y="767084"/>
                  <a:pt x="7122953" y="790393"/>
                  <a:pt x="6957821" y="792378"/>
                </a:cubicBezTo>
                <a:cubicBezTo>
                  <a:pt x="6792689" y="794363"/>
                  <a:pt x="6482325" y="805145"/>
                  <a:pt x="6148398" y="792378"/>
                </a:cubicBezTo>
                <a:cubicBezTo>
                  <a:pt x="5814471" y="779611"/>
                  <a:pt x="5869558" y="786175"/>
                  <a:pt x="5703879" y="792378"/>
                </a:cubicBezTo>
                <a:cubicBezTo>
                  <a:pt x="5538200" y="798581"/>
                  <a:pt x="5252663" y="767030"/>
                  <a:pt x="4967437" y="792378"/>
                </a:cubicBezTo>
                <a:cubicBezTo>
                  <a:pt x="4682211" y="817726"/>
                  <a:pt x="4456930" y="806133"/>
                  <a:pt x="4230995" y="792378"/>
                </a:cubicBezTo>
                <a:cubicBezTo>
                  <a:pt x="4005060" y="778623"/>
                  <a:pt x="3818763" y="802153"/>
                  <a:pt x="3421572" y="792378"/>
                </a:cubicBezTo>
                <a:cubicBezTo>
                  <a:pt x="3024381" y="782603"/>
                  <a:pt x="2908617" y="799646"/>
                  <a:pt x="2758111" y="792378"/>
                </a:cubicBezTo>
                <a:cubicBezTo>
                  <a:pt x="2607605" y="785110"/>
                  <a:pt x="2200349" y="812101"/>
                  <a:pt x="1948688" y="792378"/>
                </a:cubicBezTo>
                <a:cubicBezTo>
                  <a:pt x="1697027" y="772655"/>
                  <a:pt x="1595290" y="807102"/>
                  <a:pt x="1431189" y="792378"/>
                </a:cubicBezTo>
                <a:cubicBezTo>
                  <a:pt x="1267088" y="777654"/>
                  <a:pt x="761850" y="747394"/>
                  <a:pt x="396189" y="792378"/>
                </a:cubicBezTo>
                <a:cubicBezTo>
                  <a:pt x="202853" y="803656"/>
                  <a:pt x="-52600" y="622191"/>
                  <a:pt x="0" y="396189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ngữ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nghĩa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giống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nhau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4921310-B176-4C35-8988-0AC965F82A5B}"/>
              </a:ext>
            </a:extLst>
          </p:cNvPr>
          <p:cNvSpPr txBox="1"/>
          <p:nvPr/>
        </p:nvSpPr>
        <p:spPr>
          <a:xfrm>
            <a:off x="665922" y="2076450"/>
            <a:ext cx="106688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Rừng cây im lặng quá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tiếng lá rơi lúc này cũng có thể khiến người ta giật mình. Gió bắt đầu thổi rào rào. 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 yên tĩnh của rừng ban mai dần biến đi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bốc hương hoa tràm thơm ngây ngất. Gió đưa mùi hương ngọt lan xa, phảng phát khắp rừng. </a:t>
            </a:r>
          </a:p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Thoắt cái, cả một khoảng rừng nguyên sơ đã trở lại vẻ tĩnh lặng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</a:p>
          <a:p>
            <a:pPr algn="r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 Đoàn Giỏi)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C3D3B93D-512B-499D-9976-1EAC964CBFCE}"/>
              </a:ext>
            </a:extLst>
          </p:cNvPr>
          <p:cNvSpPr/>
          <p:nvPr/>
        </p:nvSpPr>
        <p:spPr>
          <a:xfrm>
            <a:off x="2337352" y="2060300"/>
            <a:ext cx="1439517" cy="58350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768CF66-C050-4C44-989C-9FCADA03F7FB}"/>
              </a:ext>
            </a:extLst>
          </p:cNvPr>
          <p:cNvSpPr/>
          <p:nvPr/>
        </p:nvSpPr>
        <p:spPr>
          <a:xfrm>
            <a:off x="8289235" y="2514600"/>
            <a:ext cx="1490869" cy="60877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592C2DE-F408-4123-8F0E-742B31599DDC}"/>
              </a:ext>
            </a:extLst>
          </p:cNvPr>
          <p:cNvSpPr/>
          <p:nvPr/>
        </p:nvSpPr>
        <p:spPr>
          <a:xfrm>
            <a:off x="9511748" y="3667539"/>
            <a:ext cx="1610139" cy="71810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40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8B3986E1-7977-4AE6-B219-2056336B02B2}"/>
              </a:ext>
            </a:extLst>
          </p:cNvPr>
          <p:cNvSpPr/>
          <p:nvPr/>
        </p:nvSpPr>
        <p:spPr>
          <a:xfrm>
            <a:off x="904875" y="346994"/>
            <a:ext cx="10525125" cy="792378"/>
          </a:xfrm>
          <a:custGeom>
            <a:avLst/>
            <a:gdLst>
              <a:gd name="connsiteX0" fmla="*/ 0 w 10525125"/>
              <a:gd name="connsiteY0" fmla="*/ 396189 h 792378"/>
              <a:gd name="connsiteX1" fmla="*/ 396189 w 10525125"/>
              <a:gd name="connsiteY1" fmla="*/ 0 h 792378"/>
              <a:gd name="connsiteX2" fmla="*/ 994058 w 10525125"/>
              <a:gd name="connsiteY2" fmla="*/ 0 h 792378"/>
              <a:gd name="connsiteX3" fmla="*/ 1397272 w 10525125"/>
              <a:gd name="connsiteY3" fmla="*/ 0 h 792378"/>
              <a:gd name="connsiteX4" fmla="*/ 2189795 w 10525125"/>
              <a:gd name="connsiteY4" fmla="*/ 0 h 792378"/>
              <a:gd name="connsiteX5" fmla="*/ 2787664 w 10525125"/>
              <a:gd name="connsiteY5" fmla="*/ 0 h 792378"/>
              <a:gd name="connsiteX6" fmla="*/ 3580188 w 10525125"/>
              <a:gd name="connsiteY6" fmla="*/ 0 h 792378"/>
              <a:gd name="connsiteX7" fmla="*/ 4080729 w 10525125"/>
              <a:gd name="connsiteY7" fmla="*/ 0 h 792378"/>
              <a:gd name="connsiteX8" fmla="*/ 4775925 w 10525125"/>
              <a:gd name="connsiteY8" fmla="*/ 0 h 792378"/>
              <a:gd name="connsiteX9" fmla="*/ 5568449 w 10525125"/>
              <a:gd name="connsiteY9" fmla="*/ 0 h 792378"/>
              <a:gd name="connsiteX10" fmla="*/ 6166318 w 10525125"/>
              <a:gd name="connsiteY10" fmla="*/ 0 h 792378"/>
              <a:gd name="connsiteX11" fmla="*/ 6764186 w 10525125"/>
              <a:gd name="connsiteY11" fmla="*/ 0 h 792378"/>
              <a:gd name="connsiteX12" fmla="*/ 7362055 w 10525125"/>
              <a:gd name="connsiteY12" fmla="*/ 0 h 792378"/>
              <a:gd name="connsiteX13" fmla="*/ 8057251 w 10525125"/>
              <a:gd name="connsiteY13" fmla="*/ 0 h 792378"/>
              <a:gd name="connsiteX14" fmla="*/ 8557793 w 10525125"/>
              <a:gd name="connsiteY14" fmla="*/ 0 h 792378"/>
              <a:gd name="connsiteX15" fmla="*/ 9350316 w 10525125"/>
              <a:gd name="connsiteY15" fmla="*/ 0 h 792378"/>
              <a:gd name="connsiteX16" fmla="*/ 10128936 w 10525125"/>
              <a:gd name="connsiteY16" fmla="*/ 0 h 792378"/>
              <a:gd name="connsiteX17" fmla="*/ 10525125 w 10525125"/>
              <a:gd name="connsiteY17" fmla="*/ 396189 h 792378"/>
              <a:gd name="connsiteX18" fmla="*/ 10525125 w 10525125"/>
              <a:gd name="connsiteY18" fmla="*/ 396189 h 792378"/>
              <a:gd name="connsiteX19" fmla="*/ 10128936 w 10525125"/>
              <a:gd name="connsiteY19" fmla="*/ 792378 h 792378"/>
              <a:gd name="connsiteX20" fmla="*/ 9239085 w 10525125"/>
              <a:gd name="connsiteY20" fmla="*/ 792378 h 792378"/>
              <a:gd name="connsiteX21" fmla="*/ 8641216 w 10525125"/>
              <a:gd name="connsiteY21" fmla="*/ 792378 h 792378"/>
              <a:gd name="connsiteX22" fmla="*/ 7946020 w 10525125"/>
              <a:gd name="connsiteY22" fmla="*/ 792378 h 792378"/>
              <a:gd name="connsiteX23" fmla="*/ 7445479 w 10525125"/>
              <a:gd name="connsiteY23" fmla="*/ 792378 h 792378"/>
              <a:gd name="connsiteX24" fmla="*/ 6847610 w 10525125"/>
              <a:gd name="connsiteY24" fmla="*/ 792378 h 792378"/>
              <a:gd name="connsiteX25" fmla="*/ 6347069 w 10525125"/>
              <a:gd name="connsiteY25" fmla="*/ 792378 h 792378"/>
              <a:gd name="connsiteX26" fmla="*/ 5846527 w 10525125"/>
              <a:gd name="connsiteY26" fmla="*/ 792378 h 792378"/>
              <a:gd name="connsiteX27" fmla="*/ 5054004 w 10525125"/>
              <a:gd name="connsiteY27" fmla="*/ 792378 h 792378"/>
              <a:gd name="connsiteX28" fmla="*/ 4164152 w 10525125"/>
              <a:gd name="connsiteY28" fmla="*/ 792378 h 792378"/>
              <a:gd name="connsiteX29" fmla="*/ 3371629 w 10525125"/>
              <a:gd name="connsiteY29" fmla="*/ 792378 h 792378"/>
              <a:gd name="connsiteX30" fmla="*/ 2481778 w 10525125"/>
              <a:gd name="connsiteY30" fmla="*/ 792378 h 792378"/>
              <a:gd name="connsiteX31" fmla="*/ 1786581 w 10525125"/>
              <a:gd name="connsiteY31" fmla="*/ 792378 h 792378"/>
              <a:gd name="connsiteX32" fmla="*/ 1188713 w 10525125"/>
              <a:gd name="connsiteY32" fmla="*/ 792378 h 792378"/>
              <a:gd name="connsiteX33" fmla="*/ 396189 w 10525125"/>
              <a:gd name="connsiteY33" fmla="*/ 792378 h 792378"/>
              <a:gd name="connsiteX34" fmla="*/ 0 w 10525125"/>
              <a:gd name="connsiteY34" fmla="*/ 396189 h 79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525125" h="792378" fill="none" extrusionOk="0">
                <a:moveTo>
                  <a:pt x="0" y="396189"/>
                </a:moveTo>
                <a:cubicBezTo>
                  <a:pt x="7513" y="178924"/>
                  <a:pt x="161341" y="-20158"/>
                  <a:pt x="396189" y="0"/>
                </a:cubicBezTo>
                <a:cubicBezTo>
                  <a:pt x="573239" y="11508"/>
                  <a:pt x="777854" y="-20016"/>
                  <a:pt x="994058" y="0"/>
                </a:cubicBezTo>
                <a:cubicBezTo>
                  <a:pt x="1210262" y="20016"/>
                  <a:pt x="1239748" y="-1620"/>
                  <a:pt x="1397272" y="0"/>
                </a:cubicBezTo>
                <a:cubicBezTo>
                  <a:pt x="1554796" y="1620"/>
                  <a:pt x="1809277" y="-8294"/>
                  <a:pt x="2189795" y="0"/>
                </a:cubicBezTo>
                <a:cubicBezTo>
                  <a:pt x="2570313" y="8294"/>
                  <a:pt x="2615953" y="-29054"/>
                  <a:pt x="2787664" y="0"/>
                </a:cubicBezTo>
                <a:cubicBezTo>
                  <a:pt x="2959375" y="29054"/>
                  <a:pt x="3388992" y="-13607"/>
                  <a:pt x="3580188" y="0"/>
                </a:cubicBezTo>
                <a:cubicBezTo>
                  <a:pt x="3771384" y="13607"/>
                  <a:pt x="3975510" y="-4202"/>
                  <a:pt x="4080729" y="0"/>
                </a:cubicBezTo>
                <a:cubicBezTo>
                  <a:pt x="4185948" y="4202"/>
                  <a:pt x="4576187" y="5238"/>
                  <a:pt x="4775925" y="0"/>
                </a:cubicBezTo>
                <a:cubicBezTo>
                  <a:pt x="4975663" y="-5238"/>
                  <a:pt x="5336671" y="-3125"/>
                  <a:pt x="5568449" y="0"/>
                </a:cubicBezTo>
                <a:cubicBezTo>
                  <a:pt x="5800227" y="3125"/>
                  <a:pt x="5916830" y="-12132"/>
                  <a:pt x="6166318" y="0"/>
                </a:cubicBezTo>
                <a:cubicBezTo>
                  <a:pt x="6415806" y="12132"/>
                  <a:pt x="6555330" y="-19463"/>
                  <a:pt x="6764186" y="0"/>
                </a:cubicBezTo>
                <a:cubicBezTo>
                  <a:pt x="6973042" y="19463"/>
                  <a:pt x="7173417" y="-5032"/>
                  <a:pt x="7362055" y="0"/>
                </a:cubicBezTo>
                <a:cubicBezTo>
                  <a:pt x="7550693" y="5032"/>
                  <a:pt x="7810261" y="3974"/>
                  <a:pt x="8057251" y="0"/>
                </a:cubicBezTo>
                <a:cubicBezTo>
                  <a:pt x="8304241" y="-3974"/>
                  <a:pt x="8359260" y="-19884"/>
                  <a:pt x="8557793" y="0"/>
                </a:cubicBezTo>
                <a:cubicBezTo>
                  <a:pt x="8756326" y="19884"/>
                  <a:pt x="9045463" y="21006"/>
                  <a:pt x="9350316" y="0"/>
                </a:cubicBezTo>
                <a:cubicBezTo>
                  <a:pt x="9655169" y="-21006"/>
                  <a:pt x="9790126" y="18665"/>
                  <a:pt x="10128936" y="0"/>
                </a:cubicBezTo>
                <a:cubicBezTo>
                  <a:pt x="10343303" y="13023"/>
                  <a:pt x="10502711" y="188257"/>
                  <a:pt x="10525125" y="396189"/>
                </a:cubicBezTo>
                <a:lnTo>
                  <a:pt x="10525125" y="396189"/>
                </a:lnTo>
                <a:cubicBezTo>
                  <a:pt x="10527048" y="608137"/>
                  <a:pt x="10326969" y="795629"/>
                  <a:pt x="10128936" y="792378"/>
                </a:cubicBezTo>
                <a:cubicBezTo>
                  <a:pt x="9796035" y="764538"/>
                  <a:pt x="9426863" y="757969"/>
                  <a:pt x="9239085" y="792378"/>
                </a:cubicBezTo>
                <a:cubicBezTo>
                  <a:pt x="9051307" y="826787"/>
                  <a:pt x="8904424" y="767570"/>
                  <a:pt x="8641216" y="792378"/>
                </a:cubicBezTo>
                <a:cubicBezTo>
                  <a:pt x="8378008" y="817186"/>
                  <a:pt x="8088484" y="782667"/>
                  <a:pt x="7946020" y="792378"/>
                </a:cubicBezTo>
                <a:cubicBezTo>
                  <a:pt x="7803556" y="802089"/>
                  <a:pt x="7574107" y="784050"/>
                  <a:pt x="7445479" y="792378"/>
                </a:cubicBezTo>
                <a:cubicBezTo>
                  <a:pt x="7316851" y="800706"/>
                  <a:pt x="7101849" y="774124"/>
                  <a:pt x="6847610" y="792378"/>
                </a:cubicBezTo>
                <a:cubicBezTo>
                  <a:pt x="6593371" y="810632"/>
                  <a:pt x="6591117" y="811627"/>
                  <a:pt x="6347069" y="792378"/>
                </a:cubicBezTo>
                <a:cubicBezTo>
                  <a:pt x="6103021" y="773129"/>
                  <a:pt x="5979546" y="770216"/>
                  <a:pt x="5846527" y="792378"/>
                </a:cubicBezTo>
                <a:cubicBezTo>
                  <a:pt x="5713508" y="814540"/>
                  <a:pt x="5323151" y="831977"/>
                  <a:pt x="5054004" y="792378"/>
                </a:cubicBezTo>
                <a:cubicBezTo>
                  <a:pt x="4784857" y="752779"/>
                  <a:pt x="4544835" y="779000"/>
                  <a:pt x="4164152" y="792378"/>
                </a:cubicBezTo>
                <a:cubicBezTo>
                  <a:pt x="3783469" y="805756"/>
                  <a:pt x="3591410" y="831482"/>
                  <a:pt x="3371629" y="792378"/>
                </a:cubicBezTo>
                <a:cubicBezTo>
                  <a:pt x="3151848" y="753274"/>
                  <a:pt x="2849223" y="770653"/>
                  <a:pt x="2481778" y="792378"/>
                </a:cubicBezTo>
                <a:cubicBezTo>
                  <a:pt x="2114333" y="814103"/>
                  <a:pt x="2094535" y="814094"/>
                  <a:pt x="1786581" y="792378"/>
                </a:cubicBezTo>
                <a:cubicBezTo>
                  <a:pt x="1478627" y="770662"/>
                  <a:pt x="1332219" y="776901"/>
                  <a:pt x="1188713" y="792378"/>
                </a:cubicBezTo>
                <a:cubicBezTo>
                  <a:pt x="1045207" y="807855"/>
                  <a:pt x="762281" y="780037"/>
                  <a:pt x="396189" y="792378"/>
                </a:cubicBezTo>
                <a:cubicBezTo>
                  <a:pt x="214315" y="769700"/>
                  <a:pt x="39195" y="625590"/>
                  <a:pt x="0" y="396189"/>
                </a:cubicBezTo>
                <a:close/>
              </a:path>
              <a:path w="10525125" h="792378" stroke="0" extrusionOk="0">
                <a:moveTo>
                  <a:pt x="0" y="396189"/>
                </a:moveTo>
                <a:cubicBezTo>
                  <a:pt x="-9349" y="187192"/>
                  <a:pt x="183595" y="26290"/>
                  <a:pt x="396189" y="0"/>
                </a:cubicBezTo>
                <a:cubicBezTo>
                  <a:pt x="553408" y="-23068"/>
                  <a:pt x="706369" y="-15370"/>
                  <a:pt x="896730" y="0"/>
                </a:cubicBezTo>
                <a:cubicBezTo>
                  <a:pt x="1087091" y="15370"/>
                  <a:pt x="1286657" y="19019"/>
                  <a:pt x="1494599" y="0"/>
                </a:cubicBezTo>
                <a:cubicBezTo>
                  <a:pt x="1702541" y="-19019"/>
                  <a:pt x="1765561" y="-11315"/>
                  <a:pt x="1897813" y="0"/>
                </a:cubicBezTo>
                <a:cubicBezTo>
                  <a:pt x="2030065" y="11315"/>
                  <a:pt x="2519451" y="-3884"/>
                  <a:pt x="2690337" y="0"/>
                </a:cubicBezTo>
                <a:cubicBezTo>
                  <a:pt x="2861223" y="3884"/>
                  <a:pt x="2965002" y="4804"/>
                  <a:pt x="3093550" y="0"/>
                </a:cubicBezTo>
                <a:cubicBezTo>
                  <a:pt x="3222098" y="-4804"/>
                  <a:pt x="3551106" y="-11943"/>
                  <a:pt x="3788747" y="0"/>
                </a:cubicBezTo>
                <a:cubicBezTo>
                  <a:pt x="4026388" y="11943"/>
                  <a:pt x="4139036" y="-20708"/>
                  <a:pt x="4289288" y="0"/>
                </a:cubicBezTo>
                <a:cubicBezTo>
                  <a:pt x="4439540" y="20708"/>
                  <a:pt x="4684159" y="-8055"/>
                  <a:pt x="4789829" y="0"/>
                </a:cubicBezTo>
                <a:cubicBezTo>
                  <a:pt x="4895499" y="8055"/>
                  <a:pt x="5009008" y="6642"/>
                  <a:pt x="5193043" y="0"/>
                </a:cubicBezTo>
                <a:cubicBezTo>
                  <a:pt x="5377078" y="-6642"/>
                  <a:pt x="5460611" y="-9040"/>
                  <a:pt x="5596257" y="0"/>
                </a:cubicBezTo>
                <a:cubicBezTo>
                  <a:pt x="5731903" y="9040"/>
                  <a:pt x="5993843" y="-10309"/>
                  <a:pt x="6096798" y="0"/>
                </a:cubicBezTo>
                <a:cubicBezTo>
                  <a:pt x="6199753" y="10309"/>
                  <a:pt x="6560077" y="-3279"/>
                  <a:pt x="6694667" y="0"/>
                </a:cubicBezTo>
                <a:cubicBezTo>
                  <a:pt x="6829257" y="3279"/>
                  <a:pt x="7227606" y="29717"/>
                  <a:pt x="7487190" y="0"/>
                </a:cubicBezTo>
                <a:cubicBezTo>
                  <a:pt x="7746774" y="-29717"/>
                  <a:pt x="8034237" y="-13676"/>
                  <a:pt x="8182387" y="0"/>
                </a:cubicBezTo>
                <a:cubicBezTo>
                  <a:pt x="8330537" y="13676"/>
                  <a:pt x="8544624" y="-2101"/>
                  <a:pt x="8780255" y="0"/>
                </a:cubicBezTo>
                <a:cubicBezTo>
                  <a:pt x="9015886" y="2101"/>
                  <a:pt x="9143019" y="-21654"/>
                  <a:pt x="9378124" y="0"/>
                </a:cubicBezTo>
                <a:cubicBezTo>
                  <a:pt x="9613229" y="21654"/>
                  <a:pt x="9939889" y="-22282"/>
                  <a:pt x="10128936" y="0"/>
                </a:cubicBezTo>
                <a:cubicBezTo>
                  <a:pt x="10337759" y="4759"/>
                  <a:pt x="10531520" y="135005"/>
                  <a:pt x="10525125" y="396189"/>
                </a:cubicBezTo>
                <a:lnTo>
                  <a:pt x="10525125" y="396189"/>
                </a:lnTo>
                <a:cubicBezTo>
                  <a:pt x="10498402" y="621738"/>
                  <a:pt x="10379320" y="804678"/>
                  <a:pt x="10128936" y="792378"/>
                </a:cubicBezTo>
                <a:cubicBezTo>
                  <a:pt x="9901224" y="829935"/>
                  <a:pt x="9636237" y="797349"/>
                  <a:pt x="9239085" y="792378"/>
                </a:cubicBezTo>
                <a:cubicBezTo>
                  <a:pt x="8841933" y="787407"/>
                  <a:pt x="8693472" y="815327"/>
                  <a:pt x="8349234" y="792378"/>
                </a:cubicBezTo>
                <a:cubicBezTo>
                  <a:pt x="8004996" y="769429"/>
                  <a:pt x="7979317" y="814438"/>
                  <a:pt x="7654037" y="792378"/>
                </a:cubicBezTo>
                <a:cubicBezTo>
                  <a:pt x="7328757" y="770318"/>
                  <a:pt x="6994959" y="795883"/>
                  <a:pt x="6764186" y="792378"/>
                </a:cubicBezTo>
                <a:cubicBezTo>
                  <a:pt x="6533413" y="788873"/>
                  <a:pt x="6365957" y="791048"/>
                  <a:pt x="6263645" y="792378"/>
                </a:cubicBezTo>
                <a:cubicBezTo>
                  <a:pt x="6161333" y="793708"/>
                  <a:pt x="5807600" y="798764"/>
                  <a:pt x="5665776" y="792378"/>
                </a:cubicBezTo>
                <a:cubicBezTo>
                  <a:pt x="5523952" y="785992"/>
                  <a:pt x="5264233" y="769353"/>
                  <a:pt x="4873253" y="792378"/>
                </a:cubicBezTo>
                <a:cubicBezTo>
                  <a:pt x="4482273" y="815403"/>
                  <a:pt x="4404498" y="809030"/>
                  <a:pt x="4080729" y="792378"/>
                </a:cubicBezTo>
                <a:cubicBezTo>
                  <a:pt x="3756960" y="775726"/>
                  <a:pt x="3598546" y="776397"/>
                  <a:pt x="3385533" y="792378"/>
                </a:cubicBezTo>
                <a:cubicBezTo>
                  <a:pt x="3172520" y="808359"/>
                  <a:pt x="3099736" y="780151"/>
                  <a:pt x="2982319" y="792378"/>
                </a:cubicBezTo>
                <a:cubicBezTo>
                  <a:pt x="2864902" y="804605"/>
                  <a:pt x="2519650" y="778573"/>
                  <a:pt x="2384450" y="792378"/>
                </a:cubicBezTo>
                <a:cubicBezTo>
                  <a:pt x="2249250" y="806183"/>
                  <a:pt x="1828510" y="761238"/>
                  <a:pt x="1591926" y="792378"/>
                </a:cubicBezTo>
                <a:cubicBezTo>
                  <a:pt x="1355342" y="823518"/>
                  <a:pt x="1280064" y="785015"/>
                  <a:pt x="994058" y="792378"/>
                </a:cubicBezTo>
                <a:cubicBezTo>
                  <a:pt x="708052" y="799741"/>
                  <a:pt x="599762" y="819389"/>
                  <a:pt x="396189" y="792378"/>
                </a:cubicBezTo>
                <a:cubicBezTo>
                  <a:pt x="155388" y="772687"/>
                  <a:pt x="-3882" y="636103"/>
                  <a:pt x="0" y="396189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2. </a:t>
            </a:r>
            <a:r>
              <a:rPr lang="vi-VN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Chọn từ dưới đây thay cho mỗi từ in đậm trong câu.</a:t>
            </a:r>
          </a:p>
        </p:txBody>
      </p:sp>
      <p:sp>
        <p:nvSpPr>
          <p:cNvPr id="2" name="Cloud 1">
            <a:extLst>
              <a:ext uri="{FF2B5EF4-FFF2-40B4-BE49-F238E27FC236}">
                <a16:creationId xmlns="" xmlns:a16="http://schemas.microsoft.com/office/drawing/2014/main" id="{30B1A1D1-DC10-4574-9B34-9FAADB0452DE}"/>
              </a:ext>
            </a:extLst>
          </p:cNvPr>
          <p:cNvSpPr/>
          <p:nvPr/>
        </p:nvSpPr>
        <p:spPr>
          <a:xfrm>
            <a:off x="800100" y="1838326"/>
            <a:ext cx="3305175" cy="97155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sừng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sững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0A9709D6-4F0F-40CF-9EDF-3CBEBC1DECE2}"/>
              </a:ext>
            </a:extLst>
          </p:cNvPr>
          <p:cNvSpPr/>
          <p:nvPr/>
        </p:nvSpPr>
        <p:spPr>
          <a:xfrm>
            <a:off x="4429125" y="1704976"/>
            <a:ext cx="3124200" cy="97155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2AA1126B-2A07-4203-85AB-5E0B399B98DF}"/>
              </a:ext>
            </a:extLst>
          </p:cNvPr>
          <p:cNvSpPr/>
          <p:nvPr/>
        </p:nvSpPr>
        <p:spPr>
          <a:xfrm>
            <a:off x="8000999" y="1657351"/>
            <a:ext cx="3438525" cy="97155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ruộm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F0B614-9CB1-45C0-9D06-AF2C95939DA9}"/>
              </a:ext>
            </a:extLst>
          </p:cNvPr>
          <p:cNvSpPr txBox="1"/>
          <p:nvPr/>
        </p:nvSpPr>
        <p:spPr>
          <a:xfrm>
            <a:off x="1181100" y="3228975"/>
            <a:ext cx="10267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a. Những người dân quê tôi rất hiền lành,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chịu khó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b. Dưới ánh mặt trời, cánh đồng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vàng rực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màu lúa chín.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c. Đi qua cánh rừng, một dãy núi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hùng vĩ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hiện ra trước mắt chúng tôi. </a:t>
            </a:r>
          </a:p>
        </p:txBody>
      </p:sp>
    </p:spTree>
    <p:extLst>
      <p:ext uri="{BB962C8B-B14F-4D97-AF65-F5344CB8AC3E}">
        <p14:creationId xmlns:p14="http://schemas.microsoft.com/office/powerpoint/2010/main" val="2112986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5" grpId="0" animBg="1"/>
      <p:bldP spid="16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8F9734B-818B-4365-A3B8-A8033A0B12C4}"/>
              </a:ext>
            </a:extLst>
          </p:cNvPr>
          <p:cNvGrpSpPr/>
          <p:nvPr/>
        </p:nvGrpSpPr>
        <p:grpSpPr>
          <a:xfrm>
            <a:off x="3744086" y="1162049"/>
            <a:ext cx="4585626" cy="937975"/>
            <a:chOff x="1400936" y="1133474"/>
            <a:chExt cx="4585626" cy="93797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F09C67E4-1756-4900-8200-2D3ADBFB0DEE}"/>
                </a:ext>
              </a:extLst>
            </p:cNvPr>
            <p:cNvSpPr/>
            <p:nvPr/>
          </p:nvSpPr>
          <p:spPr>
            <a:xfrm>
              <a:off x="1400936" y="1152524"/>
              <a:ext cx="2004351" cy="856295"/>
            </a:xfrm>
            <a:prstGeom prst="roundRect">
              <a:avLst>
                <a:gd name="adj" fmla="val 15294"/>
              </a:avLst>
            </a:prstGeom>
            <a:solidFill>
              <a:srgbClr val="CCFFC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Chăm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endParaRPr lang="vi-VN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46EDDC2F-6E4E-4AF6-9032-219180D49DE7}"/>
                </a:ext>
              </a:extLst>
            </p:cNvPr>
            <p:cNvSpPr/>
            <p:nvPr/>
          </p:nvSpPr>
          <p:spPr>
            <a:xfrm>
              <a:off x="3982211" y="1133474"/>
              <a:ext cx="2004351" cy="856295"/>
            </a:xfrm>
            <a:prstGeom prst="roundRect">
              <a:avLst>
                <a:gd name="adj" fmla="val 15294"/>
              </a:avLst>
            </a:prstGeom>
            <a:solidFill>
              <a:srgbClr val="CCFFC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chịu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vi-VN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DA8DB4D-8A69-4B0C-980B-2C6FF2F40627}"/>
                </a:ext>
              </a:extLst>
            </p:cNvPr>
            <p:cNvSpPr txBox="1"/>
            <p:nvPr/>
          </p:nvSpPr>
          <p:spPr>
            <a:xfrm>
              <a:off x="3505200" y="1209675"/>
              <a:ext cx="3619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/>
                <a:t>-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0B7238B-EB7A-4E6E-BF6C-86F68318C64E}"/>
              </a:ext>
            </a:extLst>
          </p:cNvPr>
          <p:cNvGrpSpPr/>
          <p:nvPr/>
        </p:nvGrpSpPr>
        <p:grpSpPr>
          <a:xfrm>
            <a:off x="3753611" y="2657474"/>
            <a:ext cx="4585626" cy="937975"/>
            <a:chOff x="1400936" y="1133474"/>
            <a:chExt cx="4585626" cy="93797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BE8947B5-7437-452F-8550-467DD4CBB448}"/>
                </a:ext>
              </a:extLst>
            </p:cNvPr>
            <p:cNvSpPr/>
            <p:nvPr/>
          </p:nvSpPr>
          <p:spPr>
            <a:xfrm>
              <a:off x="1400936" y="1152524"/>
              <a:ext cx="2004351" cy="856295"/>
            </a:xfrm>
            <a:prstGeom prst="roundRect">
              <a:avLst>
                <a:gd name="adj" fmla="val 15294"/>
              </a:avLst>
            </a:prstGeom>
            <a:solidFill>
              <a:srgbClr val="CCFFC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vàng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ruộm</a:t>
              </a:r>
              <a:endParaRPr lang="vi-VN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C5B01D14-81A1-4315-A6DC-2933148E9205}"/>
                </a:ext>
              </a:extLst>
            </p:cNvPr>
            <p:cNvSpPr/>
            <p:nvPr/>
          </p:nvSpPr>
          <p:spPr>
            <a:xfrm>
              <a:off x="3982211" y="1133474"/>
              <a:ext cx="2004351" cy="856295"/>
            </a:xfrm>
            <a:prstGeom prst="roundRect">
              <a:avLst>
                <a:gd name="adj" fmla="val 15294"/>
              </a:avLst>
            </a:prstGeom>
            <a:solidFill>
              <a:srgbClr val="CCFFC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vàng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rực</a:t>
              </a:r>
              <a:endParaRPr lang="vi-VN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D3369F7-A357-427E-A44F-B0F4EF464670}"/>
                </a:ext>
              </a:extLst>
            </p:cNvPr>
            <p:cNvSpPr txBox="1"/>
            <p:nvPr/>
          </p:nvSpPr>
          <p:spPr>
            <a:xfrm>
              <a:off x="3505200" y="1209675"/>
              <a:ext cx="3619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/>
                <a:t>-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100AD98-C8DF-4DD8-84F1-DA0CFF5A1761}"/>
              </a:ext>
            </a:extLst>
          </p:cNvPr>
          <p:cNvGrpSpPr/>
          <p:nvPr/>
        </p:nvGrpSpPr>
        <p:grpSpPr>
          <a:xfrm>
            <a:off x="3753611" y="4210049"/>
            <a:ext cx="4585626" cy="937975"/>
            <a:chOff x="1400936" y="1133474"/>
            <a:chExt cx="4585626" cy="93797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2099A69C-5F00-419C-B169-B7A589B32941}"/>
                </a:ext>
              </a:extLst>
            </p:cNvPr>
            <p:cNvSpPr/>
            <p:nvPr/>
          </p:nvSpPr>
          <p:spPr>
            <a:xfrm>
              <a:off x="1400936" y="1152524"/>
              <a:ext cx="2004351" cy="856295"/>
            </a:xfrm>
            <a:prstGeom prst="roundRect">
              <a:avLst>
                <a:gd name="adj" fmla="val 15294"/>
              </a:avLst>
            </a:prstGeom>
            <a:solidFill>
              <a:srgbClr val="CCFFC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sừng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sững</a:t>
              </a:r>
              <a:endParaRPr lang="vi-VN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39460C91-9579-44D9-9B69-F515107C5DD7}"/>
                </a:ext>
              </a:extLst>
            </p:cNvPr>
            <p:cNvSpPr/>
            <p:nvPr/>
          </p:nvSpPr>
          <p:spPr>
            <a:xfrm>
              <a:off x="3982211" y="1133474"/>
              <a:ext cx="2004351" cy="856295"/>
            </a:xfrm>
            <a:prstGeom prst="roundRect">
              <a:avLst>
                <a:gd name="adj" fmla="val 15294"/>
              </a:avLst>
            </a:prstGeom>
            <a:solidFill>
              <a:srgbClr val="CCFFC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hùng</a:t>
              </a: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vĩ</a:t>
              </a:r>
              <a:endParaRPr lang="vi-VN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7919337-372D-4E6B-A69D-08ADD1285BA8}"/>
                </a:ext>
              </a:extLst>
            </p:cNvPr>
            <p:cNvSpPr txBox="1"/>
            <p:nvPr/>
          </p:nvSpPr>
          <p:spPr>
            <a:xfrm>
              <a:off x="3505200" y="1209675"/>
              <a:ext cx="3619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988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CBDDD03-79AD-1873-C231-154300301833}"/>
              </a:ext>
            </a:extLst>
          </p:cNvPr>
          <p:cNvSpPr txBox="1"/>
          <p:nvPr/>
        </p:nvSpPr>
        <p:spPr>
          <a:xfrm>
            <a:off x="0" y="401384"/>
            <a:ext cx="119103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ảnh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so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sánh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tả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cánh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đồng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hoặc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dòng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sông</a:t>
            </a:r>
            <a:r>
              <a:rPr lang="en-US" sz="3600" b="1" kern="0" dirty="0">
                <a:ln w="12700">
                  <a:solidFill>
                    <a:srgbClr val="184671"/>
                  </a:solidFill>
                  <a:prstDash val="solid"/>
                </a:ln>
                <a:solidFill>
                  <a:srgbClr val="CC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1495" y="2609124"/>
            <a:ext cx="1196050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Mẫu: </a:t>
            </a:r>
            <a:endParaRPr lang="en-US" sz="2800" b="1" kern="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  <a:p>
            <a:r>
              <a:rPr lang="en-US" sz="2800" b="1" kern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-</a:t>
            </a:r>
            <a:r>
              <a:rPr lang="vi-VN" sz="2800" b="1" kern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Vào </a:t>
            </a:r>
            <a:r>
              <a:rPr lang="vi-VN" sz="2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mùa lúa chín, cánh đồng quê tôi như một tấm thảm vàng rực</a:t>
            </a:r>
            <a:r>
              <a:rPr lang="vi-VN" sz="2800" b="1" kern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endParaRPr lang="en-US" sz="2800" b="1" kern="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  <a:p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-</a:t>
            </a:r>
            <a:r>
              <a:rPr lang="vi-VN" sz="2800" b="1" kern="0" dirty="0" smtClean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Dòng </a:t>
            </a:r>
            <a:r>
              <a:rPr lang="vi-VN" sz="2800" b="1" kern="0" dirty="0">
                <a:solidFill>
                  <a:srgbClr val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sông dài như một dải lụa.</a:t>
            </a:r>
          </a:p>
          <a:p>
            <a:endParaRPr lang="vi-VN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689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5nlu3zs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215</Words>
  <Application>Microsoft Office PowerPoint</Application>
  <PresentationFormat>Custom</PresentationFormat>
  <Paragraphs>34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1_Office 主题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27</cp:revision>
  <dcterms:created xsi:type="dcterms:W3CDTF">2023-01-04T12:47:49Z</dcterms:created>
  <dcterms:modified xsi:type="dcterms:W3CDTF">2025-03-17T06:41:25Z</dcterms:modified>
</cp:coreProperties>
</file>