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21"/>
  </p:notesMasterIdLst>
  <p:sldIdLst>
    <p:sldId id="8695" r:id="rId4"/>
    <p:sldId id="258" r:id="rId5"/>
    <p:sldId id="3952" r:id="rId6"/>
    <p:sldId id="3953" r:id="rId7"/>
    <p:sldId id="3954" r:id="rId8"/>
    <p:sldId id="8692" r:id="rId9"/>
    <p:sldId id="3354" r:id="rId10"/>
    <p:sldId id="914" r:id="rId11"/>
    <p:sldId id="8700" r:id="rId12"/>
    <p:sldId id="8697" r:id="rId13"/>
    <p:sldId id="479" r:id="rId14"/>
    <p:sldId id="314" r:id="rId15"/>
    <p:sldId id="3346" r:id="rId16"/>
    <p:sldId id="3342" r:id="rId17"/>
    <p:sldId id="3343" r:id="rId18"/>
    <p:sldId id="3347" r:id="rId19"/>
    <p:sldId id="335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17/03/2025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62F313-D051-4284-95AD-6163FA12869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890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965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8E8EDC-1225-47E3-9680-C9FAF722F7A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9608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5A699-AB68-4A20-99FB-6F69DC266D4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8873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5" name="页脚占位符 4">
            <a:extLst>
              <a:ext uri="{FF2B5EF4-FFF2-40B4-BE49-F238E27FC236}">
                <a16:creationId xmlns=""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5" name="页脚占位符 4">
            <a:extLst>
              <a:ext uri="{FF2B5EF4-FFF2-40B4-BE49-F238E27FC236}">
                <a16:creationId xmlns=""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5" name="页脚占位符 4">
            <a:extLst>
              <a:ext uri="{FF2B5EF4-FFF2-40B4-BE49-F238E27FC236}">
                <a16:creationId xmlns=""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 xmlns:a16="http://schemas.microsoft.com/office/drawing/2014/main" id="{88119F5A-AD65-4B0E-9FC3-A3BA1274EC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2025/3/17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30029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2154019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5" name="页脚占位符 4">
            <a:extLst>
              <a:ext uri="{FF2B5EF4-FFF2-40B4-BE49-F238E27FC236}">
                <a16:creationId xmlns=""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4591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53773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3650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229283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697653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948263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88857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95422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63E011B-7CC6-4939-851B-6CA56146200C}" type="datetimeFigureOut">
              <a:rPr lang="en-US" smtClean="0"/>
              <a:t>17/03/2025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1A0558C-DB40-4C49-A012-897C8BDB6873}" type="slidenum">
              <a:rPr lang="en-US" smtClean="0"/>
              <a:t>‹#›</a:t>
            </a:fld>
            <a:endParaRPr lang="en-US"/>
          </a:p>
        </p:txBody>
      </p:sp>
    </p:spTree>
    <p:extLst>
      <p:ext uri="{BB962C8B-B14F-4D97-AF65-F5344CB8AC3E}">
        <p14:creationId xmlns:p14="http://schemas.microsoft.com/office/powerpoint/2010/main" val="1390999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17/03/2025</a:t>
            </a:fld>
            <a:endParaRPr lang="en-US"/>
          </a:p>
        </p:txBody>
      </p:sp>
      <p:sp>
        <p:nvSpPr>
          <p:cNvPr id="3" name="Footer Placeholder 2">
            <a:extLst>
              <a:ext uri="{FF2B5EF4-FFF2-40B4-BE49-F238E27FC236}">
                <a16:creationId xmlns=""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5" name="页脚占位符 4">
            <a:extLst>
              <a:ext uri="{FF2B5EF4-FFF2-40B4-BE49-F238E27FC236}">
                <a16:creationId xmlns=""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17/03/2025</a:t>
            </a:fld>
            <a:endParaRPr lang="en-US"/>
          </a:p>
        </p:txBody>
      </p:sp>
      <p:sp>
        <p:nvSpPr>
          <p:cNvPr id="4" name="Footer Placeholder 3">
            <a:extLst>
              <a:ext uri="{FF2B5EF4-FFF2-40B4-BE49-F238E27FC236}">
                <a16:creationId xmlns=""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17/03/2025</a:t>
            </a:fld>
            <a:endParaRPr lang="en-US"/>
          </a:p>
        </p:txBody>
      </p:sp>
      <p:sp>
        <p:nvSpPr>
          <p:cNvPr id="5" name="Footer Placeholder 4">
            <a:extLst>
              <a:ext uri="{FF2B5EF4-FFF2-40B4-BE49-F238E27FC236}">
                <a16:creationId xmlns=""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17/03/2025</a:t>
            </a:fld>
            <a:endParaRPr lang="en-US"/>
          </a:p>
        </p:txBody>
      </p:sp>
      <p:sp>
        <p:nvSpPr>
          <p:cNvPr id="6" name="Footer Placeholder 5">
            <a:extLst>
              <a:ext uri="{FF2B5EF4-FFF2-40B4-BE49-F238E27FC236}">
                <a16:creationId xmlns=""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17/03/2025</a:t>
            </a:fld>
            <a:endParaRPr lang="en-US"/>
          </a:p>
        </p:txBody>
      </p:sp>
      <p:sp>
        <p:nvSpPr>
          <p:cNvPr id="5" name="Footer Placeholder 4">
            <a:extLst>
              <a:ext uri="{FF2B5EF4-FFF2-40B4-BE49-F238E27FC236}">
                <a16:creationId xmlns=""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6" name="页脚占位符 5">
            <a:extLst>
              <a:ext uri="{FF2B5EF4-FFF2-40B4-BE49-F238E27FC236}">
                <a16:creationId xmlns=""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8" name="页脚占位符 7">
            <a:extLst>
              <a:ext uri="{FF2B5EF4-FFF2-40B4-BE49-F238E27FC236}">
                <a16:creationId xmlns=""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4" name="页脚占位符 3">
            <a:extLst>
              <a:ext uri="{FF2B5EF4-FFF2-40B4-BE49-F238E27FC236}">
                <a16:creationId xmlns=""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3" name="页脚占位符 2">
            <a:extLst>
              <a:ext uri="{FF2B5EF4-FFF2-40B4-BE49-F238E27FC236}">
                <a16:creationId xmlns=""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6" name="页脚占位符 5">
            <a:extLst>
              <a:ext uri="{FF2B5EF4-FFF2-40B4-BE49-F238E27FC236}">
                <a16:creationId xmlns=""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2025/3/17</a:t>
            </a:fld>
            <a:endParaRPr lang="zh-CN" altLang="en-US"/>
          </a:p>
        </p:txBody>
      </p:sp>
      <p:sp>
        <p:nvSpPr>
          <p:cNvPr id="6" name="页脚占位符 5">
            <a:extLst>
              <a:ext uri="{FF2B5EF4-FFF2-40B4-BE49-F238E27FC236}">
                <a16:creationId xmlns=""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1.xml"/><Relationship Id="rId7" Type="http://schemas.openxmlformats.org/officeDocument/2006/relationships/tags" Target="../tags/tag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image" Target="../media/image3.jpeg"/><Relationship Id="rId4" Type="http://schemas.openxmlformats.org/officeDocument/2006/relationships/slideLayout" Target="../slideLayouts/slideLayout3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2025/3/17</a:t>
            </a:fld>
            <a:endParaRPr lang="zh-CN" altLang="en-US"/>
          </a:p>
        </p:txBody>
      </p:sp>
      <p:sp>
        <p:nvSpPr>
          <p:cNvPr id="5" name="页脚占位符 4">
            <a:extLst>
              <a:ext uri="{FF2B5EF4-FFF2-40B4-BE49-F238E27FC236}">
                <a16:creationId xmlns=""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 xmlns:a16="http://schemas.microsoft.com/office/drawing/2014/main" id="{8F199311-2F22-4024-B46E-94F6D75B5AC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179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hape&#10;&#10;Description automatically generated">
            <a:extLst>
              <a:ext uri="{FF2B5EF4-FFF2-40B4-BE49-F238E27FC236}">
                <a16:creationId xmlns="" xmlns:a16="http://schemas.microsoft.com/office/drawing/2014/main" id="{4ADBF6CA-6897-40B2-B273-B517F3659E1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0829" y="250371"/>
            <a:ext cx="1357993" cy="135799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6.emf"/><Relationship Id="rId5" Type="http://schemas.openxmlformats.org/officeDocument/2006/relationships/image" Target="../media/image43.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4.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11" Type="http://schemas.openxmlformats.org/officeDocument/2006/relationships/slide" Target="slide6.xml"/><Relationship Id="rId5" Type="http://schemas.openxmlformats.org/officeDocument/2006/relationships/image" Target="../media/image6.jpg"/><Relationship Id="rId10" Type="http://schemas.openxmlformats.org/officeDocument/2006/relationships/slide" Target="slide4.xml"/><Relationship Id="rId4" Type="http://schemas.openxmlformats.org/officeDocument/2006/relationships/image" Target="../media/image5.jpg"/><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slide" Target="slide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4.xml"/><Relationship Id="rId6" Type="http://schemas.openxmlformats.org/officeDocument/2006/relationships/image" Target="../media/image9.jpg"/><Relationship Id="rId5" Type="http://schemas.openxmlformats.org/officeDocument/2006/relationships/slide" Target="slide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 xmlns:a16="http://schemas.microsoft.com/office/drawing/2014/main" id="{2982C17E-CC33-4F3D-9E84-73D638023E79}"/>
              </a:ext>
            </a:extLst>
          </p:cNvPr>
          <p:cNvPicPr>
            <a:picLocks noChangeAspect="1"/>
          </p:cNvPicPr>
          <p:nvPr/>
        </p:nvPicPr>
        <p:blipFill>
          <a:blip r:embed="rId3"/>
          <a:stretch>
            <a:fillRect/>
          </a:stretch>
        </p:blipFill>
        <p:spPr>
          <a:xfrm>
            <a:off x="1638300" y="742102"/>
            <a:ext cx="6746766" cy="3754723"/>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 xmlns:a16="http://schemas.microsoft.com/office/drawing/2014/main" id="{2C2BBF16-7825-4054-8D52-59FFF89D7483}"/>
              </a:ext>
            </a:extLst>
          </p:cNvPr>
          <p:cNvPicPr>
            <a:picLocks noChangeAspect="1"/>
          </p:cNvPicPr>
          <p:nvPr/>
        </p:nvPicPr>
        <p:blipFill>
          <a:blip r:embed="rId3"/>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27441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 xmlns:a16="http://schemas.microsoft.com/office/drawing/2014/main" id="{0273CDA4-5C19-72BD-6E08-9F902BD1769E}"/>
                  </a:ext>
                </a:extLst>
              </p:cNvPr>
              <p:cNvSpPr/>
              <p:nvPr/>
            </p:nvSpPr>
            <p:spPr>
              <a:xfrm>
                <a:off x="-1101479" y="3870693"/>
                <a:ext cx="7144680" cy="2524204"/>
              </a:xfrm>
              <a:custGeom>
                <a:avLst/>
                <a:gdLst>
                  <a:gd name="connsiteX0" fmla="*/ 0 w 7144680"/>
                  <a:gd name="connsiteY0" fmla="*/ 420709 h 2524204"/>
                  <a:gd name="connsiteX1" fmla="*/ 420709 w 7144680"/>
                  <a:gd name="connsiteY1" fmla="*/ 0 h 2524204"/>
                  <a:gd name="connsiteX2" fmla="*/ 1051035 w 7144680"/>
                  <a:gd name="connsiteY2" fmla="*/ 0 h 2524204"/>
                  <a:gd name="connsiteX3" fmla="*/ 1555296 w 7144680"/>
                  <a:gd name="connsiteY3" fmla="*/ 0 h 2524204"/>
                  <a:gd name="connsiteX4" fmla="*/ 2248655 w 7144680"/>
                  <a:gd name="connsiteY4" fmla="*/ 0 h 2524204"/>
                  <a:gd name="connsiteX5" fmla="*/ 2942014 w 7144680"/>
                  <a:gd name="connsiteY5" fmla="*/ 0 h 2524204"/>
                  <a:gd name="connsiteX6" fmla="*/ 3698405 w 7144680"/>
                  <a:gd name="connsiteY6" fmla="*/ 0 h 2524204"/>
                  <a:gd name="connsiteX7" fmla="*/ 4391764 w 7144680"/>
                  <a:gd name="connsiteY7" fmla="*/ 0 h 2524204"/>
                  <a:gd name="connsiteX8" fmla="*/ 5022090 w 7144680"/>
                  <a:gd name="connsiteY8" fmla="*/ 0 h 2524204"/>
                  <a:gd name="connsiteX9" fmla="*/ 5526351 w 7144680"/>
                  <a:gd name="connsiteY9" fmla="*/ 0 h 2524204"/>
                  <a:gd name="connsiteX10" fmla="*/ 6723971 w 7144680"/>
                  <a:gd name="connsiteY10" fmla="*/ 0 h 2524204"/>
                  <a:gd name="connsiteX11" fmla="*/ 7144680 w 7144680"/>
                  <a:gd name="connsiteY11" fmla="*/ 420709 h 2524204"/>
                  <a:gd name="connsiteX12" fmla="*/ 7144680 w 7144680"/>
                  <a:gd name="connsiteY12" fmla="*/ 947982 h 2524204"/>
                  <a:gd name="connsiteX13" fmla="*/ 7144680 w 7144680"/>
                  <a:gd name="connsiteY13" fmla="*/ 1475255 h 2524204"/>
                  <a:gd name="connsiteX14" fmla="*/ 7144680 w 7144680"/>
                  <a:gd name="connsiteY14" fmla="*/ 2103495 h 2524204"/>
                  <a:gd name="connsiteX15" fmla="*/ 6723971 w 7144680"/>
                  <a:gd name="connsiteY15" fmla="*/ 2524204 h 2524204"/>
                  <a:gd name="connsiteX16" fmla="*/ 6219710 w 7144680"/>
                  <a:gd name="connsiteY16" fmla="*/ 2524204 h 2524204"/>
                  <a:gd name="connsiteX17" fmla="*/ 5778482 w 7144680"/>
                  <a:gd name="connsiteY17" fmla="*/ 2524204 h 2524204"/>
                  <a:gd name="connsiteX18" fmla="*/ 5211188 w 7144680"/>
                  <a:gd name="connsiteY18" fmla="*/ 2524204 h 2524204"/>
                  <a:gd name="connsiteX19" fmla="*/ 4643895 w 7144680"/>
                  <a:gd name="connsiteY19" fmla="*/ 2524204 h 2524204"/>
                  <a:gd name="connsiteX20" fmla="*/ 3887503 w 7144680"/>
                  <a:gd name="connsiteY20" fmla="*/ 2524204 h 2524204"/>
                  <a:gd name="connsiteX21" fmla="*/ 3257177 w 7144680"/>
                  <a:gd name="connsiteY21" fmla="*/ 2524204 h 2524204"/>
                  <a:gd name="connsiteX22" fmla="*/ 2500785 w 7144680"/>
                  <a:gd name="connsiteY22" fmla="*/ 2524204 h 2524204"/>
                  <a:gd name="connsiteX23" fmla="*/ 1744394 w 7144680"/>
                  <a:gd name="connsiteY23" fmla="*/ 2524204 h 2524204"/>
                  <a:gd name="connsiteX24" fmla="*/ 1051035 w 7144680"/>
                  <a:gd name="connsiteY24" fmla="*/ 2524204 h 2524204"/>
                  <a:gd name="connsiteX25" fmla="*/ 420709 w 7144680"/>
                  <a:gd name="connsiteY25" fmla="*/ 2524204 h 2524204"/>
                  <a:gd name="connsiteX26" fmla="*/ 0 w 7144680"/>
                  <a:gd name="connsiteY26" fmla="*/ 2103495 h 2524204"/>
                  <a:gd name="connsiteX27" fmla="*/ 0 w 7144680"/>
                  <a:gd name="connsiteY27" fmla="*/ 1542566 h 2524204"/>
                  <a:gd name="connsiteX28" fmla="*/ 0 w 7144680"/>
                  <a:gd name="connsiteY28" fmla="*/ 981638 h 2524204"/>
                  <a:gd name="connsiteX29" fmla="*/ 0 w 7144680"/>
                  <a:gd name="connsiteY29" fmla="*/ 420709 h 25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Graphic 30">
                <a:extLst>
                  <a:ext uri="{FF2B5EF4-FFF2-40B4-BE49-F238E27FC236}">
                    <a16:creationId xmlns="" xmlns:a16="http://schemas.microsoft.com/office/drawing/2014/main" id="{A5916EFE-08D7-E8D2-8109-D5FD679F289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rười</a:t>
              </a:r>
              <a:r>
                <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rPr>
                <a:t>rượi</a:t>
              </a:r>
              <a:endParaRPr kumimoji="0" lang="en-US" sz="6600" b="1" i="0" u="none" strike="noStrike" kern="1200" cap="none" spc="0" normalizeH="0" baseline="0" noProof="0" dirty="0">
                <a:ln>
                  <a:noFill/>
                </a:ln>
                <a:solidFill>
                  <a:srgbClr val="F1412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2" name="TextBox 31">
            <a:extLst>
              <a:ext uri="{FF2B5EF4-FFF2-40B4-BE49-F238E27FC236}">
                <a16:creationId xmlns="" xmlns:a16="http://schemas.microsoft.com/office/drawing/2014/main" id="{3BFBCE78-A793-3E24-F430-7E5B604BA9D0}"/>
              </a:ext>
            </a:extLst>
          </p:cNvPr>
          <p:cNvSpPr txBox="1"/>
          <p:nvPr/>
        </p:nvSpPr>
        <p:spPr>
          <a:xfrm>
            <a:off x="778615" y="3924662"/>
            <a:ext cx="10532116" cy="1231106"/>
          </a:xfrm>
          <a:prstGeom prst="rect">
            <a:avLst/>
          </a:prstGeom>
          <a:noFill/>
        </p:spPr>
        <p:txBody>
          <a:bodyPr wrap="square" lIns="0" tIns="0" rIns="0" bIns="0" rtlCol="0">
            <a:spAutoFit/>
          </a:bodyPr>
          <a:lstStyle/>
          <a:p>
            <a:pPr lvl="0" algn="just">
              <a:defRPr/>
            </a:pP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Màu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cây</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lá</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rộng</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gợi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cảm</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giác</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dịu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mát</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dễ</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chịu</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7" name="Group 16">
            <a:extLst>
              <a:ext uri="{FF2B5EF4-FFF2-40B4-BE49-F238E27FC236}">
                <a16:creationId xmlns=""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 xmlns:a16="http://schemas.microsoft.com/office/drawing/2014/main" id="{61536EC6-3D52-F1FF-3CBA-DE2147A64B87}"/>
                </a:ext>
              </a:extLst>
            </p:cNvPr>
            <p:cNvPicPr>
              <a:picLocks noChangeAspect="1"/>
            </p:cNvPicPr>
            <p:nvPr/>
          </p:nvPicPr>
          <p:blipFill>
            <a:blip r:embed="rId6">
              <a:lum contrast="40000"/>
            </a:blip>
            <a:stretch>
              <a:fillRect/>
            </a:stretch>
          </p:blipFill>
          <p:spPr>
            <a:xfrm>
              <a:off x="3092880" y="0"/>
              <a:ext cx="5699569" cy="1284494"/>
            </a:xfrm>
            <a:prstGeom prst="rect">
              <a:avLst/>
            </a:prstGeom>
          </p:spPr>
        </p:pic>
        <p:sp>
          <p:nvSpPr>
            <p:cNvPr id="19" name="TextBox 18">
              <a:extLst>
                <a:ext uri="{FF2B5EF4-FFF2-40B4-BE49-F238E27FC236}">
                  <a16:creationId xmlns=""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 xmlns:a16="http://schemas.microsoft.com/office/drawing/2014/main" id="{3BFBCE78-A793-3E24-F430-7E5B604BA9D0}"/>
              </a:ext>
            </a:extLst>
          </p:cNvPr>
          <p:cNvSpPr txBox="1"/>
          <p:nvPr/>
        </p:nvSpPr>
        <p:spPr>
          <a:xfrm>
            <a:off x="1210917" y="1398432"/>
            <a:ext cx="10532116" cy="615553"/>
          </a:xfrm>
          <a:prstGeom prst="rect">
            <a:avLst/>
          </a:prstGeom>
          <a:noFill/>
        </p:spPr>
        <p:txBody>
          <a:bodyPr wrap="square" lIns="0" tIns="0" rIns="0" bIns="0" rtlCol="0">
            <a:spAutoFit/>
          </a:bodyPr>
          <a:lstStyle/>
          <a:p>
            <a:pPr lvl="0" algn="ctr">
              <a:defRPr/>
            </a:pPr>
            <a:r>
              <a:rPr lang="en-US" sz="40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Khe</a:t>
            </a:r>
            <a:r>
              <a:rPr lang="en-US" sz="4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khoang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hở dài và hẹp giữa hai vách núi.</a:t>
            </a:r>
          </a:p>
        </p:txBody>
      </p:sp>
      <p:pic>
        <p:nvPicPr>
          <p:cNvPr id="26" name="Picture 2" descr="Openclipart - Clipping Culture | Crypto currencies, Star illustration, Free  clip art">
            <a:extLst>
              <a:ext uri="{FF2B5EF4-FFF2-40B4-BE49-F238E27FC236}">
                <a16:creationId xmlns="" xmlns:a16="http://schemas.microsoft.com/office/drawing/2014/main" id="{80CB562A-191E-8993-1A26-6CA1198B9F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 xmlns:a16="http://schemas.microsoft.com/office/drawing/2014/main" id="{5D2CADCA-08CC-43CA-A1D0-EAAD5982330F}"/>
              </a:ext>
            </a:extLst>
          </p:cNvPr>
          <p:cNvSpPr/>
          <p:nvPr/>
        </p:nvSpPr>
        <p:spPr>
          <a:xfrm>
            <a:off x="685800" y="2362200"/>
            <a:ext cx="10429775" cy="4147068"/>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Arial-Rounded" panose="020B0500000000000000" pitchFamily="34" charset="0"/>
                <a:ea typeface="Arial-Rounded" panose="020B0500000000000000" pitchFamily="34"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9" name="Group 18">
            <a:extLst>
              <a:ext uri="{FF2B5EF4-FFF2-40B4-BE49-F238E27FC236}">
                <a16:creationId xmlns="" xmlns:a16="http://schemas.microsoft.com/office/drawing/2014/main" id="{7CE30D8C-8484-42C4-8197-941438508BDB}"/>
              </a:ext>
            </a:extLst>
          </p:cNvPr>
          <p:cNvGrpSpPr/>
          <p:nvPr/>
        </p:nvGrpSpPr>
        <p:grpSpPr>
          <a:xfrm>
            <a:off x="1903627" y="791307"/>
            <a:ext cx="8384747" cy="2079483"/>
            <a:chOff x="1826053" y="791307"/>
            <a:chExt cx="8384747" cy="2079483"/>
          </a:xfrm>
        </p:grpSpPr>
        <p:sp>
          <p:nvSpPr>
            <p:cNvPr id="20" name="Freeform: Shape 19">
              <a:extLst>
                <a:ext uri="{FF2B5EF4-FFF2-40B4-BE49-F238E27FC236}">
                  <a16:creationId xmlns="" xmlns:a16="http://schemas.microsoft.com/office/drawing/2014/main" id="{C874FAAA-077F-4771-8C58-E87B149A34D7}"/>
                </a:ext>
              </a:extLst>
            </p:cNvPr>
            <p:cNvSpPr/>
            <p:nvPr/>
          </p:nvSpPr>
          <p:spPr>
            <a:xfrm>
              <a:off x="1826053" y="791307"/>
              <a:ext cx="8384747" cy="207948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A8A4780C-AECC-4FAE-B350-C57A1B544E7A}"/>
                </a:ext>
              </a:extLst>
            </p:cNvPr>
            <p:cNvSpPr txBox="1"/>
            <p:nvPr/>
          </p:nvSpPr>
          <p:spPr>
            <a:xfrm>
              <a:off x="2608018" y="979967"/>
              <a:ext cx="7538988" cy="1661993"/>
            </a:xfrm>
            <a:prstGeom prst="rect">
              <a:avLst/>
            </a:prstGeom>
            <a:noFill/>
          </p:spPr>
          <p:txBody>
            <a:bodyPr wrap="square" lIns="0" tIns="0" rIns="0" bIns="0" rtlCol="0">
              <a:spAutoFit/>
            </a:bodyPr>
            <a:lstStyle/>
            <a:p>
              <a:pPr algn="just"/>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Tìm</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đỉnh</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cuối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sang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đông</a:t>
              </a:r>
              <a:endPar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ngọn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vào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mùa</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hè</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22" name="Picture 21">
            <a:extLst>
              <a:ext uri="{FF2B5EF4-FFF2-40B4-BE49-F238E27FC236}">
                <a16:creationId xmlns="" xmlns:a16="http://schemas.microsoft.com/office/drawing/2014/main" id="{624D5A04-064D-457B-B213-868738B3C9D8}"/>
              </a:ext>
            </a:extLst>
          </p:cNvPr>
          <p:cNvPicPr>
            <a:picLocks noChangeAspect="1"/>
          </p:cNvPicPr>
          <p:nvPr/>
        </p:nvPicPr>
        <p:blipFill>
          <a:blip r:embed="rId3"/>
          <a:stretch>
            <a:fillRect/>
          </a:stretch>
        </p:blipFill>
        <p:spPr>
          <a:xfrm>
            <a:off x="1361975" y="152400"/>
            <a:ext cx="1000225" cy="2209800"/>
          </a:xfrm>
          <a:prstGeom prst="rect">
            <a:avLst/>
          </a:prstGeom>
        </p:spPr>
      </p:pic>
      <p:sp>
        <p:nvSpPr>
          <p:cNvPr id="23" name="TextBox 22">
            <a:extLst>
              <a:ext uri="{FF2B5EF4-FFF2-40B4-BE49-F238E27FC236}">
                <a16:creationId xmlns="" xmlns:a16="http://schemas.microsoft.com/office/drawing/2014/main" id="{ECE8E4C6-F204-4CDF-A6A1-4C7C0B93019C}"/>
              </a:ext>
            </a:extLst>
          </p:cNvPr>
          <p:cNvSpPr txBox="1"/>
          <p:nvPr/>
        </p:nvSpPr>
        <p:spPr>
          <a:xfrm>
            <a:off x="1414131" y="3135652"/>
            <a:ext cx="9452344" cy="2308324"/>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mỏng. Còn về mùa hè, trong ánh chớp sáng lóa của cơn giông, cả ngọn núi hiện ra xanh mướt.</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79588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ppt_x"/>
                                          </p:val>
                                        </p:tav>
                                        <p:tav tm="100000">
                                          <p:val>
                                            <p:strVal val="#ppt_x"/>
                                          </p:val>
                                        </p:tav>
                                      </p:tavLst>
                                    </p:anim>
                                    <p:anim calcmode="lin" valueType="num">
                                      <p:cBhvr additive="base">
                                        <p:cTn id="8" dur="75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 xmlns:a16="http://schemas.microsoft.com/office/drawing/2014/main" id="{17E4DA24-7A9A-4DD2-816D-D318DA993FAB}"/>
              </a:ext>
            </a:extLst>
          </p:cNvPr>
          <p:cNvSpPr/>
          <p:nvPr/>
        </p:nvSpPr>
        <p:spPr>
          <a:xfrm>
            <a:off x="957313" y="2345635"/>
            <a:ext cx="10277375"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 xmlns:a16="http://schemas.microsoft.com/office/drawing/2014/main" id="{97D791B5-7972-49AE-819C-CFC9E4C48C81}"/>
              </a:ext>
            </a:extLst>
          </p:cNvPr>
          <p:cNvGrpSpPr/>
          <p:nvPr/>
        </p:nvGrpSpPr>
        <p:grpSpPr>
          <a:xfrm>
            <a:off x="1826053" y="403681"/>
            <a:ext cx="8539894" cy="1790700"/>
            <a:chOff x="1826053" y="791308"/>
            <a:chExt cx="8539894" cy="1790700"/>
          </a:xfrm>
        </p:grpSpPr>
        <p:sp>
          <p:nvSpPr>
            <p:cNvPr id="25" name="Freeform: Shape 24">
              <a:extLst>
                <a:ext uri="{FF2B5EF4-FFF2-40B4-BE49-F238E27FC236}">
                  <a16:creationId xmlns="" xmlns:a16="http://schemas.microsoft.com/office/drawing/2014/main" id="{9BD5D13E-FF96-4A77-8386-433609738C5F}"/>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TextBox 25">
              <a:extLst>
                <a:ext uri="{FF2B5EF4-FFF2-40B4-BE49-F238E27FC236}">
                  <a16:creationId xmlns="" xmlns:a16="http://schemas.microsoft.com/office/drawing/2014/main" id="{040D1A7A-F84A-45FD-9662-5D3E787560B3}"/>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Arial-Rounded" panose="020B0500000000000000" pitchFamily="34" charset="0"/>
                  <a:ea typeface="Arial-Rounded" panose="020B0500000000000000" pitchFamily="34" charset="0"/>
                  <a:cs typeface="Arial-Rounded" panose="020B0500000000000000" pitchFamily="34" charset="0"/>
                </a:rPr>
                <a:t>Chọn từ ngữ có tiếng “xanh” phù hợp với từng sự vật được tả trong bài?</a:t>
              </a:r>
              <a:endParaRPr lang="en-US" sz="32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 name="Picture 26">
            <a:extLst>
              <a:ext uri="{FF2B5EF4-FFF2-40B4-BE49-F238E27FC236}">
                <a16:creationId xmlns="" xmlns:a16="http://schemas.microsoft.com/office/drawing/2014/main" id="{46825B1E-18C5-41F9-A53C-B12F32D8B651}"/>
              </a:ext>
            </a:extLst>
          </p:cNvPr>
          <p:cNvPicPr>
            <a:picLocks noChangeAspect="1"/>
          </p:cNvPicPr>
          <p:nvPr/>
        </p:nvPicPr>
        <p:blipFill>
          <a:blip r:embed="rId3"/>
          <a:stretch>
            <a:fillRect/>
          </a:stretch>
        </p:blipFill>
        <p:spPr>
          <a:xfrm>
            <a:off x="1234488" y="182217"/>
            <a:ext cx="998502" cy="2209800"/>
          </a:xfrm>
          <a:prstGeom prst="rect">
            <a:avLst/>
          </a:prstGeom>
        </p:spPr>
      </p:pic>
      <p:pic>
        <p:nvPicPr>
          <p:cNvPr id="16" name="Picture 15">
            <a:extLst>
              <a:ext uri="{FF2B5EF4-FFF2-40B4-BE49-F238E27FC236}">
                <a16:creationId xmlns="" xmlns:a16="http://schemas.microsoft.com/office/drawing/2014/main" id="{54744A80-58CD-45BA-A752-1194D133F745}"/>
              </a:ext>
            </a:extLst>
          </p:cNvPr>
          <p:cNvPicPr>
            <a:picLocks noChangeAspect="1"/>
          </p:cNvPicPr>
          <p:nvPr/>
        </p:nvPicPr>
        <p:blipFill>
          <a:blip r:embed="rId4"/>
          <a:stretch>
            <a:fillRect/>
          </a:stretch>
        </p:blipFill>
        <p:spPr>
          <a:xfrm>
            <a:off x="695434" y="2722046"/>
            <a:ext cx="10913606" cy="2764354"/>
          </a:xfrm>
          <a:prstGeom prst="rect">
            <a:avLst/>
          </a:prstGeom>
        </p:spPr>
      </p:pic>
      <p:cxnSp>
        <p:nvCxnSpPr>
          <p:cNvPr id="35" name="Straight Arrow Connector 34">
            <a:extLst>
              <a:ext uri="{FF2B5EF4-FFF2-40B4-BE49-F238E27FC236}">
                <a16:creationId xmlns="" xmlns:a16="http://schemas.microsoft.com/office/drawing/2014/main" id="{C0141BF2-DD5B-405E-8F9A-3FDDB2354B65}"/>
              </a:ext>
            </a:extLst>
          </p:cNvPr>
          <p:cNvCxnSpPr/>
          <p:nvPr/>
        </p:nvCxnSpPr>
        <p:spPr>
          <a:xfrm>
            <a:off x="5220586" y="3242930"/>
            <a:ext cx="1818167" cy="68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 xmlns:a16="http://schemas.microsoft.com/office/drawing/2014/main" id="{23353D81-B427-4AA9-8514-98B697E312E4}"/>
              </a:ext>
            </a:extLst>
          </p:cNvPr>
          <p:cNvCxnSpPr>
            <a:cxnSpLocks/>
          </p:cNvCxnSpPr>
          <p:nvPr/>
        </p:nvCxnSpPr>
        <p:spPr>
          <a:xfrm>
            <a:off x="5231219" y="3806456"/>
            <a:ext cx="1807534" cy="13609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 xmlns:a16="http://schemas.microsoft.com/office/drawing/2014/main" id="{29EDF922-40C8-4492-B131-557BED5F6309}"/>
              </a:ext>
            </a:extLst>
          </p:cNvPr>
          <p:cNvCxnSpPr>
            <a:cxnSpLocks/>
          </p:cNvCxnSpPr>
          <p:nvPr/>
        </p:nvCxnSpPr>
        <p:spPr>
          <a:xfrm flipV="1">
            <a:off x="5231219" y="3189767"/>
            <a:ext cx="1839432" cy="1339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 xmlns:a16="http://schemas.microsoft.com/office/drawing/2014/main" id="{5E03C151-F3E9-4D01-AC96-92989572D154}"/>
              </a:ext>
            </a:extLst>
          </p:cNvPr>
          <p:cNvCxnSpPr>
            <a:cxnSpLocks/>
          </p:cNvCxnSpPr>
          <p:nvPr/>
        </p:nvCxnSpPr>
        <p:spPr>
          <a:xfrm flipV="1">
            <a:off x="5231219" y="4380614"/>
            <a:ext cx="1828800" cy="818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695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5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925077C4-956D-4C28-9A96-5CAB202FF2C5}"/>
              </a:ext>
            </a:extLst>
          </p:cNvPr>
          <p:cNvGrpSpPr/>
          <p:nvPr/>
        </p:nvGrpSpPr>
        <p:grpSpPr>
          <a:xfrm>
            <a:off x="1826053" y="791308"/>
            <a:ext cx="8539894" cy="1534449"/>
            <a:chOff x="1826053" y="791308"/>
            <a:chExt cx="8539894" cy="1534449"/>
          </a:xfrm>
        </p:grpSpPr>
        <p:sp>
          <p:nvSpPr>
            <p:cNvPr id="38" name="Freeform: Shape 37">
              <a:extLst>
                <a:ext uri="{FF2B5EF4-FFF2-40B4-BE49-F238E27FC236}">
                  <a16:creationId xmlns="" xmlns:a16="http://schemas.microsoft.com/office/drawing/2014/main" id="{A7B8509B-2689-4486-A773-8E33A217377F}"/>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TextBox 38">
              <a:extLst>
                <a:ext uri="{FF2B5EF4-FFF2-40B4-BE49-F238E27FC236}">
                  <a16:creationId xmlns="" xmlns:a16="http://schemas.microsoft.com/office/drawing/2014/main" id="{3C9CA7EC-3ECB-458D-8FAB-568FE0D473DD}"/>
                </a:ext>
              </a:extLst>
            </p:cNvPr>
            <p:cNvSpPr txBox="1"/>
            <p:nvPr/>
          </p:nvSpPr>
          <p:spPr>
            <a:xfrm>
              <a:off x="2234490" y="1070113"/>
              <a:ext cx="7838975"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Tìm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văn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hình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so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sánh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hình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ảnh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p>
          </p:txBody>
        </p:sp>
      </p:grpSp>
      <p:sp>
        <p:nvSpPr>
          <p:cNvPr id="40" name="Rectangle: Rounded Corners 39">
            <a:extLst>
              <a:ext uri="{FF2B5EF4-FFF2-40B4-BE49-F238E27FC236}">
                <a16:creationId xmlns="" xmlns:a16="http://schemas.microsoft.com/office/drawing/2014/main" id="{0BF54B69-9D0F-41C1-B4BC-0C1B233931C0}"/>
              </a:ext>
            </a:extLst>
          </p:cNvPr>
          <p:cNvSpPr/>
          <p:nvPr/>
        </p:nvSpPr>
        <p:spPr>
          <a:xfrm>
            <a:off x="914400" y="2534478"/>
            <a:ext cx="10314430" cy="3975651"/>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1" name="Picture 40">
            <a:extLst>
              <a:ext uri="{FF2B5EF4-FFF2-40B4-BE49-F238E27FC236}">
                <a16:creationId xmlns="" xmlns:a16="http://schemas.microsoft.com/office/drawing/2014/main" id="{0D12A4AE-20CA-4023-B24F-BA780F4008CF}"/>
              </a:ext>
            </a:extLst>
          </p:cNvPr>
          <p:cNvPicPr>
            <a:picLocks noChangeAspect="1"/>
          </p:cNvPicPr>
          <p:nvPr/>
        </p:nvPicPr>
        <p:blipFill>
          <a:blip r:embed="rId3"/>
          <a:stretch>
            <a:fillRect/>
          </a:stretch>
        </p:blipFill>
        <p:spPr>
          <a:xfrm>
            <a:off x="1326682" y="135017"/>
            <a:ext cx="998741" cy="2209800"/>
          </a:xfrm>
          <a:prstGeom prst="rect">
            <a:avLst/>
          </a:prstGeom>
        </p:spPr>
      </p:pic>
      <p:sp>
        <p:nvSpPr>
          <p:cNvPr id="42" name="TextBox 41">
            <a:extLst>
              <a:ext uri="{FF2B5EF4-FFF2-40B4-BE49-F238E27FC236}">
                <a16:creationId xmlns="" xmlns:a16="http://schemas.microsoft.com/office/drawing/2014/main" id="{FFD84C88-A1A6-4214-ABCD-12F8235FE823}"/>
              </a:ext>
            </a:extLst>
          </p:cNvPr>
          <p:cNvSpPr txBox="1"/>
          <p:nvPr/>
        </p:nvSpPr>
        <p:spPr>
          <a:xfrm>
            <a:off x="1252330" y="2608878"/>
            <a:ext cx="9909313" cy="1754326"/>
          </a:xfrm>
          <a:prstGeom prst="rect">
            <a:avLst/>
          </a:prstGeom>
          <a:noFill/>
        </p:spPr>
        <p:txBody>
          <a:bodyPr wrap="square">
            <a:spAutoFit/>
          </a:bodyPr>
          <a:lstStyle/>
          <a:p>
            <a:pPr algn="just"/>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ỏ</a:t>
            </a:r>
            <a:r>
              <a:rPr lang="vi-V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 lá cây bay như làn tóc tiên của một bà tiên đang hướng mặt về phía biển.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Rectangle 42">
            <a:extLst>
              <a:ext uri="{FF2B5EF4-FFF2-40B4-BE49-F238E27FC236}">
                <a16:creationId xmlns="" xmlns:a16="http://schemas.microsoft.com/office/drawing/2014/main" id="{570BAE87-9BD1-4040-A692-E1F583FC56DF}"/>
              </a:ext>
            </a:extLst>
          </p:cNvPr>
          <p:cNvSpPr/>
          <p:nvPr/>
        </p:nvSpPr>
        <p:spPr>
          <a:xfrm>
            <a:off x="1367514" y="3820698"/>
            <a:ext cx="496949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Rectangle 43">
            <a:extLst>
              <a:ext uri="{FF2B5EF4-FFF2-40B4-BE49-F238E27FC236}">
                <a16:creationId xmlns="" xmlns:a16="http://schemas.microsoft.com/office/drawing/2014/main" id="{C1097AFB-C315-425C-A235-28F8296208EF}"/>
              </a:ext>
            </a:extLst>
          </p:cNvPr>
          <p:cNvSpPr/>
          <p:nvPr/>
        </p:nvSpPr>
        <p:spPr>
          <a:xfrm>
            <a:off x="5964865" y="2689255"/>
            <a:ext cx="510362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Rectangle 46">
            <a:extLst>
              <a:ext uri="{FF2B5EF4-FFF2-40B4-BE49-F238E27FC236}">
                <a16:creationId xmlns="" xmlns:a16="http://schemas.microsoft.com/office/drawing/2014/main" id="{08245C1F-83C6-4986-9509-63DAE45C375D}"/>
              </a:ext>
            </a:extLst>
          </p:cNvPr>
          <p:cNvSpPr/>
          <p:nvPr/>
        </p:nvSpPr>
        <p:spPr>
          <a:xfrm>
            <a:off x="6481312" y="3274046"/>
            <a:ext cx="4948688"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Rectangle 47">
            <a:extLst>
              <a:ext uri="{FF2B5EF4-FFF2-40B4-BE49-F238E27FC236}">
                <a16:creationId xmlns="" xmlns:a16="http://schemas.microsoft.com/office/drawing/2014/main" id="{BE6C55F9-E52C-4906-BF8A-C9ED8F959D2D}"/>
              </a:ext>
            </a:extLst>
          </p:cNvPr>
          <p:cNvSpPr/>
          <p:nvPr/>
        </p:nvSpPr>
        <p:spPr>
          <a:xfrm>
            <a:off x="1367052" y="3274045"/>
            <a:ext cx="4927421"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arn(outVertical)">
                                      <p:cBhvr>
                                        <p:cTn id="22" dur="500"/>
                                        <p:tgtEl>
                                          <p:spTgt spid="43"/>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outVertical)">
                                      <p:cBhvr>
                                        <p:cTn id="25" dur="500"/>
                                        <p:tgtEl>
                                          <p:spTgt spid="44"/>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arn(outVertical)">
                                      <p:cBhvr>
                                        <p:cTn id="28" dur="500"/>
                                        <p:tgtEl>
                                          <p:spTgt spid="47"/>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outVertical)">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 xmlns:a16="http://schemas.microsoft.com/office/drawing/2014/main" id="{EE57A250-8C2B-4EEF-8290-FBEDA4E397DA}"/>
              </a:ext>
            </a:extLst>
          </p:cNvPr>
          <p:cNvSpPr/>
          <p:nvPr/>
        </p:nvSpPr>
        <p:spPr>
          <a:xfrm>
            <a:off x="1490870" y="1769166"/>
            <a:ext cx="9432234"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43" name="Group 42">
            <a:extLst>
              <a:ext uri="{FF2B5EF4-FFF2-40B4-BE49-F238E27FC236}">
                <a16:creationId xmlns="" xmlns:a16="http://schemas.microsoft.com/office/drawing/2014/main" id="{9114391D-334D-47E5-99AD-082127B9FE66}"/>
              </a:ext>
            </a:extLst>
          </p:cNvPr>
          <p:cNvGrpSpPr/>
          <p:nvPr/>
        </p:nvGrpSpPr>
        <p:grpSpPr>
          <a:xfrm>
            <a:off x="1574534" y="1006704"/>
            <a:ext cx="9759773" cy="1408043"/>
            <a:chOff x="1446943" y="838200"/>
            <a:chExt cx="9759773" cy="1408043"/>
          </a:xfrm>
        </p:grpSpPr>
        <p:sp>
          <p:nvSpPr>
            <p:cNvPr id="44" name="Freeform: Shape 43">
              <a:extLst>
                <a:ext uri="{FF2B5EF4-FFF2-40B4-BE49-F238E27FC236}">
                  <a16:creationId xmlns="" xmlns:a16="http://schemas.microsoft.com/office/drawing/2014/main" id="{7E8F9BE9-FA92-4559-849A-B4F2605146A3}"/>
                </a:ext>
              </a:extLst>
            </p:cNvPr>
            <p:cNvSpPr/>
            <p:nvPr/>
          </p:nvSpPr>
          <p:spPr>
            <a:xfrm>
              <a:off x="1446943" y="838200"/>
              <a:ext cx="9759773"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5" name="TextBox 44">
              <a:extLst>
                <a:ext uri="{FF2B5EF4-FFF2-40B4-BE49-F238E27FC236}">
                  <a16:creationId xmlns="" xmlns:a16="http://schemas.microsoft.com/office/drawing/2014/main" id="{2DC186AB-DA99-4268-BD6A-117C72CB1E07}"/>
                </a:ext>
              </a:extLst>
            </p:cNvPr>
            <p:cNvSpPr txBox="1"/>
            <p:nvPr/>
          </p:nvSpPr>
          <p:spPr>
            <a:xfrm>
              <a:off x="1779103" y="1047226"/>
              <a:ext cx="9217843" cy="101566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300" b="1" dirty="0">
                  <a:effectLst/>
                  <a:latin typeface="Arial-Rounded" panose="020B0500000000000000" pitchFamily="34" charset="0"/>
                  <a:ea typeface="Arial-Rounded" panose="020B0500000000000000" pitchFamily="34" charset="0"/>
                  <a:cs typeface="Arial-Rounded" panose="020B0500000000000000" pitchFamily="34" charset="0"/>
                </a:rPr>
                <a:t>Tác giả cảm nhận được những âm thanh nào, những hương thơm nào của vùng núi quê mình?</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6" name="Picture 45">
            <a:extLst>
              <a:ext uri="{FF2B5EF4-FFF2-40B4-BE49-F238E27FC236}">
                <a16:creationId xmlns="" xmlns:a16="http://schemas.microsoft.com/office/drawing/2014/main" id="{E9247E31-67EC-4C3A-BF10-39B5CBBE2DFB}"/>
              </a:ext>
            </a:extLst>
          </p:cNvPr>
          <p:cNvPicPr>
            <a:picLocks noChangeAspect="1"/>
          </p:cNvPicPr>
          <p:nvPr/>
        </p:nvPicPr>
        <p:blipFill>
          <a:blip r:embed="rId3"/>
          <a:stretch>
            <a:fillRect/>
          </a:stretch>
        </p:blipFill>
        <p:spPr>
          <a:xfrm>
            <a:off x="740871" y="720048"/>
            <a:ext cx="1000225" cy="2212584"/>
          </a:xfrm>
          <a:prstGeom prst="rect">
            <a:avLst/>
          </a:prstGeom>
        </p:spPr>
      </p:pic>
      <p:sp>
        <p:nvSpPr>
          <p:cNvPr id="47" name="TextBox 46">
            <a:extLst>
              <a:ext uri="{FF2B5EF4-FFF2-40B4-BE49-F238E27FC236}">
                <a16:creationId xmlns="" xmlns:a16="http://schemas.microsoft.com/office/drawing/2014/main" id="{ADE1997E-1033-4945-BA5D-EF7373056E1D}"/>
              </a:ext>
            </a:extLst>
          </p:cNvPr>
          <p:cNvSpPr txBox="1"/>
          <p:nvPr/>
        </p:nvSpPr>
        <p:spPr>
          <a:xfrm>
            <a:off x="1618461" y="2558721"/>
            <a:ext cx="9332843" cy="1569660"/>
          </a:xfrm>
          <a:prstGeom prst="rect">
            <a:avLst/>
          </a:prstGeom>
          <a:noFill/>
        </p:spPr>
        <p:txBody>
          <a:bodyPr wrap="square">
            <a:spAutoFit/>
          </a:bodyPr>
          <a:lstStyle/>
          <a:p>
            <a:pPr algn="just"/>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 xa xa, tác giả nghe thấy tiếng lá bạch đàn và lá tre reo, ngửi thấy hương thơm của chè xanh, của bếp nhà ai tỏa khói.</a:t>
            </a:r>
          </a:p>
        </p:txBody>
      </p:sp>
      <p:sp>
        <p:nvSpPr>
          <p:cNvPr id="48" name="Rectangle 47">
            <a:extLst>
              <a:ext uri="{FF2B5EF4-FFF2-40B4-BE49-F238E27FC236}">
                <a16:creationId xmlns="" xmlns:a16="http://schemas.microsoft.com/office/drawing/2014/main" id="{F1761F01-1789-4260-A638-4089056C1ACC}"/>
              </a:ext>
            </a:extLst>
          </p:cNvPr>
          <p:cNvSpPr/>
          <p:nvPr/>
        </p:nvSpPr>
        <p:spPr>
          <a:xfrm>
            <a:off x="1695504" y="3171881"/>
            <a:ext cx="7459129" cy="3262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 xmlns:a16="http://schemas.microsoft.com/office/drawing/2014/main" id="{5F963CA5-6A27-4239-BF23-2025CFF2A0FD}"/>
              </a:ext>
            </a:extLst>
          </p:cNvPr>
          <p:cNvSpPr/>
          <p:nvPr/>
        </p:nvSpPr>
        <p:spPr>
          <a:xfrm>
            <a:off x="4584094" y="2644414"/>
            <a:ext cx="6346176" cy="45577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952933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ppt_x"/>
                                          </p:val>
                                        </p:tav>
                                        <p:tav tm="100000">
                                          <p:val>
                                            <p:strVal val="#ppt_x"/>
                                          </p:val>
                                        </p:tav>
                                      </p:tavLst>
                                    </p:anim>
                                    <p:anim calcmode="lin" valueType="num">
                                      <p:cBhvr additive="base">
                                        <p:cTn id="8" dur="75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outVertical)">
                                      <p:cBhvr>
                                        <p:cTn id="22" dur="500"/>
                                        <p:tgtEl>
                                          <p:spTgt spid="48"/>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out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40A6E286-6AF0-4969-8A96-3B0436E0BC0E}"/>
              </a:ext>
            </a:extLst>
          </p:cNvPr>
          <p:cNvGrpSpPr/>
          <p:nvPr/>
        </p:nvGrpSpPr>
        <p:grpSpPr>
          <a:xfrm>
            <a:off x="1579629" y="429038"/>
            <a:ext cx="8985667" cy="2209800"/>
            <a:chOff x="3040681" y="4792317"/>
            <a:chExt cx="7532706" cy="2209800"/>
          </a:xfrm>
        </p:grpSpPr>
        <p:sp>
          <p:nvSpPr>
            <p:cNvPr id="23" name="Freeform: Shape 22">
              <a:extLst>
                <a:ext uri="{FF2B5EF4-FFF2-40B4-BE49-F238E27FC236}">
                  <a16:creationId xmlns="" xmlns:a16="http://schemas.microsoft.com/office/drawing/2014/main" id="{E0BD6373-6EA5-4383-825B-8F29C7116923}"/>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 xmlns:a16="http://schemas.microsoft.com/office/drawing/2014/main" id="{B4C9E5AF-3E7E-4628-9165-438F537A4A95}"/>
                </a:ext>
              </a:extLst>
            </p:cNvPr>
            <p:cNvPicPr>
              <a:picLocks noChangeAspect="1"/>
            </p:cNvPicPr>
            <p:nvPr/>
          </p:nvPicPr>
          <p:blipFill>
            <a:blip r:embed="rId3"/>
            <a:stretch>
              <a:fillRect/>
            </a:stretch>
          </p:blipFill>
          <p:spPr>
            <a:xfrm>
              <a:off x="3040681" y="4792317"/>
              <a:ext cx="1000225" cy="2209800"/>
            </a:xfrm>
            <a:prstGeom prst="rect">
              <a:avLst/>
            </a:prstGeom>
          </p:spPr>
        </p:pic>
        <p:sp>
          <p:nvSpPr>
            <p:cNvPr id="25" name="Rectangle: Rounded Corners 24">
              <a:extLst>
                <a:ext uri="{FF2B5EF4-FFF2-40B4-BE49-F238E27FC236}">
                  <a16:creationId xmlns="" xmlns:a16="http://schemas.microsoft.com/office/drawing/2014/main" id="{19C3EDF1-E204-4F9D-BC9D-4940F770811D}"/>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Rounded" panose="020B0500000000000000" pitchFamily="34" charset="0"/>
                  <a:ea typeface="Arial-Rounded" panose="020B0500000000000000" pitchFamily="34" charset="0"/>
                  <a:cs typeface="Arial-Rounded" panose="020B0500000000000000" pitchFamily="34" charset="0"/>
                </a:rPr>
                <a:t>5</a:t>
              </a:r>
            </a:p>
          </p:txBody>
        </p:sp>
        <p:sp>
          <p:nvSpPr>
            <p:cNvPr id="26" name="TextBox 25">
              <a:extLst>
                <a:ext uri="{FF2B5EF4-FFF2-40B4-BE49-F238E27FC236}">
                  <a16:creationId xmlns="" xmlns:a16="http://schemas.microsoft.com/office/drawing/2014/main" id="{8F61688E-EAD1-414F-A91E-796EE94116A1}"/>
                </a:ext>
              </a:extLst>
            </p:cNvPr>
            <p:cNvSpPr txBox="1"/>
            <p:nvPr/>
          </p:nvSpPr>
          <p:spPr>
            <a:xfrm>
              <a:off x="4044099" y="5207192"/>
              <a:ext cx="6329320"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Nêu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cảm</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nghĩ</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của</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khi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quê</a:t>
              </a:r>
              <a:r>
                <a:rPr lang="en-US" sz="36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effectLst/>
                  <a:latin typeface="Arial-Rounded" panose="020B0500000000000000" pitchFamily="34" charset="0"/>
                  <a:ea typeface="Arial-Rounded" panose="020B0500000000000000" pitchFamily="34" charset="0"/>
                  <a:cs typeface="Arial-Rounded" panose="020B0500000000000000" pitchFamily="34" charset="0"/>
                </a:rPr>
                <a:t>tôi</a:t>
              </a:r>
              <a:endParaRPr lang="en-US" sz="36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7" name="TextBox 26">
            <a:extLst>
              <a:ext uri="{FF2B5EF4-FFF2-40B4-BE49-F238E27FC236}">
                <a16:creationId xmlns="" xmlns:a16="http://schemas.microsoft.com/office/drawing/2014/main" id="{D2996C46-288A-4535-9F1C-441C017593AE}"/>
              </a:ext>
            </a:extLst>
          </p:cNvPr>
          <p:cNvSpPr txBox="1"/>
          <p:nvPr/>
        </p:nvSpPr>
        <p:spPr>
          <a:xfrm>
            <a:off x="2303250" y="2171347"/>
            <a:ext cx="7871791" cy="677108"/>
          </a:xfrm>
          <a:prstGeom prst="rect">
            <a:avLst/>
          </a:prstGeom>
          <a:noFill/>
        </p:spPr>
        <p:txBody>
          <a:bodyPr wrap="square" lIns="0" tIns="0" rIns="0" bIns="0" rtlCol="0">
            <a:spAutoFit/>
          </a:bodyPr>
          <a:lstStyle/>
          <a:p>
            <a:pPr algn="just"/>
            <a:r>
              <a:rPr lang="nl-NL" sz="4400" b="1"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Nêu theo hiểu biết của mình.</a:t>
            </a:r>
            <a:endParaRPr lang="en-US" sz="44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B8976CAC-0AE0-64C7-9587-5A89FDAEE6F3}"/>
              </a:ext>
            </a:extLst>
          </p:cNvPr>
          <p:cNvSpPr txBox="1"/>
          <p:nvPr/>
        </p:nvSpPr>
        <p:spPr>
          <a:xfrm>
            <a:off x="1222028" y="3231001"/>
            <a:ext cx="10659292" cy="2462213"/>
          </a:xfrm>
          <a:prstGeom prst="rect">
            <a:avLst/>
          </a:prstGeom>
          <a:solidFill>
            <a:schemeClr val="bg1"/>
          </a:solidFill>
        </p:spPr>
        <p:txBody>
          <a:bodyPr wrap="square" lIns="0" tIns="0" rIns="0" bIns="0" rtlCol="0">
            <a:spAutoFit/>
          </a:bodyPr>
          <a:lstStyle/>
          <a:p>
            <a:pPr lvl="0" algn="just"/>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miêu</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tả</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cảnh đẹp của quê hương, từ đó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vi-VN" sz="40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thêm yêu quý, tự hào về quê hương, đất nước, có ý thức bảo vệ, giữ gìn những cảnh đẹp đó.</a:t>
            </a:r>
            <a:endParaRPr kumimoji="0" lang="en-US" sz="40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wipe(down)">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6">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grpSp>
        <p:nvGrpSpPr>
          <p:cNvPr id="1029" name="Group 1028"/>
          <p:cNvGrpSpPr/>
          <p:nvPr/>
        </p:nvGrpSpPr>
        <p:grpSpPr>
          <a:xfrm>
            <a:off x="3143063" y="818068"/>
            <a:ext cx="5699678" cy="5568237"/>
            <a:chOff x="2475700" y="1677716"/>
            <a:chExt cx="3881038" cy="3791537"/>
          </a:xfrm>
          <a:effectLst>
            <a:glow rad="101600">
              <a:schemeClr val="accent6">
                <a:satMod val="175000"/>
                <a:alpha val="40000"/>
              </a:schemeClr>
            </a:glow>
          </a:effectLst>
          <a:scene3d>
            <a:camera prst="orthographicFront">
              <a:rot lat="0" lon="0" rev="0"/>
            </a:camera>
            <a:lightRig rig="balanced" dir="t">
              <a:rot lat="0" lon="0" rev="8700000"/>
            </a:lightRig>
          </a:scene3d>
        </p:grpSpPr>
        <p:grpSp>
          <p:nvGrpSpPr>
            <p:cNvPr id="1027" name="Group 1026"/>
            <p:cNvGrpSpPr/>
            <p:nvPr/>
          </p:nvGrpSpPr>
          <p:grpSpPr>
            <a:xfrm>
              <a:off x="2535238" y="1679890"/>
              <a:ext cx="3794126" cy="3789363"/>
              <a:chOff x="2674938" y="1647826"/>
              <a:chExt cx="3794126" cy="3789363"/>
            </a:xfrm>
          </p:grpSpPr>
          <p:sp>
            <p:nvSpPr>
              <p:cNvPr id="5" name="Freeform 6"/>
              <p:cNvSpPr>
                <a:spLocks/>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39608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
              <p:cNvSpPr>
                <a:spLocks/>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92D05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8"/>
              <p:cNvSpPr>
                <a:spLocks/>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748C41"/>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9"/>
              <p:cNvSpPr>
                <a:spLocks/>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00B0F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0"/>
              <p:cNvSpPr>
                <a:spLocks/>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36819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11"/>
              <p:cNvSpPr>
                <a:spLocks/>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BA703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2"/>
              <p:cNvSpPr>
                <a:spLocks/>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4572A7"/>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3"/>
              <p:cNvSpPr>
                <a:spLocks/>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AA464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p:cNvSpPr>
                <a:spLocks/>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89A54E"/>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5"/>
              <p:cNvSpPr>
                <a:spLocks/>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71588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6"/>
              <p:cNvSpPr>
                <a:spLocks/>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4198A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7"/>
              <p:cNvSpPr>
                <a:spLocks/>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DB843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8"/>
              <p:cNvSpPr>
                <a:spLocks/>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4F81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9"/>
              <p:cNvSpPr>
                <a:spLocks/>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C0504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20"/>
              <p:cNvSpPr>
                <a:spLocks/>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rgbClr val="9BBB59"/>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1"/>
              <p:cNvSpPr>
                <a:spLocks/>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rgbClr val="8064A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2"/>
              <p:cNvSpPr>
                <a:spLocks/>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rgbClr val="4BACC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3"/>
              <p:cNvSpPr>
                <a:spLocks/>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rgbClr val="F7964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4"/>
              <p:cNvSpPr>
                <a:spLocks/>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rgbClr val="93A9C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25"/>
              <p:cNvSpPr>
                <a:spLocks/>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rgbClr val="D19392"/>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6"/>
              <p:cNvSpPr>
                <a:spLocks/>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rgbClr val="B9CD96"/>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7"/>
              <p:cNvSpPr>
                <a:spLocks/>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rgbClr val="A99BBD"/>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28"/>
              <p:cNvSpPr>
                <a:spLocks/>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rgbClr val="91C3D5"/>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9"/>
              <p:cNvSpPr>
                <a:spLocks/>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rgbClr val="F9B59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30"/>
              <p:cNvSpPr>
                <a:spLocks/>
              </p:cNvSpPr>
              <p:nvPr/>
            </p:nvSpPr>
            <p:spPr bwMode="auto">
              <a:xfrm>
                <a:off x="2900363"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rgbClr val="BCC8DF"/>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31"/>
              <p:cNvSpPr>
                <a:spLocks/>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rgbClr val="E0BCBC"/>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Freeform 32"/>
              <p:cNvSpPr>
                <a:spLocks/>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rgbClr val="FFC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4" name="Freeform 33"/>
              <p:cNvSpPr>
                <a:spLocks/>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rgbClr val="C8C0D4"/>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5" name="Freeform 34"/>
              <p:cNvSpPr>
                <a:spLocks/>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rgbClr val="BBD7E3"/>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28" name="TextBox 1027"/>
            <p:cNvSpPr txBox="1"/>
            <p:nvPr/>
          </p:nvSpPr>
          <p:spPr>
            <a:xfrm rot="18410248">
              <a:off x="4890418" y="245171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7" name="TextBox 36"/>
            <p:cNvSpPr txBox="1"/>
            <p:nvPr/>
          </p:nvSpPr>
          <p:spPr>
            <a:xfrm rot="19552894">
              <a:off x="5125099" y="265723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8" name="TextBox 37"/>
            <p:cNvSpPr txBox="1"/>
            <p:nvPr/>
          </p:nvSpPr>
          <p:spPr>
            <a:xfrm rot="20091146">
              <a:off x="5311969" y="2928928"/>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39" name="TextBox 38"/>
            <p:cNvSpPr txBox="1"/>
            <p:nvPr/>
          </p:nvSpPr>
          <p:spPr>
            <a:xfrm>
              <a:off x="5366138" y="350925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0" name="TextBox 39"/>
            <p:cNvSpPr txBox="1"/>
            <p:nvPr/>
          </p:nvSpPr>
          <p:spPr>
            <a:xfrm rot="20845902">
              <a:off x="5364347" y="326609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1" name="TextBox 40"/>
            <p:cNvSpPr txBox="1"/>
            <p:nvPr/>
          </p:nvSpPr>
          <p:spPr>
            <a:xfrm rot="1287321">
              <a:off x="5308861" y="389208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2" name="TextBox 41"/>
            <p:cNvSpPr txBox="1"/>
            <p:nvPr/>
          </p:nvSpPr>
          <p:spPr>
            <a:xfrm rot="2223586">
              <a:off x="4991469" y="436434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3" name="TextBox 42"/>
            <p:cNvSpPr txBox="1"/>
            <p:nvPr/>
          </p:nvSpPr>
          <p:spPr>
            <a:xfrm rot="3764361">
              <a:off x="4541839" y="477517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4" name="TextBox 43"/>
            <p:cNvSpPr txBox="1"/>
            <p:nvPr/>
          </p:nvSpPr>
          <p:spPr>
            <a:xfrm rot="1664434">
              <a:off x="5186190" y="4167492"/>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5" name="TextBox 44"/>
            <p:cNvSpPr txBox="1"/>
            <p:nvPr/>
          </p:nvSpPr>
          <p:spPr>
            <a:xfrm rot="3135074">
              <a:off x="4744270" y="460152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6" name="TextBox 45"/>
            <p:cNvSpPr txBox="1"/>
            <p:nvPr/>
          </p:nvSpPr>
          <p:spPr>
            <a:xfrm rot="5055293">
              <a:off x="4222461" y="484037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7" name="TextBox 46"/>
            <p:cNvSpPr txBox="1"/>
            <p:nvPr/>
          </p:nvSpPr>
          <p:spPr>
            <a:xfrm rot="5400000">
              <a:off x="3945269" y="485964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8" name="TextBox 47"/>
            <p:cNvSpPr txBox="1"/>
            <p:nvPr/>
          </p:nvSpPr>
          <p:spPr>
            <a:xfrm rot="6462750">
              <a:off x="3593898" y="479375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49" name="TextBox 48"/>
            <p:cNvSpPr txBox="1"/>
            <p:nvPr/>
          </p:nvSpPr>
          <p:spPr>
            <a:xfrm rot="7002405">
              <a:off x="3286918" y="4776022"/>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0" name="TextBox 49"/>
            <p:cNvSpPr txBox="1"/>
            <p:nvPr/>
          </p:nvSpPr>
          <p:spPr>
            <a:xfrm rot="7563710">
              <a:off x="3081479" y="456723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1" name="TextBox 50"/>
            <p:cNvSpPr txBox="1"/>
            <p:nvPr/>
          </p:nvSpPr>
          <p:spPr>
            <a:xfrm rot="8648676">
              <a:off x="2842173" y="438286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2" name="TextBox 51"/>
            <p:cNvSpPr txBox="1"/>
            <p:nvPr/>
          </p:nvSpPr>
          <p:spPr>
            <a:xfrm rot="9520400">
              <a:off x="2665516" y="408451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3" name="TextBox 52"/>
            <p:cNvSpPr txBox="1"/>
            <p:nvPr/>
          </p:nvSpPr>
          <p:spPr>
            <a:xfrm rot="9806271">
              <a:off x="2588718" y="384033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4" name="TextBox 53"/>
            <p:cNvSpPr txBox="1"/>
            <p:nvPr/>
          </p:nvSpPr>
          <p:spPr>
            <a:xfrm rot="10800000">
              <a:off x="2486120" y="352407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5" name="TextBox 54"/>
            <p:cNvSpPr txBox="1"/>
            <p:nvPr/>
          </p:nvSpPr>
          <p:spPr>
            <a:xfrm rot="11539924">
              <a:off x="2475700" y="322598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6" name="TextBox 55"/>
            <p:cNvSpPr txBox="1"/>
            <p:nvPr/>
          </p:nvSpPr>
          <p:spPr>
            <a:xfrm rot="12217304">
              <a:off x="2555400" y="2910983"/>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7" name="TextBox 56"/>
            <p:cNvSpPr txBox="1"/>
            <p:nvPr/>
          </p:nvSpPr>
          <p:spPr>
            <a:xfrm rot="12878863">
              <a:off x="2754244" y="265831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8" name="TextBox 57"/>
            <p:cNvSpPr txBox="1"/>
            <p:nvPr/>
          </p:nvSpPr>
          <p:spPr>
            <a:xfrm rot="13423944">
              <a:off x="2950394" y="2430354"/>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59" name="TextBox 58"/>
            <p:cNvSpPr txBox="1"/>
            <p:nvPr/>
          </p:nvSpPr>
          <p:spPr>
            <a:xfrm rot="14455027">
              <a:off x="3218659" y="2257381"/>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0" name="TextBox 59"/>
            <p:cNvSpPr txBox="1"/>
            <p:nvPr/>
          </p:nvSpPr>
          <p:spPr>
            <a:xfrm rot="14830393">
              <a:off x="3497442" y="213988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1" name="TextBox 60"/>
            <p:cNvSpPr txBox="1"/>
            <p:nvPr/>
          </p:nvSpPr>
          <p:spPr>
            <a:xfrm rot="15693974">
              <a:off x="3783112" y="2083846"/>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2" name="TextBox 61"/>
            <p:cNvSpPr txBox="1"/>
            <p:nvPr/>
          </p:nvSpPr>
          <p:spPr>
            <a:xfrm rot="16743352">
              <a:off x="4088139" y="2068230"/>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3" name="TextBox 62"/>
            <p:cNvSpPr txBox="1"/>
            <p:nvPr/>
          </p:nvSpPr>
          <p:spPr>
            <a:xfrm rot="17422641">
              <a:off x="4391756" y="2139345"/>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sp>
          <p:nvSpPr>
            <p:cNvPr id="64" name="TextBox 63"/>
            <p:cNvSpPr txBox="1"/>
            <p:nvPr/>
          </p:nvSpPr>
          <p:spPr>
            <a:xfrm rot="17972616">
              <a:off x="4666586" y="2298669"/>
              <a:ext cx="990600" cy="209572"/>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Học sinh</a:t>
              </a:r>
            </a:p>
          </p:txBody>
        </p:sp>
      </p:grpSp>
      <p:sp>
        <p:nvSpPr>
          <p:cNvPr id="66" name="AutoShape 5"/>
          <p:cNvSpPr>
            <a:spLocks noChangeArrowheads="1"/>
          </p:cNvSpPr>
          <p:nvPr/>
        </p:nvSpPr>
        <p:spPr bwMode="auto">
          <a:xfrm rot="11289578">
            <a:off x="6108341" y="481105"/>
            <a:ext cx="457200" cy="965200"/>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headEnd/>
            <a:tailEnd/>
          </a:ln>
        </p:spPr>
        <p:txBody>
          <a:bodyPr vert="eaVert"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30" name="Flowchart: Connector 1029"/>
          <p:cNvSpPr/>
          <p:nvPr/>
        </p:nvSpPr>
        <p:spPr>
          <a:xfrm>
            <a:off x="5483005" y="2946668"/>
            <a:ext cx="1091316" cy="1122369"/>
          </a:xfrm>
          <a:prstGeom prst="flowChartConnector">
            <a:avLst/>
          </a:prstGeom>
          <a:effectLst>
            <a:glow rad="101600">
              <a:schemeClr val="accent3">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1"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847074" y="1274285"/>
            <a:ext cx="609600" cy="609600"/>
          </a:xfrm>
          <a:prstGeom prst="rect">
            <a:avLst/>
          </a:prstGeom>
        </p:spPr>
      </p:pic>
      <p:sp>
        <p:nvSpPr>
          <p:cNvPr id="1033" name="Pentagon 1032">
            <a:hlinkClick r:id="rId8" action="ppaction://hlinksldjump"/>
          </p:cNvPr>
          <p:cNvSpPr/>
          <p:nvPr/>
        </p:nvSpPr>
        <p:spPr>
          <a:xfrm>
            <a:off x="1550871" y="1762937"/>
            <a:ext cx="838200" cy="572983"/>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2" name="Pentagon 71">
            <a:hlinkClick r:id="rId9" action="ppaction://hlinksldjump"/>
          </p:cNvPr>
          <p:cNvSpPr/>
          <p:nvPr/>
        </p:nvSpPr>
        <p:spPr>
          <a:xfrm>
            <a:off x="1576271" y="4008393"/>
            <a:ext cx="838200" cy="572983"/>
          </a:xfrm>
          <a:prstGeom prst="homePlat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Pentagon 72">
            <a:hlinkClick r:id="rId10" action="ppaction://hlinksldjump"/>
          </p:cNvPr>
          <p:cNvSpPr/>
          <p:nvPr/>
        </p:nvSpPr>
        <p:spPr>
          <a:xfrm>
            <a:off x="1576271" y="2878093"/>
            <a:ext cx="838200" cy="572983"/>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34" name="TextBox 1033"/>
          <p:cNvSpPr txBox="1"/>
          <p:nvPr/>
        </p:nvSpPr>
        <p:spPr>
          <a:xfrm>
            <a:off x="1652471" y="1783817"/>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10" action="ppaction://hlinksldjump"/>
              </a:rPr>
              <a:t>1</a:t>
            </a:r>
            <a:endPar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76" name="TextBox 75"/>
          <p:cNvSpPr txBox="1"/>
          <p:nvPr/>
        </p:nvSpPr>
        <p:spPr>
          <a:xfrm>
            <a:off x="1652471" y="4007817"/>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3</a:t>
            </a:r>
          </a:p>
        </p:txBody>
      </p:sp>
      <p:sp>
        <p:nvSpPr>
          <p:cNvPr id="77" name="TextBox 76">
            <a:hlinkClick r:id="rId9" action="ppaction://hlinksldjump"/>
          </p:cNvPr>
          <p:cNvSpPr txBox="1"/>
          <p:nvPr/>
        </p:nvSpPr>
        <p:spPr>
          <a:xfrm>
            <a:off x="1652471" y="2886874"/>
            <a:ext cx="381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2</a:t>
            </a:r>
          </a:p>
        </p:txBody>
      </p:sp>
      <p:sp>
        <p:nvSpPr>
          <p:cNvPr id="1035" name="TextBox 1034">
            <a:hlinkClick r:id="rId11" action="ppaction://hlinksldjump"/>
          </p:cNvPr>
          <p:cNvSpPr txBox="1"/>
          <p:nvPr/>
        </p:nvSpPr>
        <p:spPr>
          <a:xfrm>
            <a:off x="9636210" y="2197377"/>
            <a:ext cx="1349828" cy="2062103"/>
          </a:xfrm>
          <a:prstGeom prst="rect">
            <a:avLst/>
          </a:prstGeom>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KIỂM TRA BÀI CŨ</a:t>
            </a:r>
          </a:p>
        </p:txBody>
      </p:sp>
      <p:sp>
        <p:nvSpPr>
          <p:cNvPr id="2" name="Arrow: Right 1">
            <a:hlinkClick r:id="rId9" action="ppaction://hlinksldjump"/>
            <a:extLst>
              <a:ext uri="{FF2B5EF4-FFF2-40B4-BE49-F238E27FC236}">
                <a16:creationId xmlns="" xmlns:a16="http://schemas.microsoft.com/office/drawing/2014/main" id="{DBB033B9-3A79-4FFF-838F-6135C6FB6405}"/>
              </a:ext>
            </a:extLst>
          </p:cNvPr>
          <p:cNvSpPr/>
          <p:nvPr/>
        </p:nvSpPr>
        <p:spPr>
          <a:xfrm>
            <a:off x="11147107" y="6234764"/>
            <a:ext cx="885930" cy="485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09664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31"/>
                                        </p:tgtEl>
                                      </p:cBhvr>
                                    </p:cmd>
                                  </p:childTnLst>
                                </p:cTn>
                              </p:par>
                              <p:par>
                                <p:cTn id="7" presetID="27" presetClass="emph" presetSubtype="0" repeatCount="indefinite" fill="remove" grpId="0" nodeType="withEffect">
                                  <p:stCondLst>
                                    <p:cond delay="0"/>
                                  </p:stCondLst>
                                  <p:childTnLst>
                                    <p:animClr clrSpc="rgb" dir="cw">
                                      <p:cBhvr override="childStyle">
                                        <p:cTn id="8" dur="250" autoRev="1" fill="remove"/>
                                        <p:tgtEl>
                                          <p:spTgt spid="1035"/>
                                        </p:tgtEl>
                                        <p:attrNameLst>
                                          <p:attrName>style.color</p:attrName>
                                        </p:attrNameLst>
                                      </p:cBhvr>
                                      <p:to>
                                        <a:schemeClr val="bg1"/>
                                      </p:to>
                                    </p:animClr>
                                    <p:animClr clrSpc="rgb" dir="cw">
                                      <p:cBhvr>
                                        <p:cTn id="9" dur="250" autoRev="1" fill="remove"/>
                                        <p:tgtEl>
                                          <p:spTgt spid="1035"/>
                                        </p:tgtEl>
                                        <p:attrNameLst>
                                          <p:attrName>fillcolor</p:attrName>
                                        </p:attrNameLst>
                                      </p:cBhvr>
                                      <p:to>
                                        <a:schemeClr val="bg1"/>
                                      </p:to>
                                    </p:animClr>
                                    <p:set>
                                      <p:cBhvr>
                                        <p:cTn id="10" dur="250" autoRev="1" fill="remove"/>
                                        <p:tgtEl>
                                          <p:spTgt spid="1035"/>
                                        </p:tgtEl>
                                        <p:attrNameLst>
                                          <p:attrName>fill.type</p:attrName>
                                        </p:attrNameLst>
                                      </p:cBhvr>
                                      <p:to>
                                        <p:strVal val="solid"/>
                                      </p:to>
                                    </p:set>
                                    <p:set>
                                      <p:cBhvr>
                                        <p:cTn id="11" dur="250" autoRev="1" fill="remove"/>
                                        <p:tgtEl>
                                          <p:spTgt spid="10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29"/>
                    </p:tgtEl>
                  </p:cond>
                </p:stCondLst>
                <p:endSync evt="end" delay="0">
                  <p:rtn val="all"/>
                </p:endSync>
                <p:childTnLst>
                  <p:par>
                    <p:cTn id="13" fill="hold">
                      <p:stCondLst>
                        <p:cond delay="0"/>
                      </p:stCondLst>
                      <p:childTnLst>
                        <p:par>
                          <p:cTn id="14" fill="hold">
                            <p:stCondLst>
                              <p:cond delay="0"/>
                            </p:stCondLst>
                            <p:childTnLst>
                              <p:par>
                                <p:cTn id="15" presetID="8" presetClass="emph" presetSubtype="0" repeatCount="indefinite" fill="hold" nodeType="clickEffect">
                                  <p:stCondLst>
                                    <p:cond delay="0"/>
                                  </p:stCondLst>
                                  <p:endCondLst>
                                    <p:cond evt="onNext" delay="0">
                                      <p:tgtEl>
                                        <p:sldTgt/>
                                      </p:tgtEl>
                                    </p:cond>
                                  </p:endCondLst>
                                  <p:childTnLst>
                                    <p:animRot by="21600000">
                                      <p:cBhvr>
                                        <p:cTn id="16" dur="1000" fill="hold"/>
                                        <p:tgtEl>
                                          <p:spTgt spid="102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childTnLst>
              </p:cTn>
              <p:nextCondLst>
                <p:cond evt="onClick" delay="0">
                  <p:tgtEl>
                    <p:spTgt spid="1029"/>
                  </p:tgtEl>
                </p:cond>
              </p:nextCondLst>
            </p:seq>
            <p:audio>
              <p:cMediaNode vol="80000" numSld="4">
                <p:cTn id="21" fill="hold" display="0">
                  <p:stCondLst>
                    <p:cond delay="indefinite"/>
                  </p:stCondLst>
                  <p:endCondLst>
                    <p:cond evt="onStopAudio" delay="0">
                      <p:tgtEl>
                        <p:sldTgt/>
                      </p:tgtEl>
                    </p:cond>
                  </p:endCondLst>
                </p:cTn>
                <p:tgtEl>
                  <p:spTgt spid="1031"/>
                </p:tgtEl>
              </p:cMediaNode>
            </p:audio>
          </p:childTnLst>
        </p:cTn>
      </p:par>
    </p:tnLst>
    <p:bldLst>
      <p:bldP spid="10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 xmlns:a16="http://schemas.microsoft.com/office/drawing/2014/main" id="{084CBB6B-2352-4A06-87FA-AB76C9DDE38D}"/>
              </a:ext>
            </a:extLst>
          </p:cNvPr>
          <p:cNvSpPr/>
          <p:nvPr/>
        </p:nvSpPr>
        <p:spPr>
          <a:xfrm>
            <a:off x="2779486" y="2110468"/>
            <a:ext cx="59436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mj-lt"/>
              <a:ea typeface="+mn-ea"/>
              <a:cs typeface="+mn-cs"/>
            </a:endParaRPr>
          </a:p>
        </p:txBody>
      </p:sp>
      <p:sp>
        <p:nvSpPr>
          <p:cNvPr id="80" name="TextBox 79">
            <a:extLst>
              <a:ext uri="{FF2B5EF4-FFF2-40B4-BE49-F238E27FC236}">
                <a16:creationId xmlns="" xmlns:a16="http://schemas.microsoft.com/office/drawing/2014/main" id="{858EDA83-5D9B-49DB-B493-E93B42150E98}"/>
              </a:ext>
            </a:extLst>
          </p:cNvPr>
          <p:cNvSpPr txBox="1"/>
          <p:nvPr/>
        </p:nvSpPr>
        <p:spPr>
          <a:xfrm>
            <a:off x="3592286" y="2781534"/>
            <a:ext cx="4419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Em</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đọc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khổ</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đầu</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lang="en-US" sz="4000" dirty="0" err="1">
                <a:solidFill>
                  <a:prstClr val="black"/>
                </a:solidFill>
                <a:latin typeface="Cambria" panose="02040503050406030204" pitchFamily="18" charset="0"/>
                <a:ea typeface="Cambria" panose="02040503050406030204" pitchFamily="18" charset="0"/>
                <a:cs typeface="Times New Roman" pitchFamily="18" charset="0"/>
              </a:rPr>
              <a:t>Đất</a:t>
            </a:r>
            <a:r>
              <a:rPr lang="en-US" sz="4000" dirty="0">
                <a:solidFill>
                  <a:prstClr val="black"/>
                </a:solidFill>
                <a:latin typeface="Cambria" panose="02040503050406030204" pitchFamily="18" charset="0"/>
                <a:ea typeface="Cambria" panose="02040503050406030204" pitchFamily="18" charset="0"/>
                <a:cs typeface="Times New Roman" pitchFamily="18" charset="0"/>
              </a:rPr>
              <a:t> </a:t>
            </a:r>
            <a:r>
              <a:rPr lang="en-US" sz="4000" dirty="0" err="1">
                <a:solidFill>
                  <a:prstClr val="black"/>
                </a:solidFill>
                <a:latin typeface="Cambria" panose="02040503050406030204" pitchFamily="18" charset="0"/>
                <a:ea typeface="Cambria" panose="02040503050406030204" pitchFamily="18" charset="0"/>
                <a:cs typeface="Times New Roman" pitchFamily="18" charset="0"/>
              </a:rPr>
              <a:t>nước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84" name="Picture 83">
            <a:hlinkClick r:id="rId5" action="ppaction://hlinksldjump"/>
            <a:extLst>
              <a:ext uri="{FF2B5EF4-FFF2-40B4-BE49-F238E27FC236}">
                <a16:creationId xmlns=""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Tree>
    <p:extLst>
      <p:ext uri="{BB962C8B-B14F-4D97-AF65-F5344CB8AC3E}">
        <p14:creationId xmlns:p14="http://schemas.microsoft.com/office/powerpoint/2010/main" val="2985631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 xmlns:a16="http://schemas.microsoft.com/office/drawing/2014/main" id="{084CBB6B-2352-4A06-87FA-AB76C9DDE38D}"/>
              </a:ext>
            </a:extLst>
          </p:cNvPr>
          <p:cNvSpPr/>
          <p:nvPr/>
        </p:nvSpPr>
        <p:spPr>
          <a:xfrm>
            <a:off x="2351315" y="451077"/>
            <a:ext cx="6497410" cy="2234973"/>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0" name="TextBox 79">
            <a:extLst>
              <a:ext uri="{FF2B5EF4-FFF2-40B4-BE49-F238E27FC236}">
                <a16:creationId xmlns="" xmlns:a16="http://schemas.microsoft.com/office/drawing/2014/main" id="{858EDA83-5D9B-49DB-B493-E93B42150E98}"/>
              </a:ext>
            </a:extLst>
          </p:cNvPr>
          <p:cNvSpPr txBox="1"/>
          <p:nvPr/>
        </p:nvSpPr>
        <p:spPr>
          <a:xfrm>
            <a:off x="2737304" y="803089"/>
            <a:ext cx="537663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Nêu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nội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dung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đọc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Đất</a:t>
            </a:r>
            <a:r>
              <a:rPr kumimoji="0" lang="en-US" sz="40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 </a:t>
            </a:r>
            <a:r>
              <a:rPr kumimoji="0" lang="en-US" sz="40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nước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84" name="Picture 83">
            <a:hlinkClick r:id="rId5" action="ppaction://hlinksldjump"/>
            <a:extLst>
              <a:ext uri="{FF2B5EF4-FFF2-40B4-BE49-F238E27FC236}">
                <a16:creationId xmlns=""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
        <p:nvSpPr>
          <p:cNvPr id="8" name="Cloud 7">
            <a:extLst>
              <a:ext uri="{FF2B5EF4-FFF2-40B4-BE49-F238E27FC236}">
                <a16:creationId xmlns="" xmlns:a16="http://schemas.microsoft.com/office/drawing/2014/main" id="{0BE2D9AF-9A7A-4AD0-9A38-E81AD9DC7097}"/>
              </a:ext>
            </a:extLst>
          </p:cNvPr>
          <p:cNvSpPr/>
          <p:nvPr/>
        </p:nvSpPr>
        <p:spPr>
          <a:xfrm>
            <a:off x="2590801" y="2628900"/>
            <a:ext cx="9281886" cy="394335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 xmlns:a16="http://schemas.microsoft.com/office/drawing/2014/main" id="{E82D310D-6419-44D4-9EAC-6EB1DB3C6552}"/>
              </a:ext>
            </a:extLst>
          </p:cNvPr>
          <p:cNvSpPr txBox="1"/>
          <p:nvPr/>
        </p:nvSpPr>
        <p:spPr>
          <a:xfrm>
            <a:off x="3371851" y="3050989"/>
            <a:ext cx="7865834" cy="3046988"/>
          </a:xfrm>
          <a:prstGeom prst="rect">
            <a:avLst/>
          </a:prstGeom>
          <a:noFill/>
        </p:spPr>
        <p:txBody>
          <a:bodyPr wrap="square" rtlCol="0">
            <a:spAutoFit/>
          </a:bodyPr>
          <a:lstStyle/>
          <a:p>
            <a:pPr lvl="0" algn="ctr">
              <a:defRPr/>
            </a:pPr>
            <a:r>
              <a:rPr lang="en-US" sz="3200" b="1" dirty="0" err="1">
                <a:solidFill>
                  <a:srgbClr val="753E21"/>
                </a:solidFill>
                <a:latin typeface="Cambria" panose="02040503050406030204" pitchFamily="18" charset="0"/>
                <a:ea typeface="Cambria" panose="02040503050406030204" pitchFamily="18" charset="0"/>
              </a:rPr>
              <a:t>Bài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thơ</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thể</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hiện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dòng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suy</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nghĩ</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nhận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thức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của</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một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bạn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nhỏ</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về</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câu</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hỏi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là</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gì</a:t>
            </a:r>
            <a:r>
              <a:rPr lang="en-US" sz="3200" b="1" dirty="0">
                <a:solidFill>
                  <a:srgbClr val="753E21"/>
                </a:solidFill>
                <a:latin typeface="Cambria" panose="02040503050406030204" pitchFamily="18" charset="0"/>
                <a:ea typeface="Cambria" panose="02040503050406030204" pitchFamily="18" charset="0"/>
              </a:rPr>
              <a:t>”. Qua </a:t>
            </a:r>
            <a:r>
              <a:rPr lang="en-US" sz="3200" b="1" dirty="0" err="1">
                <a:solidFill>
                  <a:srgbClr val="753E21"/>
                </a:solidFill>
                <a:latin typeface="Cambria" panose="02040503050406030204" pitchFamily="18" charset="0"/>
                <a:ea typeface="Cambria" panose="02040503050406030204" pitchFamily="18" charset="0"/>
              </a:rPr>
              <a:t>câu</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trả</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lời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của</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bạn</a:t>
            </a:r>
            <a:r>
              <a:rPr lang="en-US" sz="3200" b="1" dirty="0">
                <a:solidFill>
                  <a:srgbClr val="753E21"/>
                </a:solidFill>
                <a:latin typeface="Cambria" panose="02040503050406030204" pitchFamily="18" charset="0"/>
                <a:ea typeface="Cambria" panose="02040503050406030204" pitchFamily="18" charset="0"/>
              </a:rPr>
              <a:t>, ta </a:t>
            </a:r>
            <a:r>
              <a:rPr lang="en-US" sz="3200" b="1" dirty="0" err="1">
                <a:solidFill>
                  <a:srgbClr val="753E21"/>
                </a:solidFill>
                <a:latin typeface="Cambria" panose="02040503050406030204" pitchFamily="18" charset="0"/>
                <a:ea typeface="Cambria" panose="02040503050406030204" pitchFamily="18" charset="0"/>
              </a:rPr>
              <a:t>hiểu</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thêm</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rằng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có</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trong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cả</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mọi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thứ</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mọi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người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mọi</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vật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sống</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trên</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có</a:t>
            </a:r>
            <a:r>
              <a:rPr lang="en-US" sz="3200" b="1" dirty="0">
                <a:solidFill>
                  <a:srgbClr val="753E21"/>
                </a:solidFill>
                <a:latin typeface="Cambria" panose="02040503050406030204" pitchFamily="18" charset="0"/>
                <a:ea typeface="Cambria" panose="02040503050406030204" pitchFamily="18" charset="0"/>
              </a:rPr>
              <a:t> ở </a:t>
            </a:r>
            <a:r>
              <a:rPr lang="en-US" sz="3200" b="1" dirty="0" err="1">
                <a:solidFill>
                  <a:srgbClr val="753E21"/>
                </a:solidFill>
                <a:latin typeface="Cambria" panose="02040503050406030204" pitchFamily="18" charset="0"/>
                <a:ea typeface="Cambria" panose="02040503050406030204" pitchFamily="18" charset="0"/>
              </a:rPr>
              <a:t>đất</a:t>
            </a:r>
            <a:r>
              <a:rPr lang="en-US" sz="3200" b="1" dirty="0">
                <a:solidFill>
                  <a:srgbClr val="753E21"/>
                </a:solidFill>
                <a:latin typeface="Cambria" panose="02040503050406030204" pitchFamily="18" charset="0"/>
                <a:ea typeface="Cambria" panose="02040503050406030204" pitchFamily="18" charset="0"/>
              </a:rPr>
              <a:t> </a:t>
            </a:r>
            <a:r>
              <a:rPr lang="en-US" sz="3200" b="1" dirty="0" err="1">
                <a:solidFill>
                  <a:srgbClr val="753E21"/>
                </a:solidFill>
                <a:latin typeface="Cambria" panose="02040503050406030204" pitchFamily="18" charset="0"/>
                <a:ea typeface="Cambria" panose="02040503050406030204" pitchFamily="18" charset="0"/>
              </a:rPr>
              <a:t>nước</a:t>
            </a:r>
            <a:r>
              <a:rPr lang="en-US" sz="3200" b="1" dirty="0">
                <a:solidFill>
                  <a:srgbClr val="753E21"/>
                </a:solidFill>
                <a:latin typeface="Cambria" panose="02040503050406030204" pitchFamily="18" charset="0"/>
                <a:ea typeface="Cambria" panose="02040503050406030204" pitchFamily="18" charset="0"/>
              </a:rPr>
              <a:t>.</a:t>
            </a:r>
            <a:endParaRPr lang="vi-VN" sz="3200" b="1" dirty="0">
              <a:solidFill>
                <a:srgbClr val="753E2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45515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4" name="组合 6">
            <a:extLst>
              <a:ext uri="{FF2B5EF4-FFF2-40B4-BE49-F238E27FC236}">
                <a16:creationId xmlns="" xmlns:a16="http://schemas.microsoft.com/office/drawing/2014/main" id="{7841BAEE-C38E-49A8-AD1A-770D130ABA7F}"/>
              </a:ext>
            </a:extLst>
          </p:cNvPr>
          <p:cNvGrpSpPr/>
          <p:nvPr/>
        </p:nvGrpSpPr>
        <p:grpSpPr>
          <a:xfrm>
            <a:off x="1" y="0"/>
            <a:ext cx="12192000" cy="6858000"/>
            <a:chOff x="0" y="0"/>
            <a:chExt cx="12192000" cy="6858000"/>
          </a:xfrm>
        </p:grpSpPr>
        <p:pic>
          <p:nvPicPr>
            <p:cNvPr id="78" name="图片 7" descr="山上的风景&#10;&#10;描述已自动生成">
              <a:extLst>
                <a:ext uri="{FF2B5EF4-FFF2-40B4-BE49-F238E27FC236}">
                  <a16:creationId xmlns="" xmlns:a16="http://schemas.microsoft.com/office/drawing/2014/main" id="{103FF70B-D5D0-496A-9B00-1FA229A4A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1" name="图片 11" descr="图片包含 笔记本, 游戏机, 电脑, 花&#10;&#10;描述已自动生成">
              <a:extLst>
                <a:ext uri="{FF2B5EF4-FFF2-40B4-BE49-F238E27FC236}">
                  <a16:creationId xmlns="" xmlns:a16="http://schemas.microsoft.com/office/drawing/2014/main" id="{A93FC84E-EDF5-4D63-A3D1-3847CA66630B}"/>
                </a:ext>
              </a:extLst>
            </p:cNvPr>
            <p:cNvPicPr>
              <a:picLocks noChangeAspect="1"/>
            </p:cNvPicPr>
            <p:nvPr/>
          </p:nvPicPr>
          <p:blipFill rotWithShape="1">
            <a:blip r:embed="rId4">
              <a:extLst>
                <a:ext uri="{28A0092B-C50C-407E-A947-70E740481C1C}">
                  <a14:useLocalDpi xmlns:a14="http://schemas.microsoft.com/office/drawing/2010/main" val="0"/>
                </a:ext>
              </a:extLst>
            </a:blip>
            <a:srcRect r="63929" b="75873"/>
            <a:stretch/>
          </p:blipFill>
          <p:spPr>
            <a:xfrm>
              <a:off x="0" y="0"/>
              <a:ext cx="4397829" cy="1654629"/>
            </a:xfrm>
            <a:prstGeom prst="rect">
              <a:avLst/>
            </a:prstGeom>
          </p:spPr>
        </p:pic>
      </p:grpSp>
      <p:sp>
        <p:nvSpPr>
          <p:cNvPr id="79" name="Cloud 78">
            <a:extLst>
              <a:ext uri="{FF2B5EF4-FFF2-40B4-BE49-F238E27FC236}">
                <a16:creationId xmlns="" xmlns:a16="http://schemas.microsoft.com/office/drawing/2014/main" id="{084CBB6B-2352-4A06-87FA-AB76C9DDE38D}"/>
              </a:ext>
            </a:extLst>
          </p:cNvPr>
          <p:cNvSpPr/>
          <p:nvPr/>
        </p:nvSpPr>
        <p:spPr>
          <a:xfrm>
            <a:off x="2779486" y="2110468"/>
            <a:ext cx="5943600" cy="28194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80" name="TextBox 79">
            <a:extLst>
              <a:ext uri="{FF2B5EF4-FFF2-40B4-BE49-F238E27FC236}">
                <a16:creationId xmlns="" xmlns:a16="http://schemas.microsoft.com/office/drawing/2014/main" id="{858EDA83-5D9B-49DB-B493-E93B42150E98}"/>
              </a:ext>
            </a:extLst>
          </p:cNvPr>
          <p:cNvSpPr txBox="1"/>
          <p:nvPr/>
        </p:nvSpPr>
        <p:spPr>
          <a:xfrm>
            <a:off x="3541486" y="2769747"/>
            <a:ext cx="4419600" cy="1323439"/>
          </a:xfrm>
          <a:prstGeom prst="rect">
            <a:avLst/>
          </a:prstGeom>
          <a:noFill/>
        </p:spPr>
        <p:txBody>
          <a:bodyPr wrap="square" rtlCol="0">
            <a:spAutoFit/>
          </a:bodyPr>
          <a:lstStyle/>
          <a:p>
            <a:pPr lvl="0" algn="ctr"/>
            <a:r>
              <a:rPr lang="vi-VN" sz="4000" dirty="0">
                <a:solidFill>
                  <a:prstClr val="black"/>
                </a:solidFill>
                <a:latin typeface="Cambria" panose="02040503050406030204" pitchFamily="18" charset="0"/>
                <a:ea typeface="Cambria" panose="02040503050406030204" pitchFamily="18" charset="0"/>
                <a:cs typeface="Times New Roman" pitchFamily="18" charset="0"/>
              </a:rPr>
              <a:t>Em đọc lại bài khổ </a:t>
            </a:r>
            <a:r>
              <a:rPr lang="en-US" sz="4000" dirty="0" err="1">
                <a:solidFill>
                  <a:prstClr val="black"/>
                </a:solidFill>
                <a:latin typeface="Cambria" panose="02040503050406030204" pitchFamily="18" charset="0"/>
                <a:ea typeface="Cambria" panose="02040503050406030204" pitchFamily="18" charset="0"/>
                <a:cs typeface="Times New Roman" pitchFamily="18" charset="0"/>
              </a:rPr>
              <a:t>cuối</a:t>
            </a:r>
            <a:r>
              <a:rPr lang="vi-VN" sz="4000" dirty="0">
                <a:solidFill>
                  <a:prstClr val="black"/>
                </a:solidFill>
                <a:latin typeface="Cambria" panose="02040503050406030204" pitchFamily="18" charset="0"/>
                <a:ea typeface="Cambria" panose="02040503050406030204" pitchFamily="18" charset="0"/>
                <a:cs typeface="Times New Roman" pitchFamily="18" charset="0"/>
              </a:rPr>
              <a:t> bài" Đất nước"</a:t>
            </a:r>
          </a:p>
        </p:txBody>
      </p:sp>
      <p:pic>
        <p:nvPicPr>
          <p:cNvPr id="84" name="Picture 83">
            <a:hlinkClick r:id="rId5" action="ppaction://hlinksldjump"/>
            <a:extLst>
              <a:ext uri="{FF2B5EF4-FFF2-40B4-BE49-F238E27FC236}">
                <a16:creationId xmlns="" xmlns:a16="http://schemas.microsoft.com/office/drawing/2014/main" id="{AA2A40D4-3C82-40EA-92E9-540FC070A870}"/>
              </a:ext>
            </a:extLst>
          </p:cNvPr>
          <p:cNvPicPr>
            <a:picLocks noChangeAspect="1"/>
          </p:cNvPicPr>
          <p:nvPr/>
        </p:nvPicPr>
        <p:blipFill>
          <a:blip r:embed="rId6">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142875" y="4886325"/>
            <a:ext cx="2314575" cy="1971675"/>
          </a:xfrm>
          <a:prstGeom prst="rect">
            <a:avLst/>
          </a:prstGeom>
        </p:spPr>
      </p:pic>
    </p:spTree>
    <p:extLst>
      <p:ext uri="{BB962C8B-B14F-4D97-AF65-F5344CB8AC3E}">
        <p14:creationId xmlns:p14="http://schemas.microsoft.com/office/powerpoint/2010/main" val="24116575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 xmlns:a16="http://schemas.microsoft.com/office/drawing/2014/main" id="{C87B4F19-8E90-404F-BDF3-0A53CF75F962}"/>
              </a:ext>
            </a:extLst>
          </p:cNvPr>
          <p:cNvSpPr/>
          <p:nvPr/>
        </p:nvSpPr>
        <p:spPr>
          <a:xfrm>
            <a:off x="1697014" y="135254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 xmlns:a16="http://schemas.microsoft.com/office/drawing/2014/main" id="{27255B6C-1364-402F-AA4E-512B4C9A1FF0}"/>
              </a:ext>
            </a:extLst>
          </p:cNvPr>
          <p:cNvPicPr>
            <a:picLocks noChangeAspect="1"/>
          </p:cNvPicPr>
          <p:nvPr/>
        </p:nvPicPr>
        <p:blipFill>
          <a:blip r:embed="rId3"/>
          <a:stretch>
            <a:fillRect/>
          </a:stretch>
        </p:blipFill>
        <p:spPr>
          <a:xfrm>
            <a:off x="4285344" y="1989551"/>
            <a:ext cx="3316511" cy="707197"/>
          </a:xfrm>
          <a:prstGeom prst="rect">
            <a:avLst/>
          </a:prstGeom>
        </p:spPr>
      </p:pic>
      <p:pic>
        <p:nvPicPr>
          <p:cNvPr id="8" name="Picture 7">
            <a:extLst>
              <a:ext uri="{FF2B5EF4-FFF2-40B4-BE49-F238E27FC236}">
                <a16:creationId xmlns="" xmlns:a16="http://schemas.microsoft.com/office/drawing/2014/main" id="{58D11F20-1352-499B-AD0D-76CF21A120D0}"/>
              </a:ext>
            </a:extLst>
          </p:cNvPr>
          <p:cNvPicPr>
            <a:picLocks noChangeAspect="1"/>
          </p:cNvPicPr>
          <p:nvPr/>
        </p:nvPicPr>
        <p:blipFill>
          <a:blip r:embed="rId4"/>
          <a:stretch>
            <a:fillRect/>
          </a:stretch>
        </p:blipFill>
        <p:spPr>
          <a:xfrm>
            <a:off x="1950734" y="2970206"/>
            <a:ext cx="8461981" cy="1603387"/>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r>
              <a:rPr lang="en-US" sz="4400" b="1" dirty="0" err="1">
                <a:solidFill>
                  <a:srgbClr val="FF0000"/>
                </a:solidFill>
                <a:latin typeface="UTM Edwardian" panose="02040603050506020204" pitchFamily="18" charset="0"/>
              </a:rPr>
              <a:t>Núi</a:t>
            </a:r>
            <a:r>
              <a:rPr lang="en-US" sz="4400" b="1" dirty="0">
                <a:solidFill>
                  <a:srgbClr val="FF0000"/>
                </a:solidFill>
                <a:latin typeface="UTM Edwardian" panose="02040603050506020204" pitchFamily="18" charset="0"/>
              </a:rPr>
              <a:t> </a:t>
            </a:r>
            <a:r>
              <a:rPr lang="en-US" sz="4400" b="1" dirty="0" err="1">
                <a:solidFill>
                  <a:srgbClr val="FF0000"/>
                </a:solidFill>
                <a:latin typeface="UTM Edwardian" panose="02040603050506020204" pitchFamily="18" charset="0"/>
              </a:rPr>
              <a:t>quê</a:t>
            </a:r>
            <a:r>
              <a:rPr lang="en-US" sz="4400" b="1" dirty="0">
                <a:solidFill>
                  <a:srgbClr val="FF0000"/>
                </a:solidFill>
                <a:latin typeface="UTM Edwardian" panose="02040603050506020204" pitchFamily="18" charset="0"/>
              </a:rPr>
              <a:t> </a:t>
            </a:r>
            <a:r>
              <a:rPr lang="en-US" sz="4400" b="1" dirty="0" err="1">
                <a:solidFill>
                  <a:srgbClr val="FF0000"/>
                </a:solidFill>
                <a:latin typeface="UTM Edwardian" panose="02040603050506020204" pitchFamily="18" charset="0"/>
              </a:rPr>
              <a:t>tôi</a:t>
            </a:r>
            <a:endParaRPr lang="en-US" sz="4400" b="1" dirty="0">
              <a:solidFill>
                <a:srgbClr val="FF0000"/>
              </a:solidFill>
              <a:latin typeface="UTM Edwardian" panose="02040603050506020204" pitchFamily="18" charset="0"/>
            </a:endParaRPr>
          </a:p>
        </p:txBody>
      </p:sp>
      <p:sp>
        <p:nvSpPr>
          <p:cNvPr id="52" name="TextBox 51">
            <a:extLst>
              <a:ext uri="{FF2B5EF4-FFF2-40B4-BE49-F238E27FC236}">
                <a16:creationId xmlns=""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 xa xa, trên con đường đất đỏ chạy về làng, tôi đã trông thấy bóng núi quê tôi xanh thẫm trên nền trời mây trắng.</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Ở lưng chừng núi có một khe nhỏ, nướ chảy ra trong vắt, đọng xuống một giếng đá...</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 xa xa, tôi nghe thấy tiếng lá bạch đàn và lá tre reo. Từ xa xa, tôi đã cảm thấy hương thơm của chè xanh, của bếp nhà ai tỏa khói. </a:t>
            </a:r>
          </a:p>
          <a:p>
            <a:pPr algn="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Lê Phương Liên)</a:t>
            </a:r>
          </a:p>
          <a:p>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ABDE838D-DCE8-41A3-B845-19EE4DE6C76F}"/>
              </a:ext>
            </a:extLst>
          </p:cNvPr>
          <p:cNvPicPr>
            <a:picLocks noChangeAspect="1"/>
          </p:cNvPicPr>
          <p:nvPr/>
        </p:nvPicPr>
        <p:blipFill>
          <a:blip r:embed="rId2"/>
          <a:stretch>
            <a:fillRect/>
          </a:stretch>
        </p:blipFill>
        <p:spPr>
          <a:xfrm>
            <a:off x="3301829" y="304800"/>
            <a:ext cx="6864691" cy="1609483"/>
          </a:xfrm>
          <a:prstGeom prst="rect">
            <a:avLst/>
          </a:prstGeom>
        </p:spPr>
      </p:pic>
      <p:sp>
        <p:nvSpPr>
          <p:cNvPr id="32" name="TextBox 31">
            <a:extLst>
              <a:ext uri="{FF2B5EF4-FFF2-40B4-BE49-F238E27FC236}">
                <a16:creationId xmlns="" xmlns:a16="http://schemas.microsoft.com/office/drawing/2014/main" id="{E3FA7EF8-E653-4C01-B755-58A8FA67B5FB}"/>
              </a:ext>
            </a:extLst>
          </p:cNvPr>
          <p:cNvSpPr txBox="1"/>
          <p:nvPr/>
        </p:nvSpPr>
        <p:spPr>
          <a:xfrm>
            <a:off x="923925" y="1652270"/>
            <a:ext cx="10831830" cy="2946191"/>
          </a:xfrm>
          <a:prstGeom prst="rect">
            <a:avLst/>
          </a:prstGeom>
          <a:noFill/>
        </p:spPr>
        <p:txBody>
          <a:bodyPr wrap="square" rtlCol="0">
            <a:spAutoFit/>
          </a:bodyPr>
          <a:lstStyle/>
          <a:p>
            <a:pPr algn="just">
              <a:lnSpc>
                <a:spcPct val="150000"/>
              </a:lnSpc>
            </a:pP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Từ</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đường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đất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đỏ</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chạy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làng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tôi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trông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thấy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bóng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quê</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tôi</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thẫm</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nền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trời</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mây</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just">
              <a:lnSpc>
                <a:spcPct val="150000"/>
              </a:lnSpc>
            </a:pP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bạch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đàn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lá</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tre</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xanh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tươi</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che</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rợp</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đường</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mòn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quanh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co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lên</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đỉnh</a:t>
            </a:r>
            <a:r>
              <a:rPr lang="en-US" sz="3200" b="1" dirty="0">
                <a:effectLst/>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effectLst/>
                <a:latin typeface="Arial-Rounded" panose="020B0500000000000000" pitchFamily="34" charset="0"/>
                <a:ea typeface="Arial-Rounded" panose="020B0500000000000000" pitchFamily="34" charset="0"/>
                <a:cs typeface="Arial-Rounded" panose="020B0500000000000000" pitchFamily="34" charset="0"/>
              </a:rPr>
              <a:t>núi</a:t>
            </a:r>
            <a:r>
              <a:rPr lang="en-US" sz="3200" b="1"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arn(inVertical)">
                                      <p:cBhvr>
                                        <p:cTn id="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a:extLst>
              <a:ext uri="{FF2B5EF4-FFF2-40B4-BE49-F238E27FC236}">
                <a16:creationId xmlns=""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Núi</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quê</a:t>
            </a:r>
            <a:r>
              <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rPr>
              <a:t> </a:t>
            </a:r>
            <a:r>
              <a:rPr kumimoji="0" lang="en-US" sz="4400" b="1" i="0" u="none" strike="noStrike" kern="1200" cap="none" spc="0" normalizeH="0" baseline="0" noProof="0" dirty="0" err="1">
                <a:ln>
                  <a:noFill/>
                </a:ln>
                <a:solidFill>
                  <a:srgbClr val="FF0000"/>
                </a:solidFill>
                <a:effectLst/>
                <a:uLnTx/>
                <a:uFillTx/>
                <a:latin typeface="UTM Edwardian" panose="02040603050506020204" pitchFamily="18" charset="0"/>
                <a:cs typeface="+mn-cs"/>
              </a:rPr>
              <a:t>tôi</a:t>
            </a:r>
            <a:endParaRPr kumimoji="0" lang="en-US" sz="4400" b="1" i="0" u="none" strike="noStrike" kern="1200" cap="none" spc="0" normalizeH="0" baseline="0" noProof="0" dirty="0">
              <a:ln>
                <a:noFill/>
              </a:ln>
              <a:solidFill>
                <a:srgbClr val="FF0000"/>
              </a:solidFill>
              <a:effectLst/>
              <a:uLnTx/>
              <a:uFillTx/>
              <a:latin typeface="UTM Edwardian" panose="02040603050506020204" pitchFamily="18" charset="0"/>
              <a:cs typeface="+mn-cs"/>
            </a:endParaRPr>
          </a:p>
        </p:txBody>
      </p:sp>
      <p:sp>
        <p:nvSpPr>
          <p:cNvPr id="52" name="TextBox 51">
            <a:extLst>
              <a:ext uri="{FF2B5EF4-FFF2-40B4-BE49-F238E27FC236}">
                <a16:creationId xmlns="" xmlns:a16="http://schemas.microsoft.com/office/drawing/2014/main" id="{5BADAFD4-B6D3-4730-99A4-BA3A2E36F789}"/>
              </a:ext>
            </a:extLst>
          </p:cNvPr>
          <p:cNvSpPr txBox="1"/>
          <p:nvPr/>
        </p:nvSpPr>
        <p:spPr>
          <a:xfrm>
            <a:off x="276225" y="971550"/>
            <a:ext cx="11239500"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Núi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xa xa, tôi nghe thấy tiếng lá bạch đàn và lá tre reo. Từ xa xa, tôi đã cảm thấy hương thơm của chè xanh, của bếp nhà ai tỏa khói. </a:t>
            </a:r>
            <a:endPar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 xmlns:a16="http://schemas.microsoft.com/office/drawing/2014/main" id="{7A4BC0A3-096C-42F9-AB4A-A06A4A644D8D}"/>
              </a:ext>
            </a:extLst>
          </p:cNvPr>
          <p:cNvSpPr/>
          <p:nvPr/>
        </p:nvSpPr>
        <p:spPr>
          <a:xfrm>
            <a:off x="106610" y="264215"/>
            <a:ext cx="4336181" cy="554935"/>
          </a:xfrm>
          <a:custGeom>
            <a:avLst/>
            <a:gdLst>
              <a:gd name="connsiteX0" fmla="*/ 0 w 3827215"/>
              <a:gd name="connsiteY0" fmla="*/ 366713 h 733425"/>
              <a:gd name="connsiteX1" fmla="*/ 366713 w 3827215"/>
              <a:gd name="connsiteY1" fmla="*/ 0 h 733425"/>
              <a:gd name="connsiteX2" fmla="*/ 923595 w 3827215"/>
              <a:gd name="connsiteY2" fmla="*/ 0 h 733425"/>
              <a:gd name="connsiteX3" fmla="*/ 1511415 w 3827215"/>
              <a:gd name="connsiteY3" fmla="*/ 0 h 733425"/>
              <a:gd name="connsiteX4" fmla="*/ 2068298 w 3827215"/>
              <a:gd name="connsiteY4" fmla="*/ 0 h 733425"/>
              <a:gd name="connsiteX5" fmla="*/ 2748931 w 3827215"/>
              <a:gd name="connsiteY5" fmla="*/ 0 h 733425"/>
              <a:gd name="connsiteX6" fmla="*/ 3460503 w 3827215"/>
              <a:gd name="connsiteY6" fmla="*/ 0 h 733425"/>
              <a:gd name="connsiteX7" fmla="*/ 3827216 w 3827215"/>
              <a:gd name="connsiteY7" fmla="*/ 366713 h 733425"/>
              <a:gd name="connsiteX8" fmla="*/ 3827215 w 3827215"/>
              <a:gd name="connsiteY8" fmla="*/ 366713 h 733425"/>
              <a:gd name="connsiteX9" fmla="*/ 3460502 w 3827215"/>
              <a:gd name="connsiteY9" fmla="*/ 733426 h 733425"/>
              <a:gd name="connsiteX10" fmla="*/ 2903620 w 3827215"/>
              <a:gd name="connsiteY10" fmla="*/ 733426 h 733425"/>
              <a:gd name="connsiteX11" fmla="*/ 2315800 w 3827215"/>
              <a:gd name="connsiteY11" fmla="*/ 733426 h 733425"/>
              <a:gd name="connsiteX12" fmla="*/ 1758918 w 3827215"/>
              <a:gd name="connsiteY12" fmla="*/ 733425 h 733425"/>
              <a:gd name="connsiteX13" fmla="*/ 1232974 w 3827215"/>
              <a:gd name="connsiteY13" fmla="*/ 733425 h 733425"/>
              <a:gd name="connsiteX14" fmla="*/ 366713 w 3827215"/>
              <a:gd name="connsiteY14" fmla="*/ 733425 h 733425"/>
              <a:gd name="connsiteX15" fmla="*/ 0 w 3827215"/>
              <a:gd name="connsiteY15" fmla="*/ 366712 h 733425"/>
              <a:gd name="connsiteX16" fmla="*/ 0 w 3827215"/>
              <a:gd name="connsiteY16" fmla="*/ 366713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27215" h="733425" fill="none" extrusionOk="0">
                <a:moveTo>
                  <a:pt x="0" y="366713"/>
                </a:moveTo>
                <a:cubicBezTo>
                  <a:pt x="8013" y="166725"/>
                  <a:pt x="129744" y="8015"/>
                  <a:pt x="366713" y="0"/>
                </a:cubicBezTo>
                <a:cubicBezTo>
                  <a:pt x="596907" y="-5496"/>
                  <a:pt x="793182" y="-1109"/>
                  <a:pt x="923595" y="0"/>
                </a:cubicBezTo>
                <a:cubicBezTo>
                  <a:pt x="1054008" y="1109"/>
                  <a:pt x="1390064" y="14499"/>
                  <a:pt x="1511415" y="0"/>
                </a:cubicBezTo>
                <a:cubicBezTo>
                  <a:pt x="1632766" y="-14499"/>
                  <a:pt x="1910085" y="19691"/>
                  <a:pt x="2068298" y="0"/>
                </a:cubicBezTo>
                <a:cubicBezTo>
                  <a:pt x="2226511" y="-19691"/>
                  <a:pt x="2493136" y="21321"/>
                  <a:pt x="2748931" y="0"/>
                </a:cubicBezTo>
                <a:cubicBezTo>
                  <a:pt x="3004726" y="-21321"/>
                  <a:pt x="3172857" y="17739"/>
                  <a:pt x="3460503" y="0"/>
                </a:cubicBezTo>
                <a:cubicBezTo>
                  <a:pt x="3627913" y="-10666"/>
                  <a:pt x="3814554" y="172496"/>
                  <a:pt x="3827216" y="366713"/>
                </a:cubicBezTo>
                <a:lnTo>
                  <a:pt x="3827215" y="366713"/>
                </a:lnTo>
                <a:cubicBezTo>
                  <a:pt x="3815431" y="595896"/>
                  <a:pt x="3660245" y="754889"/>
                  <a:pt x="3460502" y="733426"/>
                </a:cubicBezTo>
                <a:cubicBezTo>
                  <a:pt x="3309267" y="739483"/>
                  <a:pt x="3155177" y="733339"/>
                  <a:pt x="2903620" y="733426"/>
                </a:cubicBezTo>
                <a:cubicBezTo>
                  <a:pt x="2652063" y="733513"/>
                  <a:pt x="2563801" y="756040"/>
                  <a:pt x="2315800" y="733426"/>
                </a:cubicBezTo>
                <a:cubicBezTo>
                  <a:pt x="2067799" y="710812"/>
                  <a:pt x="1929125" y="722349"/>
                  <a:pt x="1758918" y="733425"/>
                </a:cubicBezTo>
                <a:cubicBezTo>
                  <a:pt x="1588711" y="744502"/>
                  <a:pt x="1494688" y="711588"/>
                  <a:pt x="1232974" y="733425"/>
                </a:cubicBezTo>
                <a:cubicBezTo>
                  <a:pt x="971260" y="755262"/>
                  <a:pt x="775001" y="714250"/>
                  <a:pt x="366713" y="733425"/>
                </a:cubicBezTo>
                <a:cubicBezTo>
                  <a:pt x="155517" y="744202"/>
                  <a:pt x="3974" y="558645"/>
                  <a:pt x="0" y="366712"/>
                </a:cubicBezTo>
                <a:lnTo>
                  <a:pt x="0" y="366713"/>
                </a:lnTo>
                <a:close/>
              </a:path>
              <a:path w="3827215" h="733425" stroke="0" extrusionOk="0">
                <a:moveTo>
                  <a:pt x="0" y="366713"/>
                </a:moveTo>
                <a:cubicBezTo>
                  <a:pt x="-29528" y="195174"/>
                  <a:pt x="167801" y="15303"/>
                  <a:pt x="366713" y="0"/>
                </a:cubicBezTo>
                <a:cubicBezTo>
                  <a:pt x="609221" y="-18468"/>
                  <a:pt x="682754" y="-16797"/>
                  <a:pt x="923595" y="0"/>
                </a:cubicBezTo>
                <a:cubicBezTo>
                  <a:pt x="1164436" y="16797"/>
                  <a:pt x="1286519" y="-10911"/>
                  <a:pt x="1511415" y="0"/>
                </a:cubicBezTo>
                <a:cubicBezTo>
                  <a:pt x="1736311" y="10911"/>
                  <a:pt x="1826888" y="-21608"/>
                  <a:pt x="2037360" y="0"/>
                </a:cubicBezTo>
                <a:cubicBezTo>
                  <a:pt x="2247832" y="21608"/>
                  <a:pt x="2500060" y="-31407"/>
                  <a:pt x="2687056" y="0"/>
                </a:cubicBezTo>
                <a:cubicBezTo>
                  <a:pt x="2874052" y="31407"/>
                  <a:pt x="3257478" y="30670"/>
                  <a:pt x="3460503" y="0"/>
                </a:cubicBezTo>
                <a:cubicBezTo>
                  <a:pt x="3660999" y="18850"/>
                  <a:pt x="3838135" y="165269"/>
                  <a:pt x="3827216" y="366713"/>
                </a:cubicBezTo>
                <a:lnTo>
                  <a:pt x="3827215" y="366713"/>
                </a:lnTo>
                <a:cubicBezTo>
                  <a:pt x="3851868" y="537676"/>
                  <a:pt x="3643533" y="759966"/>
                  <a:pt x="3460502" y="733426"/>
                </a:cubicBezTo>
                <a:cubicBezTo>
                  <a:pt x="3256192" y="707249"/>
                  <a:pt x="3183137" y="725380"/>
                  <a:pt x="2934558" y="733426"/>
                </a:cubicBezTo>
                <a:cubicBezTo>
                  <a:pt x="2685979" y="741472"/>
                  <a:pt x="2527016" y="718681"/>
                  <a:pt x="2284862" y="733426"/>
                </a:cubicBezTo>
                <a:cubicBezTo>
                  <a:pt x="2042708" y="748170"/>
                  <a:pt x="1880097" y="736945"/>
                  <a:pt x="1758918" y="733425"/>
                </a:cubicBezTo>
                <a:cubicBezTo>
                  <a:pt x="1637739" y="729905"/>
                  <a:pt x="1400615" y="727991"/>
                  <a:pt x="1202036" y="733425"/>
                </a:cubicBezTo>
                <a:cubicBezTo>
                  <a:pt x="1003457" y="738859"/>
                  <a:pt x="536182" y="762158"/>
                  <a:pt x="366713" y="733425"/>
                </a:cubicBezTo>
                <a:cubicBezTo>
                  <a:pt x="190279" y="724298"/>
                  <a:pt x="6093" y="565248"/>
                  <a:pt x="0" y="366712"/>
                </a:cubicBezTo>
                <a:lnTo>
                  <a:pt x="0" y="366713"/>
                </a:lnTo>
                <a:close/>
              </a:path>
            </a:pathLst>
          </a:custGeom>
          <a:solidFill>
            <a:srgbClr val="FFFF00"/>
          </a:solidFill>
          <a:ln w="57150">
            <a:extLst>
              <a:ext uri="{C807C97D-BFC1-408E-A445-0C87EB9F89A2}">
                <ask:lineSketchStyleProps xmlns="" xmlns:ask="http://schemas.microsoft.com/office/drawing/2018/sketchyshapes" sd="2475911327">
                  <a:prstGeom prst="roundRect">
                    <a:avLst>
                      <a:gd name="adj" fmla="val 50000"/>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Cùng</a:t>
            </a:r>
            <a:r>
              <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chia </a:t>
            </a:r>
            <a:r>
              <a:rPr lang="en-US" sz="40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40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Oval 5">
            <a:extLst>
              <a:ext uri="{FF2B5EF4-FFF2-40B4-BE49-F238E27FC236}">
                <a16:creationId xmlns="" xmlns:a16="http://schemas.microsoft.com/office/drawing/2014/main" id="{844F4512-3D4E-43E8-B4D0-9D8145A91AB3}"/>
              </a:ext>
            </a:extLst>
          </p:cNvPr>
          <p:cNvSpPr/>
          <p:nvPr/>
        </p:nvSpPr>
        <p:spPr>
          <a:xfrm>
            <a:off x="219075" y="9715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a:t>
            </a:r>
          </a:p>
        </p:txBody>
      </p:sp>
      <p:sp>
        <p:nvSpPr>
          <p:cNvPr id="7" name="Oval 6">
            <a:extLst>
              <a:ext uri="{FF2B5EF4-FFF2-40B4-BE49-F238E27FC236}">
                <a16:creationId xmlns="" xmlns:a16="http://schemas.microsoft.com/office/drawing/2014/main" id="{0CE75C2F-D167-4330-BBDF-2A8231142CF3}"/>
              </a:ext>
            </a:extLst>
          </p:cNvPr>
          <p:cNvSpPr/>
          <p:nvPr/>
        </p:nvSpPr>
        <p:spPr>
          <a:xfrm>
            <a:off x="228600" y="1724025"/>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a:t>
            </a:r>
          </a:p>
        </p:txBody>
      </p:sp>
      <p:sp>
        <p:nvSpPr>
          <p:cNvPr id="8" name="Oval 7">
            <a:extLst>
              <a:ext uri="{FF2B5EF4-FFF2-40B4-BE49-F238E27FC236}">
                <a16:creationId xmlns="" xmlns:a16="http://schemas.microsoft.com/office/drawing/2014/main" id="{B6F19019-9F5B-44E7-91E1-1D368FA3ECED}"/>
              </a:ext>
            </a:extLst>
          </p:cNvPr>
          <p:cNvSpPr/>
          <p:nvPr/>
        </p:nvSpPr>
        <p:spPr>
          <a:xfrm>
            <a:off x="276225" y="314325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a:t>
            </a:r>
          </a:p>
        </p:txBody>
      </p:sp>
      <p:sp>
        <p:nvSpPr>
          <p:cNvPr id="9" name="Oval 8">
            <a:extLst>
              <a:ext uri="{FF2B5EF4-FFF2-40B4-BE49-F238E27FC236}">
                <a16:creationId xmlns="" xmlns:a16="http://schemas.microsoft.com/office/drawing/2014/main" id="{DFA8DBBC-AF79-4E36-816D-BE7C4937FD1A}"/>
              </a:ext>
            </a:extLst>
          </p:cNvPr>
          <p:cNvSpPr/>
          <p:nvPr/>
        </p:nvSpPr>
        <p:spPr>
          <a:xfrm>
            <a:off x="228600" y="5067300"/>
            <a:ext cx="571500" cy="476250"/>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1476963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a:ea typeface="庞门正道标题体"/>
        <a:cs typeface=""/>
      </a:majorFont>
      <a:minorFont>
        <a:latin typeface="庞门正道标题体"/>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1100</Words>
  <Application>Microsoft Office PowerPoint</Application>
  <PresentationFormat>Custom</PresentationFormat>
  <Paragraphs>90</Paragraphs>
  <Slides>17</Slides>
  <Notes>12</Notes>
  <HiddenSlides>0</HiddenSlides>
  <MMClips>1</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千图网海量PPT模板www.58pic.com​​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28</cp:revision>
  <dcterms:created xsi:type="dcterms:W3CDTF">2023-01-08T03:18:45Z</dcterms:created>
  <dcterms:modified xsi:type="dcterms:W3CDTF">2025-03-17T06:25:58Z</dcterms:modified>
</cp:coreProperties>
</file>