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3"/>
  </p:notesMasterIdLst>
  <p:sldIdLst>
    <p:sldId id="9437" r:id="rId3"/>
    <p:sldId id="9531" r:id="rId4"/>
    <p:sldId id="277" r:id="rId5"/>
    <p:sldId id="2636" r:id="rId6"/>
    <p:sldId id="296" r:id="rId7"/>
    <p:sldId id="9474" r:id="rId8"/>
    <p:sldId id="9512" r:id="rId9"/>
    <p:sldId id="9513" r:id="rId10"/>
    <p:sldId id="9514" r:id="rId11"/>
    <p:sldId id="9515" r:id="rId12"/>
    <p:sldId id="9516" r:id="rId13"/>
    <p:sldId id="9518" r:id="rId14"/>
    <p:sldId id="9521" r:id="rId15"/>
    <p:sldId id="9519" r:id="rId16"/>
    <p:sldId id="9529" r:id="rId17"/>
    <p:sldId id="9524" r:id="rId18"/>
    <p:sldId id="9525" r:id="rId19"/>
    <p:sldId id="9526" r:id="rId20"/>
    <p:sldId id="9530" r:id="rId21"/>
    <p:sldId id="95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2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D9AD-DCC9-4DC1-A865-7FEE5F2AB291}"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84C-98AC-4BDA-B4EC-3E5097431514}" type="slidenum">
              <a:rPr lang="en-US" smtClean="0"/>
              <a:t>‹#›</a:t>
            </a:fld>
            <a:endParaRPr lang="en-US"/>
          </a:p>
        </p:txBody>
      </p:sp>
    </p:spTree>
    <p:extLst>
      <p:ext uri="{BB962C8B-B14F-4D97-AF65-F5344CB8AC3E}">
        <p14:creationId xmlns:p14="http://schemas.microsoft.com/office/powerpoint/2010/main" val="418647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2246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250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3029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311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14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704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5" name="Footer Placeholder 4">
            <a:extLst>
              <a:ext uri="{FF2B5EF4-FFF2-40B4-BE49-F238E27FC236}">
                <a16:creationId xmlns:a16="http://schemas.microsoft.com/office/drawing/2014/main" xmlns=""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56620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5" name="Footer Placeholder 4">
            <a:extLst>
              <a:ext uri="{FF2B5EF4-FFF2-40B4-BE49-F238E27FC236}">
                <a16:creationId xmlns:a16="http://schemas.microsoft.com/office/drawing/2014/main" xmlns=""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7157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5" name="Footer Placeholder 4">
            <a:extLst>
              <a:ext uri="{FF2B5EF4-FFF2-40B4-BE49-F238E27FC236}">
                <a16:creationId xmlns:a16="http://schemas.microsoft.com/office/drawing/2014/main" xmlns=""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62343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xmlns=""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xmlns=""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xmlns=""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xmlns=""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xmlns=""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04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xmlns=""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2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xmlns=""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xmlns=""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8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xmlns=""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xmlns=""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47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xmlns=""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xmlns=""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xmlns=""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0712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xmlns=""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xmlns=""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xmlns=""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xmlns=""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276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xmlns=""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8601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5" name="Footer Placeholder 4">
            <a:extLst>
              <a:ext uri="{FF2B5EF4-FFF2-40B4-BE49-F238E27FC236}">
                <a16:creationId xmlns:a16="http://schemas.microsoft.com/office/drawing/2014/main" xmlns=""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95880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5" name="Footer Placeholder 4">
            <a:extLst>
              <a:ext uri="{FF2B5EF4-FFF2-40B4-BE49-F238E27FC236}">
                <a16:creationId xmlns:a16="http://schemas.microsoft.com/office/drawing/2014/main" xmlns=""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072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6" name="Footer Placeholder 5">
            <a:extLst>
              <a:ext uri="{FF2B5EF4-FFF2-40B4-BE49-F238E27FC236}">
                <a16:creationId xmlns:a16="http://schemas.microsoft.com/office/drawing/2014/main" xmlns=""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0226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8" name="Footer Placeholder 7">
            <a:extLst>
              <a:ext uri="{FF2B5EF4-FFF2-40B4-BE49-F238E27FC236}">
                <a16:creationId xmlns:a16="http://schemas.microsoft.com/office/drawing/2014/main" xmlns=""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177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4" name="Footer Placeholder 3">
            <a:extLst>
              <a:ext uri="{FF2B5EF4-FFF2-40B4-BE49-F238E27FC236}">
                <a16:creationId xmlns:a16="http://schemas.microsoft.com/office/drawing/2014/main" xmlns=""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5223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3" name="Footer Placeholder 2">
            <a:extLst>
              <a:ext uri="{FF2B5EF4-FFF2-40B4-BE49-F238E27FC236}">
                <a16:creationId xmlns:a16="http://schemas.microsoft.com/office/drawing/2014/main" xmlns=""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08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6" name="Footer Placeholder 5">
            <a:extLst>
              <a:ext uri="{FF2B5EF4-FFF2-40B4-BE49-F238E27FC236}">
                <a16:creationId xmlns:a16="http://schemas.microsoft.com/office/drawing/2014/main" xmlns=""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26951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17/03/2025</a:t>
            </a:fld>
            <a:endParaRPr lang="en-US"/>
          </a:p>
        </p:txBody>
      </p:sp>
      <p:sp>
        <p:nvSpPr>
          <p:cNvPr id="6" name="Footer Placeholder 5">
            <a:extLst>
              <a:ext uri="{FF2B5EF4-FFF2-40B4-BE49-F238E27FC236}">
                <a16:creationId xmlns:a16="http://schemas.microsoft.com/office/drawing/2014/main" xmlns=""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71981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xmlns="" id="{4E564730-D7F1-48F1-8594-8F2FE32440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00175" y="457200"/>
            <a:ext cx="1238249" cy="1238249"/>
          </a:xfrm>
          <a:prstGeom prst="rect">
            <a:avLst/>
          </a:prstGeom>
        </p:spPr>
      </p:pic>
    </p:spTree>
    <p:extLst>
      <p:ext uri="{BB962C8B-B14F-4D97-AF65-F5344CB8AC3E}">
        <p14:creationId xmlns:p14="http://schemas.microsoft.com/office/powerpoint/2010/main" val="2413020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xmlns=""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17329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8.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media" Target="../media/media2.mp3"/><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media" Target="../media/media2.mp3"/><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ưu đồ: Điểm Kết Thúc 15">
            <a:extLst>
              <a:ext uri="{FF2B5EF4-FFF2-40B4-BE49-F238E27FC236}">
                <a16:creationId xmlns:a16="http://schemas.microsoft.com/office/drawing/2014/main" xmlns=""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xmlns="" id="{4DC1A030-A1F5-43D5-A688-E479110C5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945" y="2239351"/>
            <a:ext cx="2572989" cy="1005124"/>
          </a:xfrm>
          <a:prstGeom prst="rect">
            <a:avLst/>
          </a:prstGeom>
        </p:spPr>
      </p:pic>
      <p:pic>
        <p:nvPicPr>
          <p:cNvPr id="3" name="Picture 2">
            <a:extLst>
              <a:ext uri="{FF2B5EF4-FFF2-40B4-BE49-F238E27FC236}">
                <a16:creationId xmlns:a16="http://schemas.microsoft.com/office/drawing/2014/main" xmlns="" id="{4D3A32CC-9EE1-4515-86E6-C3272EDD62E4}"/>
              </a:ext>
            </a:extLst>
          </p:cNvPr>
          <p:cNvPicPr>
            <a:picLocks noChangeAspect="1"/>
          </p:cNvPicPr>
          <p:nvPr/>
        </p:nvPicPr>
        <p:blipFill>
          <a:blip r:embed="rId4"/>
          <a:stretch>
            <a:fillRect/>
          </a:stretch>
        </p:blipFill>
        <p:spPr>
          <a:xfrm>
            <a:off x="592265" y="2689692"/>
            <a:ext cx="8602202" cy="23532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组合 8">
            <a:extLst>
              <a:ext uri="{FF2B5EF4-FFF2-40B4-BE49-F238E27FC236}">
                <a16:creationId xmlns:a16="http://schemas.microsoft.com/office/drawing/2014/main" xmlns=""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xmlns=""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xmlns=""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xmlns="" id="{2D8B6A7D-F0F6-4E22-A14E-5354A04EE089}"/>
                </a:ext>
              </a:extLst>
            </p:cNvPr>
            <p:cNvPicPr>
              <a:picLocks noChangeAspect="1"/>
            </p:cNvPicPr>
            <p:nvPr>
              <p:custDataLst>
                <p:tags r:id="rId1"/>
              </p:custDataLst>
            </p:nvPr>
          </p:nvPicPr>
          <p:blipFill>
            <a:blip r:embed="rId4"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xmlns=""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xmlns=""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xmlns=""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xmlns=""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xmlns=""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xmlns="" id="{92C3C1FB-A224-418C-8A25-F3E405D1C8BA}"/>
              </a:ext>
            </a:extLst>
          </p:cNvPr>
          <p:cNvSpPr txBox="1"/>
          <p:nvPr/>
        </p:nvSpPr>
        <p:spPr>
          <a:xfrm>
            <a:off x="4468171" y="2994086"/>
            <a:ext cx="4480661" cy="954103"/>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8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8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xmlns=""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xmlns=""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xmlns=""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xmlns=""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xmlns=""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xmlns=""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xmlns=""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xmlns=""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xmlns=""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xmlns=""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xmlns=""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xmlns=""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171450" y="760285"/>
            <a:ext cx="11820525"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xmlns="" id="{1BD37D84-2AB0-4542-B0D3-0DD0EF8A2CBE}"/>
              </a:ext>
            </a:extLst>
          </p:cNvPr>
          <p:cNvSpPr/>
          <p:nvPr/>
        </p:nvSpPr>
        <p:spPr>
          <a:xfrm>
            <a:off x="1441652" y="369571"/>
            <a:ext cx="8083348"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defTabSz="914332" rtl="0" eaLnBrk="1" fontAlgn="auto" latinLnBrk="0" hangingPunct="1">
              <a:lnSpc>
                <a:spcPct val="100000"/>
              </a:lnSpc>
              <a:spcBef>
                <a:spcPts val="0"/>
              </a:spcBef>
              <a:spcAft>
                <a:spcPts val="0"/>
              </a:spcAft>
              <a:buClrTx/>
              <a:buSzTx/>
              <a:buFontTx/>
              <a:buNone/>
              <a:tabLst/>
              <a:defRPr/>
            </a:pP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2.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Chọn</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tiếng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thích</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hợp</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thay</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cho</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bông</a:t>
            </a:r>
            <a:r>
              <a:rPr lang="en-US" altLang="zh-CN" sz="3200" b="1" spc="-300" noProof="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noProof="0" dirty="0" err="1">
                <a:solidFill>
                  <a:srgbClr val="FF0000"/>
                </a:solidFill>
                <a:latin typeface="Arial" pitchFamily="34" charset="0"/>
                <a:ea typeface="字魂189号-星岩乐黑体" panose="00000500000000000000" charset="-122"/>
                <a:cs typeface="Arial" pitchFamily="34" charset="0"/>
                <a:sym typeface="+mn-lt"/>
              </a:rPr>
              <a:t>hoa</a:t>
            </a:r>
            <a:endPar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xmlns="" id="{D6BCE53D-D38C-4734-A2D0-FC0702E8C15B}"/>
              </a:ext>
            </a:extLst>
          </p:cNvPr>
          <p:cNvPicPr>
            <a:picLocks noChangeAspect="1"/>
          </p:cNvPicPr>
          <p:nvPr>
            <p:custDataLst>
              <p:tags r:id="rId1"/>
            </p:custDataLst>
          </p:nvPr>
        </p:nvPicPr>
        <p:blipFill>
          <a:blip r:embed="rId6" cstate="email"/>
          <a:stretch>
            <a:fillRect/>
          </a:stretch>
        </p:blipFill>
        <p:spPr>
          <a:xfrm rot="840000">
            <a:off x="-155070" y="-178432"/>
            <a:ext cx="2212876" cy="2273935"/>
          </a:xfrm>
          <a:prstGeom prst="rect">
            <a:avLst/>
          </a:prstGeom>
        </p:spPr>
      </p:pic>
      <p:pic>
        <p:nvPicPr>
          <p:cNvPr id="30" name="Picture 29">
            <a:extLst>
              <a:ext uri="{FF2B5EF4-FFF2-40B4-BE49-F238E27FC236}">
                <a16:creationId xmlns:a16="http://schemas.microsoft.com/office/drawing/2014/main" xmlns="" id="{C8D285DF-D8DA-4EEB-B8BD-64ACCFCBF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094" y="540067"/>
            <a:ext cx="529809" cy="381964"/>
          </a:xfrm>
          <a:prstGeom prst="rect">
            <a:avLst/>
          </a:prstGeom>
        </p:spPr>
      </p:pic>
      <p:sp>
        <p:nvSpPr>
          <p:cNvPr id="2" name="TextBox 1">
            <a:extLst>
              <a:ext uri="{FF2B5EF4-FFF2-40B4-BE49-F238E27FC236}">
                <a16:creationId xmlns:a16="http://schemas.microsoft.com/office/drawing/2014/main" xmlns="" id="{AEE382C3-D6D9-4243-AB05-05F02638E514}"/>
              </a:ext>
            </a:extLst>
          </p:cNvPr>
          <p:cNvSpPr txBox="1"/>
          <p:nvPr/>
        </p:nvSpPr>
        <p:spPr>
          <a:xfrm>
            <a:off x="76199" y="2286000"/>
            <a:ext cx="2486025" cy="584775"/>
          </a:xfrm>
          <a:prstGeom prst="rect">
            <a:avLst/>
          </a:prstGeom>
          <a:noFill/>
        </p:spPr>
        <p:txBody>
          <a:bodyPr wrap="square" rtlCol="0">
            <a:spAutoFit/>
          </a:bodyPr>
          <a:lstStyle/>
          <a:p>
            <a:r>
              <a:rPr lang="en-US" sz="3200" dirty="0"/>
              <a:t>- </a:t>
            </a:r>
            <a:r>
              <a:rPr lang="en-US" sz="3200" dirty="0" err="1"/>
              <a:t>chiều</a:t>
            </a:r>
            <a:r>
              <a:rPr lang="en-US" sz="3200" dirty="0"/>
              <a:t>/</a:t>
            </a:r>
            <a:r>
              <a:rPr lang="en-US" sz="3200" dirty="0" err="1"/>
              <a:t>triều</a:t>
            </a:r>
            <a:endParaRPr lang="en-US" sz="3200" dirty="0"/>
          </a:p>
        </p:txBody>
      </p:sp>
      <p:sp>
        <p:nvSpPr>
          <p:cNvPr id="32" name="TextBox 31">
            <a:extLst>
              <a:ext uri="{FF2B5EF4-FFF2-40B4-BE49-F238E27FC236}">
                <a16:creationId xmlns:a16="http://schemas.microsoft.com/office/drawing/2014/main" xmlns="" id="{72338F88-4A30-411E-A3B7-2A4E9E1514F6}"/>
              </a:ext>
            </a:extLst>
          </p:cNvPr>
          <p:cNvSpPr txBox="1"/>
          <p:nvPr/>
        </p:nvSpPr>
        <p:spPr>
          <a:xfrm>
            <a:off x="161925" y="3419475"/>
            <a:ext cx="1790700" cy="584775"/>
          </a:xfrm>
          <a:prstGeom prst="rect">
            <a:avLst/>
          </a:prstGeom>
          <a:noFill/>
        </p:spPr>
        <p:txBody>
          <a:bodyPr wrap="square" rtlCol="0">
            <a:spAutoFit/>
          </a:bodyPr>
          <a:lstStyle/>
          <a:p>
            <a:r>
              <a:rPr lang="en-US" sz="3200" dirty="0"/>
              <a:t>- </a:t>
            </a:r>
            <a:r>
              <a:rPr lang="en-US" sz="3200" dirty="0" err="1"/>
              <a:t>chở</a:t>
            </a:r>
            <a:r>
              <a:rPr lang="en-US" sz="3200" dirty="0"/>
              <a:t>/</a:t>
            </a:r>
            <a:r>
              <a:rPr lang="en-US" sz="3200" dirty="0" err="1"/>
              <a:t>trở</a:t>
            </a:r>
            <a:endParaRPr lang="en-US" sz="3200" dirty="0"/>
          </a:p>
        </p:txBody>
      </p:sp>
      <p:sp>
        <p:nvSpPr>
          <p:cNvPr id="34" name="Rounded Rectangle 1">
            <a:extLst>
              <a:ext uri="{FF2B5EF4-FFF2-40B4-BE49-F238E27FC236}">
                <a16:creationId xmlns:a16="http://schemas.microsoft.com/office/drawing/2014/main" xmlns="" id="{14C3034E-761A-40EA-A4B2-B7AC08E79DBC}"/>
              </a:ext>
            </a:extLst>
          </p:cNvPr>
          <p:cNvSpPr/>
          <p:nvPr/>
        </p:nvSpPr>
        <p:spPr>
          <a:xfrm>
            <a:off x="2438400" y="2114550"/>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nắng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35" name="Rounded Rectangle 21">
            <a:extLst>
              <a:ext uri="{FF2B5EF4-FFF2-40B4-BE49-F238E27FC236}">
                <a16:creationId xmlns:a16="http://schemas.microsoft.com/office/drawing/2014/main" xmlns="" id="{2FB5D391-9EAE-461E-A572-CE93A0135ABF}"/>
              </a:ext>
            </a:extLst>
          </p:cNvPr>
          <p:cNvSpPr/>
          <p:nvPr/>
        </p:nvSpPr>
        <p:spPr>
          <a:xfrm>
            <a:off x="2474521" y="341255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che</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6" name="Picture 35">
            <a:extLst>
              <a:ext uri="{FF2B5EF4-FFF2-40B4-BE49-F238E27FC236}">
                <a16:creationId xmlns:a16="http://schemas.microsoft.com/office/drawing/2014/main" xmlns="" id="{3E07001E-EEA3-48F3-967C-A1B1702BC1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473" y="3647654"/>
            <a:ext cx="505337" cy="364321"/>
          </a:xfrm>
          <a:prstGeom prst="rect">
            <a:avLst/>
          </a:prstGeom>
        </p:spPr>
      </p:pic>
      <p:pic>
        <p:nvPicPr>
          <p:cNvPr id="37" name="Picture 36">
            <a:extLst>
              <a:ext uri="{FF2B5EF4-FFF2-40B4-BE49-F238E27FC236}">
                <a16:creationId xmlns:a16="http://schemas.microsoft.com/office/drawing/2014/main" xmlns="" id="{8D0CF3BA-55E6-426C-AED3-C793B1FFE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269" y="2355344"/>
            <a:ext cx="505337" cy="364321"/>
          </a:xfrm>
          <a:prstGeom prst="rect">
            <a:avLst/>
          </a:prstGeom>
        </p:spPr>
      </p:pic>
      <p:sp>
        <p:nvSpPr>
          <p:cNvPr id="38" name="Rounded Rectangle 24">
            <a:extLst>
              <a:ext uri="{FF2B5EF4-FFF2-40B4-BE49-F238E27FC236}">
                <a16:creationId xmlns:a16="http://schemas.microsoft.com/office/drawing/2014/main" xmlns="" id="{ED3C06D3-0095-434C-BC55-F8F1401F3E0E}"/>
              </a:ext>
            </a:extLst>
          </p:cNvPr>
          <p:cNvSpPr/>
          <p:nvPr/>
        </p:nvSpPr>
        <p:spPr>
          <a:xfrm>
            <a:off x="4886437" y="2114550"/>
            <a:ext cx="1904888"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thủy</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39" name="Picture 38">
            <a:extLst>
              <a:ext uri="{FF2B5EF4-FFF2-40B4-BE49-F238E27FC236}">
                <a16:creationId xmlns:a16="http://schemas.microsoft.com/office/drawing/2014/main" xmlns="" id="{6333D3DB-40E6-40FF-800F-C99855F7A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4623" y="2267490"/>
            <a:ext cx="505337" cy="364321"/>
          </a:xfrm>
          <a:prstGeom prst="rect">
            <a:avLst/>
          </a:prstGeom>
        </p:spPr>
      </p:pic>
      <p:sp>
        <p:nvSpPr>
          <p:cNvPr id="40" name="Rounded Rectangle 40">
            <a:extLst>
              <a:ext uri="{FF2B5EF4-FFF2-40B4-BE49-F238E27FC236}">
                <a16:creationId xmlns:a16="http://schemas.microsoft.com/office/drawing/2014/main" xmlns="" id="{8784B002-0B8E-457E-9F8F-4512AE82D7B2}"/>
              </a:ext>
            </a:extLst>
          </p:cNvPr>
          <p:cNvSpPr/>
          <p:nvPr/>
        </p:nvSpPr>
        <p:spPr>
          <a:xfrm>
            <a:off x="4797509" y="3405155"/>
            <a:ext cx="1993816"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lang="en-US" sz="2800" dirty="0" err="1">
                <a:solidFill>
                  <a:prstClr val="black"/>
                </a:solidFill>
                <a:cs typeface="Arial" pitchFamily="34" charset="0"/>
              </a:rPr>
              <a:t>thành</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1" name="Picture 40">
            <a:extLst>
              <a:ext uri="{FF2B5EF4-FFF2-40B4-BE49-F238E27FC236}">
                <a16:creationId xmlns:a16="http://schemas.microsoft.com/office/drawing/2014/main" xmlns="" id="{50D2C0F4-AFEF-466D-8523-6179EF9D16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105" y="3569239"/>
            <a:ext cx="505337" cy="364321"/>
          </a:xfrm>
          <a:prstGeom prst="rect">
            <a:avLst/>
          </a:prstGeom>
        </p:spPr>
      </p:pic>
      <p:sp>
        <p:nvSpPr>
          <p:cNvPr id="42" name="Rounded Rectangle 42">
            <a:extLst>
              <a:ext uri="{FF2B5EF4-FFF2-40B4-BE49-F238E27FC236}">
                <a16:creationId xmlns:a16="http://schemas.microsoft.com/office/drawing/2014/main" xmlns="" id="{63F3D359-3CC4-4381-9AB9-6563D29E45F2}"/>
              </a:ext>
            </a:extLst>
          </p:cNvPr>
          <p:cNvSpPr/>
          <p:nvPr/>
        </p:nvSpPr>
        <p:spPr>
          <a:xfrm>
            <a:off x="7222817" y="2144087"/>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lang="en-US" sz="2800" dirty="0">
                <a:solidFill>
                  <a:prstClr val="black"/>
                </a:solidFill>
                <a:cs typeface="Arial" pitchFamily="34" charset="0"/>
              </a:rPr>
              <a:t>           </a:t>
            </a:r>
            <a:r>
              <a:rPr lang="en-US" sz="2800" dirty="0" err="1">
                <a:solidFill>
                  <a:prstClr val="black"/>
                </a:solidFill>
                <a:cs typeface="Arial" pitchFamily="34" charset="0"/>
              </a:rPr>
              <a:t>đại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3" name="Picture 42">
            <a:extLst>
              <a:ext uri="{FF2B5EF4-FFF2-40B4-BE49-F238E27FC236}">
                <a16:creationId xmlns:a16="http://schemas.microsoft.com/office/drawing/2014/main" xmlns="" id="{6A9BCAB7-63D3-4C3C-A113-430794D68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374" y="2328955"/>
            <a:ext cx="505337" cy="364321"/>
          </a:xfrm>
          <a:prstGeom prst="rect">
            <a:avLst/>
          </a:prstGeom>
        </p:spPr>
      </p:pic>
      <p:sp>
        <p:nvSpPr>
          <p:cNvPr id="44" name="Rounded Rectangle 44">
            <a:extLst>
              <a:ext uri="{FF2B5EF4-FFF2-40B4-BE49-F238E27FC236}">
                <a16:creationId xmlns:a16="http://schemas.microsoft.com/office/drawing/2014/main" xmlns="" id="{F521CE9B-2FA7-4BCB-A6D1-1AB16BE9FEE3}"/>
              </a:ext>
            </a:extLst>
          </p:cNvPr>
          <p:cNvSpPr/>
          <p:nvPr/>
        </p:nvSpPr>
        <p:spPr>
          <a:xfrm>
            <a:off x="7239546" y="3384373"/>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hàng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5" name="Rounded Rectangle 45">
            <a:extLst>
              <a:ext uri="{FF2B5EF4-FFF2-40B4-BE49-F238E27FC236}">
                <a16:creationId xmlns:a16="http://schemas.microsoft.com/office/drawing/2014/main" xmlns="" id="{40B28CE1-E7AF-4E9E-98D6-C80D192356D0}"/>
              </a:ext>
            </a:extLst>
          </p:cNvPr>
          <p:cNvSpPr/>
          <p:nvPr/>
        </p:nvSpPr>
        <p:spPr>
          <a:xfrm>
            <a:off x="9420225" y="2134562"/>
            <a:ext cx="2286000"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just"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noProof="0" dirty="0">
                <a:ln>
                  <a:noFill/>
                </a:ln>
                <a:solidFill>
                  <a:prstClr val="black"/>
                </a:solidFill>
                <a:effectLst/>
                <a:uLnTx/>
                <a:uFillTx/>
                <a:cs typeface="Arial" pitchFamily="34" charset="0"/>
              </a:rPr>
              <a:t>          </a:t>
            </a:r>
            <a:r>
              <a:rPr kumimoji="0" lang="en-US" sz="2800" b="0" i="0" u="none" strike="noStrike" kern="1200" cap="none" spc="0" normalizeH="0" noProof="0" dirty="0" err="1">
                <a:ln>
                  <a:noFill/>
                </a:ln>
                <a:solidFill>
                  <a:prstClr val="black"/>
                </a:solidFill>
                <a:effectLst/>
                <a:uLnTx/>
                <a:uFillTx/>
                <a:cs typeface="Arial" pitchFamily="34" charset="0"/>
              </a:rPr>
              <a:t>chuộng</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sp>
        <p:nvSpPr>
          <p:cNvPr id="46" name="Rounded Rectangle 46">
            <a:extLst>
              <a:ext uri="{FF2B5EF4-FFF2-40B4-BE49-F238E27FC236}">
                <a16:creationId xmlns:a16="http://schemas.microsoft.com/office/drawing/2014/main" xmlns="" id="{59820371-9114-4D86-8A1E-542C8F62A6DC}"/>
              </a:ext>
            </a:extLst>
          </p:cNvPr>
          <p:cNvSpPr/>
          <p:nvPr/>
        </p:nvSpPr>
        <p:spPr>
          <a:xfrm>
            <a:off x="9753292" y="3386585"/>
            <a:ext cx="1794837" cy="732860"/>
          </a:xfrm>
          <a:prstGeom prst="roundRect">
            <a:avLst>
              <a:gd name="adj" fmla="val 33019"/>
            </a:avLst>
          </a:prstGeom>
          <a:solidFill>
            <a:schemeClr val="accent4">
              <a:lumMod val="20000"/>
              <a:lumOff val="8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spcCol="0" rtlCol="0" anchor="ctr"/>
          <a:lstStyle/>
          <a:p>
            <a:pPr marL="0" marR="0" lvl="0" indent="0" algn="r" defTabSz="914332" rtl="0" eaLnBrk="1" fontAlgn="auto" latinLnBrk="0" hangingPunct="1">
              <a:lnSpc>
                <a:spcPct val="100000"/>
              </a:lnSpc>
              <a:spcBef>
                <a:spcPts val="0"/>
              </a:spcBef>
              <a:spcAft>
                <a:spcPts val="0"/>
              </a:spcAft>
              <a:buClrTx/>
              <a:buSzTx/>
              <a:buFontTx/>
              <a:buNone/>
              <a:tabLst>
                <a:tab pos="304776" algn="l"/>
              </a:tabLst>
              <a:defRPr/>
            </a:pPr>
            <a:r>
              <a:rPr kumimoji="0" lang="en-US" sz="2800" b="0" i="0" u="none" strike="noStrike" kern="1200" cap="none" spc="0" normalizeH="0" baseline="0" noProof="0" dirty="0" err="1">
                <a:ln>
                  <a:noFill/>
                </a:ln>
                <a:solidFill>
                  <a:prstClr val="black"/>
                </a:solidFill>
                <a:effectLst/>
                <a:uLnTx/>
                <a:uFillTx/>
                <a:cs typeface="Arial" pitchFamily="34" charset="0"/>
              </a:rPr>
              <a:t>ngại</a:t>
            </a:r>
            <a:endParaRPr kumimoji="0" lang="en-US" sz="2800" b="0" i="0" u="none" strike="noStrike" kern="1200" cap="none" spc="0" normalizeH="0" baseline="0" noProof="0" dirty="0">
              <a:ln>
                <a:noFill/>
              </a:ln>
              <a:solidFill>
                <a:prstClr val="black"/>
              </a:solidFill>
              <a:effectLst/>
              <a:uLnTx/>
              <a:uFillTx/>
              <a:cs typeface="Arial" pitchFamily="34" charset="0"/>
            </a:endParaRPr>
          </a:p>
        </p:txBody>
      </p:sp>
      <p:pic>
        <p:nvPicPr>
          <p:cNvPr id="47" name="Picture 46">
            <a:extLst>
              <a:ext uri="{FF2B5EF4-FFF2-40B4-BE49-F238E27FC236}">
                <a16:creationId xmlns:a16="http://schemas.microsoft.com/office/drawing/2014/main" xmlns="" id="{C2245076-2011-43E5-B18C-AF9406FBB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20730" y="3606946"/>
            <a:ext cx="505337" cy="364321"/>
          </a:xfrm>
          <a:prstGeom prst="rect">
            <a:avLst/>
          </a:prstGeom>
        </p:spPr>
      </p:pic>
      <p:pic>
        <p:nvPicPr>
          <p:cNvPr id="48" name="Picture 47">
            <a:extLst>
              <a:ext uri="{FF2B5EF4-FFF2-40B4-BE49-F238E27FC236}">
                <a16:creationId xmlns:a16="http://schemas.microsoft.com/office/drawing/2014/main" xmlns="" id="{99DDE8D2-D740-4576-9990-CF487F776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7828" y="2341389"/>
            <a:ext cx="505337" cy="364321"/>
          </a:xfrm>
          <a:prstGeom prst="rect">
            <a:avLst/>
          </a:prstGeom>
        </p:spPr>
      </p:pic>
      <p:pic>
        <p:nvPicPr>
          <p:cNvPr id="49" name="Picture 48">
            <a:extLst>
              <a:ext uri="{FF2B5EF4-FFF2-40B4-BE49-F238E27FC236}">
                <a16:creationId xmlns:a16="http://schemas.microsoft.com/office/drawing/2014/main" xmlns="" id="{BE44DCBA-2E15-4259-9A05-537C8743AB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411" y="3578764"/>
            <a:ext cx="505337" cy="364321"/>
          </a:xfrm>
          <a:prstGeom prst="rect">
            <a:avLst/>
          </a:prstGeom>
        </p:spPr>
      </p:pic>
      <p:sp>
        <p:nvSpPr>
          <p:cNvPr id="50" name="TextBox 49">
            <a:extLst>
              <a:ext uri="{FF2B5EF4-FFF2-40B4-BE49-F238E27FC236}">
                <a16:creationId xmlns:a16="http://schemas.microsoft.com/office/drawing/2014/main" xmlns="" id="{E4DCE41C-18A4-4B76-9F32-3A39DBBA0356}"/>
              </a:ext>
            </a:extLst>
          </p:cNvPr>
          <p:cNvSpPr txBox="1"/>
          <p:nvPr/>
        </p:nvSpPr>
        <p:spPr>
          <a:xfrm>
            <a:off x="3295650" y="2202741"/>
            <a:ext cx="153487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6" name="TextBox 75">
            <a:extLst>
              <a:ext uri="{FF2B5EF4-FFF2-40B4-BE49-F238E27FC236}">
                <a16:creationId xmlns:a16="http://schemas.microsoft.com/office/drawing/2014/main" xmlns="" id="{17609BF2-5DF5-456B-AC27-0A31B01685B7}"/>
              </a:ext>
            </a:extLst>
          </p:cNvPr>
          <p:cNvSpPr txBox="1"/>
          <p:nvPr/>
        </p:nvSpPr>
        <p:spPr>
          <a:xfrm>
            <a:off x="3164112" y="35189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7" name="TextBox 76">
            <a:extLst>
              <a:ext uri="{FF2B5EF4-FFF2-40B4-BE49-F238E27FC236}">
                <a16:creationId xmlns:a16="http://schemas.microsoft.com/office/drawing/2014/main" xmlns="" id="{E0CDACD9-9C3D-4306-81AA-2B360A9D3111}"/>
              </a:ext>
            </a:extLst>
          </p:cNvPr>
          <p:cNvSpPr txBox="1"/>
          <p:nvPr/>
        </p:nvSpPr>
        <p:spPr>
          <a:xfrm>
            <a:off x="5651910" y="2196413"/>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8" name="TextBox 77">
            <a:extLst>
              <a:ext uri="{FF2B5EF4-FFF2-40B4-BE49-F238E27FC236}">
                <a16:creationId xmlns:a16="http://schemas.microsoft.com/office/drawing/2014/main" xmlns="" id="{0C84A099-6E01-4A17-BC15-A06C1198515D}"/>
              </a:ext>
            </a:extLst>
          </p:cNvPr>
          <p:cNvSpPr txBox="1"/>
          <p:nvPr/>
        </p:nvSpPr>
        <p:spPr>
          <a:xfrm>
            <a:off x="5068746" y="3516051"/>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79" name="TextBox 78">
            <a:extLst>
              <a:ext uri="{FF2B5EF4-FFF2-40B4-BE49-F238E27FC236}">
                <a16:creationId xmlns:a16="http://schemas.microsoft.com/office/drawing/2014/main" xmlns="" id="{4B5D45E7-5311-4DE6-9B35-8E0C5038C362}"/>
              </a:ext>
            </a:extLst>
          </p:cNvPr>
          <p:cNvSpPr txBox="1"/>
          <p:nvPr/>
        </p:nvSpPr>
        <p:spPr>
          <a:xfrm>
            <a:off x="7348849" y="2243536"/>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triều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0" name="TextBox 79">
            <a:extLst>
              <a:ext uri="{FF2B5EF4-FFF2-40B4-BE49-F238E27FC236}">
                <a16:creationId xmlns:a16="http://schemas.microsoft.com/office/drawing/2014/main" xmlns="" id="{B16C6064-D0F9-4244-A35D-97DDD72773F7}"/>
              </a:ext>
            </a:extLst>
          </p:cNvPr>
          <p:cNvSpPr txBox="1"/>
          <p:nvPr/>
        </p:nvSpPr>
        <p:spPr>
          <a:xfrm>
            <a:off x="7374476" y="3490369"/>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1" name="TextBox 80">
            <a:extLst>
              <a:ext uri="{FF2B5EF4-FFF2-40B4-BE49-F238E27FC236}">
                <a16:creationId xmlns:a16="http://schemas.microsoft.com/office/drawing/2014/main" xmlns="" id="{CF637B7B-6E37-41B2-85F3-00394FDFBB2A}"/>
              </a:ext>
            </a:extLst>
          </p:cNvPr>
          <p:cNvSpPr txBox="1"/>
          <p:nvPr/>
        </p:nvSpPr>
        <p:spPr>
          <a:xfrm>
            <a:off x="9442190" y="2234052"/>
            <a:ext cx="1454410"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chiều</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
        <p:nvSpPr>
          <p:cNvPr id="82" name="TextBox 81">
            <a:extLst>
              <a:ext uri="{FF2B5EF4-FFF2-40B4-BE49-F238E27FC236}">
                <a16:creationId xmlns:a16="http://schemas.microsoft.com/office/drawing/2014/main" xmlns="" id="{F289AED5-D80A-4FCA-979B-FAB5F06733AF}"/>
              </a:ext>
            </a:extLst>
          </p:cNvPr>
          <p:cNvSpPr txBox="1"/>
          <p:nvPr/>
        </p:nvSpPr>
        <p:spPr>
          <a:xfrm>
            <a:off x="9991951" y="3493544"/>
            <a:ext cx="997529" cy="553992"/>
          </a:xfrm>
          <a:prstGeom prst="rect">
            <a:avLst/>
          </a:prstGeom>
          <a:noFill/>
        </p:spPr>
        <p:txBody>
          <a:bodyPr wrap="square" lIns="121915" tIns="60957" rIns="121915" bIns="60957" rtlCol="0">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84EBB"/>
                </a:solidFill>
                <a:effectLst/>
                <a:uLnTx/>
                <a:uFillTx/>
                <a:cs typeface="Arial" pitchFamily="34" charset="0"/>
              </a:rPr>
              <a:t>chở</a:t>
            </a:r>
            <a:endParaRPr kumimoji="0" lang="en-US" sz="2800" b="0" i="0" u="none" strike="noStrike" kern="1200" cap="none" spc="0" normalizeH="0" baseline="0" noProof="0" dirty="0">
              <a:ln>
                <a:noFill/>
              </a:ln>
              <a:solidFill>
                <a:srgbClr val="F84EBB"/>
              </a:solidFill>
              <a:effectLst/>
              <a:uLnTx/>
              <a:uFillTx/>
              <a:cs typeface="Arial"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9"/>
                                        </p:tgtEl>
                                      </p:cBhvr>
                                    </p:animEffect>
                                    <p:set>
                                      <p:cBhvr>
                                        <p:cTn id="15" dur="1" fill="hold">
                                          <p:stCondLst>
                                            <p:cond delay="499"/>
                                          </p:stCondLst>
                                        </p:cTn>
                                        <p:tgtEl>
                                          <p:spTgt spid="39"/>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barn(inVertical)">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par>
                                <p:cTn id="40" presetID="14" presetClass="exit" presetSubtype="10" fill="hold" nodeType="withEffect">
                                  <p:stCondLst>
                                    <p:cond delay="0"/>
                                  </p:stCondLst>
                                  <p:childTnLst>
                                    <p:animEffect transition="out" filter="randombar(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par>
                                <p:cTn id="48" presetID="16" presetClass="entr" presetSubtype="21"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arn(inVertical)">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49"/>
                                        </p:tgtEl>
                                      </p:cBhvr>
                                    </p:animEffect>
                                    <p:set>
                                      <p:cBhvr>
                                        <p:cTn id="63" dur="1" fill="hold">
                                          <p:stCondLst>
                                            <p:cond delay="499"/>
                                          </p:stCondLst>
                                        </p:cTn>
                                        <p:tgtEl>
                                          <p:spTgt spid="49"/>
                                        </p:tgtEl>
                                        <p:attrNameLst>
                                          <p:attrName>style.visibility</p:attrName>
                                        </p:attrNameLst>
                                      </p:cBhvr>
                                      <p:to>
                                        <p:strVal val="hidden"/>
                                      </p:to>
                                    </p:set>
                                  </p:childTnLst>
                                </p:cTn>
                              </p:par>
                              <p:par>
                                <p:cTn id="64" presetID="16" presetClass="entr" presetSubtype="21"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arn(inVertical)">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6" grpId="0"/>
      <p:bldP spid="77" grpId="0"/>
      <p:bldP spid="78" grpId="0"/>
      <p:bldP spid="79" grpId="0"/>
      <p:bldP spid="80" grpId="0"/>
      <p:bldP spid="81" grpId="0"/>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2D354D-E064-44AE-B426-8C8A83A639B6}"/>
              </a:ext>
            </a:extLst>
          </p:cNvPr>
          <p:cNvPicPr>
            <a:picLocks noChangeAspect="1"/>
          </p:cNvPicPr>
          <p:nvPr/>
        </p:nvPicPr>
        <p:blipFill>
          <a:blip r:embed="rId3"/>
          <a:stretch>
            <a:fillRect/>
          </a:stretch>
        </p:blipFill>
        <p:spPr>
          <a:xfrm>
            <a:off x="2279560" y="991188"/>
            <a:ext cx="7937680" cy="3999323"/>
          </a:xfrm>
          <a:prstGeom prst="rect">
            <a:avLst/>
          </a:prstGeom>
        </p:spPr>
      </p:pic>
    </p:spTree>
    <p:extLst>
      <p:ext uri="{BB962C8B-B14F-4D97-AF65-F5344CB8AC3E}">
        <p14:creationId xmlns:p14="http://schemas.microsoft.com/office/powerpoint/2010/main" val="3401499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xmlns="" id="{9C66E01C-93A4-41EC-A325-EE0BD768A21C}"/>
              </a:ext>
            </a:extLst>
          </p:cNvPr>
          <p:cNvSpPr/>
          <p:nvPr/>
        </p:nvSpPr>
        <p:spPr>
          <a:xfrm>
            <a:off x="1204731" y="293371"/>
            <a:ext cx="5272196"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rPr>
              <a:t>Trò chơi  tiếp sức trước lớp </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sp>
        <p:nvSpPr>
          <p:cNvPr id="33" name="Rectangle 32">
            <a:extLst>
              <a:ext uri="{FF2B5EF4-FFF2-40B4-BE49-F238E27FC236}">
                <a16:creationId xmlns:a16="http://schemas.microsoft.com/office/drawing/2014/main" xmlns="" id="{3C6C8B37-5E12-4845-B105-36E6D8C48948}"/>
              </a:ext>
            </a:extLst>
          </p:cNvPr>
          <p:cNvSpPr/>
          <p:nvPr/>
        </p:nvSpPr>
        <p:spPr>
          <a:xfrm>
            <a:off x="1282703" y="13625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Chọn</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FF0000"/>
                </a:solidFill>
                <a:effectLst/>
                <a:uLnTx/>
                <a:uFillTx/>
                <a:latin typeface="Arial" pitchFamily="34" charset="0"/>
                <a:ea typeface="微软雅黑"/>
                <a:cs typeface="Arial" pitchFamily="34" charset="0"/>
              </a:rPr>
              <a:t>ch</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hoặc</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tr</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thay</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cho</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ô </a:t>
            </a:r>
            <a:r>
              <a:rPr kumimoji="0" lang="en-US" sz="3200" b="0" i="0" u="none" strike="noStrike" kern="1200" cap="none" spc="0" normalizeH="0" baseline="0" noProof="0" dirty="0" err="1">
                <a:ln>
                  <a:noFill/>
                </a:ln>
                <a:solidFill>
                  <a:srgbClr val="7030A0"/>
                </a:solidFill>
                <a:effectLst/>
                <a:uLnTx/>
                <a:uFillTx/>
                <a:latin typeface="Arial" pitchFamily="34" charset="0"/>
                <a:ea typeface="微软雅黑"/>
                <a:cs typeface="Arial" pitchFamily="34" charset="0"/>
              </a:rPr>
              <a:t>vuông</a:t>
            </a:r>
            <a:r>
              <a:rPr kumimoji="0" lang="en-US"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a:t>
            </a:r>
          </a:p>
        </p:txBody>
      </p:sp>
      <p:sp>
        <p:nvSpPr>
          <p:cNvPr id="2" name="TextBox 1">
            <a:extLst>
              <a:ext uri="{FF2B5EF4-FFF2-40B4-BE49-F238E27FC236}">
                <a16:creationId xmlns:a16="http://schemas.microsoft.com/office/drawing/2014/main" xmlns="" id="{F8AAAAE8-D908-4612-A188-31A4DE2ACD6D}"/>
              </a:ext>
            </a:extLst>
          </p:cNvPr>
          <p:cNvSpPr txBox="1"/>
          <p:nvPr/>
        </p:nvSpPr>
        <p:spPr>
          <a:xfrm>
            <a:off x="1009650" y="2314575"/>
            <a:ext cx="9867900" cy="2062103"/>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Sông Bạch Đằng đã đi vào trang sử chống giặc ngoại xâm của dân tộc ta. Ai đã đi qua nơi này cũng cảm thấy tự hào về truyền thống giữ nước của cha ông ta.</a:t>
            </a:r>
            <a:endParaRPr lang="en-US" sz="3200" dirty="0">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(Theo </a:t>
            </a:r>
            <a:r>
              <a:rPr lang="en-US" sz="3200" dirty="0" err="1">
                <a:latin typeface="Calibri" panose="020F0502020204030204" pitchFamily="34" charset="0"/>
                <a:cs typeface="Calibri" panose="020F0502020204030204" pitchFamily="34" charset="0"/>
              </a:rPr>
              <a:t>Đoàn</a:t>
            </a:r>
            <a:r>
              <a:rPr lang="en-US" sz="3200" dirty="0">
                <a:latin typeface="Calibri" panose="020F0502020204030204" pitchFamily="34" charset="0"/>
                <a:cs typeface="Calibri" panose="020F0502020204030204" pitchFamily="34" charset="0"/>
              </a:rPr>
              <a:t> Minh </a:t>
            </a:r>
            <a:r>
              <a:rPr lang="en-US" sz="3200" dirty="0" err="1">
                <a:latin typeface="Calibri" panose="020F0502020204030204" pitchFamily="34" charset="0"/>
                <a:cs typeface="Calibri" panose="020F0502020204030204" pitchFamily="34" charset="0"/>
              </a:rPr>
              <a:t>Tuấn</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xmlns="" id="{2D893A85-BB5A-439D-A20A-A581AFA6F342}"/>
              </a:ext>
            </a:extLst>
          </p:cNvPr>
          <p:cNvSpPr/>
          <p:nvPr/>
        </p:nvSpPr>
        <p:spPr>
          <a:xfrm>
            <a:off x="5572125" y="237172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47AF78CF-9B0F-414A-A2F1-3A885EFDFC86}"/>
              </a:ext>
            </a:extLst>
          </p:cNvPr>
          <p:cNvSpPr/>
          <p:nvPr/>
        </p:nvSpPr>
        <p:spPr>
          <a:xfrm>
            <a:off x="7181850" y="2381250"/>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6FAE3D1D-B76D-491A-A486-1FC0AA413006}"/>
              </a:ext>
            </a:extLst>
          </p:cNvPr>
          <p:cNvSpPr/>
          <p:nvPr/>
        </p:nvSpPr>
        <p:spPr>
          <a:xfrm>
            <a:off x="1514475" y="3381375"/>
            <a:ext cx="33337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691398EA-A84E-4409-BB97-A662CD9C490D}"/>
              </a:ext>
            </a:extLst>
          </p:cNvPr>
          <p:cNvSpPr/>
          <p:nvPr/>
        </p:nvSpPr>
        <p:spPr>
          <a:xfrm>
            <a:off x="6057900" y="3362325"/>
            <a:ext cx="390525"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3C6C8B37-5E12-4845-B105-36E6D8C48948}"/>
              </a:ext>
            </a:extLst>
          </p:cNvPr>
          <p:cNvSpPr/>
          <p:nvPr/>
        </p:nvSpPr>
        <p:spPr>
          <a:xfrm>
            <a:off x="1387478" y="1172094"/>
            <a:ext cx="9855199" cy="615547"/>
          </a:xfrm>
          <a:prstGeom prst="rect">
            <a:avLst/>
          </a:prstGeom>
        </p:spPr>
        <p:txBody>
          <a:bodyPr wrap="square" lIns="121915" tIns="60957" rIns="121915" bIns="60957">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b. Chọn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ươc</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hoặc </a:t>
            </a:r>
            <a:r>
              <a:rPr kumimoji="0" lang="vi-VN" sz="3200" b="0" i="1" u="none" strike="noStrike" kern="1200" cap="none" spc="0" normalizeH="0" baseline="0" noProof="0" dirty="0">
                <a:ln>
                  <a:noFill/>
                </a:ln>
                <a:solidFill>
                  <a:srgbClr val="FF0000"/>
                </a:solidFill>
                <a:effectLst/>
                <a:uLnTx/>
                <a:uFillTx/>
                <a:latin typeface="Arial" pitchFamily="34" charset="0"/>
                <a:ea typeface="微软雅黑"/>
                <a:cs typeface="Arial" pitchFamily="34" charset="0"/>
              </a:rPr>
              <a:t>ươt</a:t>
            </a:r>
            <a:r>
              <a:rPr kumimoji="0" lang="vi-VN" sz="3200" b="0" i="0" u="none" strike="noStrike" kern="1200" cap="none" spc="0" normalizeH="0" baseline="0" noProof="0" dirty="0">
                <a:ln>
                  <a:noFill/>
                </a:ln>
                <a:solidFill>
                  <a:srgbClr val="7030A0"/>
                </a:solidFill>
                <a:effectLst/>
                <a:uLnTx/>
                <a:uFillTx/>
                <a:latin typeface="Arial" pitchFamily="34" charset="0"/>
                <a:ea typeface="微软雅黑"/>
                <a:cs typeface="Arial" pitchFamily="34" charset="0"/>
              </a:rPr>
              <a:t> thay cho ô vuông.</a:t>
            </a:r>
          </a:p>
        </p:txBody>
      </p:sp>
      <p:sp>
        <p:nvSpPr>
          <p:cNvPr id="2" name="TextBox 1">
            <a:extLst>
              <a:ext uri="{FF2B5EF4-FFF2-40B4-BE49-F238E27FC236}">
                <a16:creationId xmlns:a16="http://schemas.microsoft.com/office/drawing/2014/main" xmlns="" id="{F8AAAAE8-D908-4612-A188-31A4DE2ACD6D}"/>
              </a:ext>
            </a:extLst>
          </p:cNvPr>
          <p:cNvSpPr txBox="1"/>
          <p:nvPr/>
        </p:nvSpPr>
        <p:spPr>
          <a:xfrm>
            <a:off x="981075" y="2238375"/>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ngược về xuôi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 trước về sau</a:t>
            </a:r>
          </a:p>
        </p:txBody>
      </p:sp>
      <p:sp>
        <p:nvSpPr>
          <p:cNvPr id="13" name="TextBox 12">
            <a:extLst>
              <a:ext uri="{FF2B5EF4-FFF2-40B4-BE49-F238E27FC236}">
                <a16:creationId xmlns:a16="http://schemas.microsoft.com/office/drawing/2014/main" xmlns="" id="{231BA394-11D5-41DD-ACDB-8ED1DA10ADCC}"/>
              </a:ext>
            </a:extLst>
          </p:cNvPr>
          <p:cNvSpPr txBox="1"/>
          <p:nvPr/>
        </p:nvSpPr>
        <p:spPr>
          <a:xfrm>
            <a:off x="5600700" y="2228850"/>
            <a:ext cx="421005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xanh nước biếc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Vượt núi băng rừng</a:t>
            </a:r>
          </a:p>
        </p:txBody>
      </p:sp>
      <p:sp>
        <p:nvSpPr>
          <p:cNvPr id="14" name="Rectangle 13">
            <a:extLst>
              <a:ext uri="{FF2B5EF4-FFF2-40B4-BE49-F238E27FC236}">
                <a16:creationId xmlns:a16="http://schemas.microsoft.com/office/drawing/2014/main" xmlns="" id="{914F65B5-5538-47D0-9F1C-0481D56805F1}"/>
              </a:ext>
            </a:extLst>
          </p:cNvPr>
          <p:cNvSpPr/>
          <p:nvPr/>
        </p:nvSpPr>
        <p:spPr>
          <a:xfrm>
            <a:off x="2162175" y="237172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1CEBD2C-DBB4-41BC-A3B9-68CA01CDB421}"/>
              </a:ext>
            </a:extLst>
          </p:cNvPr>
          <p:cNvSpPr/>
          <p:nvPr/>
        </p:nvSpPr>
        <p:spPr>
          <a:xfrm>
            <a:off x="2019300" y="2819400"/>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6DFA91D-00D7-483C-908C-0A57F827B30A}"/>
              </a:ext>
            </a:extLst>
          </p:cNvPr>
          <p:cNvSpPr/>
          <p:nvPr/>
        </p:nvSpPr>
        <p:spPr>
          <a:xfrm>
            <a:off x="7820025" y="22764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7DEE7D9E-12E6-492F-BACC-09D2381BA622}"/>
              </a:ext>
            </a:extLst>
          </p:cNvPr>
          <p:cNvSpPr/>
          <p:nvPr/>
        </p:nvSpPr>
        <p:spPr>
          <a:xfrm>
            <a:off x="6134100" y="2809875"/>
            <a:ext cx="647700" cy="4191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410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7334DD0-B2D3-432A-9B03-FC43CA6DFEA5}"/>
              </a:ext>
            </a:extLst>
          </p:cNvPr>
          <p:cNvPicPr>
            <a:picLocks noChangeAspect="1"/>
          </p:cNvPicPr>
          <p:nvPr/>
        </p:nvPicPr>
        <p:blipFill>
          <a:blip r:embed="rId3"/>
          <a:stretch>
            <a:fillRect/>
          </a:stretch>
        </p:blipFill>
        <p:spPr>
          <a:xfrm>
            <a:off x="979072" y="1047750"/>
            <a:ext cx="9403186" cy="4400550"/>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xmlns="" id="{E58B5C0A-65BE-4C25-AA7B-616D51A9F328}"/>
              </a:ext>
            </a:extLst>
          </p:cNvPr>
          <p:cNvSpPr txBox="1"/>
          <p:nvPr/>
        </p:nvSpPr>
        <p:spPr>
          <a:xfrm>
            <a:off x="2445691" y="1108391"/>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viết đúng chính tả </a:t>
            </a:r>
          </a:p>
        </p:txBody>
      </p:sp>
      <p:sp>
        <p:nvSpPr>
          <p:cNvPr id="21" name="Rounded Rectangle 3">
            <a:extLst>
              <a:ext uri="{FF2B5EF4-FFF2-40B4-BE49-F238E27FC236}">
                <a16:creationId xmlns:a16="http://schemas.microsoft.com/office/drawing/2014/main" xmlns="" id="{73B84B9D-90C5-4256-81C2-369CE48B2D2E}"/>
              </a:ext>
            </a:extLst>
          </p:cNvPr>
          <p:cNvSpPr/>
          <p:nvPr/>
        </p:nvSpPr>
        <p:spPr>
          <a:xfrm>
            <a:off x="2404128" y="4453349"/>
            <a:ext cx="2510772"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xmlns="" id="{49937F0C-A5E5-4C3E-8A73-C0BE6810B9E7}"/>
              </a:ext>
            </a:extLst>
          </p:cNvPr>
          <p:cNvSpPr/>
          <p:nvPr/>
        </p:nvSpPr>
        <p:spPr>
          <a:xfrm>
            <a:off x="6200275" y="440665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xmlns="" id="{3EBB1161-BE50-48B3-BF30-C629C35AE8BB}"/>
              </a:ext>
            </a:extLst>
          </p:cNvPr>
          <p:cNvSpPr/>
          <p:nvPr/>
        </p:nvSpPr>
        <p:spPr>
          <a:xfrm>
            <a:off x="2445691" y="267829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xmlns="" id="{394641CC-2076-4CC3-BB4F-83F35E6E0591}"/>
              </a:ext>
            </a:extLst>
          </p:cNvPr>
          <p:cNvSpPr/>
          <p:nvPr/>
        </p:nvSpPr>
        <p:spPr>
          <a:xfrm>
            <a:off x="6179492" y="265751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xmlns="" id="{3F88A282-0FA9-4E65-9D37-6C1DC2B3FAA7}"/>
              </a:ext>
            </a:extLst>
          </p:cNvPr>
          <p:cNvSpPr txBox="1"/>
          <p:nvPr/>
        </p:nvSpPr>
        <p:spPr>
          <a:xfrm>
            <a:off x="2678884" y="4580063"/>
            <a:ext cx="2331266"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xmlns="" id="{293BBE6A-CDC8-4198-B2CD-C1E7DCA3D82B}"/>
              </a:ext>
            </a:extLst>
          </p:cNvPr>
          <p:cNvSpPr txBox="1"/>
          <p:nvPr/>
        </p:nvSpPr>
        <p:spPr>
          <a:xfrm>
            <a:off x="6232313" y="2814506"/>
            <a:ext cx="2216362"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xmlns="" id="{CC6EA2A3-CC75-4CF6-A5CB-19C48AE6C895}"/>
              </a:ext>
            </a:extLst>
          </p:cNvPr>
          <p:cNvSpPr txBox="1"/>
          <p:nvPr/>
        </p:nvSpPr>
        <p:spPr>
          <a:xfrm>
            <a:off x="6236641" y="4538496"/>
            <a:ext cx="2078183"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trăn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xmlns="" id="{E08003E5-7BED-46E2-9F7A-20C6BAC39DE8}"/>
              </a:ext>
            </a:extLst>
          </p:cNvPr>
          <p:cNvSpPr txBox="1"/>
          <p:nvPr/>
        </p:nvSpPr>
        <p:spPr>
          <a:xfrm>
            <a:off x="2524125" y="2801999"/>
            <a:ext cx="2055165"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chăn</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trở</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xmlns=""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xmlns=""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xmlns=""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xmlns=""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xmlns="" id="{C874733D-C95E-4435-93DF-D23C1296DEF1}"/>
              </a:ext>
            </a:extLst>
          </p:cNvPr>
          <p:cNvSpPr/>
          <p:nvPr/>
        </p:nvSpPr>
        <p:spPr>
          <a:xfrm>
            <a:off x="2667000" y="4552950"/>
            <a:ext cx="504826" cy="590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12618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8"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 name="TextBox 2">
            <a:extLst>
              <a:ext uri="{FF2B5EF4-FFF2-40B4-BE49-F238E27FC236}">
                <a16:creationId xmlns:a16="http://schemas.microsoft.com/office/drawing/2014/main" xmlns="" id="{E58B5C0A-65BE-4C25-AA7B-616D51A9F328}"/>
              </a:ext>
            </a:extLst>
          </p:cNvPr>
          <p:cNvSpPr txBox="1"/>
          <p:nvPr/>
        </p:nvSpPr>
        <p:spPr>
          <a:xfrm>
            <a:off x="2150416" y="1289366"/>
            <a:ext cx="7553825" cy="584773"/>
          </a:xfrm>
          <a:prstGeom prst="rect">
            <a:avLst/>
          </a:prstGeom>
          <a:noFill/>
        </p:spPr>
        <p:txBody>
          <a:bodyPr wrap="square" lIns="91439" tIns="45719" rIns="91439" bIns="45719"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Từ nào sau đây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viết</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sai</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a:t>
            </a:r>
            <a:r>
              <a:rPr kumimoji="0" lang="en-US" sz="3200" b="1" i="0" u="none" strike="noStrike" kern="1200" cap="none" spc="0" normalizeH="0" baseline="0" noProof="0" dirty="0" err="1">
                <a:ln>
                  <a:noFill/>
                </a:ln>
                <a:solidFill>
                  <a:prstClr val="black"/>
                </a:solidFill>
                <a:effectLst/>
                <a:uLnTx/>
                <a:uFillTx/>
                <a:ea typeface="+mn-ea"/>
                <a:cs typeface="Times New Roman" pitchFamily="18" charset="0"/>
              </a:rPr>
              <a:t>chính</a:t>
            </a:r>
            <a:r>
              <a:rPr kumimoji="0" lang="en-US" sz="3200" b="1" i="0" u="none" strike="noStrike" kern="1200" cap="none" spc="0" normalizeH="0" baseline="0" noProof="0" dirty="0">
                <a:ln>
                  <a:noFill/>
                </a:ln>
                <a:solidFill>
                  <a:prstClr val="black"/>
                </a:solidFill>
                <a:effectLst/>
                <a:uLnTx/>
                <a:uFillTx/>
                <a:ea typeface="+mn-ea"/>
                <a:cs typeface="Times New Roman" pitchFamily="18" charset="0"/>
              </a:rPr>
              <a:t> tả </a:t>
            </a:r>
          </a:p>
        </p:txBody>
      </p:sp>
      <p:sp>
        <p:nvSpPr>
          <p:cNvPr id="21" name="Rounded Rectangle 3">
            <a:extLst>
              <a:ext uri="{FF2B5EF4-FFF2-40B4-BE49-F238E27FC236}">
                <a16:creationId xmlns:a16="http://schemas.microsoft.com/office/drawing/2014/main" xmlns="" id="{73B84B9D-90C5-4256-81C2-369CE48B2D2E}"/>
              </a:ext>
            </a:extLst>
          </p:cNvPr>
          <p:cNvSpPr/>
          <p:nvPr/>
        </p:nvSpPr>
        <p:spPr>
          <a:xfrm>
            <a:off x="2571037" y="2632417"/>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2" name="Rounded Rectangle 4">
            <a:extLst>
              <a:ext uri="{FF2B5EF4-FFF2-40B4-BE49-F238E27FC236}">
                <a16:creationId xmlns:a16="http://schemas.microsoft.com/office/drawing/2014/main" xmlns="" id="{49937F0C-A5E5-4C3E-8A73-C0BE6810B9E7}"/>
              </a:ext>
            </a:extLst>
          </p:cNvPr>
          <p:cNvSpPr/>
          <p:nvPr/>
        </p:nvSpPr>
        <p:spPr>
          <a:xfrm>
            <a:off x="6200275" y="4406652"/>
            <a:ext cx="3091064"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ea typeface="+mn-ea"/>
              <a:cs typeface="+mn-cs"/>
            </a:endParaRPr>
          </a:p>
        </p:txBody>
      </p:sp>
      <p:sp>
        <p:nvSpPr>
          <p:cNvPr id="23" name="Rounded Rectangle 5">
            <a:extLst>
              <a:ext uri="{FF2B5EF4-FFF2-40B4-BE49-F238E27FC236}">
                <a16:creationId xmlns:a16="http://schemas.microsoft.com/office/drawing/2014/main" xmlns="" id="{3EBB1161-BE50-48B3-BF30-C629C35AE8BB}"/>
              </a:ext>
            </a:extLst>
          </p:cNvPr>
          <p:cNvSpPr/>
          <p:nvPr/>
        </p:nvSpPr>
        <p:spPr>
          <a:xfrm>
            <a:off x="2478648" y="4386221"/>
            <a:ext cx="3091063"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5" name="Rounded Rectangle 6">
            <a:extLst>
              <a:ext uri="{FF2B5EF4-FFF2-40B4-BE49-F238E27FC236}">
                <a16:creationId xmlns:a16="http://schemas.microsoft.com/office/drawing/2014/main" xmlns="" id="{394641CC-2076-4CC3-BB4F-83F35E6E0591}"/>
              </a:ext>
            </a:extLst>
          </p:cNvPr>
          <p:cNvSpPr/>
          <p:nvPr/>
        </p:nvSpPr>
        <p:spPr>
          <a:xfrm>
            <a:off x="6179491" y="2657516"/>
            <a:ext cx="2832527" cy="838200"/>
          </a:xfrm>
          <a:prstGeom prst="roundRect">
            <a:avLst/>
          </a:prstGeom>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solidFill>
              <a:effectLst/>
              <a:uLnTx/>
              <a:uFillTx/>
              <a:ea typeface="+mn-ea"/>
              <a:cs typeface="+mn-cs"/>
            </a:endParaRPr>
          </a:p>
        </p:txBody>
      </p:sp>
      <p:sp>
        <p:nvSpPr>
          <p:cNvPr id="27" name="TextBox 7">
            <a:extLst>
              <a:ext uri="{FF2B5EF4-FFF2-40B4-BE49-F238E27FC236}">
                <a16:creationId xmlns:a16="http://schemas.microsoft.com/office/drawing/2014/main" xmlns="" id="{3F88A282-0FA9-4E65-9D37-6C1DC2B3FAA7}"/>
              </a:ext>
            </a:extLst>
          </p:cNvPr>
          <p:cNvSpPr txBox="1"/>
          <p:nvPr/>
        </p:nvSpPr>
        <p:spPr>
          <a:xfrm>
            <a:off x="2845793" y="275913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tre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8" name="TextBox 8">
            <a:extLst>
              <a:ext uri="{FF2B5EF4-FFF2-40B4-BE49-F238E27FC236}">
                <a16:creationId xmlns:a16="http://schemas.microsoft.com/office/drawing/2014/main" xmlns="" id="{293BBE6A-CDC8-4198-B2CD-C1E7DCA3D82B}"/>
              </a:ext>
            </a:extLst>
          </p:cNvPr>
          <p:cNvSpPr txBox="1"/>
          <p:nvPr/>
        </p:nvSpPr>
        <p:spPr>
          <a:xfrm>
            <a:off x="6546638" y="2776406"/>
            <a:ext cx="2832527"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che</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29" name="TextBox 9">
            <a:extLst>
              <a:ext uri="{FF2B5EF4-FFF2-40B4-BE49-F238E27FC236}">
                <a16:creationId xmlns:a16="http://schemas.microsoft.com/office/drawing/2014/main" xmlns="" id="{CC6EA2A3-CC75-4CF6-A5CB-19C48AE6C895}"/>
              </a:ext>
            </a:extLst>
          </p:cNvPr>
          <p:cNvSpPr txBox="1"/>
          <p:nvPr/>
        </p:nvSpPr>
        <p:spPr>
          <a:xfrm>
            <a:off x="6484291" y="4509921"/>
            <a:ext cx="3783659"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D: </a:t>
            </a:r>
            <a:r>
              <a:rPr lang="en-US" sz="3200" dirty="0" err="1">
                <a:solidFill>
                  <a:prstClr val="black"/>
                </a:solidFill>
                <a:cs typeface="Times New Roman" pitchFamily="18" charset="0"/>
              </a:rPr>
              <a:t>trở</a:t>
            </a:r>
            <a:r>
              <a:rPr lang="en-US" sz="3200" dirty="0">
                <a:solidFill>
                  <a:prstClr val="black"/>
                </a:solidFill>
                <a:cs typeface="Times New Roman" pitchFamily="18" charset="0"/>
              </a:rPr>
              <a:t> </a:t>
            </a:r>
            <a:r>
              <a:rPr lang="en-US" sz="3200" dirty="0" err="1">
                <a:solidFill>
                  <a:prstClr val="black"/>
                </a:solidFill>
                <a:cs typeface="Times New Roman" pitchFamily="18" charset="0"/>
              </a:rPr>
              <a:t>mặt</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sp>
        <p:nvSpPr>
          <p:cNvPr id="30" name="TextBox 10">
            <a:extLst>
              <a:ext uri="{FF2B5EF4-FFF2-40B4-BE49-F238E27FC236}">
                <a16:creationId xmlns:a16="http://schemas.microsoft.com/office/drawing/2014/main" xmlns="" id="{E08003E5-7BED-46E2-9F7A-20C6BAC39DE8}"/>
              </a:ext>
            </a:extLst>
          </p:cNvPr>
          <p:cNvSpPr txBox="1"/>
          <p:nvPr/>
        </p:nvSpPr>
        <p:spPr>
          <a:xfrm>
            <a:off x="2845793" y="4509921"/>
            <a:ext cx="3091064" cy="584773"/>
          </a:xfrm>
          <a:prstGeom prst="rect">
            <a:avLst/>
          </a:prstGeom>
          <a:noFill/>
        </p:spPr>
        <p:txBody>
          <a:bodyPr wrap="square" lIns="91439" tIns="45719" rIns="91439"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ea typeface="+mn-ea"/>
                <a:cs typeface="Times New Roman" pitchFamily="18" charset="0"/>
              </a:rPr>
              <a:t>chở</a:t>
            </a:r>
            <a:r>
              <a:rPr kumimoji="0" lang="en-US" sz="3200" b="0" i="0" u="none" strike="noStrike" kern="1200" cap="none" spc="0" normalizeH="0" noProof="0" dirty="0">
                <a:ln>
                  <a:noFill/>
                </a:ln>
                <a:solidFill>
                  <a:prstClr val="black"/>
                </a:solidFill>
                <a:effectLst/>
                <a:uLnTx/>
                <a:uFillTx/>
                <a:ea typeface="+mn-ea"/>
                <a:cs typeface="Times New Roman" pitchFamily="18" charset="0"/>
              </a:rPr>
              <a:t> </a:t>
            </a:r>
            <a:r>
              <a:rPr kumimoji="0" lang="en-US" sz="3200" b="0" i="0" u="none" strike="noStrike" kern="1200" cap="none" spc="0" normalizeH="0" noProof="0" dirty="0" err="1">
                <a:ln>
                  <a:noFill/>
                </a:ln>
                <a:solidFill>
                  <a:prstClr val="black"/>
                </a:solidFill>
                <a:effectLst/>
                <a:uLnTx/>
                <a:uFillTx/>
                <a:ea typeface="+mn-ea"/>
                <a:cs typeface="Times New Roman" pitchFamily="18" charset="0"/>
              </a:rPr>
              <a:t>hàng</a:t>
            </a:r>
            <a:endParaRPr kumimoji="0" lang="en-US" sz="3200" b="0" i="0" u="none" strike="noStrike" kern="1200" cap="none" spc="0" normalizeH="0" baseline="0" noProof="0" dirty="0">
              <a:ln>
                <a:noFill/>
              </a:ln>
              <a:solidFill>
                <a:prstClr val="black"/>
              </a:solidFill>
              <a:effectLst/>
              <a:uLnTx/>
              <a:uFillTx/>
              <a:ea typeface="+mn-ea"/>
              <a:cs typeface="Times New Roman" pitchFamily="18" charset="0"/>
            </a:endParaRPr>
          </a:p>
        </p:txBody>
      </p:sp>
      <p:pic>
        <p:nvPicPr>
          <p:cNvPr id="35" name="Am-thanh-tra-loi-dung-www_nhacchuongvui_com.mp3">
            <a:hlinkClick r:id="" action="ppaction://media"/>
            <a:extLst>
              <a:ext uri="{FF2B5EF4-FFF2-40B4-BE49-F238E27FC236}">
                <a16:creationId xmlns:a16="http://schemas.microsoft.com/office/drawing/2014/main" xmlns="" id="{7263A83B-31BE-4288-8872-06E9BF9E57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96275" y="291852"/>
            <a:ext cx="609600" cy="609600"/>
          </a:xfrm>
          <a:prstGeom prst="rect">
            <a:avLst/>
          </a:prstGeom>
        </p:spPr>
      </p:pic>
      <p:pic>
        <p:nvPicPr>
          <p:cNvPr id="37" name="Am-thanh-tra-loi-sai-www_nhacchuongvui_com.mp3">
            <a:hlinkClick r:id="" action="ppaction://media"/>
            <a:extLst>
              <a:ext uri="{FF2B5EF4-FFF2-40B4-BE49-F238E27FC236}">
                <a16:creationId xmlns:a16="http://schemas.microsoft.com/office/drawing/2014/main" xmlns="" id="{BA1745BA-9762-45A8-8805-33CB7B0437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1423884"/>
            <a:ext cx="609600" cy="609600"/>
          </a:xfrm>
          <a:prstGeom prst="rect">
            <a:avLst/>
          </a:prstGeom>
        </p:spPr>
      </p:pic>
      <p:pic>
        <p:nvPicPr>
          <p:cNvPr id="38" name="Am-thanh-tra-loi-sai-www_nhacchuongvui_com.mp3">
            <a:hlinkClick r:id="" action="ppaction://media"/>
            <a:extLst>
              <a:ext uri="{FF2B5EF4-FFF2-40B4-BE49-F238E27FC236}">
                <a16:creationId xmlns:a16="http://schemas.microsoft.com/office/drawing/2014/main" xmlns="" id="{2664F621-3F24-4C3A-B42D-98488A39F01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51692" y="3923764"/>
            <a:ext cx="609600" cy="609600"/>
          </a:xfrm>
          <a:prstGeom prst="rect">
            <a:avLst/>
          </a:prstGeom>
        </p:spPr>
      </p:pic>
      <p:pic>
        <p:nvPicPr>
          <p:cNvPr id="39" name="Am-thanh-tra-loi-sai-www_nhacchuongvui_com.mp3">
            <a:hlinkClick r:id="" action="ppaction://media"/>
            <a:extLst>
              <a:ext uri="{FF2B5EF4-FFF2-40B4-BE49-F238E27FC236}">
                <a16:creationId xmlns:a16="http://schemas.microsoft.com/office/drawing/2014/main" xmlns="" id="{26B2B99C-61E4-42FE-A301-7009372B3E1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6275" y="2657516"/>
            <a:ext cx="609600" cy="609600"/>
          </a:xfrm>
          <a:prstGeom prst="rect">
            <a:avLst/>
          </a:prstGeom>
        </p:spPr>
      </p:pic>
      <p:sp>
        <p:nvSpPr>
          <p:cNvPr id="2" name="Oval 1">
            <a:extLst>
              <a:ext uri="{FF2B5EF4-FFF2-40B4-BE49-F238E27FC236}">
                <a16:creationId xmlns:a16="http://schemas.microsoft.com/office/drawing/2014/main" xmlns="" id="{C874733D-C95E-4435-93DF-D23C1296DEF1}"/>
              </a:ext>
            </a:extLst>
          </p:cNvPr>
          <p:cNvSpPr/>
          <p:nvPr/>
        </p:nvSpPr>
        <p:spPr>
          <a:xfrm>
            <a:off x="2752725" y="2714625"/>
            <a:ext cx="6096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58552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circle(in)">
                                      <p:cBhvr>
                                        <p:cTn id="11" dur="500"/>
                                        <p:tgtEl>
                                          <p:spTgt spid="30"/>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500"/>
                                        <p:tgtEl>
                                          <p:spTgt spid="2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500"/>
                                        <p:tgtEl>
                                          <p:spTgt spid="2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500"/>
                                        <p:tgtEl>
                                          <p:spTgt spid="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500"/>
                                        <p:tgtEl>
                                          <p:spTgt spid="2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500"/>
                                        <p:tgtEl>
                                          <p:spTgt spid="2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5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7"/>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8091" fill="hold"/>
                                        <p:tgtEl>
                                          <p:spTgt spid="35"/>
                                        </p:tgtEl>
                                      </p:cBhvr>
                                    </p:cmd>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8150" fill="hold"/>
                                        <p:tgtEl>
                                          <p:spTgt spid="37"/>
                                        </p:tgtEl>
                                      </p:cBhvr>
                                    </p:cmd>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0" fill="hold"/>
                                        <p:tgtEl>
                                          <p:spTgt spid="39"/>
                                        </p:tgtEl>
                                      </p:cBhvr>
                                    </p:cmd>
                                  </p:childTnLst>
                                </p:cTn>
                              </p:par>
                            </p:childTnLst>
                          </p:cTn>
                        </p:par>
                      </p:childTnLst>
                    </p:cTn>
                  </p:par>
                </p:childTnLst>
              </p:cTn>
              <p:nextCondLst>
                <p:cond evt="onClick" delay="0">
                  <p:tgtEl>
                    <p:spTgt spid="30"/>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withEffect">
                                  <p:stCondLst>
                                    <p:cond delay="0"/>
                                  </p:stCondLst>
                                  <p:childTnLst>
                                    <p:cmd type="call" cmd="playFrom(0.0)">
                                      <p:cBhvr>
                                        <p:cTn id="55" dur="8150" fill="hold"/>
                                        <p:tgtEl>
                                          <p:spTgt spid="38"/>
                                        </p:tgtEl>
                                      </p:cBhvr>
                                    </p:cmd>
                                  </p:childTnLst>
                                </p:cTn>
                              </p:par>
                            </p:childTnLst>
                          </p:cTn>
                        </p:par>
                      </p:childTnLst>
                    </p:cTn>
                  </p:par>
                </p:childTnLst>
              </p:cTn>
              <p:nextCondLst>
                <p:cond evt="onClick" delay="0">
                  <p:tgtEl>
                    <p:spTgt spid="29"/>
                  </p:tgtEl>
                </p:cond>
              </p:nextCondLst>
            </p:seq>
            <p:audio>
              <p:cMediaNode vol="80000">
                <p:cTn id="56" fill="hold" display="0">
                  <p:stCondLst>
                    <p:cond delay="indefinite"/>
                  </p:stCondLst>
                  <p:endCondLst>
                    <p:cond evt="onStopAudio" delay="0">
                      <p:tgtEl>
                        <p:sldTgt/>
                      </p:tgtEl>
                    </p:cond>
                  </p:endCondLst>
                </p:cTn>
                <p:tgtEl>
                  <p:spTgt spid="35"/>
                </p:tgtEl>
              </p:cMediaNode>
            </p:audio>
            <p:audio>
              <p:cMediaNode vol="80000">
                <p:cTn id="57" fill="hold" display="0">
                  <p:stCondLst>
                    <p:cond delay="indefinite"/>
                  </p:stCondLst>
                  <p:endCondLst>
                    <p:cond evt="onStopAudio" delay="0">
                      <p:tgtEl>
                        <p:sldTgt/>
                      </p:tgtEl>
                    </p:cond>
                  </p:endCondLst>
                </p:cTn>
                <p:tgtEl>
                  <p:spTgt spid="37"/>
                </p:tgtEl>
              </p:cMediaNode>
            </p:audio>
            <p:audio>
              <p:cMediaNode vol="80000">
                <p:cTn id="58" fill="hold" display="0">
                  <p:stCondLst>
                    <p:cond delay="indefinite"/>
                  </p:stCondLst>
                  <p:endCondLst>
                    <p:cond evt="onStopAudio" delay="0">
                      <p:tgtEl>
                        <p:sldTgt/>
                      </p:tgtEl>
                    </p:cond>
                  </p:endCondLst>
                </p:cTn>
                <p:tgtEl>
                  <p:spTgt spid="38"/>
                </p:tgtEl>
              </p:cMediaNode>
            </p:audio>
            <p:audio>
              <p:cMediaNode vol="80000">
                <p:cTn id="59" fill="hold" display="0">
                  <p:stCondLst>
                    <p:cond delay="indefinite"/>
                  </p:stCondLst>
                  <p:endCondLst>
                    <p:cond evt="onStopAudio" delay="0">
                      <p:tgtEl>
                        <p:sldTgt/>
                      </p:tgtEl>
                    </p:cond>
                  </p:endCondLst>
                </p:cTn>
                <p:tgtEl>
                  <p:spTgt spid="39"/>
                </p:tgtEl>
              </p:cMediaNode>
            </p:audio>
          </p:childTnLst>
        </p:cTn>
      </p:par>
    </p:tnLst>
    <p:bldLst>
      <p:bldP spid="20" grpId="0"/>
      <p:bldP spid="21" grpId="0" animBg="1"/>
      <p:bldP spid="22" grpId="0" animBg="1"/>
      <p:bldP spid="23" grpId="0" animBg="1"/>
      <p:bldP spid="25" grpId="0" animBg="1"/>
      <p:bldP spid="27" grpId="0"/>
      <p:bldP spid="28" grpId="0"/>
      <p:bldP spid="29" grpId="0"/>
      <p:bldP spid="3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xmlns=""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7" name="Lưu đồ: Điểm Kết Thúc 15">
            <a:extLst>
              <a:ext uri="{FF2B5EF4-FFF2-40B4-BE49-F238E27FC236}">
                <a16:creationId xmlns:a16="http://schemas.microsoft.com/office/drawing/2014/main" xmlns="" id="{1ED11596-CA54-4DFD-B81D-352732387847}"/>
              </a:ext>
            </a:extLst>
          </p:cNvPr>
          <p:cNvSpPr/>
          <p:nvPr/>
        </p:nvSpPr>
        <p:spPr>
          <a:xfrm>
            <a:off x="668553" y="1715390"/>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04;p20">
            <a:extLst>
              <a:ext uri="{FF2B5EF4-FFF2-40B4-BE49-F238E27FC236}">
                <a16:creationId xmlns:a16="http://schemas.microsoft.com/office/drawing/2014/main" xmlns="" id="{6D3E7782-01F2-4822-B24B-220FD694CF2F}"/>
              </a:ext>
            </a:extLst>
          </p:cNvPr>
          <p:cNvSpPr txBox="1">
            <a:spLocks/>
          </p:cNvSpPr>
          <p:nvPr/>
        </p:nvSpPr>
        <p:spPr>
          <a:xfrm>
            <a:off x="1566081" y="3839873"/>
            <a:ext cx="7006419" cy="637707"/>
          </a:xfrm>
          <a:prstGeom prst="rect">
            <a:avLst/>
          </a:prstGeom>
          <a:noFill/>
          <a:ln>
            <a:noFill/>
          </a:ln>
        </p:spPr>
        <p:txBody>
          <a:bodyPr spcFirstLastPara="1" wrap="square" lIns="162483" tIns="162483" rIns="162483" bIns="16248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lvl="0" defTabSz="1218804">
              <a:defRPr/>
            </a:pPr>
            <a:r>
              <a:rPr lang="en-US" sz="4000" b="1" kern="0" dirty="0" err="1">
                <a:solidFill>
                  <a:srgbClr val="FF0000"/>
                </a:solidFill>
                <a:latin typeface="Calibri" panose="020F0502020204030204" pitchFamily="34" charset="0"/>
                <a:cs typeface="Calibri" panose="020F0502020204030204" pitchFamily="34" charset="0"/>
              </a:rPr>
              <a:t>Về</a:t>
            </a:r>
            <a:r>
              <a:rPr lang="en-US" sz="4000" b="1" kern="0" dirty="0">
                <a:solidFill>
                  <a:srgbClr val="FF0000"/>
                </a:solidFill>
                <a:latin typeface="Calibri" panose="020F0502020204030204" pitchFamily="34" charset="0"/>
                <a:cs typeface="Calibri" panose="020F0502020204030204" pitchFamily="34" charset="0"/>
              </a:rPr>
              <a:t> </a:t>
            </a:r>
            <a:r>
              <a:rPr lang="en-US" sz="4000" b="1" kern="0" dirty="0" err="1">
                <a:solidFill>
                  <a:srgbClr val="FF0000"/>
                </a:solidFill>
                <a:latin typeface="Calibri" panose="020F0502020204030204" pitchFamily="34" charset="0"/>
                <a:cs typeface="Calibri" panose="020F0502020204030204" pitchFamily="34" charset="0"/>
              </a:rPr>
              <a:t>nhà</a:t>
            </a:r>
            <a:r>
              <a:rPr lang="en-US" sz="4000" b="1" kern="0" dirty="0">
                <a:solidFill>
                  <a:srgbClr val="FF0000"/>
                </a:solidFill>
                <a:latin typeface="Calibri" panose="020F0502020204030204" pitchFamily="34" charset="0"/>
                <a:cs typeface="Calibri" panose="020F0502020204030204" pitchFamily="34" charset="0"/>
              </a:rPr>
              <a:t>:</a:t>
            </a:r>
          </a:p>
          <a:p>
            <a:pPr lvl="0" defTabSz="1218804">
              <a:defRPr/>
            </a:pPr>
            <a:r>
              <a:rPr lang="vi-VN" sz="4000" kern="0" dirty="0">
                <a:solidFill>
                  <a:srgbClr val="002060"/>
                </a:solidFill>
                <a:latin typeface="Calibri" panose="020F0502020204030204" pitchFamily="34" charset="0"/>
                <a:cs typeface="Calibri" panose="020F0502020204030204" pitchFamily="34" charset="0"/>
              </a:rPr>
              <a:t>Tìm đọc bài văn, bài thơ viết về cảnh vật quê hương, đất nước Việt Nam. </a:t>
            </a:r>
          </a:p>
        </p:txBody>
      </p:sp>
    </p:spTree>
    <p:extLst>
      <p:ext uri="{BB962C8B-B14F-4D97-AF65-F5344CB8AC3E}">
        <p14:creationId xmlns:p14="http://schemas.microsoft.com/office/powerpoint/2010/main" val="2458318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xmlns=""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xmlns=""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xmlns=""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2" name="TextBox 1">
            <a:extLst>
              <a:ext uri="{FF2B5EF4-FFF2-40B4-BE49-F238E27FC236}">
                <a16:creationId xmlns:a16="http://schemas.microsoft.com/office/drawing/2014/main" xmlns="" id="{82E4E6B0-FC57-7175-A7A7-031447D0D2E2}"/>
              </a:ext>
            </a:extLst>
          </p:cNvPr>
          <p:cNvSpPr txBox="1"/>
          <p:nvPr/>
        </p:nvSpPr>
        <p:spPr>
          <a:xfrm>
            <a:off x="666750" y="2257425"/>
            <a:ext cx="9867900" cy="3262816"/>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chính tả bài thơ Bản em (Nguyễn Thái Vận) theo hình thức nghe – viết; trình bày đúng các khổ thơ, biết viết hoa chữ cái mở đầu tên bài thơ và chữ cái đầu mỗi câu thơ ( viết đúng mẫu chữ viết hoa đã học ở lớp 2)</a:t>
            </a:r>
            <a:endParaRPr lang="en-US" sz="2800" b="1" dirty="0">
              <a:solidFill>
                <a:srgbClr val="002060"/>
              </a:solidFill>
              <a:effectLst/>
              <a:ea typeface="Calibri" panose="020F0502020204030204" pitchFamily="34" charset="0"/>
              <a:cs typeface="Times New Roman" panose="02020603050405020304" pitchFamily="18" charset="0"/>
            </a:endParaRP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ffectLst/>
                <a:ea typeface="Calibri" panose="020F0502020204030204" pitchFamily="34" charset="0"/>
                <a:cs typeface="Times New Roman" panose="02020603050405020304" pitchFamily="18" charset="0"/>
              </a:rPr>
              <a:t>Viết đúng từ ngữ có tiếng bắt đầu bằng ch/ tr hoặc có tiếng chứa ươc/ ươt.</a:t>
            </a:r>
            <a:endParaRPr lang="en-US" sz="28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9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xmlns=""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8F15748-984D-426A-B30E-D50933FEA3E7}"/>
              </a:ext>
            </a:extLst>
          </p:cNvPr>
          <p:cNvPicPr>
            <a:picLocks noChangeAspect="1"/>
          </p:cNvPicPr>
          <p:nvPr/>
        </p:nvPicPr>
        <p:blipFill>
          <a:blip r:embed="rId3"/>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2ECFB99C-7CE4-4AF4-B37C-9493AE82DE3D}"/>
              </a:ext>
            </a:extLst>
          </p:cNvPr>
          <p:cNvSpPr/>
          <p:nvPr/>
        </p:nvSpPr>
        <p:spPr>
          <a:xfrm>
            <a:off x="285751" y="609600"/>
            <a:ext cx="10877550" cy="5676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xmlns="" id="{DACD18EB-29D6-45C8-9C12-E47000979428}"/>
              </a:ext>
            </a:extLst>
          </p:cNvPr>
          <p:cNvPicPr>
            <a:picLocks noChangeAspect="1"/>
          </p:cNvPicPr>
          <p:nvPr/>
        </p:nvPicPr>
        <p:blipFill>
          <a:blip r:embed="rId2"/>
          <a:stretch>
            <a:fillRect/>
          </a:stretch>
        </p:blipFill>
        <p:spPr>
          <a:xfrm>
            <a:off x="1029424" y="645174"/>
            <a:ext cx="9656901" cy="5529551"/>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xmlns=""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ABB1ACF6-457D-4A6B-8124-0F0826308099}"/>
              </a:ext>
            </a:extLst>
          </p:cNvPr>
          <p:cNvSpPr/>
          <p:nvPr/>
        </p:nvSpPr>
        <p:spPr>
          <a:xfrm>
            <a:off x="4787059" y="404630"/>
            <a:ext cx="157927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Bản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em</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xmlns="" id="{B731248C-7A5B-4CE7-BB7B-E62E8BCC47B5}"/>
              </a:ext>
            </a:extLst>
          </p:cNvPr>
          <p:cNvSpPr txBox="1"/>
          <p:nvPr/>
        </p:nvSpPr>
        <p:spPr>
          <a:xfrm>
            <a:off x="1047751" y="1023274"/>
            <a:ext cx="3695700"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Bản em Λłn εģ wúi</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E38C71F7-5C03-4C2D-AF17-C4C1538162F7}"/>
              </a:ext>
            </a:extLst>
          </p:cNvPr>
          <p:cNvSpPr txBox="1"/>
          <p:nvPr/>
        </p:nvSpPr>
        <p:spPr>
          <a:xfrm>
            <a:off x="1028701" y="1518574"/>
            <a:ext cx="5076824"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Sĥ bŬg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χϙζ </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jây</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xmlns="" id="{081DDEEA-1549-4BC1-8289-3146492DA7CF}"/>
              </a:ext>
            </a:extLst>
          </p:cNvPr>
          <p:cNvSpPr txBox="1"/>
          <p:nvPr/>
        </p:nvSpPr>
        <p:spPr>
          <a:xfrm>
            <a:off x="1000126" y="20614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SưΩg ǟΠ ηư jưa dĖ</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080FBEDF-06E4-4A42-8B26-8646847ABBA5}"/>
              </a:ext>
            </a:extLst>
          </p:cNvPr>
          <p:cNvSpPr txBox="1"/>
          <p:nvPr/>
        </p:nvSpPr>
        <p:spPr>
          <a:xfrm>
            <a:off x="1000126" y="26329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Tǟưa jƞ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ấy jặt ǇrƟ.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B91B6272-7168-4835-B4C5-B7529B98C4A3}"/>
              </a:ext>
            </a:extLst>
          </p:cNvPr>
          <p:cNvSpPr txBox="1"/>
          <p:nvPr/>
        </p:nvSpPr>
        <p:spPr>
          <a:xfrm>
            <a:off x="962026" y="36997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Cây pơ-mu đầu dǬ</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7CC6DB23-D612-4B85-AF84-A75C40900F46}"/>
              </a:ext>
            </a:extLst>
          </p:cNvPr>
          <p:cNvSpPr txBox="1"/>
          <p:nvPr/>
        </p:nvSpPr>
        <p:spPr>
          <a:xfrm>
            <a:off x="933451" y="42046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Im ηư wgưƟ líζ caζ</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D355E6F7-C5E8-4960-B0BE-A391C13FCDA4}"/>
              </a:ext>
            </a:extLst>
          </p:cNvPr>
          <p:cNvSpPr txBox="1"/>
          <p:nvPr/>
        </p:nvSpPr>
        <p:spPr>
          <a:xfrm>
            <a:off x="971551" y="47570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Ngựa Ǉuần Ǉra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giƞ</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4AF949A6-9245-4F4F-95BE-36750D0D348C}"/>
              </a:ext>
            </a:extLst>
          </p:cNvPr>
          <p:cNvSpPr txBox="1"/>
          <p:nvPr/>
        </p:nvSpPr>
        <p:spPr>
          <a:xfrm>
            <a:off x="990601" y="529047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Dừng đỉ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Α∆</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hí vang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xmlns="" id="{01E2664F-241A-45F7-8B2B-775DABA8AD99}"/>
              </a:ext>
            </a:extLst>
          </p:cNvPr>
          <p:cNvSpPr txBox="1"/>
          <p:nvPr/>
        </p:nvSpPr>
        <p:spPr>
          <a:xfrm>
            <a:off x="5638800" y="1032799"/>
            <a:ext cx="4743449" cy="461665"/>
          </a:xfrm>
          <a:prstGeom prst="rect">
            <a:avLst/>
          </a:prstGeom>
          <a:noFill/>
        </p:spPr>
        <p:txBody>
          <a:bodyPr wrap="square" rtlCol="0">
            <a:spAutoFit/>
          </a:bodyPr>
          <a:lstStyle/>
          <a:p>
            <a:pPr lvl="0" indent="361950" algn="just">
              <a:spcAft>
                <a:spcPts val="500"/>
              </a:spcAft>
            </a:pP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Nǖìn xuūg sâu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lv-LV"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ung lũng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1A49448E-AC58-4677-AEBA-BEC941313F1E}"/>
              </a:ext>
            </a:extLst>
          </p:cNvPr>
          <p:cNvSpPr txBox="1"/>
          <p:nvPr/>
        </p:nvSpPr>
        <p:spPr>
          <a:xfrm>
            <a:off x="5619751" y="152809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Nắng ηư ǟĝ jật vàng</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xmlns="" id="{D38A2CAE-03A4-4DF0-A943-84B2A8F060E4}"/>
              </a:ext>
            </a:extLst>
          </p:cNvPr>
          <p:cNvSpPr txBox="1"/>
          <p:nvPr/>
        </p:nvSpPr>
        <p:spPr>
          <a:xfrm>
            <a:off x="5591176" y="2071024"/>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Thác Ǉrắng Ǉung dải lụa</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xmlns="" id="{08472D86-D029-4AAD-B0D7-E3FEA212917E}"/>
              </a:ext>
            </a:extLst>
          </p:cNvPr>
          <p:cNvSpPr txBox="1"/>
          <p:nvPr/>
        </p:nvSpPr>
        <p:spPr>
          <a:xfrm>
            <a:off x="5591176" y="2613949"/>
            <a:ext cx="50768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Ngô xa</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hai ǧ</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ΰ</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Ŋ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xmlns="" id="{36DC1652-82ED-4F25-AED1-D27CE908C5B2}"/>
              </a:ext>
            </a:extLst>
          </p:cNvPr>
          <p:cNvSpPr txBox="1"/>
          <p:nvPr/>
        </p:nvSpPr>
        <p:spPr>
          <a:xfrm>
            <a:off x="7277101" y="3147349"/>
            <a:ext cx="4733924"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(Nguyễn Thái Vận)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DE69DE3C-28A0-44CD-B08E-0A75EFB7331A}"/>
              </a:ext>
            </a:extLst>
          </p:cNvPr>
          <p:cNvGrpSpPr/>
          <p:nvPr/>
        </p:nvGrpSpPr>
        <p:grpSpPr>
          <a:xfrm>
            <a:off x="1337230" y="1698713"/>
            <a:ext cx="6587674" cy="2774078"/>
            <a:chOff x="1337230" y="1698713"/>
            <a:chExt cx="6587674" cy="2774078"/>
          </a:xfrm>
        </p:grpSpPr>
        <p:pic>
          <p:nvPicPr>
            <p:cNvPr id="1028" name="Picture 4" descr="Cuộn Giấy Cũ Bản - Miễn Phí vector hình ảnh trên Pixabay">
              <a:extLst>
                <a:ext uri="{FF2B5EF4-FFF2-40B4-BE49-F238E27FC236}">
                  <a16:creationId xmlns:a16="http://schemas.microsoft.com/office/drawing/2014/main" xmlns="" id="{0973EC88-6E8B-417C-B012-43331A9BD13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xmlns="" id="{524A8535-62B8-4E6F-8CC6-BABCA62CF2EE}"/>
                </a:ext>
              </a:extLst>
            </p:cNvPr>
            <p:cNvSpPr txBox="1">
              <a:spLocks/>
            </p:cNvSpPr>
            <p:nvPr/>
          </p:nvSpPr>
          <p:spPr>
            <a:xfrm>
              <a:off x="1796059" y="2300862"/>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err="1">
                  <a:solidFill>
                    <a:srgbClr val="0070C0"/>
                  </a:solidFill>
                  <a:latin typeface="Calibri" panose="020F0502020204030204" pitchFamily="34" charset="0"/>
                  <a:cs typeface="Calibri" panose="020F0502020204030204" pitchFamily="34" charset="0"/>
                </a:rPr>
                <a:t>Nội</a:t>
              </a:r>
              <a:r>
                <a:rPr lang="en-US" sz="3600" b="1" dirty="0">
                  <a:solidFill>
                    <a:srgbClr val="0070C0"/>
                  </a:solidFill>
                  <a:latin typeface="Calibri" panose="020F0502020204030204" pitchFamily="34" charset="0"/>
                  <a:cs typeface="Calibri" panose="020F0502020204030204" pitchFamily="34" charset="0"/>
                </a:rPr>
                <a:t> dung </a:t>
              </a:r>
              <a:r>
                <a:rPr lang="en-US" sz="3600" b="1" dirty="0" err="1">
                  <a:solidFill>
                    <a:srgbClr val="0070C0"/>
                  </a:solidFill>
                  <a:latin typeface="Calibri" panose="020F0502020204030204" pitchFamily="34" charset="0"/>
                  <a:cs typeface="Calibri" panose="020F0502020204030204" pitchFamily="34" charset="0"/>
                </a:rPr>
                <a:t>bài</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thơ</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gì</a:t>
              </a:r>
              <a:r>
                <a:rPr lang="en-US" sz="3600" b="1" dirty="0">
                  <a:solidFill>
                    <a:srgbClr val="0070C0"/>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2" name="Picture 1">
            <a:extLst>
              <a:ext uri="{FF2B5EF4-FFF2-40B4-BE49-F238E27FC236}">
                <a16:creationId xmlns:a16="http://schemas.microsoft.com/office/drawing/2014/main" xmlns="" id="{CAE8990B-D102-4E7A-8045-69954CC5DF0C}"/>
              </a:ext>
            </a:extLst>
          </p:cNvPr>
          <p:cNvPicPr>
            <a:picLocks noChangeAspect="1"/>
          </p:cNvPicPr>
          <p:nvPr/>
        </p:nvPicPr>
        <p:blipFill>
          <a:blip r:embed="rId4"/>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xmlns=""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xmlns=""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xmlns=""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xmlns=""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xmlns=""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xmlns=""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xmlns="" id="{798DE381-FCBC-4943-8B20-52E297FC4C47}"/>
                </a:ext>
              </a:extLst>
            </p:cNvPr>
            <p:cNvSpPr/>
            <p:nvPr/>
          </p:nvSpPr>
          <p:spPr>
            <a:xfrm>
              <a:off x="1949889" y="5116800"/>
              <a:ext cx="5107781" cy="799068"/>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Bài</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thơ</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miêu</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tả</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vẻ</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đẹp</a:t>
              </a:r>
              <a:r>
                <a:rPr kumimoji="0" lang="en-US"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a:t>
              </a:r>
              <a:r>
                <a:rPr kumimoji="0" lang="en-US" altLang="zh-CN" sz="3200" b="0" i="0" u="none" strike="noStrike" kern="1200" cap="none" spc="0" normalizeH="0" baseline="0" noProof="0" dirty="0" err="1">
                  <a:ln>
                    <a:noFill/>
                  </a:ln>
                  <a:solidFill>
                    <a:srgbClr val="FF0000"/>
                  </a:solidFill>
                  <a:effectLst/>
                  <a:uLnTx/>
                  <a:uFillTx/>
                  <a:latin typeface="Arial" pitchFamily="34" charset="0"/>
                  <a:ea typeface="思源黑体 CN Light" panose="020B0300000000000000" charset="-122"/>
                  <a:cs typeface="Arial" pitchFamily="34" charset="0"/>
                  <a:sym typeface="+mn-ea"/>
                </a:rPr>
                <a:t>của</a:t>
              </a:r>
              <a:r>
                <a:rPr kumimoji="0" lang="vi-VN" altLang="zh-CN" sz="3200" b="0" i="0" u="none" strike="noStrike" kern="1200" cap="none" spc="0" normalizeH="0" baseline="0" noProof="0" dirty="0">
                  <a:ln>
                    <a:noFill/>
                  </a:ln>
                  <a:solidFill>
                    <a:srgbClr val="FF0000"/>
                  </a:solidFill>
                  <a:effectLst/>
                  <a:uLnTx/>
                  <a:uFillTx/>
                  <a:latin typeface="Arial" pitchFamily="34" charset="0"/>
                  <a:ea typeface="思源黑体 CN Light" panose="020B0300000000000000" charset="-122"/>
                  <a:cs typeface="Arial" pitchFamily="34" charset="0"/>
                  <a:sym typeface="+mn-ea"/>
                </a:rPr>
                <a:t> cảnh vật miền núi.</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组合 8">
            <a:extLst>
              <a:ext uri="{FF2B5EF4-FFF2-40B4-BE49-F238E27FC236}">
                <a16:creationId xmlns:a16="http://schemas.microsoft.com/office/drawing/2014/main" xmlns=""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xmlns=""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xmlns=""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chóp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xmlns="" id="{F9AAAD24-A87A-4792-88C2-CBDF57A08F0A}"/>
                </a:ext>
              </a:extLst>
            </p:cNvPr>
            <p:cNvPicPr>
              <a:picLocks noChangeAspect="1"/>
            </p:cNvPicPr>
            <p:nvPr>
              <p:custDataLst>
                <p:tags r:id="rId4"/>
              </p:custDataLst>
            </p:nvPr>
          </p:nvPicPr>
          <p:blipFill>
            <a:blip r:embed="rId7"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xmlns=""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xmlns=""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xmlns=""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dội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xmlns="" id="{33618A8E-B6A6-4CBE-9CAC-C4F6419A7FF9}"/>
                </a:ext>
              </a:extLst>
            </p:cNvPr>
            <p:cNvPicPr>
              <a:picLocks noChangeAspect="1"/>
            </p:cNvPicPr>
            <p:nvPr>
              <p:custDataLst>
                <p:tags r:id="rId3"/>
              </p:custDataLst>
            </p:nvPr>
          </p:nvPicPr>
          <p:blipFill>
            <a:blip r:embed="rId7"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xmlns=""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xmlns=""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xmlns=""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sương</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xmlns="" id="{DC95024F-DF53-467C-93E6-97F386456EA8}"/>
                </a:ext>
              </a:extLst>
            </p:cNvPr>
            <p:cNvPicPr>
              <a:picLocks noChangeAspect="1"/>
            </p:cNvPicPr>
            <p:nvPr>
              <p:custDataLst>
                <p:tags r:id="rId2"/>
              </p:custDataLst>
            </p:nvPr>
          </p:nvPicPr>
          <p:blipFill>
            <a:blip r:embed="rId7"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xmlns="" id="{1D1DA7D2-8554-4F8B-8925-AD13CE19DF65}"/>
              </a:ext>
            </a:extLst>
          </p:cNvPr>
          <p:cNvGrpSpPr/>
          <p:nvPr/>
        </p:nvGrpSpPr>
        <p:grpSpPr>
          <a:xfrm>
            <a:off x="7164001" y="3487938"/>
            <a:ext cx="3743278" cy="2025487"/>
            <a:chOff x="-202" y="-90"/>
            <a:chExt cx="6618" cy="3581"/>
          </a:xfrm>
        </p:grpSpPr>
        <p:sp>
          <p:nvSpPr>
            <p:cNvPr id="30" name="圆角矩形 26">
              <a:extLst>
                <a:ext uri="{FF2B5EF4-FFF2-40B4-BE49-F238E27FC236}">
                  <a16:creationId xmlns:a16="http://schemas.microsoft.com/office/drawing/2014/main" xmlns=""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xmlns="" id="{3564045D-0B21-4CA4-AEAB-07674241CE0C}"/>
                </a:ext>
              </a:extLst>
            </p:cNvPr>
            <p:cNvSpPr/>
            <p:nvPr/>
          </p:nvSpPr>
          <p:spPr>
            <a:xfrm>
              <a:off x="1365" y="1525"/>
              <a:ext cx="4943" cy="121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pơ</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-mu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xmlns="" id="{78B2657E-B046-4D2B-A215-6FB8F3DF8601}"/>
                </a:ext>
              </a:extLst>
            </p:cNvPr>
            <p:cNvPicPr>
              <a:picLocks noChangeAspect="1"/>
            </p:cNvPicPr>
            <p:nvPr>
              <p:custDataLst>
                <p:tags r:id="rId1"/>
              </p:custDataLst>
            </p:nvPr>
          </p:nvPicPr>
          <p:blipFill>
            <a:blip r:embed="rId7" cstate="email"/>
            <a:stretch>
              <a:fillRect/>
            </a:stretch>
          </p:blipFill>
          <p:spPr>
            <a:xfrm rot="840000">
              <a:off x="-202" y="-90"/>
              <a:ext cx="2841" cy="3581"/>
            </a:xfrm>
            <a:prstGeom prst="rect">
              <a:avLst/>
            </a:prstGeom>
          </p:spPr>
        </p:pic>
      </p:grpSp>
      <p:grpSp>
        <p:nvGrpSpPr>
          <p:cNvPr id="33" name="Group 32">
            <a:extLst>
              <a:ext uri="{FF2B5EF4-FFF2-40B4-BE49-F238E27FC236}">
                <a16:creationId xmlns:a16="http://schemas.microsoft.com/office/drawing/2014/main" xmlns="" id="{E8BE8B58-F1A1-4B4F-A109-8C89379309F6}"/>
              </a:ext>
            </a:extLst>
          </p:cNvPr>
          <p:cNvGrpSpPr/>
          <p:nvPr/>
        </p:nvGrpSpPr>
        <p:grpSpPr>
          <a:xfrm>
            <a:off x="1159098" y="1060333"/>
            <a:ext cx="9732402" cy="783365"/>
            <a:chOff x="718343" y="288470"/>
            <a:chExt cx="9735405" cy="783607"/>
          </a:xfrm>
        </p:grpSpPr>
        <p:sp>
          <p:nvSpPr>
            <p:cNvPr id="34" name="îṥḷíďê">
              <a:extLst>
                <a:ext uri="{FF2B5EF4-FFF2-40B4-BE49-F238E27FC236}">
                  <a16:creationId xmlns:a16="http://schemas.microsoft.com/office/drawing/2014/main" xmlns="" id="{15D31767-305D-42FA-A790-4ACFFD488EB7}"/>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35" name="Google Shape;5317;p41">
              <a:extLst>
                <a:ext uri="{FF2B5EF4-FFF2-40B4-BE49-F238E27FC236}">
                  <a16:creationId xmlns:a16="http://schemas.microsoft.com/office/drawing/2014/main" xmlns="" id="{615FA7EE-CB9F-4D9A-9102-A19590B0C5E4}"/>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xmlns=""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xmlns=""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xmlns=""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xmlns=""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xmlns=""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xmlns=""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xmlns=""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BCF53C39-2C19-4BAB-995F-70FA6D681C9E}"/>
              </a:ext>
            </a:extLst>
          </p:cNvPr>
          <p:cNvPicPr>
            <a:picLocks noChangeAspect="1"/>
          </p:cNvPicPr>
          <p:nvPr/>
        </p:nvPicPr>
        <p:blipFill>
          <a:blip r:embed="rId3"/>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xmlns=""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xmlns="" id="{F52F02C9-B7C3-49DD-A23C-B99951C94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xmlns="" id="{E32EA16B-7D14-4267-8F6C-5A7A9107F6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xmlns=""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xmlns=""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xmlns=""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xmlns=""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xmlns=""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xmlns=""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xmlns=""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xmlns=""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xmlns=""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xmlns=""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xmlns=""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xmlns=""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xmlns=""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xmlns=""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xmlns=""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xmlns=""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xmlns=""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xmlns=""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xmlns=""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xmlns=""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xmlns=""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xmlns=""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xmlns=""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xmlns=""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xmlns=""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xmlns=""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xmlns=""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xmlns=""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xmlns=""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xmlns=""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xmlns=""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xmlns=""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xmlns=""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xmlns=""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xmlns=""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xmln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xmlns=""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494</Words>
  <Application>Microsoft Office PowerPoint</Application>
  <PresentationFormat>Custom</PresentationFormat>
  <Paragraphs>100</Paragraphs>
  <Slides>20</Slides>
  <Notes>17</Notes>
  <HiddenSlides>0</HiddenSlides>
  <MMClips>8</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2023-01-04T11:29:02Z</dcterms:created>
  <dcterms:modified xsi:type="dcterms:W3CDTF">2025-03-17T06:13:36Z</dcterms:modified>
</cp:coreProperties>
</file>