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713" r:id="rId2"/>
    <p:sldMasterId id="2147483753" r:id="rId3"/>
  </p:sldMasterIdLst>
  <p:notesMasterIdLst>
    <p:notesMasterId r:id="rId14"/>
  </p:notesMasterIdLst>
  <p:sldIdLst>
    <p:sldId id="257" r:id="rId4"/>
    <p:sldId id="298" r:id="rId5"/>
    <p:sldId id="299" r:id="rId6"/>
    <p:sldId id="303" r:id="rId7"/>
    <p:sldId id="320" r:id="rId8"/>
    <p:sldId id="2737" r:id="rId9"/>
    <p:sldId id="2738" r:id="rId10"/>
    <p:sldId id="2739" r:id="rId11"/>
    <p:sldId id="330" r:id="rId12"/>
    <p:sldId id="308" r:id="rId1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33CC"/>
    <a:srgbClr val="CC66FF"/>
    <a:srgbClr val="00FF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890" autoAdjust="0"/>
    <p:restoredTop sz="94660"/>
  </p:normalViewPr>
  <p:slideViewPr>
    <p:cSldViewPr snapToGrid="0">
      <p:cViewPr varScale="1">
        <p:scale>
          <a:sx n="82" d="100"/>
          <a:sy n="82" d="100"/>
        </p:scale>
        <p:origin x="-258" y="-90"/>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tableStyles" Target="tableStyles.xml"/><Relationship Id="rId3" Type="http://schemas.openxmlformats.org/officeDocument/2006/relationships/slideMaster" Target="slideMasters/slideMaster3.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5" Type="http://schemas.openxmlformats.org/officeDocument/2006/relationships/slide" Target="slides/slide2.xml"/><Relationship Id="rId15" Type="http://schemas.openxmlformats.org/officeDocument/2006/relationships/presProps" Target="presProps.xml"/><Relationship Id="rId10" Type="http://schemas.openxmlformats.org/officeDocument/2006/relationships/slide" Target="slides/slide7.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2C6CA16-6CC2-473F-BC0B-9DA88F0E0AB5}" type="datetimeFigureOut">
              <a:rPr lang="en-US" smtClean="0"/>
              <a:t>17/03/2025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8BDEFAE-D717-4AD3-90F6-EA7A3D282E58}" type="slidenum">
              <a:rPr lang="en-US" smtClean="0"/>
              <a:t>‹#›</a:t>
            </a:fld>
            <a:endParaRPr lang="en-US"/>
          </a:p>
        </p:txBody>
      </p:sp>
    </p:spTree>
    <p:extLst>
      <p:ext uri="{BB962C8B-B14F-4D97-AF65-F5344CB8AC3E}">
        <p14:creationId xmlns:p14="http://schemas.microsoft.com/office/powerpoint/2010/main" val="74789240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p:cNvSpPr>
            <a:spLocks noGrp="1"/>
          </p:cNvSpPr>
          <p:nvPr>
            <p:ph type="dt" sz="half" idx="10"/>
          </p:nvPr>
        </p:nvSpPr>
        <p:spPr/>
        <p:txBody>
          <a:bodyPr/>
          <a:lstStyle/>
          <a:p>
            <a:fld id="{3E9FDAE6-80D3-44B1-BE00-003D1082C34F}" type="datetimeFigureOut">
              <a:rPr lang="zh-CN" altLang="en-US" smtClean="0"/>
              <a:t>2025/3/17</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F5D1A602-03A2-4335-BCD6-5B4D1FEA57AD}" type="slidenum">
              <a:rPr lang="zh-CN" altLang="en-US" smtClean="0"/>
              <a:t>‹#›</a:t>
            </a:fld>
            <a:endParaRPr lang="zh-CN" altLang="en-US"/>
          </a:p>
        </p:txBody>
      </p:sp>
    </p:spTree>
    <p:extLst>
      <p:ext uri="{BB962C8B-B14F-4D97-AF65-F5344CB8AC3E}">
        <p14:creationId xmlns:p14="http://schemas.microsoft.com/office/powerpoint/2010/main" val="335926818"/>
      </p:ext>
    </p:extLst>
  </p:cSld>
  <p:clrMapOvr>
    <a:masterClrMapping/>
  </p:clrMapOvr>
  <p:transition spd="slow">
    <p:wip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p:cNvSpPr>
            <a:spLocks noGrp="1"/>
          </p:cNvSpPr>
          <p:nvPr>
            <p:ph type="dt" sz="half" idx="10"/>
          </p:nvPr>
        </p:nvSpPr>
        <p:spPr/>
        <p:txBody>
          <a:bodyPr/>
          <a:lstStyle/>
          <a:p>
            <a:fld id="{3E9FDAE6-80D3-44B1-BE00-003D1082C34F}" type="datetimeFigureOut">
              <a:rPr lang="zh-CN" altLang="en-US" smtClean="0"/>
              <a:t>2025/3/17</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F5D1A602-03A2-4335-BCD6-5B4D1FEA57AD}" type="slidenum">
              <a:rPr lang="zh-CN" altLang="en-US" smtClean="0"/>
              <a:t>‹#›</a:t>
            </a:fld>
            <a:endParaRPr lang="zh-CN" altLang="en-US"/>
          </a:p>
        </p:txBody>
      </p:sp>
    </p:spTree>
    <p:extLst>
      <p:ext uri="{BB962C8B-B14F-4D97-AF65-F5344CB8AC3E}">
        <p14:creationId xmlns:p14="http://schemas.microsoft.com/office/powerpoint/2010/main" val="3776297104"/>
      </p:ext>
    </p:extLst>
  </p:cSld>
  <p:clrMapOvr>
    <a:masterClrMapping/>
  </p:clrMapOvr>
  <p:transition spd="slow">
    <p:wip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p:cNvSpPr>
            <a:spLocks noGrp="1"/>
          </p:cNvSpPr>
          <p:nvPr>
            <p:ph type="dt" sz="half" idx="10"/>
          </p:nvPr>
        </p:nvSpPr>
        <p:spPr/>
        <p:txBody>
          <a:bodyPr/>
          <a:lstStyle/>
          <a:p>
            <a:fld id="{3E9FDAE6-80D3-44B1-BE00-003D1082C34F}" type="datetimeFigureOut">
              <a:rPr lang="zh-CN" altLang="en-US" smtClean="0"/>
              <a:t>2025/3/17</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F5D1A602-03A2-4335-BCD6-5B4D1FEA57AD}" type="slidenum">
              <a:rPr lang="zh-CN" altLang="en-US" smtClean="0"/>
              <a:t>‹#›</a:t>
            </a:fld>
            <a:endParaRPr lang="zh-CN" altLang="en-US"/>
          </a:p>
        </p:txBody>
      </p:sp>
    </p:spTree>
    <p:extLst>
      <p:ext uri="{BB962C8B-B14F-4D97-AF65-F5344CB8AC3E}">
        <p14:creationId xmlns:p14="http://schemas.microsoft.com/office/powerpoint/2010/main" val="3377374029"/>
      </p:ext>
    </p:extLst>
  </p:cSld>
  <p:clrMapOvr>
    <a:masterClrMapping/>
  </p:clrMapOvr>
  <p:transition spd="slow">
    <p:wip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单击以编辑母版副标题样式</a:t>
            </a:r>
          </a:p>
        </p:txBody>
      </p:sp>
      <p:sp>
        <p:nvSpPr>
          <p:cNvPr id="4" name="日期占位符 3"/>
          <p:cNvSpPr>
            <a:spLocks noGrp="1"/>
          </p:cNvSpPr>
          <p:nvPr>
            <p:ph type="dt" sz="half" idx="10"/>
          </p:nvPr>
        </p:nvSpPr>
        <p:spPr>
          <a:xfrm>
            <a:off x="838200" y="6356350"/>
            <a:ext cx="2743200" cy="365125"/>
          </a:xfrm>
          <a:prstGeom prst="rect">
            <a:avLst/>
          </a:prstGeom>
        </p:spPr>
        <p:txBody>
          <a:bodyPr/>
          <a:lstStyle/>
          <a:p>
            <a:fld id="{967918DD-F32C-40AE-BFB5-741B5886C773}" type="datetimeFigureOut">
              <a:rPr lang="zh-CN" altLang="en-US" smtClean="0"/>
              <a:t>2025/3/17</a:t>
            </a:fld>
            <a:endParaRPr lang="zh-CN" altLang="en-US"/>
          </a:p>
        </p:txBody>
      </p:sp>
      <p:sp>
        <p:nvSpPr>
          <p:cNvPr id="5" name="页脚占位符 4"/>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610600" y="6356350"/>
            <a:ext cx="2743200" cy="365125"/>
          </a:xfrm>
          <a:prstGeom prst="rect">
            <a:avLst/>
          </a:prstGeom>
        </p:spPr>
        <p:txBody>
          <a:bodyPr/>
          <a:lstStyle/>
          <a:p>
            <a:fld id="{C9349654-8A83-41C1-B6F2-193D712776EF}" type="slidenum">
              <a:rPr lang="zh-CN" altLang="en-US" smtClean="0"/>
              <a:t>‹#›</a:t>
            </a:fld>
            <a:endParaRPr lang="zh-CN" altLang="en-US"/>
          </a:p>
        </p:txBody>
      </p:sp>
    </p:spTree>
    <p:extLst>
      <p:ext uri="{BB962C8B-B14F-4D97-AF65-F5344CB8AC3E}">
        <p14:creationId xmlns:p14="http://schemas.microsoft.com/office/powerpoint/2010/main" val="3968344570"/>
      </p:ext>
    </p:extLst>
  </p:cSld>
  <p:clrMapOvr>
    <a:masterClrMapping/>
  </p:clrMapOvr>
  <p:transition spd="slow">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内容占位符 2"/>
          <p:cNvSpPr>
            <a:spLocks noGrp="1"/>
          </p:cNvSpPr>
          <p:nvPr>
            <p:ph idx="1"/>
          </p:nvPr>
        </p:nvSpPr>
        <p:spPr>
          <a:xfrm>
            <a:off x="838200" y="1825625"/>
            <a:ext cx="10515600" cy="4351338"/>
          </a:xfrm>
          <a:prstGeom prst="rect">
            <a:avLst/>
          </a:prstGeo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a:xfrm>
            <a:off x="838200" y="6356350"/>
            <a:ext cx="2743200" cy="365125"/>
          </a:xfrm>
          <a:prstGeom prst="rect">
            <a:avLst/>
          </a:prstGeom>
        </p:spPr>
        <p:txBody>
          <a:bodyPr/>
          <a:lstStyle/>
          <a:p>
            <a:fld id="{967918DD-F32C-40AE-BFB5-741B5886C773}" type="datetimeFigureOut">
              <a:rPr lang="zh-CN" altLang="en-US" smtClean="0"/>
              <a:t>2025/3/17</a:t>
            </a:fld>
            <a:endParaRPr lang="zh-CN" altLang="en-US"/>
          </a:p>
        </p:txBody>
      </p:sp>
      <p:sp>
        <p:nvSpPr>
          <p:cNvPr id="5" name="页脚占位符 4"/>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610600" y="6356350"/>
            <a:ext cx="2743200" cy="365125"/>
          </a:xfrm>
          <a:prstGeom prst="rect">
            <a:avLst/>
          </a:prstGeom>
        </p:spPr>
        <p:txBody>
          <a:bodyPr/>
          <a:lstStyle/>
          <a:p>
            <a:fld id="{C9349654-8A83-41C1-B6F2-193D712776EF}" type="slidenum">
              <a:rPr lang="zh-CN" altLang="en-US" smtClean="0"/>
              <a:t>‹#›</a:t>
            </a:fld>
            <a:endParaRPr lang="zh-CN" altLang="en-US"/>
          </a:p>
        </p:txBody>
      </p:sp>
    </p:spTree>
    <p:extLst>
      <p:ext uri="{BB962C8B-B14F-4D97-AF65-F5344CB8AC3E}">
        <p14:creationId xmlns:p14="http://schemas.microsoft.com/office/powerpoint/2010/main" val="2045950054"/>
      </p:ext>
    </p:extLst>
  </p:cSld>
  <p:clrMapOvr>
    <a:masterClrMapping/>
  </p:clrMapOvr>
  <p:transition spd="slow">
    <p:fad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a:prstGeom prst="rect">
            <a:avLst/>
          </a:prstGeom>
        </p:spPr>
        <p:txBody>
          <a:bodyPr anchor="b"/>
          <a:lstStyle>
            <a:lvl1pPr>
              <a:defRPr sz="6000"/>
            </a:lvl1pPr>
          </a:lstStyle>
          <a:p>
            <a:r>
              <a:rPr lang="zh-CN" altLang="en-US"/>
              <a:t>单击此处编辑母版标题样式</a:t>
            </a:r>
          </a:p>
        </p:txBody>
      </p:sp>
      <p:sp>
        <p:nvSpPr>
          <p:cNvPr id="3" name="文本占位符 2"/>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编辑母版文本样式</a:t>
            </a:r>
          </a:p>
        </p:txBody>
      </p:sp>
      <p:sp>
        <p:nvSpPr>
          <p:cNvPr id="4" name="日期占位符 3"/>
          <p:cNvSpPr>
            <a:spLocks noGrp="1"/>
          </p:cNvSpPr>
          <p:nvPr>
            <p:ph type="dt" sz="half" idx="10"/>
          </p:nvPr>
        </p:nvSpPr>
        <p:spPr>
          <a:xfrm>
            <a:off x="838200" y="6356350"/>
            <a:ext cx="2743200" cy="365125"/>
          </a:xfrm>
          <a:prstGeom prst="rect">
            <a:avLst/>
          </a:prstGeom>
        </p:spPr>
        <p:txBody>
          <a:bodyPr/>
          <a:lstStyle/>
          <a:p>
            <a:fld id="{967918DD-F32C-40AE-BFB5-741B5886C773}" type="datetimeFigureOut">
              <a:rPr lang="zh-CN" altLang="en-US" smtClean="0"/>
              <a:t>2025/3/17</a:t>
            </a:fld>
            <a:endParaRPr lang="zh-CN" altLang="en-US"/>
          </a:p>
        </p:txBody>
      </p:sp>
      <p:sp>
        <p:nvSpPr>
          <p:cNvPr id="5" name="页脚占位符 4"/>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610600" y="6356350"/>
            <a:ext cx="2743200" cy="365125"/>
          </a:xfrm>
          <a:prstGeom prst="rect">
            <a:avLst/>
          </a:prstGeom>
        </p:spPr>
        <p:txBody>
          <a:bodyPr/>
          <a:lstStyle/>
          <a:p>
            <a:fld id="{C9349654-8A83-41C1-B6F2-193D712776EF}" type="slidenum">
              <a:rPr lang="zh-CN" altLang="en-US" smtClean="0"/>
              <a:t>‹#›</a:t>
            </a:fld>
            <a:endParaRPr lang="zh-CN" altLang="en-US"/>
          </a:p>
        </p:txBody>
      </p:sp>
    </p:spTree>
    <p:extLst>
      <p:ext uri="{BB962C8B-B14F-4D97-AF65-F5344CB8AC3E}">
        <p14:creationId xmlns:p14="http://schemas.microsoft.com/office/powerpoint/2010/main" val="2530787065"/>
      </p:ext>
    </p:extLst>
  </p:cSld>
  <p:clrMapOvr>
    <a:masterClrMapping/>
  </p:clrMapOvr>
  <p:transition spd="slow">
    <p:fad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内容占位符 2"/>
          <p:cNvSpPr>
            <a:spLocks noGrp="1"/>
          </p:cNvSpPr>
          <p:nvPr>
            <p:ph sz="half" idx="1"/>
          </p:nvPr>
        </p:nvSpPr>
        <p:spPr>
          <a:xfrm>
            <a:off x="838200" y="1825625"/>
            <a:ext cx="5181600" cy="4351338"/>
          </a:xfrm>
          <a:prstGeom prst="rect">
            <a:avLst/>
          </a:prstGeo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172200" y="1825625"/>
            <a:ext cx="5181600" cy="4351338"/>
          </a:xfrm>
          <a:prstGeom prst="rect">
            <a:avLst/>
          </a:prstGeo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a:xfrm>
            <a:off x="838200" y="6356350"/>
            <a:ext cx="2743200" cy="365125"/>
          </a:xfrm>
          <a:prstGeom prst="rect">
            <a:avLst/>
          </a:prstGeom>
        </p:spPr>
        <p:txBody>
          <a:bodyPr/>
          <a:lstStyle/>
          <a:p>
            <a:fld id="{967918DD-F32C-40AE-BFB5-741B5886C773}" type="datetimeFigureOut">
              <a:rPr lang="zh-CN" altLang="en-US" smtClean="0"/>
              <a:t>2025/3/17</a:t>
            </a:fld>
            <a:endParaRPr lang="zh-CN" altLang="en-US"/>
          </a:p>
        </p:txBody>
      </p:sp>
      <p:sp>
        <p:nvSpPr>
          <p:cNvPr id="6" name="页脚占位符 5"/>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7" name="灯片编号占位符 6"/>
          <p:cNvSpPr>
            <a:spLocks noGrp="1"/>
          </p:cNvSpPr>
          <p:nvPr>
            <p:ph type="sldNum" sz="quarter" idx="12"/>
          </p:nvPr>
        </p:nvSpPr>
        <p:spPr>
          <a:xfrm>
            <a:off x="8610600" y="6356350"/>
            <a:ext cx="2743200" cy="365125"/>
          </a:xfrm>
          <a:prstGeom prst="rect">
            <a:avLst/>
          </a:prstGeom>
        </p:spPr>
        <p:txBody>
          <a:bodyPr/>
          <a:lstStyle/>
          <a:p>
            <a:fld id="{C9349654-8A83-41C1-B6F2-193D712776EF}" type="slidenum">
              <a:rPr lang="zh-CN" altLang="en-US" smtClean="0"/>
              <a:t>‹#›</a:t>
            </a:fld>
            <a:endParaRPr lang="zh-CN" altLang="en-US"/>
          </a:p>
        </p:txBody>
      </p:sp>
    </p:spTree>
    <p:extLst>
      <p:ext uri="{BB962C8B-B14F-4D97-AF65-F5344CB8AC3E}">
        <p14:creationId xmlns:p14="http://schemas.microsoft.com/office/powerpoint/2010/main" val="1520261905"/>
      </p:ext>
    </p:extLst>
  </p:cSld>
  <p:clrMapOvr>
    <a:masterClrMapping/>
  </p:clrMapOvr>
  <p:transition spd="slow">
    <p:fad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a:prstGeom prst="rect">
            <a:avLst/>
          </a:prstGeom>
        </p:spPr>
        <p:txBody>
          <a:bodyPr/>
          <a:lstStyle/>
          <a:p>
            <a:r>
              <a:rPr lang="zh-CN" altLang="en-US"/>
              <a:t>单击此处编辑母版标题样式</a:t>
            </a:r>
          </a:p>
        </p:txBody>
      </p:sp>
      <p:sp>
        <p:nvSpPr>
          <p:cNvPr id="3" name="文本占位符 2"/>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4" name="内容占位符 3"/>
          <p:cNvSpPr>
            <a:spLocks noGrp="1"/>
          </p:cNvSpPr>
          <p:nvPr>
            <p:ph sz="half" idx="2"/>
          </p:nvPr>
        </p:nvSpPr>
        <p:spPr>
          <a:xfrm>
            <a:off x="839788" y="2505075"/>
            <a:ext cx="5157787" cy="3684588"/>
          </a:xfrm>
          <a:prstGeom prst="rect">
            <a:avLst/>
          </a:prstGeo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6" name="内容占位符 5"/>
          <p:cNvSpPr>
            <a:spLocks noGrp="1"/>
          </p:cNvSpPr>
          <p:nvPr>
            <p:ph sz="quarter" idx="4"/>
          </p:nvPr>
        </p:nvSpPr>
        <p:spPr>
          <a:xfrm>
            <a:off x="6172200" y="2505075"/>
            <a:ext cx="5183188" cy="3684588"/>
          </a:xfrm>
          <a:prstGeom prst="rect">
            <a:avLst/>
          </a:prstGeo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a:xfrm>
            <a:off x="838200" y="6356350"/>
            <a:ext cx="2743200" cy="365125"/>
          </a:xfrm>
          <a:prstGeom prst="rect">
            <a:avLst/>
          </a:prstGeom>
        </p:spPr>
        <p:txBody>
          <a:bodyPr/>
          <a:lstStyle/>
          <a:p>
            <a:fld id="{967918DD-F32C-40AE-BFB5-741B5886C773}" type="datetimeFigureOut">
              <a:rPr lang="zh-CN" altLang="en-US" smtClean="0"/>
              <a:t>2025/3/17</a:t>
            </a:fld>
            <a:endParaRPr lang="zh-CN" altLang="en-US"/>
          </a:p>
        </p:txBody>
      </p:sp>
      <p:sp>
        <p:nvSpPr>
          <p:cNvPr id="8" name="页脚占位符 7"/>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9" name="灯片编号占位符 8"/>
          <p:cNvSpPr>
            <a:spLocks noGrp="1"/>
          </p:cNvSpPr>
          <p:nvPr>
            <p:ph type="sldNum" sz="quarter" idx="12"/>
          </p:nvPr>
        </p:nvSpPr>
        <p:spPr>
          <a:xfrm>
            <a:off x="8610600" y="6356350"/>
            <a:ext cx="2743200" cy="365125"/>
          </a:xfrm>
          <a:prstGeom prst="rect">
            <a:avLst/>
          </a:prstGeom>
        </p:spPr>
        <p:txBody>
          <a:bodyPr/>
          <a:lstStyle/>
          <a:p>
            <a:fld id="{C9349654-8A83-41C1-B6F2-193D712776EF}" type="slidenum">
              <a:rPr lang="zh-CN" altLang="en-US" smtClean="0"/>
              <a:t>‹#›</a:t>
            </a:fld>
            <a:endParaRPr lang="zh-CN" altLang="en-US"/>
          </a:p>
        </p:txBody>
      </p:sp>
    </p:spTree>
    <p:extLst>
      <p:ext uri="{BB962C8B-B14F-4D97-AF65-F5344CB8AC3E}">
        <p14:creationId xmlns:p14="http://schemas.microsoft.com/office/powerpoint/2010/main" val="2621773530"/>
      </p:ext>
    </p:extLst>
  </p:cSld>
  <p:clrMapOvr>
    <a:masterClrMapping/>
  </p:clrMapOvr>
  <p:transition spd="slow">
    <p:fade/>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日期占位符 2"/>
          <p:cNvSpPr>
            <a:spLocks noGrp="1"/>
          </p:cNvSpPr>
          <p:nvPr>
            <p:ph type="dt" sz="half" idx="10"/>
          </p:nvPr>
        </p:nvSpPr>
        <p:spPr>
          <a:xfrm>
            <a:off x="838200" y="6356350"/>
            <a:ext cx="2743200" cy="365125"/>
          </a:xfrm>
          <a:prstGeom prst="rect">
            <a:avLst/>
          </a:prstGeom>
        </p:spPr>
        <p:txBody>
          <a:bodyPr/>
          <a:lstStyle/>
          <a:p>
            <a:fld id="{967918DD-F32C-40AE-BFB5-741B5886C773}" type="datetimeFigureOut">
              <a:rPr lang="zh-CN" altLang="en-US" smtClean="0"/>
              <a:t>2025/3/17</a:t>
            </a:fld>
            <a:endParaRPr lang="zh-CN" altLang="en-US"/>
          </a:p>
        </p:txBody>
      </p:sp>
      <p:sp>
        <p:nvSpPr>
          <p:cNvPr id="4" name="页脚占位符 3"/>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5" name="灯片编号占位符 4"/>
          <p:cNvSpPr>
            <a:spLocks noGrp="1"/>
          </p:cNvSpPr>
          <p:nvPr>
            <p:ph type="sldNum" sz="quarter" idx="12"/>
          </p:nvPr>
        </p:nvSpPr>
        <p:spPr>
          <a:xfrm>
            <a:off x="8610600" y="6356350"/>
            <a:ext cx="2743200" cy="365125"/>
          </a:xfrm>
          <a:prstGeom prst="rect">
            <a:avLst/>
          </a:prstGeom>
        </p:spPr>
        <p:txBody>
          <a:bodyPr/>
          <a:lstStyle/>
          <a:p>
            <a:fld id="{C9349654-8A83-41C1-B6F2-193D712776EF}" type="slidenum">
              <a:rPr lang="zh-CN" altLang="en-US" smtClean="0"/>
              <a:t>‹#›</a:t>
            </a:fld>
            <a:endParaRPr lang="zh-CN" altLang="en-US"/>
          </a:p>
        </p:txBody>
      </p:sp>
    </p:spTree>
    <p:extLst>
      <p:ext uri="{BB962C8B-B14F-4D97-AF65-F5344CB8AC3E}">
        <p14:creationId xmlns:p14="http://schemas.microsoft.com/office/powerpoint/2010/main" val="4104565562"/>
      </p:ext>
    </p:extLst>
  </p:cSld>
  <p:clrMapOvr>
    <a:masterClrMapping/>
  </p:clrMapOvr>
  <p:transition spd="slow">
    <p:fade/>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a:xfrm>
            <a:off x="838200" y="6356350"/>
            <a:ext cx="2743200" cy="365125"/>
          </a:xfrm>
          <a:prstGeom prst="rect">
            <a:avLst/>
          </a:prstGeom>
        </p:spPr>
        <p:txBody>
          <a:bodyPr/>
          <a:lstStyle/>
          <a:p>
            <a:fld id="{967918DD-F32C-40AE-BFB5-741B5886C773}" type="datetimeFigureOut">
              <a:rPr lang="zh-CN" altLang="en-US" smtClean="0"/>
              <a:t>2025/3/17</a:t>
            </a:fld>
            <a:endParaRPr lang="zh-CN" altLang="en-US"/>
          </a:p>
        </p:txBody>
      </p:sp>
      <p:sp>
        <p:nvSpPr>
          <p:cNvPr id="3" name="页脚占位符 2"/>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4" name="灯片编号占位符 3"/>
          <p:cNvSpPr>
            <a:spLocks noGrp="1"/>
          </p:cNvSpPr>
          <p:nvPr>
            <p:ph type="sldNum" sz="quarter" idx="12"/>
          </p:nvPr>
        </p:nvSpPr>
        <p:spPr>
          <a:xfrm>
            <a:off x="8610600" y="6356350"/>
            <a:ext cx="2743200" cy="365125"/>
          </a:xfrm>
          <a:prstGeom prst="rect">
            <a:avLst/>
          </a:prstGeom>
        </p:spPr>
        <p:txBody>
          <a:bodyPr/>
          <a:lstStyle/>
          <a:p>
            <a:fld id="{C9349654-8A83-41C1-B6F2-193D712776EF}" type="slidenum">
              <a:rPr lang="zh-CN" altLang="en-US" smtClean="0"/>
              <a:t>‹#›</a:t>
            </a:fld>
            <a:endParaRPr lang="zh-CN" altLang="en-US"/>
          </a:p>
        </p:txBody>
      </p:sp>
    </p:spTree>
    <p:extLst>
      <p:ext uri="{BB962C8B-B14F-4D97-AF65-F5344CB8AC3E}">
        <p14:creationId xmlns:p14="http://schemas.microsoft.com/office/powerpoint/2010/main" val="304475353"/>
      </p:ext>
    </p:extLst>
  </p:cSld>
  <p:clrMapOvr>
    <a:masterClrMapping/>
  </p:clrMapOvr>
  <p:transition spd="slow">
    <p:fade/>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a:prstGeom prst="rect">
            <a:avLst/>
          </a:prstGeom>
        </p:spPr>
        <p:txBody>
          <a:bodyPr anchor="b"/>
          <a:lstStyle>
            <a:lvl1pPr>
              <a:defRPr sz="3200"/>
            </a:lvl1pPr>
          </a:lstStyle>
          <a:p>
            <a:r>
              <a:rPr lang="zh-CN" altLang="en-US"/>
              <a:t>单击此处编辑母版标题样式</a:t>
            </a:r>
          </a:p>
        </p:txBody>
      </p:sp>
      <p:sp>
        <p:nvSpPr>
          <p:cNvPr id="3" name="内容占位符 2"/>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p:cNvSpPr>
            <a:spLocks noGrp="1"/>
          </p:cNvSpPr>
          <p:nvPr>
            <p:ph type="dt" sz="half" idx="10"/>
          </p:nvPr>
        </p:nvSpPr>
        <p:spPr>
          <a:xfrm>
            <a:off x="838200" y="6356350"/>
            <a:ext cx="2743200" cy="365125"/>
          </a:xfrm>
          <a:prstGeom prst="rect">
            <a:avLst/>
          </a:prstGeom>
        </p:spPr>
        <p:txBody>
          <a:bodyPr/>
          <a:lstStyle/>
          <a:p>
            <a:fld id="{967918DD-F32C-40AE-BFB5-741B5886C773}" type="datetimeFigureOut">
              <a:rPr lang="zh-CN" altLang="en-US" smtClean="0"/>
              <a:t>2025/3/17</a:t>
            </a:fld>
            <a:endParaRPr lang="zh-CN" altLang="en-US"/>
          </a:p>
        </p:txBody>
      </p:sp>
      <p:sp>
        <p:nvSpPr>
          <p:cNvPr id="6" name="页脚占位符 5"/>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7" name="灯片编号占位符 6"/>
          <p:cNvSpPr>
            <a:spLocks noGrp="1"/>
          </p:cNvSpPr>
          <p:nvPr>
            <p:ph type="sldNum" sz="quarter" idx="12"/>
          </p:nvPr>
        </p:nvSpPr>
        <p:spPr>
          <a:xfrm>
            <a:off x="8610600" y="6356350"/>
            <a:ext cx="2743200" cy="365125"/>
          </a:xfrm>
          <a:prstGeom prst="rect">
            <a:avLst/>
          </a:prstGeom>
        </p:spPr>
        <p:txBody>
          <a:bodyPr/>
          <a:lstStyle/>
          <a:p>
            <a:fld id="{C9349654-8A83-41C1-B6F2-193D712776EF}" type="slidenum">
              <a:rPr lang="zh-CN" altLang="en-US" smtClean="0"/>
              <a:t>‹#›</a:t>
            </a:fld>
            <a:endParaRPr lang="zh-CN" altLang="en-US"/>
          </a:p>
        </p:txBody>
      </p:sp>
    </p:spTree>
    <p:extLst>
      <p:ext uri="{BB962C8B-B14F-4D97-AF65-F5344CB8AC3E}">
        <p14:creationId xmlns:p14="http://schemas.microsoft.com/office/powerpoint/2010/main" val="1724137708"/>
      </p:ext>
    </p:extLst>
  </p:cSld>
  <p:clrMapOvr>
    <a:masterClrMapping/>
  </p:clrMapOvr>
  <p:transition spd="slow">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p:cNvSpPr>
            <a:spLocks noGrp="1"/>
          </p:cNvSpPr>
          <p:nvPr>
            <p:ph type="dt" sz="half" idx="10"/>
          </p:nvPr>
        </p:nvSpPr>
        <p:spPr/>
        <p:txBody>
          <a:bodyPr/>
          <a:lstStyle/>
          <a:p>
            <a:fld id="{3E9FDAE6-80D3-44B1-BE00-003D1082C34F}" type="datetimeFigureOut">
              <a:rPr lang="zh-CN" altLang="en-US" smtClean="0"/>
              <a:t>2025/3/17</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F5D1A602-03A2-4335-BCD6-5B4D1FEA57AD}" type="slidenum">
              <a:rPr lang="zh-CN" altLang="en-US" smtClean="0"/>
              <a:t>‹#›</a:t>
            </a:fld>
            <a:endParaRPr lang="zh-CN" altLang="en-US"/>
          </a:p>
        </p:txBody>
      </p:sp>
    </p:spTree>
    <p:extLst>
      <p:ext uri="{BB962C8B-B14F-4D97-AF65-F5344CB8AC3E}">
        <p14:creationId xmlns:p14="http://schemas.microsoft.com/office/powerpoint/2010/main" val="484869058"/>
      </p:ext>
    </p:extLst>
  </p:cSld>
  <p:clrMapOvr>
    <a:masterClrMapping/>
  </p:clrMapOvr>
  <p:transition spd="slow">
    <p:wipe/>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a:prstGeom prst="rect">
            <a:avLst/>
          </a:prstGeom>
        </p:spPr>
        <p:txBody>
          <a:bodyPr anchor="b"/>
          <a:lstStyle>
            <a:lvl1pPr>
              <a:defRPr sz="3200"/>
            </a:lvl1pPr>
          </a:lstStyle>
          <a:p>
            <a:r>
              <a:rPr lang="zh-CN" altLang="en-US"/>
              <a:t>单击此处编辑母版标题样式</a:t>
            </a:r>
          </a:p>
        </p:txBody>
      </p:sp>
      <p:sp>
        <p:nvSpPr>
          <p:cNvPr id="3" name="图片占位符 2"/>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p:cNvSpPr>
            <a:spLocks noGrp="1"/>
          </p:cNvSpPr>
          <p:nvPr>
            <p:ph type="dt" sz="half" idx="10"/>
          </p:nvPr>
        </p:nvSpPr>
        <p:spPr>
          <a:xfrm>
            <a:off x="838200" y="6356350"/>
            <a:ext cx="2743200" cy="365125"/>
          </a:xfrm>
          <a:prstGeom prst="rect">
            <a:avLst/>
          </a:prstGeom>
        </p:spPr>
        <p:txBody>
          <a:bodyPr/>
          <a:lstStyle/>
          <a:p>
            <a:fld id="{967918DD-F32C-40AE-BFB5-741B5886C773}" type="datetimeFigureOut">
              <a:rPr lang="zh-CN" altLang="en-US" smtClean="0"/>
              <a:t>2025/3/17</a:t>
            </a:fld>
            <a:endParaRPr lang="zh-CN" altLang="en-US"/>
          </a:p>
        </p:txBody>
      </p:sp>
      <p:sp>
        <p:nvSpPr>
          <p:cNvPr id="6" name="页脚占位符 5"/>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7" name="灯片编号占位符 6"/>
          <p:cNvSpPr>
            <a:spLocks noGrp="1"/>
          </p:cNvSpPr>
          <p:nvPr>
            <p:ph type="sldNum" sz="quarter" idx="12"/>
          </p:nvPr>
        </p:nvSpPr>
        <p:spPr>
          <a:xfrm>
            <a:off x="8610600" y="6356350"/>
            <a:ext cx="2743200" cy="365125"/>
          </a:xfrm>
          <a:prstGeom prst="rect">
            <a:avLst/>
          </a:prstGeom>
        </p:spPr>
        <p:txBody>
          <a:bodyPr/>
          <a:lstStyle/>
          <a:p>
            <a:fld id="{C9349654-8A83-41C1-B6F2-193D712776EF}" type="slidenum">
              <a:rPr lang="zh-CN" altLang="en-US" smtClean="0"/>
              <a:t>‹#›</a:t>
            </a:fld>
            <a:endParaRPr lang="zh-CN" altLang="en-US"/>
          </a:p>
        </p:txBody>
      </p:sp>
    </p:spTree>
    <p:extLst>
      <p:ext uri="{BB962C8B-B14F-4D97-AF65-F5344CB8AC3E}">
        <p14:creationId xmlns:p14="http://schemas.microsoft.com/office/powerpoint/2010/main" val="1665535451"/>
      </p:ext>
    </p:extLst>
  </p:cSld>
  <p:clrMapOvr>
    <a:masterClrMapping/>
  </p:clrMapOvr>
  <p:transition spd="slow">
    <p:fade/>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竖排文字占位符 2"/>
          <p:cNvSpPr>
            <a:spLocks noGrp="1"/>
          </p:cNvSpPr>
          <p:nvPr>
            <p:ph type="body" orient="vert" idx="1"/>
          </p:nvPr>
        </p:nvSpPr>
        <p:spPr>
          <a:xfrm>
            <a:off x="838200" y="1825625"/>
            <a:ext cx="10515600" cy="4351338"/>
          </a:xfrm>
          <a:prstGeom prst="rect">
            <a:avLst/>
          </a:prstGeom>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a:xfrm>
            <a:off x="838200" y="6356350"/>
            <a:ext cx="2743200" cy="365125"/>
          </a:xfrm>
          <a:prstGeom prst="rect">
            <a:avLst/>
          </a:prstGeom>
        </p:spPr>
        <p:txBody>
          <a:bodyPr/>
          <a:lstStyle/>
          <a:p>
            <a:fld id="{967918DD-F32C-40AE-BFB5-741B5886C773}" type="datetimeFigureOut">
              <a:rPr lang="zh-CN" altLang="en-US" smtClean="0"/>
              <a:t>2025/3/17</a:t>
            </a:fld>
            <a:endParaRPr lang="zh-CN" altLang="en-US"/>
          </a:p>
        </p:txBody>
      </p:sp>
      <p:sp>
        <p:nvSpPr>
          <p:cNvPr id="5" name="页脚占位符 4"/>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610600" y="6356350"/>
            <a:ext cx="2743200" cy="365125"/>
          </a:xfrm>
          <a:prstGeom prst="rect">
            <a:avLst/>
          </a:prstGeom>
        </p:spPr>
        <p:txBody>
          <a:bodyPr/>
          <a:lstStyle/>
          <a:p>
            <a:fld id="{C9349654-8A83-41C1-B6F2-193D712776EF}" type="slidenum">
              <a:rPr lang="zh-CN" altLang="en-US" smtClean="0"/>
              <a:t>‹#›</a:t>
            </a:fld>
            <a:endParaRPr lang="zh-CN" altLang="en-US"/>
          </a:p>
        </p:txBody>
      </p:sp>
    </p:spTree>
    <p:extLst>
      <p:ext uri="{BB962C8B-B14F-4D97-AF65-F5344CB8AC3E}">
        <p14:creationId xmlns:p14="http://schemas.microsoft.com/office/powerpoint/2010/main" val="233619551"/>
      </p:ext>
    </p:extLst>
  </p:cSld>
  <p:clrMapOvr>
    <a:masterClrMapping/>
  </p:clrMapOvr>
  <p:transition spd="slow">
    <p:fade/>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a:prstGeom prst="rect">
            <a:avLst/>
          </a:prstGeo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838200" y="365125"/>
            <a:ext cx="7734300" cy="5811838"/>
          </a:xfrm>
          <a:prstGeom prst="rect">
            <a:avLst/>
          </a:prstGeom>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a:xfrm>
            <a:off x="838200" y="6356350"/>
            <a:ext cx="2743200" cy="365125"/>
          </a:xfrm>
          <a:prstGeom prst="rect">
            <a:avLst/>
          </a:prstGeom>
        </p:spPr>
        <p:txBody>
          <a:bodyPr/>
          <a:lstStyle/>
          <a:p>
            <a:fld id="{967918DD-F32C-40AE-BFB5-741B5886C773}" type="datetimeFigureOut">
              <a:rPr lang="zh-CN" altLang="en-US" smtClean="0"/>
              <a:t>2025/3/17</a:t>
            </a:fld>
            <a:endParaRPr lang="zh-CN" altLang="en-US"/>
          </a:p>
        </p:txBody>
      </p:sp>
      <p:sp>
        <p:nvSpPr>
          <p:cNvPr id="5" name="页脚占位符 4"/>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610600" y="6356350"/>
            <a:ext cx="2743200" cy="365125"/>
          </a:xfrm>
          <a:prstGeom prst="rect">
            <a:avLst/>
          </a:prstGeom>
        </p:spPr>
        <p:txBody>
          <a:bodyPr/>
          <a:lstStyle/>
          <a:p>
            <a:fld id="{C9349654-8A83-41C1-B6F2-193D712776EF}" type="slidenum">
              <a:rPr lang="zh-CN" altLang="en-US" smtClean="0"/>
              <a:t>‹#›</a:t>
            </a:fld>
            <a:endParaRPr lang="zh-CN" altLang="en-US"/>
          </a:p>
        </p:txBody>
      </p:sp>
    </p:spTree>
    <p:extLst>
      <p:ext uri="{BB962C8B-B14F-4D97-AF65-F5344CB8AC3E}">
        <p14:creationId xmlns:p14="http://schemas.microsoft.com/office/powerpoint/2010/main" val="991583379"/>
      </p:ext>
    </p:extLst>
  </p:cSld>
  <p:clrMapOvr>
    <a:masterClrMapping/>
  </p:clrMapOvr>
  <p:transition spd="slow">
    <p:fade/>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cSld name="1_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1671368349"/>
      </p:ext>
    </p:extLst>
  </p:cSld>
  <p:clrMapOvr>
    <a:masterClrMapping/>
  </p:clrMapOvr>
  <p:transition spd="slow">
    <p:fade/>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1_空白">
    <p:spTree>
      <p:nvGrpSpPr>
        <p:cNvPr id="1" name=""/>
        <p:cNvGrpSpPr/>
        <p:nvPr/>
      </p:nvGrpSpPr>
      <p:grpSpPr>
        <a:xfrm>
          <a:off x="0" y="0"/>
          <a:ext cx="0" cy="0"/>
          <a:chOff x="0" y="0"/>
          <a:chExt cx="0" cy="0"/>
        </a:xfrm>
      </p:grpSpPr>
    </p:spTree>
    <p:extLst>
      <p:ext uri="{BB962C8B-B14F-4D97-AF65-F5344CB8AC3E}">
        <p14:creationId xmlns:p14="http://schemas.microsoft.com/office/powerpoint/2010/main" val="2028392142"/>
      </p:ext>
    </p:extLst>
  </p:cSld>
  <p:clrMapOvr>
    <a:masterClrMapping/>
  </p:clrMapOvr>
  <p:transition spd="slow">
    <p:fade/>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单击以编辑母版副标题样式</a:t>
            </a:r>
          </a:p>
        </p:txBody>
      </p:sp>
      <p:sp>
        <p:nvSpPr>
          <p:cNvPr id="4" name="日期占位符 3"/>
          <p:cNvSpPr>
            <a:spLocks noGrp="1"/>
          </p:cNvSpPr>
          <p:nvPr>
            <p:ph type="dt" sz="half" idx="10"/>
          </p:nvPr>
        </p:nvSpPr>
        <p:spPr>
          <a:xfrm>
            <a:off x="838200" y="6356350"/>
            <a:ext cx="2743200" cy="365125"/>
          </a:xfrm>
          <a:prstGeom prst="rect">
            <a:avLst/>
          </a:prstGeom>
        </p:spPr>
        <p:txBody>
          <a:bodyPr/>
          <a:lstStyle/>
          <a:p>
            <a:fld id="{967918DD-F32C-40AE-BFB5-741B5886C773}" type="datetimeFigureOut">
              <a:rPr lang="zh-CN" altLang="en-US" smtClean="0"/>
              <a:t>2025/3/17</a:t>
            </a:fld>
            <a:endParaRPr lang="zh-CN" altLang="en-US"/>
          </a:p>
        </p:txBody>
      </p:sp>
      <p:sp>
        <p:nvSpPr>
          <p:cNvPr id="5" name="页脚占位符 4"/>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610600" y="6356350"/>
            <a:ext cx="2743200" cy="365125"/>
          </a:xfrm>
          <a:prstGeom prst="rect">
            <a:avLst/>
          </a:prstGeom>
        </p:spPr>
        <p:txBody>
          <a:bodyPr/>
          <a:lstStyle/>
          <a:p>
            <a:fld id="{C9349654-8A83-41C1-B6F2-193D712776EF}" type="slidenum">
              <a:rPr lang="zh-CN" altLang="en-US" smtClean="0"/>
              <a:t>‹#›</a:t>
            </a:fld>
            <a:endParaRPr lang="zh-CN" altLang="en-US"/>
          </a:p>
        </p:txBody>
      </p:sp>
    </p:spTree>
    <p:extLst>
      <p:ext uri="{BB962C8B-B14F-4D97-AF65-F5344CB8AC3E}">
        <p14:creationId xmlns:p14="http://schemas.microsoft.com/office/powerpoint/2010/main" val="991544671"/>
      </p:ext>
    </p:extLst>
  </p:cSld>
  <p:clrMapOvr>
    <a:masterClrMapping/>
  </p:clrMapOvr>
  <p:transition spd="slow">
    <p:fade/>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内容占位符 2"/>
          <p:cNvSpPr>
            <a:spLocks noGrp="1"/>
          </p:cNvSpPr>
          <p:nvPr>
            <p:ph idx="1"/>
          </p:nvPr>
        </p:nvSpPr>
        <p:spPr>
          <a:xfrm>
            <a:off x="838200" y="1825625"/>
            <a:ext cx="10515600" cy="4351338"/>
          </a:xfrm>
          <a:prstGeom prst="rect">
            <a:avLst/>
          </a:prstGeo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a:xfrm>
            <a:off x="838200" y="6356350"/>
            <a:ext cx="2743200" cy="365125"/>
          </a:xfrm>
          <a:prstGeom prst="rect">
            <a:avLst/>
          </a:prstGeom>
        </p:spPr>
        <p:txBody>
          <a:bodyPr/>
          <a:lstStyle/>
          <a:p>
            <a:fld id="{967918DD-F32C-40AE-BFB5-741B5886C773}" type="datetimeFigureOut">
              <a:rPr lang="zh-CN" altLang="en-US" smtClean="0"/>
              <a:t>2025/3/17</a:t>
            </a:fld>
            <a:endParaRPr lang="zh-CN" altLang="en-US"/>
          </a:p>
        </p:txBody>
      </p:sp>
      <p:sp>
        <p:nvSpPr>
          <p:cNvPr id="5" name="页脚占位符 4"/>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610600" y="6356350"/>
            <a:ext cx="2743200" cy="365125"/>
          </a:xfrm>
          <a:prstGeom prst="rect">
            <a:avLst/>
          </a:prstGeom>
        </p:spPr>
        <p:txBody>
          <a:bodyPr/>
          <a:lstStyle/>
          <a:p>
            <a:fld id="{C9349654-8A83-41C1-B6F2-193D712776EF}" type="slidenum">
              <a:rPr lang="zh-CN" altLang="en-US" smtClean="0"/>
              <a:t>‹#›</a:t>
            </a:fld>
            <a:endParaRPr lang="zh-CN" altLang="en-US"/>
          </a:p>
        </p:txBody>
      </p:sp>
    </p:spTree>
    <p:extLst>
      <p:ext uri="{BB962C8B-B14F-4D97-AF65-F5344CB8AC3E}">
        <p14:creationId xmlns:p14="http://schemas.microsoft.com/office/powerpoint/2010/main" val="3808961494"/>
      </p:ext>
    </p:extLst>
  </p:cSld>
  <p:clrMapOvr>
    <a:masterClrMapping/>
  </p:clrMapOvr>
  <p:transition spd="slow">
    <p:fade/>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a:prstGeom prst="rect">
            <a:avLst/>
          </a:prstGeom>
        </p:spPr>
        <p:txBody>
          <a:bodyPr anchor="b"/>
          <a:lstStyle>
            <a:lvl1pPr>
              <a:defRPr sz="6000"/>
            </a:lvl1pPr>
          </a:lstStyle>
          <a:p>
            <a:r>
              <a:rPr lang="zh-CN" altLang="en-US"/>
              <a:t>单击此处编辑母版标题样式</a:t>
            </a:r>
          </a:p>
        </p:txBody>
      </p:sp>
      <p:sp>
        <p:nvSpPr>
          <p:cNvPr id="3" name="文本占位符 2"/>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编辑母版文本样式</a:t>
            </a:r>
          </a:p>
        </p:txBody>
      </p:sp>
      <p:sp>
        <p:nvSpPr>
          <p:cNvPr id="4" name="日期占位符 3"/>
          <p:cNvSpPr>
            <a:spLocks noGrp="1"/>
          </p:cNvSpPr>
          <p:nvPr>
            <p:ph type="dt" sz="half" idx="10"/>
          </p:nvPr>
        </p:nvSpPr>
        <p:spPr>
          <a:xfrm>
            <a:off x="838200" y="6356350"/>
            <a:ext cx="2743200" cy="365125"/>
          </a:xfrm>
          <a:prstGeom prst="rect">
            <a:avLst/>
          </a:prstGeom>
        </p:spPr>
        <p:txBody>
          <a:bodyPr/>
          <a:lstStyle/>
          <a:p>
            <a:fld id="{967918DD-F32C-40AE-BFB5-741B5886C773}" type="datetimeFigureOut">
              <a:rPr lang="zh-CN" altLang="en-US" smtClean="0"/>
              <a:t>2025/3/17</a:t>
            </a:fld>
            <a:endParaRPr lang="zh-CN" altLang="en-US"/>
          </a:p>
        </p:txBody>
      </p:sp>
      <p:sp>
        <p:nvSpPr>
          <p:cNvPr id="5" name="页脚占位符 4"/>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610600" y="6356350"/>
            <a:ext cx="2743200" cy="365125"/>
          </a:xfrm>
          <a:prstGeom prst="rect">
            <a:avLst/>
          </a:prstGeom>
        </p:spPr>
        <p:txBody>
          <a:bodyPr/>
          <a:lstStyle/>
          <a:p>
            <a:fld id="{C9349654-8A83-41C1-B6F2-193D712776EF}" type="slidenum">
              <a:rPr lang="zh-CN" altLang="en-US" smtClean="0"/>
              <a:t>‹#›</a:t>
            </a:fld>
            <a:endParaRPr lang="zh-CN" altLang="en-US"/>
          </a:p>
        </p:txBody>
      </p:sp>
    </p:spTree>
    <p:extLst>
      <p:ext uri="{BB962C8B-B14F-4D97-AF65-F5344CB8AC3E}">
        <p14:creationId xmlns:p14="http://schemas.microsoft.com/office/powerpoint/2010/main" val="220972103"/>
      </p:ext>
    </p:extLst>
  </p:cSld>
  <p:clrMapOvr>
    <a:masterClrMapping/>
  </p:clrMapOvr>
  <p:transition spd="slow">
    <p:fade/>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内容占位符 2"/>
          <p:cNvSpPr>
            <a:spLocks noGrp="1"/>
          </p:cNvSpPr>
          <p:nvPr>
            <p:ph sz="half" idx="1"/>
          </p:nvPr>
        </p:nvSpPr>
        <p:spPr>
          <a:xfrm>
            <a:off x="838200" y="1825625"/>
            <a:ext cx="5181600" cy="4351338"/>
          </a:xfrm>
          <a:prstGeom prst="rect">
            <a:avLst/>
          </a:prstGeo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172200" y="1825625"/>
            <a:ext cx="5181600" cy="4351338"/>
          </a:xfrm>
          <a:prstGeom prst="rect">
            <a:avLst/>
          </a:prstGeo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a:xfrm>
            <a:off x="838200" y="6356350"/>
            <a:ext cx="2743200" cy="365125"/>
          </a:xfrm>
          <a:prstGeom prst="rect">
            <a:avLst/>
          </a:prstGeom>
        </p:spPr>
        <p:txBody>
          <a:bodyPr/>
          <a:lstStyle/>
          <a:p>
            <a:fld id="{967918DD-F32C-40AE-BFB5-741B5886C773}" type="datetimeFigureOut">
              <a:rPr lang="zh-CN" altLang="en-US" smtClean="0"/>
              <a:t>2025/3/17</a:t>
            </a:fld>
            <a:endParaRPr lang="zh-CN" altLang="en-US"/>
          </a:p>
        </p:txBody>
      </p:sp>
      <p:sp>
        <p:nvSpPr>
          <p:cNvPr id="6" name="页脚占位符 5"/>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7" name="灯片编号占位符 6"/>
          <p:cNvSpPr>
            <a:spLocks noGrp="1"/>
          </p:cNvSpPr>
          <p:nvPr>
            <p:ph type="sldNum" sz="quarter" idx="12"/>
          </p:nvPr>
        </p:nvSpPr>
        <p:spPr>
          <a:xfrm>
            <a:off x="8610600" y="6356350"/>
            <a:ext cx="2743200" cy="365125"/>
          </a:xfrm>
          <a:prstGeom prst="rect">
            <a:avLst/>
          </a:prstGeom>
        </p:spPr>
        <p:txBody>
          <a:bodyPr/>
          <a:lstStyle/>
          <a:p>
            <a:fld id="{C9349654-8A83-41C1-B6F2-193D712776EF}" type="slidenum">
              <a:rPr lang="zh-CN" altLang="en-US" smtClean="0"/>
              <a:t>‹#›</a:t>
            </a:fld>
            <a:endParaRPr lang="zh-CN" altLang="en-US"/>
          </a:p>
        </p:txBody>
      </p:sp>
    </p:spTree>
    <p:extLst>
      <p:ext uri="{BB962C8B-B14F-4D97-AF65-F5344CB8AC3E}">
        <p14:creationId xmlns:p14="http://schemas.microsoft.com/office/powerpoint/2010/main" val="2908128838"/>
      </p:ext>
    </p:extLst>
  </p:cSld>
  <p:clrMapOvr>
    <a:masterClrMapping/>
  </p:clrMapOvr>
  <p:transition spd="slow">
    <p:fade/>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a:prstGeom prst="rect">
            <a:avLst/>
          </a:prstGeom>
        </p:spPr>
        <p:txBody>
          <a:bodyPr/>
          <a:lstStyle/>
          <a:p>
            <a:r>
              <a:rPr lang="zh-CN" altLang="en-US"/>
              <a:t>单击此处编辑母版标题样式</a:t>
            </a:r>
          </a:p>
        </p:txBody>
      </p:sp>
      <p:sp>
        <p:nvSpPr>
          <p:cNvPr id="3" name="文本占位符 2"/>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4" name="内容占位符 3"/>
          <p:cNvSpPr>
            <a:spLocks noGrp="1"/>
          </p:cNvSpPr>
          <p:nvPr>
            <p:ph sz="half" idx="2"/>
          </p:nvPr>
        </p:nvSpPr>
        <p:spPr>
          <a:xfrm>
            <a:off x="839788" y="2505075"/>
            <a:ext cx="5157787" cy="3684588"/>
          </a:xfrm>
          <a:prstGeom prst="rect">
            <a:avLst/>
          </a:prstGeo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6" name="内容占位符 5"/>
          <p:cNvSpPr>
            <a:spLocks noGrp="1"/>
          </p:cNvSpPr>
          <p:nvPr>
            <p:ph sz="quarter" idx="4"/>
          </p:nvPr>
        </p:nvSpPr>
        <p:spPr>
          <a:xfrm>
            <a:off x="6172200" y="2505075"/>
            <a:ext cx="5183188" cy="3684588"/>
          </a:xfrm>
          <a:prstGeom prst="rect">
            <a:avLst/>
          </a:prstGeo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a:xfrm>
            <a:off x="838200" y="6356350"/>
            <a:ext cx="2743200" cy="365125"/>
          </a:xfrm>
          <a:prstGeom prst="rect">
            <a:avLst/>
          </a:prstGeom>
        </p:spPr>
        <p:txBody>
          <a:bodyPr/>
          <a:lstStyle/>
          <a:p>
            <a:fld id="{967918DD-F32C-40AE-BFB5-741B5886C773}" type="datetimeFigureOut">
              <a:rPr lang="zh-CN" altLang="en-US" smtClean="0"/>
              <a:t>2025/3/17</a:t>
            </a:fld>
            <a:endParaRPr lang="zh-CN" altLang="en-US"/>
          </a:p>
        </p:txBody>
      </p:sp>
      <p:sp>
        <p:nvSpPr>
          <p:cNvPr id="8" name="页脚占位符 7"/>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9" name="灯片编号占位符 8"/>
          <p:cNvSpPr>
            <a:spLocks noGrp="1"/>
          </p:cNvSpPr>
          <p:nvPr>
            <p:ph type="sldNum" sz="quarter" idx="12"/>
          </p:nvPr>
        </p:nvSpPr>
        <p:spPr>
          <a:xfrm>
            <a:off x="8610600" y="6356350"/>
            <a:ext cx="2743200" cy="365125"/>
          </a:xfrm>
          <a:prstGeom prst="rect">
            <a:avLst/>
          </a:prstGeom>
        </p:spPr>
        <p:txBody>
          <a:bodyPr/>
          <a:lstStyle/>
          <a:p>
            <a:fld id="{C9349654-8A83-41C1-B6F2-193D712776EF}" type="slidenum">
              <a:rPr lang="zh-CN" altLang="en-US" smtClean="0"/>
              <a:t>‹#›</a:t>
            </a:fld>
            <a:endParaRPr lang="zh-CN" altLang="en-US"/>
          </a:p>
        </p:txBody>
      </p:sp>
    </p:spTree>
    <p:extLst>
      <p:ext uri="{BB962C8B-B14F-4D97-AF65-F5344CB8AC3E}">
        <p14:creationId xmlns:p14="http://schemas.microsoft.com/office/powerpoint/2010/main" val="1086421621"/>
      </p:ext>
    </p:extLst>
  </p:cSld>
  <p:clrMapOvr>
    <a:masterClrMapping/>
  </p:clrMapOvr>
  <p:transition spd="slow">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p>
        </p:txBody>
      </p:sp>
      <p:sp>
        <p:nvSpPr>
          <p:cNvPr id="4" name="日期占位符 3"/>
          <p:cNvSpPr>
            <a:spLocks noGrp="1"/>
          </p:cNvSpPr>
          <p:nvPr>
            <p:ph type="dt" sz="half" idx="10"/>
          </p:nvPr>
        </p:nvSpPr>
        <p:spPr/>
        <p:txBody>
          <a:bodyPr/>
          <a:lstStyle/>
          <a:p>
            <a:fld id="{3E9FDAE6-80D3-44B1-BE00-003D1082C34F}" type="datetimeFigureOut">
              <a:rPr lang="zh-CN" altLang="en-US" smtClean="0"/>
              <a:t>2025/3/17</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F5D1A602-03A2-4335-BCD6-5B4D1FEA57AD}" type="slidenum">
              <a:rPr lang="zh-CN" altLang="en-US" smtClean="0"/>
              <a:t>‹#›</a:t>
            </a:fld>
            <a:endParaRPr lang="zh-CN" altLang="en-US"/>
          </a:p>
        </p:txBody>
      </p:sp>
    </p:spTree>
    <p:extLst>
      <p:ext uri="{BB962C8B-B14F-4D97-AF65-F5344CB8AC3E}">
        <p14:creationId xmlns:p14="http://schemas.microsoft.com/office/powerpoint/2010/main" val="3352566911"/>
      </p:ext>
    </p:extLst>
  </p:cSld>
  <p:clrMapOvr>
    <a:masterClrMapping/>
  </p:clrMapOvr>
  <p:transition spd="slow">
    <p:wipe/>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日期占位符 2"/>
          <p:cNvSpPr>
            <a:spLocks noGrp="1"/>
          </p:cNvSpPr>
          <p:nvPr>
            <p:ph type="dt" sz="half" idx="10"/>
          </p:nvPr>
        </p:nvSpPr>
        <p:spPr>
          <a:xfrm>
            <a:off x="838200" y="6356350"/>
            <a:ext cx="2743200" cy="365125"/>
          </a:xfrm>
          <a:prstGeom prst="rect">
            <a:avLst/>
          </a:prstGeom>
        </p:spPr>
        <p:txBody>
          <a:bodyPr/>
          <a:lstStyle/>
          <a:p>
            <a:fld id="{967918DD-F32C-40AE-BFB5-741B5886C773}" type="datetimeFigureOut">
              <a:rPr lang="zh-CN" altLang="en-US" smtClean="0"/>
              <a:t>2025/3/17</a:t>
            </a:fld>
            <a:endParaRPr lang="zh-CN" altLang="en-US"/>
          </a:p>
        </p:txBody>
      </p:sp>
      <p:sp>
        <p:nvSpPr>
          <p:cNvPr id="4" name="页脚占位符 3"/>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5" name="灯片编号占位符 4"/>
          <p:cNvSpPr>
            <a:spLocks noGrp="1"/>
          </p:cNvSpPr>
          <p:nvPr>
            <p:ph type="sldNum" sz="quarter" idx="12"/>
          </p:nvPr>
        </p:nvSpPr>
        <p:spPr>
          <a:xfrm>
            <a:off x="8610600" y="6356350"/>
            <a:ext cx="2743200" cy="365125"/>
          </a:xfrm>
          <a:prstGeom prst="rect">
            <a:avLst/>
          </a:prstGeom>
        </p:spPr>
        <p:txBody>
          <a:bodyPr/>
          <a:lstStyle/>
          <a:p>
            <a:fld id="{C9349654-8A83-41C1-B6F2-193D712776EF}" type="slidenum">
              <a:rPr lang="zh-CN" altLang="en-US" smtClean="0"/>
              <a:t>‹#›</a:t>
            </a:fld>
            <a:endParaRPr lang="zh-CN" altLang="en-US"/>
          </a:p>
        </p:txBody>
      </p:sp>
    </p:spTree>
    <p:extLst>
      <p:ext uri="{BB962C8B-B14F-4D97-AF65-F5344CB8AC3E}">
        <p14:creationId xmlns:p14="http://schemas.microsoft.com/office/powerpoint/2010/main" val="1358491045"/>
      </p:ext>
    </p:extLst>
  </p:cSld>
  <p:clrMapOvr>
    <a:masterClrMapping/>
  </p:clrMapOvr>
  <p:transition spd="slow">
    <p:fade/>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a:xfrm>
            <a:off x="838200" y="6356350"/>
            <a:ext cx="2743200" cy="365125"/>
          </a:xfrm>
          <a:prstGeom prst="rect">
            <a:avLst/>
          </a:prstGeom>
        </p:spPr>
        <p:txBody>
          <a:bodyPr/>
          <a:lstStyle/>
          <a:p>
            <a:fld id="{967918DD-F32C-40AE-BFB5-741B5886C773}" type="datetimeFigureOut">
              <a:rPr lang="zh-CN" altLang="en-US" smtClean="0"/>
              <a:t>2025/3/17</a:t>
            </a:fld>
            <a:endParaRPr lang="zh-CN" altLang="en-US"/>
          </a:p>
        </p:txBody>
      </p:sp>
      <p:sp>
        <p:nvSpPr>
          <p:cNvPr id="3" name="页脚占位符 2"/>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4" name="灯片编号占位符 3"/>
          <p:cNvSpPr>
            <a:spLocks noGrp="1"/>
          </p:cNvSpPr>
          <p:nvPr>
            <p:ph type="sldNum" sz="quarter" idx="12"/>
          </p:nvPr>
        </p:nvSpPr>
        <p:spPr>
          <a:xfrm>
            <a:off x="8610600" y="6356350"/>
            <a:ext cx="2743200" cy="365125"/>
          </a:xfrm>
          <a:prstGeom prst="rect">
            <a:avLst/>
          </a:prstGeom>
        </p:spPr>
        <p:txBody>
          <a:bodyPr/>
          <a:lstStyle/>
          <a:p>
            <a:fld id="{C9349654-8A83-41C1-B6F2-193D712776EF}" type="slidenum">
              <a:rPr lang="zh-CN" altLang="en-US" smtClean="0"/>
              <a:t>‹#›</a:t>
            </a:fld>
            <a:endParaRPr lang="zh-CN" altLang="en-US"/>
          </a:p>
        </p:txBody>
      </p:sp>
    </p:spTree>
    <p:extLst>
      <p:ext uri="{BB962C8B-B14F-4D97-AF65-F5344CB8AC3E}">
        <p14:creationId xmlns:p14="http://schemas.microsoft.com/office/powerpoint/2010/main" val="505578578"/>
      </p:ext>
    </p:extLst>
  </p:cSld>
  <p:clrMapOvr>
    <a:masterClrMapping/>
  </p:clrMapOvr>
  <p:transition spd="slow">
    <p:fade/>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a:prstGeom prst="rect">
            <a:avLst/>
          </a:prstGeom>
        </p:spPr>
        <p:txBody>
          <a:bodyPr anchor="b"/>
          <a:lstStyle>
            <a:lvl1pPr>
              <a:defRPr sz="3200"/>
            </a:lvl1pPr>
          </a:lstStyle>
          <a:p>
            <a:r>
              <a:rPr lang="zh-CN" altLang="en-US"/>
              <a:t>单击此处编辑母版标题样式</a:t>
            </a:r>
          </a:p>
        </p:txBody>
      </p:sp>
      <p:sp>
        <p:nvSpPr>
          <p:cNvPr id="3" name="内容占位符 2"/>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p:cNvSpPr>
            <a:spLocks noGrp="1"/>
          </p:cNvSpPr>
          <p:nvPr>
            <p:ph type="dt" sz="half" idx="10"/>
          </p:nvPr>
        </p:nvSpPr>
        <p:spPr>
          <a:xfrm>
            <a:off x="838200" y="6356350"/>
            <a:ext cx="2743200" cy="365125"/>
          </a:xfrm>
          <a:prstGeom prst="rect">
            <a:avLst/>
          </a:prstGeom>
        </p:spPr>
        <p:txBody>
          <a:bodyPr/>
          <a:lstStyle/>
          <a:p>
            <a:fld id="{967918DD-F32C-40AE-BFB5-741B5886C773}" type="datetimeFigureOut">
              <a:rPr lang="zh-CN" altLang="en-US" smtClean="0"/>
              <a:t>2025/3/17</a:t>
            </a:fld>
            <a:endParaRPr lang="zh-CN" altLang="en-US"/>
          </a:p>
        </p:txBody>
      </p:sp>
      <p:sp>
        <p:nvSpPr>
          <p:cNvPr id="6" name="页脚占位符 5"/>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7" name="灯片编号占位符 6"/>
          <p:cNvSpPr>
            <a:spLocks noGrp="1"/>
          </p:cNvSpPr>
          <p:nvPr>
            <p:ph type="sldNum" sz="quarter" idx="12"/>
          </p:nvPr>
        </p:nvSpPr>
        <p:spPr>
          <a:xfrm>
            <a:off x="8610600" y="6356350"/>
            <a:ext cx="2743200" cy="365125"/>
          </a:xfrm>
          <a:prstGeom prst="rect">
            <a:avLst/>
          </a:prstGeom>
        </p:spPr>
        <p:txBody>
          <a:bodyPr/>
          <a:lstStyle/>
          <a:p>
            <a:fld id="{C9349654-8A83-41C1-B6F2-193D712776EF}" type="slidenum">
              <a:rPr lang="zh-CN" altLang="en-US" smtClean="0"/>
              <a:t>‹#›</a:t>
            </a:fld>
            <a:endParaRPr lang="zh-CN" altLang="en-US"/>
          </a:p>
        </p:txBody>
      </p:sp>
    </p:spTree>
    <p:extLst>
      <p:ext uri="{BB962C8B-B14F-4D97-AF65-F5344CB8AC3E}">
        <p14:creationId xmlns:p14="http://schemas.microsoft.com/office/powerpoint/2010/main" val="4121934664"/>
      </p:ext>
    </p:extLst>
  </p:cSld>
  <p:clrMapOvr>
    <a:masterClrMapping/>
  </p:clrMapOvr>
  <p:transition spd="slow">
    <p:fade/>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a:prstGeom prst="rect">
            <a:avLst/>
          </a:prstGeom>
        </p:spPr>
        <p:txBody>
          <a:bodyPr anchor="b"/>
          <a:lstStyle>
            <a:lvl1pPr>
              <a:defRPr sz="3200"/>
            </a:lvl1pPr>
          </a:lstStyle>
          <a:p>
            <a:r>
              <a:rPr lang="zh-CN" altLang="en-US"/>
              <a:t>单击此处编辑母版标题样式</a:t>
            </a:r>
          </a:p>
        </p:txBody>
      </p:sp>
      <p:sp>
        <p:nvSpPr>
          <p:cNvPr id="3" name="图片占位符 2"/>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p:cNvSpPr>
            <a:spLocks noGrp="1"/>
          </p:cNvSpPr>
          <p:nvPr>
            <p:ph type="dt" sz="half" idx="10"/>
          </p:nvPr>
        </p:nvSpPr>
        <p:spPr>
          <a:xfrm>
            <a:off x="838200" y="6356350"/>
            <a:ext cx="2743200" cy="365125"/>
          </a:xfrm>
          <a:prstGeom prst="rect">
            <a:avLst/>
          </a:prstGeom>
        </p:spPr>
        <p:txBody>
          <a:bodyPr/>
          <a:lstStyle/>
          <a:p>
            <a:fld id="{967918DD-F32C-40AE-BFB5-741B5886C773}" type="datetimeFigureOut">
              <a:rPr lang="zh-CN" altLang="en-US" smtClean="0"/>
              <a:t>2025/3/17</a:t>
            </a:fld>
            <a:endParaRPr lang="zh-CN" altLang="en-US"/>
          </a:p>
        </p:txBody>
      </p:sp>
      <p:sp>
        <p:nvSpPr>
          <p:cNvPr id="6" name="页脚占位符 5"/>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7" name="灯片编号占位符 6"/>
          <p:cNvSpPr>
            <a:spLocks noGrp="1"/>
          </p:cNvSpPr>
          <p:nvPr>
            <p:ph type="sldNum" sz="quarter" idx="12"/>
          </p:nvPr>
        </p:nvSpPr>
        <p:spPr>
          <a:xfrm>
            <a:off x="8610600" y="6356350"/>
            <a:ext cx="2743200" cy="365125"/>
          </a:xfrm>
          <a:prstGeom prst="rect">
            <a:avLst/>
          </a:prstGeom>
        </p:spPr>
        <p:txBody>
          <a:bodyPr/>
          <a:lstStyle/>
          <a:p>
            <a:fld id="{C9349654-8A83-41C1-B6F2-193D712776EF}" type="slidenum">
              <a:rPr lang="zh-CN" altLang="en-US" smtClean="0"/>
              <a:t>‹#›</a:t>
            </a:fld>
            <a:endParaRPr lang="zh-CN" altLang="en-US"/>
          </a:p>
        </p:txBody>
      </p:sp>
    </p:spTree>
    <p:extLst>
      <p:ext uri="{BB962C8B-B14F-4D97-AF65-F5344CB8AC3E}">
        <p14:creationId xmlns:p14="http://schemas.microsoft.com/office/powerpoint/2010/main" val="238871073"/>
      </p:ext>
    </p:extLst>
  </p:cSld>
  <p:clrMapOvr>
    <a:masterClrMapping/>
  </p:clrMapOvr>
  <p:transition spd="slow">
    <p:fade/>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竖排文字占位符 2"/>
          <p:cNvSpPr>
            <a:spLocks noGrp="1"/>
          </p:cNvSpPr>
          <p:nvPr>
            <p:ph type="body" orient="vert" idx="1"/>
          </p:nvPr>
        </p:nvSpPr>
        <p:spPr>
          <a:xfrm>
            <a:off x="838200" y="1825625"/>
            <a:ext cx="10515600" cy="4351338"/>
          </a:xfrm>
          <a:prstGeom prst="rect">
            <a:avLst/>
          </a:prstGeom>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a:xfrm>
            <a:off x="838200" y="6356350"/>
            <a:ext cx="2743200" cy="365125"/>
          </a:xfrm>
          <a:prstGeom prst="rect">
            <a:avLst/>
          </a:prstGeom>
        </p:spPr>
        <p:txBody>
          <a:bodyPr/>
          <a:lstStyle/>
          <a:p>
            <a:fld id="{967918DD-F32C-40AE-BFB5-741B5886C773}" type="datetimeFigureOut">
              <a:rPr lang="zh-CN" altLang="en-US" smtClean="0"/>
              <a:t>2025/3/17</a:t>
            </a:fld>
            <a:endParaRPr lang="zh-CN" altLang="en-US"/>
          </a:p>
        </p:txBody>
      </p:sp>
      <p:sp>
        <p:nvSpPr>
          <p:cNvPr id="5" name="页脚占位符 4"/>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610600" y="6356350"/>
            <a:ext cx="2743200" cy="365125"/>
          </a:xfrm>
          <a:prstGeom prst="rect">
            <a:avLst/>
          </a:prstGeom>
        </p:spPr>
        <p:txBody>
          <a:bodyPr/>
          <a:lstStyle/>
          <a:p>
            <a:fld id="{C9349654-8A83-41C1-B6F2-193D712776EF}" type="slidenum">
              <a:rPr lang="zh-CN" altLang="en-US" smtClean="0"/>
              <a:t>‹#›</a:t>
            </a:fld>
            <a:endParaRPr lang="zh-CN" altLang="en-US"/>
          </a:p>
        </p:txBody>
      </p:sp>
    </p:spTree>
    <p:extLst>
      <p:ext uri="{BB962C8B-B14F-4D97-AF65-F5344CB8AC3E}">
        <p14:creationId xmlns:p14="http://schemas.microsoft.com/office/powerpoint/2010/main" val="1853393198"/>
      </p:ext>
    </p:extLst>
  </p:cSld>
  <p:clrMapOvr>
    <a:masterClrMapping/>
  </p:clrMapOvr>
  <p:transition spd="slow">
    <p:fade/>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a:prstGeom prst="rect">
            <a:avLst/>
          </a:prstGeo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838200" y="365125"/>
            <a:ext cx="7734300" cy="5811838"/>
          </a:xfrm>
          <a:prstGeom prst="rect">
            <a:avLst/>
          </a:prstGeom>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a:xfrm>
            <a:off x="838200" y="6356350"/>
            <a:ext cx="2743200" cy="365125"/>
          </a:xfrm>
          <a:prstGeom prst="rect">
            <a:avLst/>
          </a:prstGeom>
        </p:spPr>
        <p:txBody>
          <a:bodyPr/>
          <a:lstStyle/>
          <a:p>
            <a:fld id="{967918DD-F32C-40AE-BFB5-741B5886C773}" type="datetimeFigureOut">
              <a:rPr lang="zh-CN" altLang="en-US" smtClean="0"/>
              <a:t>2025/3/17</a:t>
            </a:fld>
            <a:endParaRPr lang="zh-CN" altLang="en-US"/>
          </a:p>
        </p:txBody>
      </p:sp>
      <p:sp>
        <p:nvSpPr>
          <p:cNvPr id="5" name="页脚占位符 4"/>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610600" y="6356350"/>
            <a:ext cx="2743200" cy="365125"/>
          </a:xfrm>
          <a:prstGeom prst="rect">
            <a:avLst/>
          </a:prstGeom>
        </p:spPr>
        <p:txBody>
          <a:bodyPr/>
          <a:lstStyle/>
          <a:p>
            <a:fld id="{C9349654-8A83-41C1-B6F2-193D712776EF}" type="slidenum">
              <a:rPr lang="zh-CN" altLang="en-US" smtClean="0"/>
              <a:t>‹#›</a:t>
            </a:fld>
            <a:endParaRPr lang="zh-CN" altLang="en-US"/>
          </a:p>
        </p:txBody>
      </p:sp>
    </p:spTree>
    <p:extLst>
      <p:ext uri="{BB962C8B-B14F-4D97-AF65-F5344CB8AC3E}">
        <p14:creationId xmlns:p14="http://schemas.microsoft.com/office/powerpoint/2010/main" val="482540968"/>
      </p:ext>
    </p:extLst>
  </p:cSld>
  <p:clrMapOvr>
    <a:masterClrMapping/>
  </p:clrMapOvr>
  <p:transition spd="slow">
    <p:fade/>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type="title">
  <p:cSld name="1_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2343258635"/>
      </p:ext>
    </p:extLst>
  </p:cSld>
  <p:clrMapOvr>
    <a:masterClrMapping/>
  </p:clrMapOvr>
  <p:transition spd="slow">
    <p:fade/>
  </p:transition>
</p:sldLayout>
</file>

<file path=ppt/slideLayouts/slideLayout37.xml><?xml version="1.0" encoding="utf-8"?>
<p:sldLayout xmlns:a="http://schemas.openxmlformats.org/drawingml/2006/main" xmlns:r="http://schemas.openxmlformats.org/officeDocument/2006/relationships" xmlns:p="http://schemas.openxmlformats.org/presentationml/2006/main" userDrawn="1">
  <p:cSld name="1_空白">
    <p:spTree>
      <p:nvGrpSpPr>
        <p:cNvPr id="1" name=""/>
        <p:cNvGrpSpPr/>
        <p:nvPr/>
      </p:nvGrpSpPr>
      <p:grpSpPr>
        <a:xfrm>
          <a:off x="0" y="0"/>
          <a:ext cx="0" cy="0"/>
          <a:chOff x="0" y="0"/>
          <a:chExt cx="0" cy="0"/>
        </a:xfrm>
      </p:grpSpPr>
    </p:spTree>
    <p:extLst>
      <p:ext uri="{BB962C8B-B14F-4D97-AF65-F5344CB8AC3E}">
        <p14:creationId xmlns:p14="http://schemas.microsoft.com/office/powerpoint/2010/main" val="690340441"/>
      </p:ext>
    </p:extLst>
  </p:cSld>
  <p:clrMapOvr>
    <a:masterClrMapping/>
  </p:clrMapOvr>
  <p:transition spd="slow">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838200" y="1825625"/>
            <a:ext cx="5181600" cy="435133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内容占位符 3"/>
          <p:cNvSpPr>
            <a:spLocks noGrp="1"/>
          </p:cNvSpPr>
          <p:nvPr>
            <p:ph sz="half" idx="2"/>
          </p:nvPr>
        </p:nvSpPr>
        <p:spPr>
          <a:xfrm>
            <a:off x="6172200" y="1825625"/>
            <a:ext cx="5181600" cy="435133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日期占位符 4"/>
          <p:cNvSpPr>
            <a:spLocks noGrp="1"/>
          </p:cNvSpPr>
          <p:nvPr>
            <p:ph type="dt" sz="half" idx="10"/>
          </p:nvPr>
        </p:nvSpPr>
        <p:spPr/>
        <p:txBody>
          <a:bodyPr/>
          <a:lstStyle/>
          <a:p>
            <a:fld id="{3E9FDAE6-80D3-44B1-BE00-003D1082C34F}" type="datetimeFigureOut">
              <a:rPr lang="zh-CN" altLang="en-US" smtClean="0"/>
              <a:t>2025/3/17</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F5D1A602-03A2-4335-BCD6-5B4D1FEA57AD}" type="slidenum">
              <a:rPr lang="zh-CN" altLang="en-US" smtClean="0"/>
              <a:t>‹#›</a:t>
            </a:fld>
            <a:endParaRPr lang="zh-CN" altLang="en-US"/>
          </a:p>
        </p:txBody>
      </p:sp>
    </p:spTree>
    <p:extLst>
      <p:ext uri="{BB962C8B-B14F-4D97-AF65-F5344CB8AC3E}">
        <p14:creationId xmlns:p14="http://schemas.microsoft.com/office/powerpoint/2010/main" val="2604644431"/>
      </p:ext>
    </p:extLst>
  </p:cSld>
  <p:clrMapOvr>
    <a:masterClrMapping/>
  </p:clrMapOvr>
  <p:transition spd="slow">
    <p:wip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839788" y="2505075"/>
            <a:ext cx="5157787" cy="368458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72200" y="2505075"/>
            <a:ext cx="5183188" cy="368458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7" name="日期占位符 6"/>
          <p:cNvSpPr>
            <a:spLocks noGrp="1"/>
          </p:cNvSpPr>
          <p:nvPr>
            <p:ph type="dt" sz="half" idx="10"/>
          </p:nvPr>
        </p:nvSpPr>
        <p:spPr/>
        <p:txBody>
          <a:bodyPr/>
          <a:lstStyle/>
          <a:p>
            <a:fld id="{3E9FDAE6-80D3-44B1-BE00-003D1082C34F}" type="datetimeFigureOut">
              <a:rPr lang="zh-CN" altLang="en-US" smtClean="0"/>
              <a:t>2025/3/17</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F5D1A602-03A2-4335-BCD6-5B4D1FEA57AD}" type="slidenum">
              <a:rPr lang="zh-CN" altLang="en-US" smtClean="0"/>
              <a:t>‹#›</a:t>
            </a:fld>
            <a:endParaRPr lang="zh-CN" altLang="en-US"/>
          </a:p>
        </p:txBody>
      </p:sp>
    </p:spTree>
    <p:extLst>
      <p:ext uri="{BB962C8B-B14F-4D97-AF65-F5344CB8AC3E}">
        <p14:creationId xmlns:p14="http://schemas.microsoft.com/office/powerpoint/2010/main" val="1734450887"/>
      </p:ext>
    </p:extLst>
  </p:cSld>
  <p:clrMapOvr>
    <a:masterClrMapping/>
  </p:clrMapOvr>
  <p:transition spd="slow">
    <p:wip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3E9FDAE6-80D3-44B1-BE00-003D1082C34F}" type="datetimeFigureOut">
              <a:rPr lang="zh-CN" altLang="en-US" smtClean="0"/>
              <a:t>2025/3/17</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F5D1A602-03A2-4335-BCD6-5B4D1FEA57AD}" type="slidenum">
              <a:rPr lang="zh-CN" altLang="en-US" smtClean="0"/>
              <a:t>‹#›</a:t>
            </a:fld>
            <a:endParaRPr lang="zh-CN" altLang="en-US"/>
          </a:p>
        </p:txBody>
      </p:sp>
    </p:spTree>
    <p:extLst>
      <p:ext uri="{BB962C8B-B14F-4D97-AF65-F5344CB8AC3E}">
        <p14:creationId xmlns:p14="http://schemas.microsoft.com/office/powerpoint/2010/main" val="3345407967"/>
      </p:ext>
    </p:extLst>
  </p:cSld>
  <p:clrMapOvr>
    <a:masterClrMapping/>
  </p:clrMapOvr>
  <p:transition spd="slow">
    <p:wip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3E9FDAE6-80D3-44B1-BE00-003D1082C34F}" type="datetimeFigureOut">
              <a:rPr lang="zh-CN" altLang="en-US" smtClean="0"/>
              <a:t>2025/3/17</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F5D1A602-03A2-4335-BCD6-5B4D1FEA57AD}" type="slidenum">
              <a:rPr lang="zh-CN" altLang="en-US" smtClean="0"/>
              <a:t>‹#›</a:t>
            </a:fld>
            <a:endParaRPr lang="zh-CN" altLang="en-US"/>
          </a:p>
        </p:txBody>
      </p:sp>
    </p:spTree>
    <p:extLst>
      <p:ext uri="{BB962C8B-B14F-4D97-AF65-F5344CB8AC3E}">
        <p14:creationId xmlns:p14="http://schemas.microsoft.com/office/powerpoint/2010/main" val="458731471"/>
      </p:ext>
    </p:extLst>
  </p:cSld>
  <p:clrMapOvr>
    <a:masterClrMapping/>
  </p:clrMapOvr>
  <p:transition spd="slow">
    <p:wip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3E9FDAE6-80D3-44B1-BE00-003D1082C34F}" type="datetimeFigureOut">
              <a:rPr lang="zh-CN" altLang="en-US" smtClean="0"/>
              <a:t>2025/3/17</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F5D1A602-03A2-4335-BCD6-5B4D1FEA57AD}" type="slidenum">
              <a:rPr lang="zh-CN" altLang="en-US" smtClean="0"/>
              <a:t>‹#›</a:t>
            </a:fld>
            <a:endParaRPr lang="zh-CN" altLang="en-US"/>
          </a:p>
        </p:txBody>
      </p:sp>
    </p:spTree>
    <p:extLst>
      <p:ext uri="{BB962C8B-B14F-4D97-AF65-F5344CB8AC3E}">
        <p14:creationId xmlns:p14="http://schemas.microsoft.com/office/powerpoint/2010/main" val="3716808551"/>
      </p:ext>
    </p:extLst>
  </p:cSld>
  <p:clrMapOvr>
    <a:masterClrMapping/>
  </p:clrMapOvr>
  <p:transition spd="slow">
    <p:wip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3E9FDAE6-80D3-44B1-BE00-003D1082C34F}" type="datetimeFigureOut">
              <a:rPr lang="zh-CN" altLang="en-US" smtClean="0"/>
              <a:t>2025/3/17</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F5D1A602-03A2-4335-BCD6-5B4D1FEA57AD}" type="slidenum">
              <a:rPr lang="zh-CN" altLang="en-US" smtClean="0"/>
              <a:t>‹#›</a:t>
            </a:fld>
            <a:endParaRPr lang="zh-CN" altLang="en-US"/>
          </a:p>
        </p:txBody>
      </p:sp>
    </p:spTree>
    <p:extLst>
      <p:ext uri="{BB962C8B-B14F-4D97-AF65-F5344CB8AC3E}">
        <p14:creationId xmlns:p14="http://schemas.microsoft.com/office/powerpoint/2010/main" val="2347809776"/>
      </p:ext>
    </p:extLst>
  </p:cSld>
  <p:clrMapOvr>
    <a:masterClrMapping/>
  </p:clrMapOvr>
  <p:transition spd="slow">
    <p:wip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jpe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18" Type="http://schemas.openxmlformats.org/officeDocument/2006/relationships/image" Target="../media/image6.pn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17" Type="http://schemas.openxmlformats.org/officeDocument/2006/relationships/image" Target="../media/image5.png"/><Relationship Id="rId2" Type="http://schemas.openxmlformats.org/officeDocument/2006/relationships/slideLayout" Target="../slideLayouts/slideLayout13.xml"/><Relationship Id="rId16" Type="http://schemas.openxmlformats.org/officeDocument/2006/relationships/image" Target="../media/image4.png"/><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image" Target="../media/image3.png"/><Relationship Id="rId10" Type="http://schemas.openxmlformats.org/officeDocument/2006/relationships/slideLayout" Target="../slideLayouts/slideLayout21.xml"/><Relationship Id="rId19" Type="http://schemas.openxmlformats.org/officeDocument/2006/relationships/image" Target="../media/image7.png"/><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2.xml"/><Relationship Id="rId13" Type="http://schemas.openxmlformats.org/officeDocument/2006/relationships/slideLayout" Target="../slideLayouts/slideLayout37.xml"/><Relationship Id="rId18" Type="http://schemas.openxmlformats.org/officeDocument/2006/relationships/image" Target="../media/image6.png"/><Relationship Id="rId3" Type="http://schemas.openxmlformats.org/officeDocument/2006/relationships/slideLayout" Target="../slideLayouts/slideLayout27.xml"/><Relationship Id="rId7" Type="http://schemas.openxmlformats.org/officeDocument/2006/relationships/slideLayout" Target="../slideLayouts/slideLayout31.xml"/><Relationship Id="rId12" Type="http://schemas.openxmlformats.org/officeDocument/2006/relationships/slideLayout" Target="../slideLayouts/slideLayout36.xml"/><Relationship Id="rId17" Type="http://schemas.openxmlformats.org/officeDocument/2006/relationships/image" Target="../media/image5.png"/><Relationship Id="rId2" Type="http://schemas.openxmlformats.org/officeDocument/2006/relationships/slideLayout" Target="../slideLayouts/slideLayout26.xml"/><Relationship Id="rId16" Type="http://schemas.openxmlformats.org/officeDocument/2006/relationships/image" Target="../media/image4.png"/><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5" Type="http://schemas.openxmlformats.org/officeDocument/2006/relationships/slideLayout" Target="../slideLayouts/slideLayout29.xml"/><Relationship Id="rId15" Type="http://schemas.openxmlformats.org/officeDocument/2006/relationships/image" Target="../media/image3.png"/><Relationship Id="rId10" Type="http://schemas.openxmlformats.org/officeDocument/2006/relationships/slideLayout" Target="../slideLayouts/slideLayout34.xml"/><Relationship Id="rId19" Type="http://schemas.openxmlformats.org/officeDocument/2006/relationships/image" Target="../media/image7.png"/><Relationship Id="rId4" Type="http://schemas.openxmlformats.org/officeDocument/2006/relationships/slideLayout" Target="../slideLayouts/slideLayout28.xml"/><Relationship Id="rId9" Type="http://schemas.openxmlformats.org/officeDocument/2006/relationships/slideLayout" Target="../slideLayouts/slideLayout33.xml"/><Relationship Id="rId14" Type="http://schemas.openxmlformats.org/officeDocument/2006/relationships/theme" Target="../theme/theme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dirty="0"/>
              <a:t>单击此处编辑母版标题样式</a:t>
            </a:r>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dirty="0"/>
              <a:t>单击此处编辑母版文本样式</a:t>
            </a:r>
          </a:p>
          <a:p>
            <a:pPr lvl="1"/>
            <a:r>
              <a:rPr lang="zh-CN" altLang="en-US" dirty="0"/>
              <a:t>二级</a:t>
            </a:r>
          </a:p>
          <a:p>
            <a:pPr lvl="2"/>
            <a:r>
              <a:rPr lang="zh-CN" altLang="en-US" dirty="0"/>
              <a:t>三级</a:t>
            </a:r>
          </a:p>
          <a:p>
            <a:pPr lvl="3"/>
            <a:r>
              <a:rPr lang="zh-CN" altLang="en-US" dirty="0"/>
              <a:t>四级</a:t>
            </a:r>
          </a:p>
          <a:p>
            <a:pPr lvl="4"/>
            <a:r>
              <a:rPr lang="zh-CN" altLang="en-US" dirty="0"/>
              <a:t>五级</a:t>
            </a:r>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latin typeface="思源宋体 CN Light" panose="02020300000000000000" pitchFamily="18" charset="-122"/>
                <a:ea typeface="思源宋体 CN Light" panose="02020300000000000000" pitchFamily="18" charset="-122"/>
              </a:defRPr>
            </a:lvl1pPr>
          </a:lstStyle>
          <a:p>
            <a:fld id="{3E9FDAE6-80D3-44B1-BE00-003D1082C34F}" type="datetimeFigureOut">
              <a:rPr lang="zh-CN" altLang="en-US" smtClean="0"/>
              <a:pPr/>
              <a:t>2025/3/17</a:t>
            </a:fld>
            <a:endParaRPr lang="zh-CN" altLang="en-US" dirty="0"/>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latin typeface="思源宋体 CN Light" panose="02020300000000000000" pitchFamily="18" charset="-122"/>
                <a:ea typeface="思源宋体 CN Light" panose="02020300000000000000" pitchFamily="18" charset="-122"/>
              </a:defRPr>
            </a:lvl1pPr>
          </a:lstStyle>
          <a:p>
            <a:endParaRPr lang="zh-CN" altLang="en-US" dirty="0"/>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latin typeface="思源宋体 CN Light" panose="02020300000000000000" pitchFamily="18" charset="-122"/>
                <a:ea typeface="思源宋体 CN Light" panose="02020300000000000000" pitchFamily="18" charset="-122"/>
              </a:defRPr>
            </a:lvl1pPr>
          </a:lstStyle>
          <a:p>
            <a:fld id="{F5D1A602-03A2-4335-BCD6-5B4D1FEA57AD}" type="slidenum">
              <a:rPr lang="zh-CN" altLang="en-US" smtClean="0"/>
              <a:pPr/>
              <a:t>‹#›</a:t>
            </a:fld>
            <a:endParaRPr lang="zh-CN" altLang="en-US" dirty="0"/>
          </a:p>
        </p:txBody>
      </p:sp>
      <p:pic>
        <p:nvPicPr>
          <p:cNvPr id="8" name="Picture 7" descr="A picture containing shape&#10;&#10;Description automatically generated">
            <a:extLst>
              <a:ext uri="{FF2B5EF4-FFF2-40B4-BE49-F238E27FC236}">
                <a16:creationId xmlns:a16="http://schemas.microsoft.com/office/drawing/2014/main" xmlns="" id="{973F07BC-A8A3-4121-B1FA-8C8740C56389}"/>
              </a:ext>
            </a:extLst>
          </p:cNvPr>
          <p:cNvPicPr>
            <a:picLocks noChangeAspect="1"/>
          </p:cNvPicPr>
          <p:nvPr userDrawn="1"/>
        </p:nvPicPr>
        <p:blipFill>
          <a:blip r:embed="rId14" cstate="print">
            <a:extLst>
              <a:ext uri="{28A0092B-C50C-407E-A947-70E740481C1C}">
                <a14:useLocalDpi xmlns:a14="http://schemas.microsoft.com/office/drawing/2010/main" val="0"/>
              </a:ext>
            </a:extLst>
          </a:blip>
          <a:stretch>
            <a:fillRect/>
          </a:stretch>
        </p:blipFill>
        <p:spPr>
          <a:xfrm>
            <a:off x="-1590676" y="352424"/>
            <a:ext cx="1343025" cy="1343025"/>
          </a:xfrm>
          <a:prstGeom prst="rect">
            <a:avLst/>
          </a:prstGeom>
        </p:spPr>
      </p:pic>
    </p:spTree>
    <p:extLst>
      <p:ext uri="{BB962C8B-B14F-4D97-AF65-F5344CB8AC3E}">
        <p14:creationId xmlns:p14="http://schemas.microsoft.com/office/powerpoint/2010/main" val="47650516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ransition spd="slow">
    <p:wipe/>
  </p:transition>
  <p:txStyles>
    <p:titleStyle>
      <a:lvl1pPr algn="l" defTabSz="914400" rtl="0" eaLnBrk="1" latinLnBrk="0" hangingPunct="1">
        <a:lnSpc>
          <a:spcPct val="90000"/>
        </a:lnSpc>
        <a:spcBef>
          <a:spcPct val="0"/>
        </a:spcBef>
        <a:buNone/>
        <a:defRPr sz="4400" kern="1200">
          <a:solidFill>
            <a:schemeClr val="tx1"/>
          </a:solidFill>
          <a:latin typeface="思源宋体 CN Light" panose="02020300000000000000" pitchFamily="18" charset="-122"/>
          <a:ea typeface="思源宋体 CN Light" panose="02020300000000000000" pitchFamily="18" charset="-122"/>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思源宋体 CN Light" panose="02020300000000000000" pitchFamily="18" charset="-122"/>
          <a:ea typeface="思源宋体 CN Light" panose="02020300000000000000" pitchFamily="18" charset="-122"/>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思源宋体 CN Light" panose="02020300000000000000" pitchFamily="18" charset="-122"/>
          <a:ea typeface="思源宋体 CN Light" panose="02020300000000000000" pitchFamily="18" charset="-122"/>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思源宋体 CN Light" panose="02020300000000000000" pitchFamily="18" charset="-122"/>
          <a:ea typeface="思源宋体 CN Light" panose="02020300000000000000" pitchFamily="18" charset="-122"/>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思源宋体 CN Light" panose="02020300000000000000" pitchFamily="18" charset="-122"/>
          <a:ea typeface="思源宋体 CN Light" panose="02020300000000000000" pitchFamily="18" charset="-122"/>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思源宋体 CN Light" panose="02020300000000000000" pitchFamily="18" charset="-122"/>
          <a:ea typeface="思源宋体 CN Light" panose="02020300000000000000" pitchFamily="18" charset="-122"/>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2" name="图片 1"/>
          <p:cNvPicPr>
            <a:picLocks noChangeAspect="1"/>
          </p:cNvPicPr>
          <p:nvPr userDrawn="1"/>
        </p:nvPicPr>
        <p:blipFill>
          <a:blip r:embed="rId15" cstate="print">
            <a:extLst>
              <a:ext uri="{28A0092B-C50C-407E-A947-70E740481C1C}">
                <a14:useLocalDpi xmlns:a14="http://schemas.microsoft.com/office/drawing/2010/main" val="0"/>
              </a:ext>
            </a:extLst>
          </a:blip>
          <a:stretch>
            <a:fillRect/>
          </a:stretch>
        </p:blipFill>
        <p:spPr>
          <a:xfrm>
            <a:off x="0" y="0"/>
            <a:ext cx="12192000" cy="6886380"/>
          </a:xfrm>
          <a:prstGeom prst="rect">
            <a:avLst/>
          </a:prstGeom>
        </p:spPr>
      </p:pic>
      <p:grpSp>
        <p:nvGrpSpPr>
          <p:cNvPr id="11" name="组合 10"/>
          <p:cNvGrpSpPr/>
          <p:nvPr userDrawn="1"/>
        </p:nvGrpSpPr>
        <p:grpSpPr>
          <a:xfrm>
            <a:off x="0" y="4630318"/>
            <a:ext cx="12192000" cy="2256061"/>
            <a:chOff x="0" y="4332156"/>
            <a:chExt cx="12292858" cy="2554224"/>
          </a:xfrm>
        </p:grpSpPr>
        <p:pic>
          <p:nvPicPr>
            <p:cNvPr id="12" name="图片 11"/>
            <p:cNvPicPr>
              <a:picLocks noChangeAspect="1"/>
            </p:cNvPicPr>
            <p:nvPr/>
          </p:nvPicPr>
          <p:blipFill>
            <a:blip r:embed="rId16" cstate="print">
              <a:extLst>
                <a:ext uri="{28A0092B-C50C-407E-A947-70E740481C1C}">
                  <a14:useLocalDpi xmlns:a14="http://schemas.microsoft.com/office/drawing/2010/main" val="0"/>
                </a:ext>
              </a:extLst>
            </a:blip>
            <a:stretch>
              <a:fillRect/>
            </a:stretch>
          </p:blipFill>
          <p:spPr>
            <a:xfrm>
              <a:off x="0" y="4332156"/>
              <a:ext cx="6196858" cy="2554224"/>
            </a:xfrm>
            <a:prstGeom prst="rect">
              <a:avLst/>
            </a:prstGeom>
          </p:spPr>
        </p:pic>
        <p:pic>
          <p:nvPicPr>
            <p:cNvPr id="13" name="图片 12"/>
            <p:cNvPicPr>
              <a:picLocks noChangeAspect="1"/>
            </p:cNvPicPr>
            <p:nvPr/>
          </p:nvPicPr>
          <p:blipFill>
            <a:blip r:embed="rId17" cstate="print">
              <a:extLst>
                <a:ext uri="{28A0092B-C50C-407E-A947-70E740481C1C}">
                  <a14:useLocalDpi xmlns:a14="http://schemas.microsoft.com/office/drawing/2010/main" val="0"/>
                </a:ext>
              </a:extLst>
            </a:blip>
            <a:stretch>
              <a:fillRect/>
            </a:stretch>
          </p:blipFill>
          <p:spPr>
            <a:xfrm flipH="1">
              <a:off x="6196858" y="4332156"/>
              <a:ext cx="6096000" cy="2554224"/>
            </a:xfrm>
            <a:prstGeom prst="rect">
              <a:avLst/>
            </a:prstGeom>
          </p:spPr>
        </p:pic>
      </p:grpSp>
      <p:pic>
        <p:nvPicPr>
          <p:cNvPr id="3" name="图片 2"/>
          <p:cNvPicPr>
            <a:picLocks noChangeAspect="1"/>
          </p:cNvPicPr>
          <p:nvPr userDrawn="1"/>
        </p:nvPicPr>
        <p:blipFill rotWithShape="1">
          <a:blip r:embed="rId18" cstate="print">
            <a:extLst>
              <a:ext uri="{28A0092B-C50C-407E-A947-70E740481C1C}">
                <a14:useLocalDpi xmlns:a14="http://schemas.microsoft.com/office/drawing/2010/main" val="0"/>
              </a:ext>
            </a:extLst>
          </a:blip>
          <a:srcRect/>
          <a:stretch/>
        </p:blipFill>
        <p:spPr>
          <a:xfrm>
            <a:off x="0" y="-365"/>
            <a:ext cx="3042933" cy="2888708"/>
          </a:xfrm>
          <a:prstGeom prst="rect">
            <a:avLst/>
          </a:prstGeom>
        </p:spPr>
      </p:pic>
      <p:pic>
        <p:nvPicPr>
          <p:cNvPr id="4" name="图片 3"/>
          <p:cNvPicPr>
            <a:picLocks noChangeAspect="1"/>
          </p:cNvPicPr>
          <p:nvPr userDrawn="1"/>
        </p:nvPicPr>
        <p:blipFill rotWithShape="1">
          <a:blip r:embed="rId19" cstate="print">
            <a:extLst>
              <a:ext uri="{28A0092B-C50C-407E-A947-70E740481C1C}">
                <a14:useLocalDpi xmlns:a14="http://schemas.microsoft.com/office/drawing/2010/main" val="0"/>
              </a:ext>
            </a:extLst>
          </a:blip>
          <a:srcRect r="-482"/>
          <a:stretch/>
        </p:blipFill>
        <p:spPr>
          <a:xfrm>
            <a:off x="9362840" y="0"/>
            <a:ext cx="2829160" cy="2141457"/>
          </a:xfrm>
          <a:prstGeom prst="rect">
            <a:avLst/>
          </a:prstGeom>
        </p:spPr>
      </p:pic>
      <p:grpSp>
        <p:nvGrpSpPr>
          <p:cNvPr id="7" name="组合 6"/>
          <p:cNvGrpSpPr/>
          <p:nvPr userDrawn="1"/>
        </p:nvGrpSpPr>
        <p:grpSpPr>
          <a:xfrm>
            <a:off x="571500" y="442815"/>
            <a:ext cx="11049000" cy="6000750"/>
            <a:chOff x="666750" y="666750"/>
            <a:chExt cx="11049000" cy="5695950"/>
          </a:xfrm>
          <a:effectLst>
            <a:outerShdw blurRad="254000" sx="102000" sy="102000" algn="ctr" rotWithShape="0">
              <a:prstClr val="black">
                <a:alpha val="25000"/>
              </a:prstClr>
            </a:outerShdw>
          </a:effectLst>
        </p:grpSpPr>
        <p:sp>
          <p:nvSpPr>
            <p:cNvPr id="5" name="圆角矩形 4"/>
            <p:cNvSpPr/>
            <p:nvPr userDrawn="1"/>
          </p:nvSpPr>
          <p:spPr>
            <a:xfrm>
              <a:off x="666750" y="666750"/>
              <a:ext cx="11049000" cy="5695950"/>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圆角矩形 5"/>
            <p:cNvSpPr/>
            <p:nvPr userDrawn="1"/>
          </p:nvSpPr>
          <p:spPr>
            <a:xfrm>
              <a:off x="876301" y="857250"/>
              <a:ext cx="10687050" cy="5314950"/>
            </a:xfrm>
            <a:prstGeom prst="roundRect">
              <a:avLst/>
            </a:prstGeom>
            <a:solidFill>
              <a:schemeClr val="bg1"/>
            </a:solidFill>
            <a:ln w="28575">
              <a:solidFill>
                <a:srgbClr val="F26D1F"/>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Tree>
    <p:extLst>
      <p:ext uri="{BB962C8B-B14F-4D97-AF65-F5344CB8AC3E}">
        <p14:creationId xmlns:p14="http://schemas.microsoft.com/office/powerpoint/2010/main" val="3531364583"/>
      </p:ext>
    </p:extLst>
  </p:cSld>
  <p:clrMap bg1="lt1" tx1="dk1" bg2="lt2" tx2="dk2" accent1="accent1" accent2="accent2" accent3="accent3" accent4="accent4" accent5="accent5" accent6="accent6" hlink="hlink" folHlink="folHlink"/>
  <p:sldLayoutIdLst>
    <p:sldLayoutId id="2147483714" r:id="rId1"/>
    <p:sldLayoutId id="2147483715" r:id="rId2"/>
    <p:sldLayoutId id="2147483716" r:id="rId3"/>
    <p:sldLayoutId id="2147483717" r:id="rId4"/>
    <p:sldLayoutId id="2147483718" r:id="rId5"/>
    <p:sldLayoutId id="2147483719" r:id="rId6"/>
    <p:sldLayoutId id="2147483720" r:id="rId7"/>
    <p:sldLayoutId id="2147483721" r:id="rId8"/>
    <p:sldLayoutId id="2147483722" r:id="rId9"/>
    <p:sldLayoutId id="2147483723" r:id="rId10"/>
    <p:sldLayoutId id="2147483724" r:id="rId11"/>
    <p:sldLayoutId id="2147483725" r:id="rId12"/>
    <p:sldLayoutId id="2147483726" r:id="rId13"/>
  </p:sldLayoutIdLst>
  <p:transition spd="slow">
    <p:fade/>
  </p:transition>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2" name="图片 1"/>
          <p:cNvPicPr>
            <a:picLocks noChangeAspect="1"/>
          </p:cNvPicPr>
          <p:nvPr userDrawn="1"/>
        </p:nvPicPr>
        <p:blipFill>
          <a:blip r:embed="rId15" cstate="print">
            <a:extLst>
              <a:ext uri="{28A0092B-C50C-407E-A947-70E740481C1C}">
                <a14:useLocalDpi xmlns:a14="http://schemas.microsoft.com/office/drawing/2010/main" val="0"/>
              </a:ext>
            </a:extLst>
          </a:blip>
          <a:stretch>
            <a:fillRect/>
          </a:stretch>
        </p:blipFill>
        <p:spPr>
          <a:xfrm>
            <a:off x="0" y="0"/>
            <a:ext cx="12192000" cy="6886380"/>
          </a:xfrm>
          <a:prstGeom prst="rect">
            <a:avLst/>
          </a:prstGeom>
        </p:spPr>
      </p:pic>
      <p:grpSp>
        <p:nvGrpSpPr>
          <p:cNvPr id="11" name="组合 10"/>
          <p:cNvGrpSpPr/>
          <p:nvPr userDrawn="1"/>
        </p:nvGrpSpPr>
        <p:grpSpPr>
          <a:xfrm>
            <a:off x="0" y="4630318"/>
            <a:ext cx="12192000" cy="2256061"/>
            <a:chOff x="0" y="4332156"/>
            <a:chExt cx="12292858" cy="2554224"/>
          </a:xfrm>
        </p:grpSpPr>
        <p:pic>
          <p:nvPicPr>
            <p:cNvPr id="12" name="图片 11"/>
            <p:cNvPicPr>
              <a:picLocks noChangeAspect="1"/>
            </p:cNvPicPr>
            <p:nvPr/>
          </p:nvPicPr>
          <p:blipFill>
            <a:blip r:embed="rId16" cstate="print">
              <a:extLst>
                <a:ext uri="{28A0092B-C50C-407E-A947-70E740481C1C}">
                  <a14:useLocalDpi xmlns:a14="http://schemas.microsoft.com/office/drawing/2010/main" val="0"/>
                </a:ext>
              </a:extLst>
            </a:blip>
            <a:stretch>
              <a:fillRect/>
            </a:stretch>
          </p:blipFill>
          <p:spPr>
            <a:xfrm>
              <a:off x="0" y="4332156"/>
              <a:ext cx="6196858" cy="2554224"/>
            </a:xfrm>
            <a:prstGeom prst="rect">
              <a:avLst/>
            </a:prstGeom>
          </p:spPr>
        </p:pic>
        <p:pic>
          <p:nvPicPr>
            <p:cNvPr id="13" name="图片 12"/>
            <p:cNvPicPr>
              <a:picLocks noChangeAspect="1"/>
            </p:cNvPicPr>
            <p:nvPr/>
          </p:nvPicPr>
          <p:blipFill>
            <a:blip r:embed="rId17" cstate="print">
              <a:extLst>
                <a:ext uri="{28A0092B-C50C-407E-A947-70E740481C1C}">
                  <a14:useLocalDpi xmlns:a14="http://schemas.microsoft.com/office/drawing/2010/main" val="0"/>
                </a:ext>
              </a:extLst>
            </a:blip>
            <a:stretch>
              <a:fillRect/>
            </a:stretch>
          </p:blipFill>
          <p:spPr>
            <a:xfrm flipH="1">
              <a:off x="6196858" y="4332156"/>
              <a:ext cx="6096000" cy="2554224"/>
            </a:xfrm>
            <a:prstGeom prst="rect">
              <a:avLst/>
            </a:prstGeom>
          </p:spPr>
        </p:pic>
      </p:grpSp>
      <p:pic>
        <p:nvPicPr>
          <p:cNvPr id="3" name="图片 2"/>
          <p:cNvPicPr>
            <a:picLocks noChangeAspect="1"/>
          </p:cNvPicPr>
          <p:nvPr userDrawn="1"/>
        </p:nvPicPr>
        <p:blipFill rotWithShape="1">
          <a:blip r:embed="rId18" cstate="print">
            <a:extLst>
              <a:ext uri="{28A0092B-C50C-407E-A947-70E740481C1C}">
                <a14:useLocalDpi xmlns:a14="http://schemas.microsoft.com/office/drawing/2010/main" val="0"/>
              </a:ext>
            </a:extLst>
          </a:blip>
          <a:srcRect/>
          <a:stretch/>
        </p:blipFill>
        <p:spPr>
          <a:xfrm>
            <a:off x="0" y="-365"/>
            <a:ext cx="3042933" cy="2888708"/>
          </a:xfrm>
          <a:prstGeom prst="rect">
            <a:avLst/>
          </a:prstGeom>
        </p:spPr>
      </p:pic>
      <p:pic>
        <p:nvPicPr>
          <p:cNvPr id="4" name="图片 3"/>
          <p:cNvPicPr>
            <a:picLocks noChangeAspect="1"/>
          </p:cNvPicPr>
          <p:nvPr userDrawn="1"/>
        </p:nvPicPr>
        <p:blipFill rotWithShape="1">
          <a:blip r:embed="rId19" cstate="print">
            <a:extLst>
              <a:ext uri="{28A0092B-C50C-407E-A947-70E740481C1C}">
                <a14:useLocalDpi xmlns:a14="http://schemas.microsoft.com/office/drawing/2010/main" val="0"/>
              </a:ext>
            </a:extLst>
          </a:blip>
          <a:srcRect r="-482"/>
          <a:stretch/>
        </p:blipFill>
        <p:spPr>
          <a:xfrm>
            <a:off x="9362840" y="0"/>
            <a:ext cx="2829160" cy="2141457"/>
          </a:xfrm>
          <a:prstGeom prst="rect">
            <a:avLst/>
          </a:prstGeom>
        </p:spPr>
      </p:pic>
      <p:grpSp>
        <p:nvGrpSpPr>
          <p:cNvPr id="7" name="组合 6"/>
          <p:cNvGrpSpPr/>
          <p:nvPr userDrawn="1"/>
        </p:nvGrpSpPr>
        <p:grpSpPr>
          <a:xfrm>
            <a:off x="571500" y="442815"/>
            <a:ext cx="11049000" cy="6000750"/>
            <a:chOff x="666750" y="666750"/>
            <a:chExt cx="11049000" cy="5695950"/>
          </a:xfrm>
          <a:effectLst>
            <a:outerShdw blurRad="254000" sx="102000" sy="102000" algn="ctr" rotWithShape="0">
              <a:prstClr val="black">
                <a:alpha val="25000"/>
              </a:prstClr>
            </a:outerShdw>
          </a:effectLst>
        </p:grpSpPr>
        <p:sp>
          <p:nvSpPr>
            <p:cNvPr id="5" name="圆角矩形 4"/>
            <p:cNvSpPr/>
            <p:nvPr userDrawn="1"/>
          </p:nvSpPr>
          <p:spPr>
            <a:xfrm>
              <a:off x="666750" y="666750"/>
              <a:ext cx="11049000" cy="5695950"/>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圆角矩形 5"/>
            <p:cNvSpPr/>
            <p:nvPr userDrawn="1"/>
          </p:nvSpPr>
          <p:spPr>
            <a:xfrm>
              <a:off x="876301" y="857250"/>
              <a:ext cx="10687050" cy="5314950"/>
            </a:xfrm>
            <a:prstGeom prst="roundRect">
              <a:avLst/>
            </a:prstGeom>
            <a:solidFill>
              <a:schemeClr val="bg1"/>
            </a:solidFill>
            <a:ln w="28575">
              <a:solidFill>
                <a:srgbClr val="F26D1F"/>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Tree>
    <p:extLst>
      <p:ext uri="{BB962C8B-B14F-4D97-AF65-F5344CB8AC3E}">
        <p14:creationId xmlns:p14="http://schemas.microsoft.com/office/powerpoint/2010/main" val="1777472490"/>
      </p:ext>
    </p:extLst>
  </p:cSld>
  <p:clrMap bg1="lt1" tx1="dk1" bg2="lt2" tx2="dk2" accent1="accent1" accent2="accent2" accent3="accent3" accent4="accent4" accent5="accent5" accent6="accent6" hlink="hlink" folHlink="folHlink"/>
  <p:sldLayoutIdLst>
    <p:sldLayoutId id="2147483754" r:id="rId1"/>
    <p:sldLayoutId id="2147483755" r:id="rId2"/>
    <p:sldLayoutId id="2147483756" r:id="rId3"/>
    <p:sldLayoutId id="2147483757" r:id="rId4"/>
    <p:sldLayoutId id="2147483758" r:id="rId5"/>
    <p:sldLayoutId id="2147483759" r:id="rId6"/>
    <p:sldLayoutId id="2147483760" r:id="rId7"/>
    <p:sldLayoutId id="2147483761" r:id="rId8"/>
    <p:sldLayoutId id="2147483762" r:id="rId9"/>
    <p:sldLayoutId id="2147483763" r:id="rId10"/>
    <p:sldLayoutId id="2147483764" r:id="rId11"/>
    <p:sldLayoutId id="2147483765" r:id="rId12"/>
    <p:sldLayoutId id="2147483766" r:id="rId13"/>
  </p:sldLayoutIdLst>
  <p:transition spd="slow">
    <p:fade/>
  </p:transition>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1.xml"/><Relationship Id="rId4" Type="http://schemas.openxmlformats.org/officeDocument/2006/relationships/image" Target="../media/image10.png"/></Relationships>
</file>

<file path=ppt/slides/_rels/slide1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8.xml"/></Relationships>
</file>

<file path=ppt/slides/_rels/slide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18.xml"/></Relationships>
</file>

<file path=ppt/slides/_rels/slide7.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8.xml"/></Relationships>
</file>

<file path=ppt/slides/_rels/slide8.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xmlns="" id="{7BCB27EE-5AD6-480C-9AFE-18521530FA6F}"/>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119563" y="409575"/>
            <a:ext cx="3467100" cy="906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Picture 1">
            <a:extLst>
              <a:ext uri="{FF2B5EF4-FFF2-40B4-BE49-F238E27FC236}">
                <a16:creationId xmlns:a16="http://schemas.microsoft.com/office/drawing/2014/main" xmlns="" id="{FE3BD86A-228F-4499-A2BA-316C9E8AA61E}"/>
              </a:ext>
            </a:extLst>
          </p:cNvPr>
          <p:cNvPicPr>
            <a:picLocks noChangeAspect="1"/>
          </p:cNvPicPr>
          <p:nvPr/>
        </p:nvPicPr>
        <p:blipFill>
          <a:blip r:embed="rId3"/>
          <a:stretch>
            <a:fillRect/>
          </a:stretch>
        </p:blipFill>
        <p:spPr>
          <a:xfrm>
            <a:off x="4281916" y="804570"/>
            <a:ext cx="3304318" cy="2353260"/>
          </a:xfrm>
          <a:prstGeom prst="rect">
            <a:avLst/>
          </a:prstGeom>
        </p:spPr>
      </p:pic>
      <p:pic>
        <p:nvPicPr>
          <p:cNvPr id="13" name="Picture 12">
            <a:extLst>
              <a:ext uri="{FF2B5EF4-FFF2-40B4-BE49-F238E27FC236}">
                <a16:creationId xmlns:a16="http://schemas.microsoft.com/office/drawing/2014/main" xmlns="" id="{5701BE0F-E640-4AC0-A1FC-EB74C43066A8}"/>
              </a:ext>
            </a:extLst>
          </p:cNvPr>
          <p:cNvPicPr>
            <a:picLocks noChangeAspect="1"/>
          </p:cNvPicPr>
          <p:nvPr/>
        </p:nvPicPr>
        <p:blipFill>
          <a:blip r:embed="rId4"/>
          <a:stretch>
            <a:fillRect/>
          </a:stretch>
        </p:blipFill>
        <p:spPr>
          <a:xfrm>
            <a:off x="1224874" y="2526740"/>
            <a:ext cx="9742252" cy="1194920"/>
          </a:xfrm>
          <a:prstGeom prst="rect">
            <a:avLst/>
          </a:prstGeom>
        </p:spPr>
      </p:pic>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arn(inVertical)">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wipe(down)">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53" presetClass="entr" presetSubtype="16" fill="hold" nodeType="clickEffect">
                                  <p:stCondLst>
                                    <p:cond delay="0"/>
                                  </p:stCondLst>
                                  <p:childTnLst>
                                    <p:set>
                                      <p:cBhvr>
                                        <p:cTn id="16" dur="1" fill="hold">
                                          <p:stCondLst>
                                            <p:cond delay="0"/>
                                          </p:stCondLst>
                                        </p:cTn>
                                        <p:tgtEl>
                                          <p:spTgt spid="13"/>
                                        </p:tgtEl>
                                        <p:attrNameLst>
                                          <p:attrName>style.visibility</p:attrName>
                                        </p:attrNameLst>
                                      </p:cBhvr>
                                      <p:to>
                                        <p:strVal val="visible"/>
                                      </p:to>
                                    </p:set>
                                    <p:anim calcmode="lin" valueType="num">
                                      <p:cBhvr>
                                        <p:cTn id="17" dur="500" fill="hold"/>
                                        <p:tgtEl>
                                          <p:spTgt spid="13"/>
                                        </p:tgtEl>
                                        <p:attrNameLst>
                                          <p:attrName>ppt_w</p:attrName>
                                        </p:attrNameLst>
                                      </p:cBhvr>
                                      <p:tavLst>
                                        <p:tav tm="0">
                                          <p:val>
                                            <p:fltVal val="0"/>
                                          </p:val>
                                        </p:tav>
                                        <p:tav tm="100000">
                                          <p:val>
                                            <p:strVal val="#ppt_w"/>
                                          </p:val>
                                        </p:tav>
                                      </p:tavLst>
                                    </p:anim>
                                    <p:anim calcmode="lin" valueType="num">
                                      <p:cBhvr>
                                        <p:cTn id="18" dur="500" fill="hold"/>
                                        <p:tgtEl>
                                          <p:spTgt spid="13"/>
                                        </p:tgtEl>
                                        <p:attrNameLst>
                                          <p:attrName>ppt_h</p:attrName>
                                        </p:attrNameLst>
                                      </p:cBhvr>
                                      <p:tavLst>
                                        <p:tav tm="0">
                                          <p:val>
                                            <p:fltVal val="0"/>
                                          </p:val>
                                        </p:tav>
                                        <p:tav tm="100000">
                                          <p:val>
                                            <p:strVal val="#ppt_h"/>
                                          </p:val>
                                        </p:tav>
                                      </p:tavLst>
                                    </p:anim>
                                    <p:animEffect transition="in" filter="fade">
                                      <p:cBhvr>
                                        <p:cTn id="19" dur="500"/>
                                        <p:tgtEl>
                                          <p:spTgt spid="13"/>
                                        </p:tgtEl>
                                      </p:cBhvr>
                                    </p:animEffect>
                                  </p:childTnLst>
                                </p:cTn>
                              </p:par>
                              <p:par>
                                <p:cTn id="20" presetID="32" presetClass="emph" presetSubtype="0" fill="hold" nodeType="withEffect">
                                  <p:stCondLst>
                                    <p:cond delay="0"/>
                                  </p:stCondLst>
                                  <p:childTnLst>
                                    <p:animRot by="120000">
                                      <p:cBhvr>
                                        <p:cTn id="21" dur="100" fill="hold">
                                          <p:stCondLst>
                                            <p:cond delay="0"/>
                                          </p:stCondLst>
                                        </p:cTn>
                                        <p:tgtEl>
                                          <p:spTgt spid="13"/>
                                        </p:tgtEl>
                                        <p:attrNameLst>
                                          <p:attrName>r</p:attrName>
                                        </p:attrNameLst>
                                      </p:cBhvr>
                                    </p:animRot>
                                    <p:animRot by="-240000">
                                      <p:cBhvr>
                                        <p:cTn id="22" dur="200" fill="hold">
                                          <p:stCondLst>
                                            <p:cond delay="200"/>
                                          </p:stCondLst>
                                        </p:cTn>
                                        <p:tgtEl>
                                          <p:spTgt spid="13"/>
                                        </p:tgtEl>
                                        <p:attrNameLst>
                                          <p:attrName>r</p:attrName>
                                        </p:attrNameLst>
                                      </p:cBhvr>
                                    </p:animRot>
                                    <p:animRot by="240000">
                                      <p:cBhvr>
                                        <p:cTn id="23" dur="200" fill="hold">
                                          <p:stCondLst>
                                            <p:cond delay="400"/>
                                          </p:stCondLst>
                                        </p:cTn>
                                        <p:tgtEl>
                                          <p:spTgt spid="13"/>
                                        </p:tgtEl>
                                        <p:attrNameLst>
                                          <p:attrName>r</p:attrName>
                                        </p:attrNameLst>
                                      </p:cBhvr>
                                    </p:animRot>
                                    <p:animRot by="-240000">
                                      <p:cBhvr>
                                        <p:cTn id="24" dur="200" fill="hold">
                                          <p:stCondLst>
                                            <p:cond delay="600"/>
                                          </p:stCondLst>
                                        </p:cTn>
                                        <p:tgtEl>
                                          <p:spTgt spid="13"/>
                                        </p:tgtEl>
                                        <p:attrNameLst>
                                          <p:attrName>r</p:attrName>
                                        </p:attrNameLst>
                                      </p:cBhvr>
                                    </p:animRot>
                                    <p:animRot by="120000">
                                      <p:cBhvr>
                                        <p:cTn id="25" dur="200" fill="hold">
                                          <p:stCondLst>
                                            <p:cond delay="800"/>
                                          </p:stCondLst>
                                        </p:cTn>
                                        <p:tgtEl>
                                          <p:spTgt spid="13"/>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xmlns="" id="{97893808-E977-CA95-3E59-FC87A4A825CB}"/>
              </a:ext>
            </a:extLst>
          </p:cNvPr>
          <p:cNvGrpSpPr/>
          <p:nvPr/>
        </p:nvGrpSpPr>
        <p:grpSpPr>
          <a:xfrm>
            <a:off x="2876550" y="381000"/>
            <a:ext cx="8343598" cy="6104860"/>
            <a:chOff x="2484475" y="970150"/>
            <a:chExt cx="7800008" cy="5887850"/>
          </a:xfrm>
        </p:grpSpPr>
        <p:pic>
          <p:nvPicPr>
            <p:cNvPr id="2" name="图片 2">
              <a:extLst>
                <a:ext uri="{FF2B5EF4-FFF2-40B4-BE49-F238E27FC236}">
                  <a16:creationId xmlns:a16="http://schemas.microsoft.com/office/drawing/2014/main" xmlns="" id="{60CD73A0-C556-A15E-F6FB-51963F18A4D2}"/>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a:stretch/>
          </p:blipFill>
          <p:spPr>
            <a:xfrm>
              <a:off x="2484475" y="970150"/>
              <a:ext cx="7800008" cy="5887850"/>
            </a:xfrm>
            <a:prstGeom prst="rect">
              <a:avLst/>
            </a:prstGeom>
          </p:spPr>
        </p:pic>
        <p:sp>
          <p:nvSpPr>
            <p:cNvPr id="4" name="TextBox 3">
              <a:extLst>
                <a:ext uri="{FF2B5EF4-FFF2-40B4-BE49-F238E27FC236}">
                  <a16:creationId xmlns:a16="http://schemas.microsoft.com/office/drawing/2014/main" xmlns="" id="{140FD2DF-B36B-9ED0-B943-D6B739C8822A}"/>
                </a:ext>
              </a:extLst>
            </p:cNvPr>
            <p:cNvSpPr txBox="1"/>
            <p:nvPr/>
          </p:nvSpPr>
          <p:spPr>
            <a:xfrm>
              <a:off x="3668766" y="2418852"/>
              <a:ext cx="6065473" cy="3413614"/>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err="1">
                  <a:ln>
                    <a:noFill/>
                  </a:ln>
                  <a:solidFill>
                    <a:srgbClr val="753E21"/>
                  </a:solidFill>
                  <a:effectLst/>
                  <a:uLnTx/>
                  <a:uFillTx/>
                  <a:latin typeface="Cambria" panose="02040503050406030204" pitchFamily="18" charset="0"/>
                  <a:ea typeface="思源黑体 CN"/>
                  <a:cs typeface="+mn-cs"/>
                </a:rPr>
                <a:t>Bài</a:t>
              </a:r>
              <a:r>
                <a:rPr kumimoji="0" lang="en-US" sz="3200" b="1" i="0" u="none" strike="noStrike" kern="1200" cap="none" spc="0" normalizeH="0" baseline="0" noProof="0" dirty="0">
                  <a:ln>
                    <a:noFill/>
                  </a:ln>
                  <a:solidFill>
                    <a:srgbClr val="753E21"/>
                  </a:solidFill>
                  <a:effectLst/>
                  <a:uLnTx/>
                  <a:uFillTx/>
                  <a:latin typeface="Cambria" panose="02040503050406030204" pitchFamily="18" charset="0"/>
                  <a:ea typeface="思源黑体 CN"/>
                  <a:cs typeface="+mn-cs"/>
                </a:rPr>
                <a:t> </a:t>
              </a:r>
              <a:r>
                <a:rPr kumimoji="0" lang="en-US" sz="3200" b="1" i="0" u="none" strike="noStrike" kern="1200" cap="none" spc="0" normalizeH="0" baseline="0" noProof="0" dirty="0" err="1">
                  <a:ln>
                    <a:noFill/>
                  </a:ln>
                  <a:solidFill>
                    <a:srgbClr val="753E21"/>
                  </a:solidFill>
                  <a:effectLst/>
                  <a:uLnTx/>
                  <a:uFillTx/>
                  <a:latin typeface="Cambria" panose="02040503050406030204" pitchFamily="18" charset="0"/>
                  <a:ea typeface="思源黑体 CN"/>
                  <a:cs typeface="+mn-cs"/>
                </a:rPr>
                <a:t>thơ</a:t>
              </a:r>
              <a:r>
                <a:rPr kumimoji="0" lang="en-US" sz="3200" b="1" i="0" u="none" strike="noStrike" kern="1200" cap="none" spc="0" normalizeH="0" baseline="0" noProof="0" dirty="0">
                  <a:ln>
                    <a:noFill/>
                  </a:ln>
                  <a:solidFill>
                    <a:srgbClr val="753E21"/>
                  </a:solidFill>
                  <a:effectLst/>
                  <a:uLnTx/>
                  <a:uFillTx/>
                  <a:latin typeface="Cambria" panose="02040503050406030204" pitchFamily="18" charset="0"/>
                  <a:ea typeface="思源黑体 CN"/>
                  <a:cs typeface="+mn-cs"/>
                </a:rPr>
                <a:t> </a:t>
              </a:r>
              <a:r>
                <a:rPr kumimoji="0" lang="en-US" sz="3200" b="1" i="0" u="none" strike="noStrike" kern="1200" cap="none" spc="0" normalizeH="0" baseline="0" noProof="0" dirty="0" err="1">
                  <a:ln>
                    <a:noFill/>
                  </a:ln>
                  <a:solidFill>
                    <a:srgbClr val="753E21"/>
                  </a:solidFill>
                  <a:effectLst/>
                  <a:uLnTx/>
                  <a:uFillTx/>
                  <a:latin typeface="Cambria" panose="02040503050406030204" pitchFamily="18" charset="0"/>
                  <a:ea typeface="思源黑体 CN"/>
                  <a:cs typeface="+mn-cs"/>
                </a:rPr>
                <a:t>thể</a:t>
              </a:r>
              <a:r>
                <a:rPr kumimoji="0" lang="en-US" sz="3200" b="1" i="0" u="none" strike="noStrike" kern="1200" cap="none" spc="0" normalizeH="0" baseline="0" noProof="0" dirty="0">
                  <a:ln>
                    <a:noFill/>
                  </a:ln>
                  <a:solidFill>
                    <a:srgbClr val="753E21"/>
                  </a:solidFill>
                  <a:effectLst/>
                  <a:uLnTx/>
                  <a:uFillTx/>
                  <a:latin typeface="Cambria" panose="02040503050406030204" pitchFamily="18" charset="0"/>
                  <a:ea typeface="思源黑体 CN"/>
                  <a:cs typeface="+mn-cs"/>
                </a:rPr>
                <a:t> </a:t>
              </a:r>
              <a:r>
                <a:rPr kumimoji="0" lang="en-US" sz="3200" b="1" i="0" u="none" strike="noStrike" kern="1200" cap="none" spc="0" normalizeH="0" baseline="0" noProof="0" dirty="0" err="1">
                  <a:ln>
                    <a:noFill/>
                  </a:ln>
                  <a:solidFill>
                    <a:srgbClr val="753E21"/>
                  </a:solidFill>
                  <a:effectLst/>
                  <a:uLnTx/>
                  <a:uFillTx/>
                  <a:latin typeface="Cambria" panose="02040503050406030204" pitchFamily="18" charset="0"/>
                  <a:ea typeface="思源黑体 CN"/>
                  <a:cs typeface="+mn-cs"/>
                </a:rPr>
                <a:t>hiện</a:t>
              </a:r>
              <a:r>
                <a:rPr kumimoji="0" lang="en-US" sz="3200" b="1" i="0" u="none" strike="noStrike" kern="1200" cap="none" spc="0" normalizeH="0" baseline="0" noProof="0" dirty="0">
                  <a:ln>
                    <a:noFill/>
                  </a:ln>
                  <a:solidFill>
                    <a:srgbClr val="753E21"/>
                  </a:solidFill>
                  <a:effectLst/>
                  <a:uLnTx/>
                  <a:uFillTx/>
                  <a:latin typeface="Cambria" panose="02040503050406030204" pitchFamily="18" charset="0"/>
                  <a:ea typeface="思源黑体 CN"/>
                  <a:cs typeface="+mn-cs"/>
                </a:rPr>
                <a:t> </a:t>
              </a:r>
              <a:r>
                <a:rPr kumimoji="0" lang="en-US" sz="3200" b="1" i="0" u="none" strike="noStrike" kern="1200" cap="none" spc="0" normalizeH="0" baseline="0" noProof="0" dirty="0" err="1">
                  <a:ln>
                    <a:noFill/>
                  </a:ln>
                  <a:solidFill>
                    <a:srgbClr val="753E21"/>
                  </a:solidFill>
                  <a:effectLst/>
                  <a:uLnTx/>
                  <a:uFillTx/>
                  <a:latin typeface="Cambria" panose="02040503050406030204" pitchFamily="18" charset="0"/>
                  <a:ea typeface="思源黑体 CN"/>
                  <a:cs typeface="+mn-cs"/>
                </a:rPr>
                <a:t>dòng</a:t>
              </a:r>
              <a:r>
                <a:rPr kumimoji="0" lang="en-US" sz="3200" b="1" i="0" u="none" strike="noStrike" kern="1200" cap="none" spc="0" normalizeH="0" baseline="0" noProof="0" dirty="0">
                  <a:ln>
                    <a:noFill/>
                  </a:ln>
                  <a:solidFill>
                    <a:srgbClr val="753E21"/>
                  </a:solidFill>
                  <a:effectLst/>
                  <a:uLnTx/>
                  <a:uFillTx/>
                  <a:latin typeface="Cambria" panose="02040503050406030204" pitchFamily="18" charset="0"/>
                  <a:ea typeface="思源黑体 CN"/>
                  <a:cs typeface="+mn-cs"/>
                </a:rPr>
                <a:t> </a:t>
              </a:r>
              <a:r>
                <a:rPr kumimoji="0" lang="en-US" sz="3200" b="1" i="0" u="none" strike="noStrike" kern="1200" cap="none" spc="0" normalizeH="0" baseline="0" noProof="0" dirty="0" err="1">
                  <a:ln>
                    <a:noFill/>
                  </a:ln>
                  <a:solidFill>
                    <a:srgbClr val="753E21"/>
                  </a:solidFill>
                  <a:effectLst/>
                  <a:uLnTx/>
                  <a:uFillTx/>
                  <a:latin typeface="Cambria" panose="02040503050406030204" pitchFamily="18" charset="0"/>
                  <a:ea typeface="思源黑体 CN"/>
                  <a:cs typeface="+mn-cs"/>
                </a:rPr>
                <a:t>suy</a:t>
              </a:r>
              <a:r>
                <a:rPr kumimoji="0" lang="en-US" sz="3200" b="1" i="0" u="none" strike="noStrike" kern="1200" cap="none" spc="0" normalizeH="0" baseline="0" noProof="0" dirty="0">
                  <a:ln>
                    <a:noFill/>
                  </a:ln>
                  <a:solidFill>
                    <a:srgbClr val="753E21"/>
                  </a:solidFill>
                  <a:effectLst/>
                  <a:uLnTx/>
                  <a:uFillTx/>
                  <a:latin typeface="Cambria" panose="02040503050406030204" pitchFamily="18" charset="0"/>
                  <a:ea typeface="思源黑体 CN"/>
                  <a:cs typeface="+mn-cs"/>
                </a:rPr>
                <a:t> </a:t>
              </a:r>
              <a:r>
                <a:rPr kumimoji="0" lang="en-US" sz="3200" b="1" i="0" u="none" strike="noStrike" kern="1200" cap="none" spc="0" normalizeH="0" baseline="0" noProof="0" dirty="0" err="1">
                  <a:ln>
                    <a:noFill/>
                  </a:ln>
                  <a:solidFill>
                    <a:srgbClr val="753E21"/>
                  </a:solidFill>
                  <a:effectLst/>
                  <a:uLnTx/>
                  <a:uFillTx/>
                  <a:latin typeface="Cambria" panose="02040503050406030204" pitchFamily="18" charset="0"/>
                  <a:ea typeface="思源黑体 CN"/>
                  <a:cs typeface="+mn-cs"/>
                </a:rPr>
                <a:t>nghĩ</a:t>
              </a:r>
              <a:r>
                <a:rPr kumimoji="0" lang="en-US" sz="3200" b="1" i="0" u="none" strike="noStrike" kern="1200" cap="none" spc="0" normalizeH="0" baseline="0" noProof="0" dirty="0">
                  <a:ln>
                    <a:noFill/>
                  </a:ln>
                  <a:solidFill>
                    <a:srgbClr val="753E21"/>
                  </a:solidFill>
                  <a:effectLst/>
                  <a:uLnTx/>
                  <a:uFillTx/>
                  <a:latin typeface="Cambria" panose="02040503050406030204" pitchFamily="18" charset="0"/>
                  <a:ea typeface="思源黑体 CN"/>
                  <a:cs typeface="+mn-cs"/>
                </a:rPr>
                <a:t>, </a:t>
              </a:r>
              <a:r>
                <a:rPr kumimoji="0" lang="en-US" sz="3200" b="1" i="0" u="none" strike="noStrike" kern="1200" cap="none" spc="0" normalizeH="0" baseline="0" noProof="0" dirty="0" err="1">
                  <a:ln>
                    <a:noFill/>
                  </a:ln>
                  <a:solidFill>
                    <a:srgbClr val="753E21"/>
                  </a:solidFill>
                  <a:effectLst/>
                  <a:uLnTx/>
                  <a:uFillTx/>
                  <a:latin typeface="Cambria" panose="02040503050406030204" pitchFamily="18" charset="0"/>
                  <a:ea typeface="思源黑体 CN"/>
                  <a:cs typeface="+mn-cs"/>
                </a:rPr>
                <a:t>nhận</a:t>
              </a:r>
              <a:r>
                <a:rPr kumimoji="0" lang="en-US" sz="3200" b="1" i="0" u="none" strike="noStrike" kern="1200" cap="none" spc="0" normalizeH="0" baseline="0" noProof="0" dirty="0">
                  <a:ln>
                    <a:noFill/>
                  </a:ln>
                  <a:solidFill>
                    <a:srgbClr val="753E21"/>
                  </a:solidFill>
                  <a:effectLst/>
                  <a:uLnTx/>
                  <a:uFillTx/>
                  <a:latin typeface="Cambria" panose="02040503050406030204" pitchFamily="18" charset="0"/>
                  <a:ea typeface="思源黑体 CN"/>
                  <a:cs typeface="+mn-cs"/>
                </a:rPr>
                <a:t> </a:t>
              </a:r>
              <a:r>
                <a:rPr kumimoji="0" lang="en-US" sz="3200" b="1" i="0" u="none" strike="noStrike" kern="1200" cap="none" spc="0" normalizeH="0" baseline="0" noProof="0" dirty="0" err="1">
                  <a:ln>
                    <a:noFill/>
                  </a:ln>
                  <a:solidFill>
                    <a:srgbClr val="753E21"/>
                  </a:solidFill>
                  <a:effectLst/>
                  <a:uLnTx/>
                  <a:uFillTx/>
                  <a:latin typeface="Cambria" panose="02040503050406030204" pitchFamily="18" charset="0"/>
                  <a:ea typeface="思源黑体 CN"/>
                  <a:cs typeface="+mn-cs"/>
                </a:rPr>
                <a:t>thức</a:t>
              </a:r>
              <a:r>
                <a:rPr kumimoji="0" lang="en-US" sz="3200" b="1" i="0" u="none" strike="noStrike" kern="1200" cap="none" spc="0" normalizeH="0" baseline="0" noProof="0" dirty="0">
                  <a:ln>
                    <a:noFill/>
                  </a:ln>
                  <a:solidFill>
                    <a:srgbClr val="753E21"/>
                  </a:solidFill>
                  <a:effectLst/>
                  <a:uLnTx/>
                  <a:uFillTx/>
                  <a:latin typeface="Cambria" panose="02040503050406030204" pitchFamily="18" charset="0"/>
                  <a:ea typeface="思源黑体 CN"/>
                  <a:cs typeface="+mn-cs"/>
                </a:rPr>
                <a:t> </a:t>
              </a:r>
              <a:r>
                <a:rPr kumimoji="0" lang="en-US" sz="3200" b="1" i="0" u="none" strike="noStrike" kern="1200" cap="none" spc="0" normalizeH="0" baseline="0" noProof="0" dirty="0" err="1">
                  <a:ln>
                    <a:noFill/>
                  </a:ln>
                  <a:solidFill>
                    <a:srgbClr val="753E21"/>
                  </a:solidFill>
                  <a:effectLst/>
                  <a:uLnTx/>
                  <a:uFillTx/>
                  <a:latin typeface="Cambria" panose="02040503050406030204" pitchFamily="18" charset="0"/>
                  <a:ea typeface="思源黑体 CN"/>
                  <a:cs typeface="+mn-cs"/>
                </a:rPr>
                <a:t>của</a:t>
              </a:r>
              <a:r>
                <a:rPr kumimoji="0" lang="en-US" sz="3200" b="1" i="0" u="none" strike="noStrike" kern="1200" cap="none" spc="0" normalizeH="0" baseline="0" noProof="0" dirty="0">
                  <a:ln>
                    <a:noFill/>
                  </a:ln>
                  <a:solidFill>
                    <a:srgbClr val="753E21"/>
                  </a:solidFill>
                  <a:effectLst/>
                  <a:uLnTx/>
                  <a:uFillTx/>
                  <a:latin typeface="Cambria" panose="02040503050406030204" pitchFamily="18" charset="0"/>
                  <a:ea typeface="思源黑体 CN"/>
                  <a:cs typeface="+mn-cs"/>
                </a:rPr>
                <a:t> </a:t>
              </a:r>
              <a:r>
                <a:rPr kumimoji="0" lang="en-US" sz="3200" b="1" i="0" u="none" strike="noStrike" kern="1200" cap="none" spc="0" normalizeH="0" baseline="0" noProof="0" dirty="0" err="1">
                  <a:ln>
                    <a:noFill/>
                  </a:ln>
                  <a:solidFill>
                    <a:srgbClr val="753E21"/>
                  </a:solidFill>
                  <a:effectLst/>
                  <a:uLnTx/>
                  <a:uFillTx/>
                  <a:latin typeface="Cambria" panose="02040503050406030204" pitchFamily="18" charset="0"/>
                  <a:ea typeface="思源黑体 CN"/>
                  <a:cs typeface="+mn-cs"/>
                </a:rPr>
                <a:t>một</a:t>
              </a:r>
              <a:r>
                <a:rPr kumimoji="0" lang="en-US" sz="3200" b="1" i="0" u="none" strike="noStrike" kern="1200" cap="none" spc="0" normalizeH="0" baseline="0" noProof="0" dirty="0">
                  <a:ln>
                    <a:noFill/>
                  </a:ln>
                  <a:solidFill>
                    <a:srgbClr val="753E21"/>
                  </a:solidFill>
                  <a:effectLst/>
                  <a:uLnTx/>
                  <a:uFillTx/>
                  <a:latin typeface="Cambria" panose="02040503050406030204" pitchFamily="18" charset="0"/>
                  <a:ea typeface="思源黑体 CN"/>
                  <a:cs typeface="+mn-cs"/>
                </a:rPr>
                <a:t> </a:t>
              </a:r>
              <a:r>
                <a:rPr kumimoji="0" lang="en-US" sz="3200" b="1" i="0" u="none" strike="noStrike" kern="1200" cap="none" spc="0" normalizeH="0" baseline="0" noProof="0" dirty="0" err="1">
                  <a:ln>
                    <a:noFill/>
                  </a:ln>
                  <a:solidFill>
                    <a:srgbClr val="753E21"/>
                  </a:solidFill>
                  <a:effectLst/>
                  <a:uLnTx/>
                  <a:uFillTx/>
                  <a:latin typeface="Cambria" panose="02040503050406030204" pitchFamily="18" charset="0"/>
                  <a:ea typeface="思源黑体 CN"/>
                  <a:cs typeface="+mn-cs"/>
                </a:rPr>
                <a:t>bạn</a:t>
              </a:r>
              <a:r>
                <a:rPr kumimoji="0" lang="en-US" sz="3200" b="1" i="0" u="none" strike="noStrike" kern="1200" cap="none" spc="0" normalizeH="0" baseline="0" noProof="0" dirty="0">
                  <a:ln>
                    <a:noFill/>
                  </a:ln>
                  <a:solidFill>
                    <a:srgbClr val="753E21"/>
                  </a:solidFill>
                  <a:effectLst/>
                  <a:uLnTx/>
                  <a:uFillTx/>
                  <a:latin typeface="Cambria" panose="02040503050406030204" pitchFamily="18" charset="0"/>
                  <a:ea typeface="思源黑体 CN"/>
                  <a:cs typeface="+mn-cs"/>
                </a:rPr>
                <a:t> </a:t>
              </a:r>
              <a:r>
                <a:rPr kumimoji="0" lang="en-US" sz="3200" b="1" i="0" u="none" strike="noStrike" kern="1200" cap="none" spc="0" normalizeH="0" baseline="0" noProof="0" dirty="0" err="1">
                  <a:ln>
                    <a:noFill/>
                  </a:ln>
                  <a:solidFill>
                    <a:srgbClr val="753E21"/>
                  </a:solidFill>
                  <a:effectLst/>
                  <a:uLnTx/>
                  <a:uFillTx/>
                  <a:latin typeface="Cambria" panose="02040503050406030204" pitchFamily="18" charset="0"/>
                  <a:ea typeface="思源黑体 CN"/>
                  <a:cs typeface="+mn-cs"/>
                </a:rPr>
                <a:t>nhỏ</a:t>
              </a:r>
              <a:r>
                <a:rPr lang="en-US" sz="3200" b="1" dirty="0">
                  <a:solidFill>
                    <a:srgbClr val="753E21"/>
                  </a:solidFill>
                  <a:latin typeface="Cambria" panose="02040503050406030204" pitchFamily="18" charset="0"/>
                  <a:ea typeface="思源黑体 CN"/>
                </a:rPr>
                <a:t> </a:t>
              </a:r>
              <a:r>
                <a:rPr lang="en-US" sz="3200" b="1" dirty="0" err="1">
                  <a:solidFill>
                    <a:srgbClr val="753E21"/>
                  </a:solidFill>
                  <a:latin typeface="Cambria" panose="02040503050406030204" pitchFamily="18" charset="0"/>
                  <a:ea typeface="思源黑体 CN"/>
                </a:rPr>
                <a:t>về</a:t>
              </a:r>
              <a:r>
                <a:rPr lang="en-US" sz="3200" b="1" dirty="0">
                  <a:solidFill>
                    <a:srgbClr val="753E21"/>
                  </a:solidFill>
                  <a:latin typeface="Cambria" panose="02040503050406030204" pitchFamily="18" charset="0"/>
                  <a:ea typeface="思源黑体 CN"/>
                </a:rPr>
                <a:t> </a:t>
              </a:r>
              <a:r>
                <a:rPr lang="en-US" sz="3200" b="1" dirty="0" err="1">
                  <a:solidFill>
                    <a:srgbClr val="753E21"/>
                  </a:solidFill>
                  <a:latin typeface="Cambria" panose="02040503050406030204" pitchFamily="18" charset="0"/>
                  <a:ea typeface="思源黑体 CN"/>
                </a:rPr>
                <a:t>câu</a:t>
              </a:r>
              <a:r>
                <a:rPr lang="en-US" sz="3200" b="1" dirty="0">
                  <a:solidFill>
                    <a:srgbClr val="753E21"/>
                  </a:solidFill>
                  <a:latin typeface="Cambria" panose="02040503050406030204" pitchFamily="18" charset="0"/>
                  <a:ea typeface="思源黑体 CN"/>
                </a:rPr>
                <a:t> </a:t>
              </a:r>
              <a:r>
                <a:rPr lang="en-US" sz="3200" b="1" dirty="0" err="1">
                  <a:solidFill>
                    <a:srgbClr val="753E21"/>
                  </a:solidFill>
                  <a:latin typeface="Cambria" panose="02040503050406030204" pitchFamily="18" charset="0"/>
                  <a:ea typeface="思源黑体 CN"/>
                </a:rPr>
                <a:t>hỏi</a:t>
              </a:r>
              <a:r>
                <a:rPr lang="en-US" sz="3200" b="1" dirty="0">
                  <a:solidFill>
                    <a:srgbClr val="753E21"/>
                  </a:solidFill>
                  <a:latin typeface="Cambria" panose="02040503050406030204" pitchFamily="18" charset="0"/>
                  <a:ea typeface="思源黑体 CN"/>
                </a:rPr>
                <a:t> “</a:t>
              </a:r>
              <a:r>
                <a:rPr lang="en-US" sz="3200" b="1" dirty="0" err="1">
                  <a:solidFill>
                    <a:srgbClr val="753E21"/>
                  </a:solidFill>
                  <a:latin typeface="Cambria" panose="02040503050406030204" pitchFamily="18" charset="0"/>
                  <a:ea typeface="思源黑体 CN"/>
                </a:rPr>
                <a:t>Đất</a:t>
              </a:r>
              <a:r>
                <a:rPr lang="en-US" sz="3200" b="1" dirty="0">
                  <a:solidFill>
                    <a:srgbClr val="753E21"/>
                  </a:solidFill>
                  <a:latin typeface="Cambria" panose="02040503050406030204" pitchFamily="18" charset="0"/>
                  <a:ea typeface="思源黑体 CN"/>
                </a:rPr>
                <a:t> </a:t>
              </a:r>
              <a:r>
                <a:rPr lang="en-US" sz="3200" b="1" dirty="0" err="1">
                  <a:solidFill>
                    <a:srgbClr val="753E21"/>
                  </a:solidFill>
                  <a:latin typeface="Cambria" panose="02040503050406030204" pitchFamily="18" charset="0"/>
                  <a:ea typeface="思源黑体 CN"/>
                </a:rPr>
                <a:t>nước</a:t>
              </a:r>
              <a:r>
                <a:rPr lang="en-US" sz="3200" b="1" dirty="0">
                  <a:solidFill>
                    <a:srgbClr val="753E21"/>
                  </a:solidFill>
                  <a:latin typeface="Cambria" panose="02040503050406030204" pitchFamily="18" charset="0"/>
                  <a:ea typeface="思源黑体 CN"/>
                </a:rPr>
                <a:t> </a:t>
              </a:r>
              <a:r>
                <a:rPr lang="en-US" sz="3200" b="1" dirty="0" err="1">
                  <a:solidFill>
                    <a:srgbClr val="753E21"/>
                  </a:solidFill>
                  <a:latin typeface="Cambria" panose="02040503050406030204" pitchFamily="18" charset="0"/>
                  <a:ea typeface="思源黑体 CN"/>
                </a:rPr>
                <a:t>là</a:t>
              </a:r>
              <a:r>
                <a:rPr lang="en-US" sz="3200" b="1" dirty="0">
                  <a:solidFill>
                    <a:srgbClr val="753E21"/>
                  </a:solidFill>
                  <a:latin typeface="Cambria" panose="02040503050406030204" pitchFamily="18" charset="0"/>
                  <a:ea typeface="思源黑体 CN"/>
                </a:rPr>
                <a:t> </a:t>
              </a:r>
              <a:r>
                <a:rPr lang="en-US" sz="3200" b="1" dirty="0" err="1">
                  <a:solidFill>
                    <a:srgbClr val="753E21"/>
                  </a:solidFill>
                  <a:latin typeface="Cambria" panose="02040503050406030204" pitchFamily="18" charset="0"/>
                  <a:ea typeface="思源黑体 CN"/>
                </a:rPr>
                <a:t>gì</a:t>
              </a:r>
              <a:r>
                <a:rPr lang="en-US" sz="3200" b="1" dirty="0">
                  <a:solidFill>
                    <a:srgbClr val="753E21"/>
                  </a:solidFill>
                  <a:latin typeface="Cambria" panose="02040503050406030204" pitchFamily="18" charset="0"/>
                  <a:ea typeface="思源黑体 CN"/>
                </a:rPr>
                <a:t>”. Qua </a:t>
              </a:r>
              <a:r>
                <a:rPr lang="en-US" sz="3200" b="1" dirty="0" err="1">
                  <a:solidFill>
                    <a:srgbClr val="753E21"/>
                  </a:solidFill>
                  <a:latin typeface="Cambria" panose="02040503050406030204" pitchFamily="18" charset="0"/>
                  <a:ea typeface="思源黑体 CN"/>
                </a:rPr>
                <a:t>câu</a:t>
              </a:r>
              <a:r>
                <a:rPr lang="en-US" sz="3200" b="1" dirty="0">
                  <a:solidFill>
                    <a:srgbClr val="753E21"/>
                  </a:solidFill>
                  <a:latin typeface="Cambria" panose="02040503050406030204" pitchFamily="18" charset="0"/>
                  <a:ea typeface="思源黑体 CN"/>
                </a:rPr>
                <a:t> </a:t>
              </a:r>
              <a:r>
                <a:rPr lang="en-US" sz="3200" b="1" dirty="0" err="1">
                  <a:solidFill>
                    <a:srgbClr val="753E21"/>
                  </a:solidFill>
                  <a:latin typeface="Cambria" panose="02040503050406030204" pitchFamily="18" charset="0"/>
                  <a:ea typeface="思源黑体 CN"/>
                </a:rPr>
                <a:t>trả</a:t>
              </a:r>
              <a:r>
                <a:rPr lang="en-US" sz="3200" b="1" dirty="0">
                  <a:solidFill>
                    <a:srgbClr val="753E21"/>
                  </a:solidFill>
                  <a:latin typeface="Cambria" panose="02040503050406030204" pitchFamily="18" charset="0"/>
                  <a:ea typeface="思源黑体 CN"/>
                </a:rPr>
                <a:t> </a:t>
              </a:r>
              <a:r>
                <a:rPr lang="en-US" sz="3200" b="1" dirty="0" err="1">
                  <a:solidFill>
                    <a:srgbClr val="753E21"/>
                  </a:solidFill>
                  <a:latin typeface="Cambria" panose="02040503050406030204" pitchFamily="18" charset="0"/>
                  <a:ea typeface="思源黑体 CN"/>
                </a:rPr>
                <a:t>lời</a:t>
              </a:r>
              <a:r>
                <a:rPr lang="en-US" sz="3200" b="1" dirty="0">
                  <a:solidFill>
                    <a:srgbClr val="753E21"/>
                  </a:solidFill>
                  <a:latin typeface="Cambria" panose="02040503050406030204" pitchFamily="18" charset="0"/>
                  <a:ea typeface="思源黑体 CN"/>
                </a:rPr>
                <a:t> </a:t>
              </a:r>
              <a:r>
                <a:rPr lang="en-US" sz="3200" b="1" dirty="0" err="1">
                  <a:solidFill>
                    <a:srgbClr val="753E21"/>
                  </a:solidFill>
                  <a:latin typeface="Cambria" panose="02040503050406030204" pitchFamily="18" charset="0"/>
                  <a:ea typeface="思源黑体 CN"/>
                </a:rPr>
                <a:t>của</a:t>
              </a:r>
              <a:r>
                <a:rPr lang="en-US" sz="3200" b="1" dirty="0">
                  <a:solidFill>
                    <a:srgbClr val="753E21"/>
                  </a:solidFill>
                  <a:latin typeface="Cambria" panose="02040503050406030204" pitchFamily="18" charset="0"/>
                  <a:ea typeface="思源黑体 CN"/>
                </a:rPr>
                <a:t> </a:t>
              </a:r>
              <a:r>
                <a:rPr lang="en-US" sz="3200" b="1" dirty="0" err="1">
                  <a:solidFill>
                    <a:srgbClr val="753E21"/>
                  </a:solidFill>
                  <a:latin typeface="Cambria" panose="02040503050406030204" pitchFamily="18" charset="0"/>
                  <a:ea typeface="思源黑体 CN"/>
                </a:rPr>
                <a:t>bạn</a:t>
              </a:r>
              <a:r>
                <a:rPr lang="en-US" sz="3200" b="1" dirty="0">
                  <a:solidFill>
                    <a:srgbClr val="753E21"/>
                  </a:solidFill>
                  <a:latin typeface="Cambria" panose="02040503050406030204" pitchFamily="18" charset="0"/>
                  <a:ea typeface="思源黑体 CN"/>
                </a:rPr>
                <a:t>, ta </a:t>
              </a:r>
              <a:r>
                <a:rPr lang="en-US" sz="3200" b="1" dirty="0" err="1">
                  <a:solidFill>
                    <a:srgbClr val="753E21"/>
                  </a:solidFill>
                  <a:latin typeface="Cambria" panose="02040503050406030204" pitchFamily="18" charset="0"/>
                  <a:ea typeface="思源黑体 CN"/>
                </a:rPr>
                <a:t>hiểu</a:t>
              </a:r>
              <a:r>
                <a:rPr lang="en-US" sz="3200" b="1" dirty="0">
                  <a:solidFill>
                    <a:srgbClr val="753E21"/>
                  </a:solidFill>
                  <a:latin typeface="Cambria" panose="02040503050406030204" pitchFamily="18" charset="0"/>
                  <a:ea typeface="思源黑体 CN"/>
                </a:rPr>
                <a:t> </a:t>
              </a:r>
              <a:r>
                <a:rPr lang="en-US" sz="3200" b="1" dirty="0" err="1">
                  <a:solidFill>
                    <a:srgbClr val="753E21"/>
                  </a:solidFill>
                  <a:latin typeface="Cambria" panose="02040503050406030204" pitchFamily="18" charset="0"/>
                  <a:ea typeface="思源黑体 CN"/>
                </a:rPr>
                <a:t>thêm</a:t>
              </a:r>
              <a:r>
                <a:rPr lang="en-US" sz="3200" b="1" dirty="0">
                  <a:solidFill>
                    <a:srgbClr val="753E21"/>
                  </a:solidFill>
                  <a:latin typeface="Cambria" panose="02040503050406030204" pitchFamily="18" charset="0"/>
                  <a:ea typeface="思源黑体 CN"/>
                </a:rPr>
                <a:t> </a:t>
              </a:r>
              <a:r>
                <a:rPr lang="en-US" sz="3200" b="1" dirty="0" err="1">
                  <a:solidFill>
                    <a:srgbClr val="753E21"/>
                  </a:solidFill>
                  <a:latin typeface="Cambria" panose="02040503050406030204" pitchFamily="18" charset="0"/>
                  <a:ea typeface="思源黑体 CN"/>
                </a:rPr>
                <a:t>rằng</a:t>
              </a:r>
              <a:r>
                <a:rPr lang="en-US" sz="3200" b="1" dirty="0">
                  <a:solidFill>
                    <a:srgbClr val="753E21"/>
                  </a:solidFill>
                  <a:latin typeface="Cambria" panose="02040503050406030204" pitchFamily="18" charset="0"/>
                  <a:ea typeface="思源黑体 CN"/>
                </a:rPr>
                <a:t> </a:t>
              </a:r>
              <a:r>
                <a:rPr lang="en-US" sz="3200" b="1" dirty="0" err="1">
                  <a:solidFill>
                    <a:srgbClr val="753E21"/>
                  </a:solidFill>
                  <a:latin typeface="Cambria" panose="02040503050406030204" pitchFamily="18" charset="0"/>
                  <a:ea typeface="思源黑体 CN"/>
                </a:rPr>
                <a:t>đất</a:t>
              </a:r>
              <a:r>
                <a:rPr lang="en-US" sz="3200" b="1" dirty="0">
                  <a:solidFill>
                    <a:srgbClr val="753E21"/>
                  </a:solidFill>
                  <a:latin typeface="Cambria" panose="02040503050406030204" pitchFamily="18" charset="0"/>
                  <a:ea typeface="思源黑体 CN"/>
                </a:rPr>
                <a:t> </a:t>
              </a:r>
              <a:r>
                <a:rPr lang="en-US" sz="3200" b="1" dirty="0" err="1">
                  <a:solidFill>
                    <a:srgbClr val="753E21"/>
                  </a:solidFill>
                  <a:latin typeface="Cambria" panose="02040503050406030204" pitchFamily="18" charset="0"/>
                  <a:ea typeface="思源黑体 CN"/>
                </a:rPr>
                <a:t>nước</a:t>
              </a:r>
              <a:r>
                <a:rPr lang="en-US" sz="3200" b="1" dirty="0">
                  <a:solidFill>
                    <a:srgbClr val="753E21"/>
                  </a:solidFill>
                  <a:latin typeface="Cambria" panose="02040503050406030204" pitchFamily="18" charset="0"/>
                  <a:ea typeface="思源黑体 CN"/>
                </a:rPr>
                <a:t> </a:t>
              </a:r>
              <a:r>
                <a:rPr lang="en-US" sz="3200" b="1" dirty="0" err="1">
                  <a:solidFill>
                    <a:srgbClr val="753E21"/>
                  </a:solidFill>
                  <a:latin typeface="Cambria" panose="02040503050406030204" pitchFamily="18" charset="0"/>
                  <a:ea typeface="思源黑体 CN"/>
                </a:rPr>
                <a:t>có</a:t>
              </a:r>
              <a:r>
                <a:rPr lang="en-US" sz="3200" b="1" dirty="0">
                  <a:solidFill>
                    <a:srgbClr val="753E21"/>
                  </a:solidFill>
                  <a:latin typeface="Cambria" panose="02040503050406030204" pitchFamily="18" charset="0"/>
                  <a:ea typeface="思源黑体 CN"/>
                </a:rPr>
                <a:t> </a:t>
              </a:r>
              <a:r>
                <a:rPr lang="en-US" sz="3200" b="1" dirty="0" err="1">
                  <a:solidFill>
                    <a:srgbClr val="753E21"/>
                  </a:solidFill>
                  <a:latin typeface="Cambria" panose="02040503050406030204" pitchFamily="18" charset="0"/>
                  <a:ea typeface="思源黑体 CN"/>
                </a:rPr>
                <a:t>trong</a:t>
              </a:r>
              <a:r>
                <a:rPr lang="en-US" sz="3200" b="1" dirty="0">
                  <a:solidFill>
                    <a:srgbClr val="753E21"/>
                  </a:solidFill>
                  <a:latin typeface="Cambria" panose="02040503050406030204" pitchFamily="18" charset="0"/>
                  <a:ea typeface="思源黑体 CN"/>
                </a:rPr>
                <a:t> </a:t>
              </a:r>
              <a:r>
                <a:rPr lang="en-US" sz="3200" b="1" dirty="0" err="1">
                  <a:solidFill>
                    <a:srgbClr val="753E21"/>
                  </a:solidFill>
                  <a:latin typeface="Cambria" panose="02040503050406030204" pitchFamily="18" charset="0"/>
                  <a:ea typeface="思源黑体 CN"/>
                </a:rPr>
                <a:t>tất</a:t>
              </a:r>
              <a:r>
                <a:rPr lang="en-US" sz="3200" b="1" dirty="0">
                  <a:solidFill>
                    <a:srgbClr val="753E21"/>
                  </a:solidFill>
                  <a:latin typeface="Cambria" panose="02040503050406030204" pitchFamily="18" charset="0"/>
                  <a:ea typeface="思源黑体 CN"/>
                </a:rPr>
                <a:t> </a:t>
              </a:r>
              <a:r>
                <a:rPr lang="en-US" sz="3200" b="1" dirty="0" err="1">
                  <a:solidFill>
                    <a:srgbClr val="753E21"/>
                  </a:solidFill>
                  <a:latin typeface="Cambria" panose="02040503050406030204" pitchFamily="18" charset="0"/>
                  <a:ea typeface="思源黑体 CN"/>
                </a:rPr>
                <a:t>cả</a:t>
              </a:r>
              <a:r>
                <a:rPr lang="en-US" sz="3200" b="1" dirty="0">
                  <a:solidFill>
                    <a:srgbClr val="753E21"/>
                  </a:solidFill>
                  <a:latin typeface="Cambria" panose="02040503050406030204" pitchFamily="18" charset="0"/>
                  <a:ea typeface="思源黑体 CN"/>
                </a:rPr>
                <a:t> </a:t>
              </a:r>
              <a:r>
                <a:rPr lang="en-US" sz="3200" b="1" dirty="0" err="1">
                  <a:solidFill>
                    <a:srgbClr val="753E21"/>
                  </a:solidFill>
                  <a:latin typeface="Cambria" panose="02040503050406030204" pitchFamily="18" charset="0"/>
                  <a:ea typeface="思源黑体 CN"/>
                </a:rPr>
                <a:t>mọi</a:t>
              </a:r>
              <a:r>
                <a:rPr lang="en-US" sz="3200" b="1" dirty="0">
                  <a:solidFill>
                    <a:srgbClr val="753E21"/>
                  </a:solidFill>
                  <a:latin typeface="Cambria" panose="02040503050406030204" pitchFamily="18" charset="0"/>
                  <a:ea typeface="思源黑体 CN"/>
                </a:rPr>
                <a:t> </a:t>
              </a:r>
              <a:r>
                <a:rPr lang="en-US" sz="3200" b="1" dirty="0" err="1">
                  <a:solidFill>
                    <a:srgbClr val="753E21"/>
                  </a:solidFill>
                  <a:latin typeface="Cambria" panose="02040503050406030204" pitchFamily="18" charset="0"/>
                  <a:ea typeface="思源黑体 CN"/>
                </a:rPr>
                <a:t>thứ</a:t>
              </a:r>
              <a:r>
                <a:rPr lang="en-US" sz="3200" b="1" dirty="0">
                  <a:solidFill>
                    <a:srgbClr val="753E21"/>
                  </a:solidFill>
                  <a:latin typeface="Cambria" panose="02040503050406030204" pitchFamily="18" charset="0"/>
                  <a:ea typeface="思源黑体 CN"/>
                </a:rPr>
                <a:t>, </a:t>
              </a:r>
              <a:r>
                <a:rPr lang="en-US" sz="3200" b="1" dirty="0" err="1">
                  <a:solidFill>
                    <a:srgbClr val="753E21"/>
                  </a:solidFill>
                  <a:latin typeface="Cambria" panose="02040503050406030204" pitchFamily="18" charset="0"/>
                  <a:ea typeface="思源黑体 CN"/>
                </a:rPr>
                <a:t>mọi</a:t>
              </a:r>
              <a:r>
                <a:rPr lang="en-US" sz="3200" b="1" dirty="0">
                  <a:solidFill>
                    <a:srgbClr val="753E21"/>
                  </a:solidFill>
                  <a:latin typeface="Cambria" panose="02040503050406030204" pitchFamily="18" charset="0"/>
                  <a:ea typeface="思源黑体 CN"/>
                </a:rPr>
                <a:t> </a:t>
              </a:r>
              <a:r>
                <a:rPr lang="en-US" sz="3200" b="1" dirty="0" err="1">
                  <a:solidFill>
                    <a:srgbClr val="753E21"/>
                  </a:solidFill>
                  <a:latin typeface="Cambria" panose="02040503050406030204" pitchFamily="18" charset="0"/>
                  <a:ea typeface="思源黑体 CN"/>
                </a:rPr>
                <a:t>người</a:t>
              </a:r>
              <a:r>
                <a:rPr lang="en-US" sz="3200" b="1" dirty="0">
                  <a:solidFill>
                    <a:srgbClr val="753E21"/>
                  </a:solidFill>
                  <a:latin typeface="Cambria" panose="02040503050406030204" pitchFamily="18" charset="0"/>
                  <a:ea typeface="思源黑体 CN"/>
                </a:rPr>
                <a:t>, </a:t>
              </a:r>
              <a:r>
                <a:rPr lang="en-US" sz="3200" b="1" dirty="0" err="1">
                  <a:solidFill>
                    <a:srgbClr val="753E21"/>
                  </a:solidFill>
                  <a:latin typeface="Cambria" panose="02040503050406030204" pitchFamily="18" charset="0"/>
                  <a:ea typeface="思源黑体 CN"/>
                </a:rPr>
                <a:t>mọi</a:t>
              </a:r>
              <a:r>
                <a:rPr lang="en-US" sz="3200" b="1" dirty="0">
                  <a:solidFill>
                    <a:srgbClr val="753E21"/>
                  </a:solidFill>
                  <a:latin typeface="Cambria" panose="02040503050406030204" pitchFamily="18" charset="0"/>
                  <a:ea typeface="思源黑体 CN"/>
                </a:rPr>
                <a:t> </a:t>
              </a:r>
              <a:r>
                <a:rPr lang="en-US" sz="3200" b="1" dirty="0" err="1">
                  <a:solidFill>
                    <a:srgbClr val="753E21"/>
                  </a:solidFill>
                  <a:latin typeface="Cambria" panose="02040503050406030204" pitchFamily="18" charset="0"/>
                  <a:ea typeface="思源黑体 CN"/>
                </a:rPr>
                <a:t>vật</a:t>
              </a:r>
              <a:r>
                <a:rPr lang="en-US" sz="3200" b="1" dirty="0">
                  <a:solidFill>
                    <a:srgbClr val="753E21"/>
                  </a:solidFill>
                  <a:latin typeface="Cambria" panose="02040503050406030204" pitchFamily="18" charset="0"/>
                  <a:ea typeface="思源黑体 CN"/>
                </a:rPr>
                <a:t> </a:t>
              </a:r>
              <a:r>
                <a:rPr lang="en-US" sz="3200" b="1" dirty="0" err="1">
                  <a:solidFill>
                    <a:srgbClr val="753E21"/>
                  </a:solidFill>
                  <a:latin typeface="Cambria" panose="02040503050406030204" pitchFamily="18" charset="0"/>
                  <a:ea typeface="思源黑体 CN"/>
                </a:rPr>
                <a:t>sống</a:t>
              </a:r>
              <a:r>
                <a:rPr lang="en-US" sz="3200" b="1" dirty="0">
                  <a:solidFill>
                    <a:srgbClr val="753E21"/>
                  </a:solidFill>
                  <a:latin typeface="Cambria" panose="02040503050406030204" pitchFamily="18" charset="0"/>
                  <a:ea typeface="思源黑体 CN"/>
                </a:rPr>
                <a:t> </a:t>
              </a:r>
              <a:r>
                <a:rPr lang="en-US" sz="3200" b="1" dirty="0" err="1">
                  <a:solidFill>
                    <a:srgbClr val="753E21"/>
                  </a:solidFill>
                  <a:latin typeface="Cambria" panose="02040503050406030204" pitchFamily="18" charset="0"/>
                  <a:ea typeface="思源黑体 CN"/>
                </a:rPr>
                <a:t>trên</a:t>
              </a:r>
              <a:r>
                <a:rPr lang="en-US" sz="3200" b="1" dirty="0">
                  <a:solidFill>
                    <a:srgbClr val="753E21"/>
                  </a:solidFill>
                  <a:latin typeface="Cambria" panose="02040503050406030204" pitchFamily="18" charset="0"/>
                  <a:ea typeface="思源黑体 CN"/>
                </a:rPr>
                <a:t> </a:t>
              </a:r>
              <a:r>
                <a:rPr lang="en-US" sz="3200" b="1" dirty="0" err="1">
                  <a:solidFill>
                    <a:srgbClr val="753E21"/>
                  </a:solidFill>
                  <a:latin typeface="Cambria" panose="02040503050406030204" pitchFamily="18" charset="0"/>
                  <a:ea typeface="思源黑体 CN"/>
                </a:rPr>
                <a:t>đất</a:t>
              </a:r>
              <a:r>
                <a:rPr lang="en-US" sz="3200" b="1" dirty="0">
                  <a:solidFill>
                    <a:srgbClr val="753E21"/>
                  </a:solidFill>
                  <a:latin typeface="Cambria" panose="02040503050406030204" pitchFamily="18" charset="0"/>
                  <a:ea typeface="思源黑体 CN"/>
                </a:rPr>
                <a:t> </a:t>
              </a:r>
              <a:r>
                <a:rPr lang="en-US" sz="3200" b="1" dirty="0" err="1">
                  <a:solidFill>
                    <a:srgbClr val="753E21"/>
                  </a:solidFill>
                  <a:latin typeface="Cambria" panose="02040503050406030204" pitchFamily="18" charset="0"/>
                  <a:ea typeface="思源黑体 CN"/>
                </a:rPr>
                <a:t>nước</a:t>
              </a:r>
              <a:r>
                <a:rPr lang="en-US" sz="3200" b="1" dirty="0">
                  <a:solidFill>
                    <a:srgbClr val="753E21"/>
                  </a:solidFill>
                  <a:latin typeface="Cambria" panose="02040503050406030204" pitchFamily="18" charset="0"/>
                  <a:ea typeface="思源黑体 CN"/>
                </a:rPr>
                <a:t>, </a:t>
              </a:r>
              <a:r>
                <a:rPr lang="en-US" sz="3200" b="1" dirty="0" err="1">
                  <a:solidFill>
                    <a:srgbClr val="753E21"/>
                  </a:solidFill>
                  <a:latin typeface="Cambria" panose="02040503050406030204" pitchFamily="18" charset="0"/>
                  <a:ea typeface="思源黑体 CN"/>
                </a:rPr>
                <a:t>có</a:t>
              </a:r>
              <a:r>
                <a:rPr lang="en-US" sz="3200" b="1" dirty="0">
                  <a:solidFill>
                    <a:srgbClr val="753E21"/>
                  </a:solidFill>
                  <a:latin typeface="Cambria" panose="02040503050406030204" pitchFamily="18" charset="0"/>
                  <a:ea typeface="思源黑体 CN"/>
                </a:rPr>
                <a:t> ở </a:t>
              </a:r>
              <a:r>
                <a:rPr lang="en-US" sz="3200" b="1" dirty="0" err="1">
                  <a:solidFill>
                    <a:srgbClr val="753E21"/>
                  </a:solidFill>
                  <a:latin typeface="Cambria" panose="02040503050406030204" pitchFamily="18" charset="0"/>
                  <a:ea typeface="思源黑体 CN"/>
                </a:rPr>
                <a:t>đất</a:t>
              </a:r>
              <a:r>
                <a:rPr lang="en-US" sz="3200" b="1" dirty="0">
                  <a:solidFill>
                    <a:srgbClr val="753E21"/>
                  </a:solidFill>
                  <a:latin typeface="Cambria" panose="02040503050406030204" pitchFamily="18" charset="0"/>
                  <a:ea typeface="思源黑体 CN"/>
                </a:rPr>
                <a:t> </a:t>
              </a:r>
              <a:r>
                <a:rPr lang="en-US" sz="3200" b="1" dirty="0" err="1">
                  <a:solidFill>
                    <a:srgbClr val="753E21"/>
                  </a:solidFill>
                  <a:latin typeface="Cambria" panose="02040503050406030204" pitchFamily="18" charset="0"/>
                  <a:ea typeface="思源黑体 CN"/>
                </a:rPr>
                <a:t>nước</a:t>
              </a:r>
              <a:r>
                <a:rPr lang="en-US" sz="3200" b="1" dirty="0">
                  <a:solidFill>
                    <a:srgbClr val="753E21"/>
                  </a:solidFill>
                  <a:latin typeface="Cambria" panose="02040503050406030204" pitchFamily="18" charset="0"/>
                  <a:ea typeface="思源黑体 CN"/>
                </a:rPr>
                <a:t>.</a:t>
              </a:r>
              <a:endParaRPr kumimoji="0" lang="vi-VN" sz="3200" b="1" i="0" u="none" strike="noStrike" kern="1200" cap="none" spc="0" normalizeH="0" baseline="0" noProof="0" dirty="0">
                <a:ln>
                  <a:noFill/>
                </a:ln>
                <a:solidFill>
                  <a:srgbClr val="753E21"/>
                </a:solidFill>
                <a:effectLst/>
                <a:uLnTx/>
                <a:uFillTx/>
                <a:latin typeface="Cambria" panose="02040503050406030204" pitchFamily="18" charset="0"/>
                <a:ea typeface="思源黑体 CN"/>
                <a:cs typeface="+mn-cs"/>
              </a:endParaRPr>
            </a:p>
          </p:txBody>
        </p:sp>
      </p:grpSp>
      <p:pic>
        <p:nvPicPr>
          <p:cNvPr id="3" name="Picture 2">
            <a:extLst>
              <a:ext uri="{FF2B5EF4-FFF2-40B4-BE49-F238E27FC236}">
                <a16:creationId xmlns:a16="http://schemas.microsoft.com/office/drawing/2014/main" xmlns="" id="{13FCD078-F6FC-53D1-6D96-5F27839EC1A4}"/>
              </a:ext>
            </a:extLst>
          </p:cNvPr>
          <p:cNvPicPr>
            <a:picLocks noChangeAspect="1"/>
          </p:cNvPicPr>
          <p:nvPr/>
        </p:nvPicPr>
        <p:blipFill>
          <a:blip r:embed="rId3"/>
          <a:stretch>
            <a:fillRect/>
          </a:stretch>
        </p:blipFill>
        <p:spPr>
          <a:xfrm>
            <a:off x="0" y="2114550"/>
            <a:ext cx="3697717" cy="3005716"/>
          </a:xfrm>
          <a:prstGeom prst="rect">
            <a:avLst/>
          </a:prstGeom>
        </p:spPr>
      </p:pic>
    </p:spTree>
    <p:extLst>
      <p:ext uri="{BB962C8B-B14F-4D97-AF65-F5344CB8AC3E}">
        <p14:creationId xmlns:p14="http://schemas.microsoft.com/office/powerpoint/2010/main" val="2129286745"/>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fade">
                                      <p:cBhvr>
                                        <p:cTn id="14" dur="1000"/>
                                        <p:tgtEl>
                                          <p:spTgt spid="5"/>
                                        </p:tgtEl>
                                      </p:cBhvr>
                                    </p:animEffect>
                                    <p:anim calcmode="lin" valueType="num">
                                      <p:cBhvr>
                                        <p:cTn id="15" dur="1000" fill="hold"/>
                                        <p:tgtEl>
                                          <p:spTgt spid="5"/>
                                        </p:tgtEl>
                                        <p:attrNameLst>
                                          <p:attrName>ppt_x</p:attrName>
                                        </p:attrNameLst>
                                      </p:cBhvr>
                                      <p:tavLst>
                                        <p:tav tm="0">
                                          <p:val>
                                            <p:strVal val="#ppt_x"/>
                                          </p:val>
                                        </p:tav>
                                        <p:tav tm="100000">
                                          <p:val>
                                            <p:strVal val="#ppt_x"/>
                                          </p:val>
                                        </p:tav>
                                      </p:tavLst>
                                    </p:anim>
                                    <p:anim calcmode="lin" valueType="num">
                                      <p:cBhvr>
                                        <p:cTn id="16"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8" name="组合 47">
            <a:extLst>
              <a:ext uri="{FF2B5EF4-FFF2-40B4-BE49-F238E27FC236}">
                <a16:creationId xmlns:a16="http://schemas.microsoft.com/office/drawing/2014/main" xmlns="" id="{51510DB0-90EA-4DC0-9A4B-4541B9AC66E9}"/>
              </a:ext>
            </a:extLst>
          </p:cNvPr>
          <p:cNvGrpSpPr/>
          <p:nvPr/>
        </p:nvGrpSpPr>
        <p:grpSpPr>
          <a:xfrm>
            <a:off x="1762126" y="2216790"/>
            <a:ext cx="4146306" cy="1144268"/>
            <a:chOff x="3151567" y="4106353"/>
            <a:chExt cx="4182027" cy="1023787"/>
          </a:xfrm>
        </p:grpSpPr>
        <p:grpSp>
          <p:nvGrpSpPr>
            <p:cNvPr id="19" name="组合 31">
              <a:extLst>
                <a:ext uri="{FF2B5EF4-FFF2-40B4-BE49-F238E27FC236}">
                  <a16:creationId xmlns:a16="http://schemas.microsoft.com/office/drawing/2014/main" xmlns="" id="{E301755E-BC27-4FD6-B6B6-1964A9841FD2}"/>
                </a:ext>
              </a:extLst>
            </p:cNvPr>
            <p:cNvGrpSpPr/>
            <p:nvPr/>
          </p:nvGrpSpPr>
          <p:grpSpPr>
            <a:xfrm>
              <a:off x="3151567" y="4106353"/>
              <a:ext cx="4182027" cy="1023787"/>
              <a:chOff x="1346199" y="3302000"/>
              <a:chExt cx="3636545" cy="1136153"/>
            </a:xfrm>
            <a:effectLst>
              <a:outerShdw blurRad="254000" sx="102000" sy="102000" algn="ctr" rotWithShape="0">
                <a:prstClr val="black">
                  <a:alpha val="25000"/>
                </a:prstClr>
              </a:outerShdw>
            </a:effectLst>
          </p:grpSpPr>
          <p:sp>
            <p:nvSpPr>
              <p:cNvPr id="26" name="圆角矩形 32">
                <a:extLst>
                  <a:ext uri="{FF2B5EF4-FFF2-40B4-BE49-F238E27FC236}">
                    <a16:creationId xmlns:a16="http://schemas.microsoft.com/office/drawing/2014/main" xmlns="" id="{CD747901-A2B2-4076-A0DB-8F4FCBB182EA}"/>
                  </a:ext>
                </a:extLst>
              </p:cNvPr>
              <p:cNvSpPr/>
              <p:nvPr/>
            </p:nvSpPr>
            <p:spPr>
              <a:xfrm>
                <a:off x="1346199" y="3302000"/>
                <a:ext cx="3636545" cy="1136153"/>
              </a:xfrm>
              <a:prstGeom prst="roundRect">
                <a:avLst>
                  <a:gd name="adj" fmla="val 5000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ea typeface="思源黑体 CN"/>
                  <a:cs typeface="+mn-cs"/>
                </a:endParaRPr>
              </a:p>
            </p:txBody>
          </p:sp>
          <p:sp>
            <p:nvSpPr>
              <p:cNvPr id="27" name="圆角矩形 33">
                <a:extLst>
                  <a:ext uri="{FF2B5EF4-FFF2-40B4-BE49-F238E27FC236}">
                    <a16:creationId xmlns:a16="http://schemas.microsoft.com/office/drawing/2014/main" xmlns="" id="{E8187299-0FF1-44EF-B251-B140D8420190}"/>
                  </a:ext>
                </a:extLst>
              </p:cNvPr>
              <p:cNvSpPr/>
              <p:nvPr/>
            </p:nvSpPr>
            <p:spPr>
              <a:xfrm>
                <a:off x="1425654" y="3451354"/>
                <a:ext cx="3477633" cy="858521"/>
              </a:xfrm>
              <a:prstGeom prst="roundRect">
                <a:avLst>
                  <a:gd name="adj" fmla="val 50000"/>
                </a:avLst>
              </a:prstGeom>
              <a:solidFill>
                <a:schemeClr val="bg1"/>
              </a:solidFill>
              <a:ln w="28575">
                <a:solidFill>
                  <a:srgbClr val="127366"/>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ea typeface="思源黑体 CN"/>
                  <a:cs typeface="+mn-cs"/>
                </a:endParaRPr>
              </a:p>
            </p:txBody>
          </p:sp>
        </p:grpSp>
        <p:sp>
          <p:nvSpPr>
            <p:cNvPr id="21" name="文本框 41">
              <a:extLst>
                <a:ext uri="{FF2B5EF4-FFF2-40B4-BE49-F238E27FC236}">
                  <a16:creationId xmlns:a16="http://schemas.microsoft.com/office/drawing/2014/main" xmlns="" id="{3A7829E7-6E3E-4141-AC47-734EEB51C06E}"/>
                </a:ext>
              </a:extLst>
            </p:cNvPr>
            <p:cNvSpPr txBox="1"/>
            <p:nvPr/>
          </p:nvSpPr>
          <p:spPr>
            <a:xfrm>
              <a:off x="3555276" y="4338604"/>
              <a:ext cx="3374612" cy="578278"/>
            </a:xfrm>
            <a:prstGeom prst="rect">
              <a:avLst/>
            </a:prstGeom>
            <a:noFill/>
          </p:spPr>
          <p:txBody>
            <a:bodyPr wrap="none" rtlCol="0">
              <a:spAutoFit/>
            </a:bodyPr>
            <a:lstStyle/>
            <a:p>
              <a:pPr marL="0" marR="0" lvl="0" indent="0" algn="dist" defTabSz="914400" rtl="0" eaLnBrk="1" fontAlgn="auto" latinLnBrk="0" hangingPunct="1">
                <a:lnSpc>
                  <a:spcPct val="100000"/>
                </a:lnSpc>
                <a:spcBef>
                  <a:spcPts val="0"/>
                </a:spcBef>
                <a:spcAft>
                  <a:spcPts val="0"/>
                </a:spcAft>
                <a:buClrTx/>
                <a:buSzTx/>
                <a:buFontTx/>
                <a:buNone/>
                <a:tabLst/>
                <a:defRPr/>
              </a:pPr>
              <a:r>
                <a:rPr lang="en-US" altLang="zh-CN" sz="3600" b="1" dirty="0" err="1">
                  <a:solidFill>
                    <a:prstClr val="black"/>
                  </a:solidFill>
                  <a:latin typeface="Cambria" panose="02040503050406030204" pitchFamily="18" charset="0"/>
                  <a:ea typeface="字魂131号-酷乐潮玩体" panose="00000500000000000000" pitchFamily="2" charset="-122"/>
                  <a:cs typeface="+mn-ea"/>
                  <a:sym typeface="思源黑体 CN" panose="020B0500000000000000" pitchFamily="34" charset="-122"/>
                </a:rPr>
                <a:t>Đất</a:t>
              </a:r>
              <a:r>
                <a:rPr lang="en-US" altLang="zh-CN" sz="3600" b="1" dirty="0">
                  <a:solidFill>
                    <a:prstClr val="black"/>
                  </a:solidFill>
                  <a:latin typeface="Cambria" panose="02040503050406030204" pitchFamily="18" charset="0"/>
                  <a:ea typeface="字魂131号-酷乐潮玩体" panose="00000500000000000000" pitchFamily="2" charset="-122"/>
                  <a:cs typeface="+mn-ea"/>
                  <a:sym typeface="思源黑体 CN" panose="020B0500000000000000" pitchFamily="34" charset="-122"/>
                </a:rPr>
                <a:t> </a:t>
              </a:r>
              <a:r>
                <a:rPr lang="en-US" altLang="zh-CN" sz="3600" b="1" dirty="0" err="1">
                  <a:solidFill>
                    <a:prstClr val="black"/>
                  </a:solidFill>
                  <a:latin typeface="Cambria" panose="02040503050406030204" pitchFamily="18" charset="0"/>
                  <a:ea typeface="字魂131号-酷乐潮玩体" panose="00000500000000000000" pitchFamily="2" charset="-122"/>
                  <a:cs typeface="+mn-ea"/>
                  <a:sym typeface="思源黑体 CN" panose="020B0500000000000000" pitchFamily="34" charset="-122"/>
                </a:rPr>
                <a:t>nước</a:t>
              </a:r>
              <a:r>
                <a:rPr lang="en-US" altLang="zh-CN" sz="3600" b="1" dirty="0">
                  <a:solidFill>
                    <a:prstClr val="black"/>
                  </a:solidFill>
                  <a:latin typeface="Cambria" panose="02040503050406030204" pitchFamily="18" charset="0"/>
                  <a:ea typeface="字魂131号-酷乐潮玩体" panose="00000500000000000000" pitchFamily="2" charset="-122"/>
                  <a:cs typeface="+mn-ea"/>
                  <a:sym typeface="思源黑体 CN" panose="020B0500000000000000" pitchFamily="34" charset="-122"/>
                </a:rPr>
                <a:t> </a:t>
              </a:r>
              <a:r>
                <a:rPr lang="en-US" altLang="zh-CN" sz="3600" b="1" dirty="0" err="1">
                  <a:solidFill>
                    <a:prstClr val="black"/>
                  </a:solidFill>
                  <a:latin typeface="Cambria" panose="02040503050406030204" pitchFamily="18" charset="0"/>
                  <a:ea typeface="字魂131号-酷乐潮玩体" panose="00000500000000000000" pitchFamily="2" charset="-122"/>
                  <a:cs typeface="+mn-ea"/>
                  <a:sym typeface="思源黑体 CN" panose="020B0500000000000000" pitchFamily="34" charset="-122"/>
                </a:rPr>
                <a:t>là</a:t>
              </a:r>
              <a:r>
                <a:rPr lang="en-US" altLang="zh-CN" sz="3600" b="1" dirty="0">
                  <a:solidFill>
                    <a:prstClr val="black"/>
                  </a:solidFill>
                  <a:latin typeface="Cambria" panose="02040503050406030204" pitchFamily="18" charset="0"/>
                  <a:ea typeface="字魂131号-酷乐潮玩体" panose="00000500000000000000" pitchFamily="2" charset="-122"/>
                  <a:cs typeface="+mn-ea"/>
                  <a:sym typeface="思源黑体 CN" panose="020B0500000000000000" pitchFamily="34" charset="-122"/>
                </a:rPr>
                <a:t> </a:t>
              </a:r>
              <a:r>
                <a:rPr lang="en-US" altLang="zh-CN" sz="3600" b="1" dirty="0" err="1">
                  <a:solidFill>
                    <a:prstClr val="black"/>
                  </a:solidFill>
                  <a:latin typeface="Cambria" panose="02040503050406030204" pitchFamily="18" charset="0"/>
                  <a:ea typeface="字魂131号-酷乐潮玩体" panose="00000500000000000000" pitchFamily="2" charset="-122"/>
                  <a:cs typeface="+mn-ea"/>
                  <a:sym typeface="思源黑体 CN" panose="020B0500000000000000" pitchFamily="34" charset="-122"/>
                </a:rPr>
                <a:t>gì</a:t>
              </a:r>
              <a:r>
                <a:rPr lang="en-US" altLang="zh-CN" sz="3600" b="1" dirty="0">
                  <a:solidFill>
                    <a:prstClr val="black"/>
                  </a:solidFill>
                  <a:latin typeface="Cambria" panose="02040503050406030204" pitchFamily="18" charset="0"/>
                  <a:ea typeface="字魂131号-酷乐潮玩体" panose="00000500000000000000" pitchFamily="2" charset="-122"/>
                  <a:cs typeface="+mn-ea"/>
                  <a:sym typeface="思源黑体 CN" panose="020B0500000000000000" pitchFamily="34" charset="-122"/>
                </a:rPr>
                <a:t>?</a:t>
              </a:r>
              <a:endParaRPr kumimoji="0" lang="en-US" altLang="zh-CN" sz="3600" b="1" i="0" u="none" strike="noStrike" kern="1200" cap="none" spc="0" normalizeH="0" baseline="0" noProof="0" dirty="0">
                <a:ln>
                  <a:noFill/>
                </a:ln>
                <a:solidFill>
                  <a:prstClr val="black"/>
                </a:solidFill>
                <a:effectLst/>
                <a:uLnTx/>
                <a:uFillTx/>
                <a:latin typeface="Cambria" panose="02040503050406030204" pitchFamily="18" charset="0"/>
                <a:ea typeface="字魂131号-酷乐潮玩体" panose="00000500000000000000" pitchFamily="2" charset="-122"/>
                <a:cs typeface="+mn-ea"/>
                <a:sym typeface="思源黑体 CN" panose="020B0500000000000000" pitchFamily="34" charset="-122"/>
              </a:endParaRPr>
            </a:p>
          </p:txBody>
        </p:sp>
      </p:grpSp>
      <p:grpSp>
        <p:nvGrpSpPr>
          <p:cNvPr id="28" name="组合 47">
            <a:extLst>
              <a:ext uri="{FF2B5EF4-FFF2-40B4-BE49-F238E27FC236}">
                <a16:creationId xmlns:a16="http://schemas.microsoft.com/office/drawing/2014/main" xmlns="" id="{B68E0ABE-B6C4-4E63-AC94-62449E817E96}"/>
              </a:ext>
            </a:extLst>
          </p:cNvPr>
          <p:cNvGrpSpPr/>
          <p:nvPr/>
        </p:nvGrpSpPr>
        <p:grpSpPr>
          <a:xfrm>
            <a:off x="7137990" y="2300699"/>
            <a:ext cx="4158659" cy="997675"/>
            <a:chOff x="3151568" y="4106352"/>
            <a:chExt cx="2774950" cy="892629"/>
          </a:xfrm>
        </p:grpSpPr>
        <p:grpSp>
          <p:nvGrpSpPr>
            <p:cNvPr id="29" name="组合 31">
              <a:extLst>
                <a:ext uri="{FF2B5EF4-FFF2-40B4-BE49-F238E27FC236}">
                  <a16:creationId xmlns:a16="http://schemas.microsoft.com/office/drawing/2014/main" xmlns="" id="{94ACF9BD-FB10-41DD-97CF-BFAFB30F43AA}"/>
                </a:ext>
              </a:extLst>
            </p:cNvPr>
            <p:cNvGrpSpPr/>
            <p:nvPr/>
          </p:nvGrpSpPr>
          <p:grpSpPr>
            <a:xfrm>
              <a:off x="3151568" y="4106352"/>
              <a:ext cx="2774950" cy="892629"/>
              <a:chOff x="1346200" y="3302000"/>
              <a:chExt cx="2413000" cy="990600"/>
            </a:xfrm>
            <a:effectLst>
              <a:outerShdw blurRad="254000" sx="102000" sy="102000" algn="ctr" rotWithShape="0">
                <a:prstClr val="black">
                  <a:alpha val="25000"/>
                </a:prstClr>
              </a:outerShdw>
            </a:effectLst>
          </p:grpSpPr>
          <p:sp>
            <p:nvSpPr>
              <p:cNvPr id="31" name="圆角矩形 32">
                <a:extLst>
                  <a:ext uri="{FF2B5EF4-FFF2-40B4-BE49-F238E27FC236}">
                    <a16:creationId xmlns:a16="http://schemas.microsoft.com/office/drawing/2014/main" xmlns="" id="{F7BF960F-BB3E-4CF4-815E-62567EFAF4FF}"/>
                  </a:ext>
                </a:extLst>
              </p:cNvPr>
              <p:cNvSpPr/>
              <p:nvPr/>
            </p:nvSpPr>
            <p:spPr>
              <a:xfrm>
                <a:off x="1346200" y="3302000"/>
                <a:ext cx="2413000" cy="990600"/>
              </a:xfrm>
              <a:prstGeom prst="roundRect">
                <a:avLst>
                  <a:gd name="adj" fmla="val 5000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ea typeface="思源黑体 CN"/>
                  <a:cs typeface="+mn-cs"/>
                </a:endParaRPr>
              </a:p>
            </p:txBody>
          </p:sp>
          <p:sp>
            <p:nvSpPr>
              <p:cNvPr id="32" name="圆角矩形 33">
                <a:extLst>
                  <a:ext uri="{FF2B5EF4-FFF2-40B4-BE49-F238E27FC236}">
                    <a16:creationId xmlns:a16="http://schemas.microsoft.com/office/drawing/2014/main" xmlns="" id="{C9106B26-B7E0-4911-8AD3-FD84170DB8C0}"/>
                  </a:ext>
                </a:extLst>
              </p:cNvPr>
              <p:cNvSpPr/>
              <p:nvPr/>
            </p:nvSpPr>
            <p:spPr>
              <a:xfrm>
                <a:off x="1402080" y="3378202"/>
                <a:ext cx="2293620" cy="858521"/>
              </a:xfrm>
              <a:prstGeom prst="roundRect">
                <a:avLst>
                  <a:gd name="adj" fmla="val 50000"/>
                </a:avLst>
              </a:prstGeom>
              <a:solidFill>
                <a:schemeClr val="bg1"/>
              </a:solidFill>
              <a:ln w="28575">
                <a:solidFill>
                  <a:srgbClr val="127366"/>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ea typeface="思源黑体 CN"/>
                  <a:cs typeface="+mn-cs"/>
                </a:endParaRPr>
              </a:p>
            </p:txBody>
          </p:sp>
        </p:grpSp>
        <p:sp>
          <p:nvSpPr>
            <p:cNvPr id="30" name="文本框 41">
              <a:extLst>
                <a:ext uri="{FF2B5EF4-FFF2-40B4-BE49-F238E27FC236}">
                  <a16:creationId xmlns:a16="http://schemas.microsoft.com/office/drawing/2014/main" xmlns="" id="{57457466-B798-4F81-BB0A-4DF3CD44A8E1}"/>
                </a:ext>
              </a:extLst>
            </p:cNvPr>
            <p:cNvSpPr txBox="1"/>
            <p:nvPr/>
          </p:nvSpPr>
          <p:spPr>
            <a:xfrm>
              <a:off x="3427240" y="4258601"/>
              <a:ext cx="2265533" cy="578278"/>
            </a:xfrm>
            <a:prstGeom prst="rect">
              <a:avLst/>
            </a:prstGeom>
            <a:noFill/>
          </p:spPr>
          <p:txBody>
            <a:bodyPr wrap="none" rtlCol="0">
              <a:spAutoFit/>
            </a:bodyPr>
            <a:lstStyle/>
            <a:p>
              <a:pPr marL="0" marR="0" lvl="0" indent="0" algn="dist" defTabSz="914400" rtl="0" eaLnBrk="1" fontAlgn="auto" latinLnBrk="0" hangingPunct="1">
                <a:lnSpc>
                  <a:spcPct val="100000"/>
                </a:lnSpc>
                <a:spcBef>
                  <a:spcPts val="0"/>
                </a:spcBef>
                <a:spcAft>
                  <a:spcPts val="0"/>
                </a:spcAft>
                <a:buClrTx/>
                <a:buSzTx/>
                <a:buFontTx/>
                <a:buNone/>
                <a:tabLst/>
                <a:defRPr/>
              </a:pPr>
              <a:r>
                <a:rPr lang="en-US" altLang="zh-CN" sz="3600" b="1" dirty="0">
                  <a:solidFill>
                    <a:prstClr val="black"/>
                  </a:solidFill>
                  <a:latin typeface="Cambria" panose="02040503050406030204" pitchFamily="18" charset="0"/>
                  <a:ea typeface="字魂131号-酷乐潮玩体" panose="00000500000000000000" pitchFamily="2" charset="-122"/>
                  <a:cs typeface="+mn-ea"/>
                  <a:sym typeface="思源黑体 CN" panose="020B0500000000000000" pitchFamily="34" charset="-122"/>
                </a:rPr>
                <a:t>N</a:t>
              </a:r>
              <a:r>
                <a:rPr kumimoji="0" lang="en-US" altLang="zh-CN" sz="3600" b="1" i="0" u="none" strike="noStrike" kern="1200" cap="none" spc="0" normalizeH="0" baseline="0" noProof="0" dirty="0" err="1">
                  <a:ln>
                    <a:noFill/>
                  </a:ln>
                  <a:solidFill>
                    <a:prstClr val="black"/>
                  </a:solidFill>
                  <a:effectLst/>
                  <a:uLnTx/>
                  <a:uFillTx/>
                  <a:latin typeface="Cambria" panose="02040503050406030204" pitchFamily="18" charset="0"/>
                  <a:ea typeface="字魂131号-酷乐潮玩体" panose="00000500000000000000" pitchFamily="2" charset="-122"/>
                  <a:cs typeface="+mn-ea"/>
                  <a:sym typeface="思源黑体 CN" panose="020B0500000000000000" pitchFamily="34" charset="-122"/>
                </a:rPr>
                <a:t>úi</a:t>
              </a:r>
              <a:r>
                <a:rPr kumimoji="0" lang="en-US" altLang="zh-CN" sz="3600" b="1" i="0" u="none" strike="noStrike" kern="1200" cap="none" spc="0" normalizeH="0" baseline="0" noProof="0" dirty="0">
                  <a:ln>
                    <a:noFill/>
                  </a:ln>
                  <a:solidFill>
                    <a:prstClr val="black"/>
                  </a:solidFill>
                  <a:effectLst/>
                  <a:uLnTx/>
                  <a:uFillTx/>
                  <a:latin typeface="Cambria" panose="02040503050406030204" pitchFamily="18" charset="0"/>
                  <a:ea typeface="字魂131号-酷乐潮玩体" panose="00000500000000000000" pitchFamily="2" charset="-122"/>
                  <a:cs typeface="+mn-ea"/>
                  <a:sym typeface="思源黑体 CN" panose="020B0500000000000000" pitchFamily="34" charset="-122"/>
                </a:rPr>
                <a:t> </a:t>
              </a:r>
              <a:r>
                <a:rPr kumimoji="0" lang="en-US" altLang="zh-CN" sz="3600" b="1" i="0" u="none" strike="noStrike" kern="1200" cap="none" spc="0" normalizeH="0" baseline="0" noProof="0" dirty="0" err="1">
                  <a:ln>
                    <a:noFill/>
                  </a:ln>
                  <a:solidFill>
                    <a:prstClr val="black"/>
                  </a:solidFill>
                  <a:effectLst/>
                  <a:uLnTx/>
                  <a:uFillTx/>
                  <a:latin typeface="Cambria" panose="02040503050406030204" pitchFamily="18" charset="0"/>
                  <a:ea typeface="字魂131号-酷乐潮玩体" panose="00000500000000000000" pitchFamily="2" charset="-122"/>
                  <a:cs typeface="+mn-ea"/>
                  <a:sym typeface="思源黑体 CN" panose="020B0500000000000000" pitchFamily="34" charset="-122"/>
                </a:rPr>
                <a:t>cao</a:t>
              </a:r>
              <a:r>
                <a:rPr kumimoji="0" lang="en-US" altLang="zh-CN" sz="3600" b="1" i="0" u="none" strike="noStrike" kern="1200" cap="none" spc="0" normalizeH="0" baseline="0" noProof="0" dirty="0">
                  <a:ln>
                    <a:noFill/>
                  </a:ln>
                  <a:solidFill>
                    <a:prstClr val="black"/>
                  </a:solidFill>
                  <a:effectLst/>
                  <a:uLnTx/>
                  <a:uFillTx/>
                  <a:latin typeface="Cambria" panose="02040503050406030204" pitchFamily="18" charset="0"/>
                  <a:ea typeface="字魂131号-酷乐潮玩体" panose="00000500000000000000" pitchFamily="2" charset="-122"/>
                  <a:cs typeface="+mn-ea"/>
                  <a:sym typeface="思源黑体 CN" panose="020B0500000000000000" pitchFamily="34" charset="-122"/>
                </a:rPr>
                <a:t> </a:t>
              </a:r>
              <a:r>
                <a:rPr kumimoji="0" lang="en-US" altLang="zh-CN" sz="3600" b="1" i="0" u="none" strike="noStrike" kern="1200" cap="none" spc="0" normalizeH="0" baseline="0" noProof="0" dirty="0" err="1">
                  <a:ln>
                    <a:noFill/>
                  </a:ln>
                  <a:solidFill>
                    <a:prstClr val="black"/>
                  </a:solidFill>
                  <a:effectLst/>
                  <a:uLnTx/>
                  <a:uFillTx/>
                  <a:latin typeface="Cambria" panose="02040503050406030204" pitchFamily="18" charset="0"/>
                  <a:ea typeface="字魂131号-酷乐潮玩体" panose="00000500000000000000" pitchFamily="2" charset="-122"/>
                  <a:cs typeface="+mn-ea"/>
                  <a:sym typeface="思源黑体 CN" panose="020B0500000000000000" pitchFamily="34" charset="-122"/>
                </a:rPr>
                <a:t>thế</a:t>
              </a:r>
              <a:r>
                <a:rPr kumimoji="0" lang="en-US" altLang="zh-CN" sz="3600" b="1" i="0" u="none" strike="noStrike" kern="1200" cap="none" spc="0" normalizeH="0" baseline="0" noProof="0" dirty="0">
                  <a:ln>
                    <a:noFill/>
                  </a:ln>
                  <a:solidFill>
                    <a:prstClr val="black"/>
                  </a:solidFill>
                  <a:effectLst/>
                  <a:uLnTx/>
                  <a:uFillTx/>
                  <a:latin typeface="Cambria" panose="02040503050406030204" pitchFamily="18" charset="0"/>
                  <a:ea typeface="字魂131号-酷乐潮玩体" panose="00000500000000000000" pitchFamily="2" charset="-122"/>
                  <a:cs typeface="+mn-ea"/>
                  <a:sym typeface="思源黑体 CN" panose="020B0500000000000000" pitchFamily="34" charset="-122"/>
                </a:rPr>
                <a:t> </a:t>
              </a:r>
              <a:r>
                <a:rPr kumimoji="0" lang="en-US" altLang="zh-CN" sz="3600" b="1" i="0" u="none" strike="noStrike" kern="1200" cap="none" spc="0" normalizeH="0" baseline="0" noProof="0" dirty="0" err="1">
                  <a:ln>
                    <a:noFill/>
                  </a:ln>
                  <a:solidFill>
                    <a:prstClr val="black"/>
                  </a:solidFill>
                  <a:effectLst/>
                  <a:uLnTx/>
                  <a:uFillTx/>
                  <a:latin typeface="Cambria" panose="02040503050406030204" pitchFamily="18" charset="0"/>
                  <a:ea typeface="字魂131号-酷乐潮玩体" panose="00000500000000000000" pitchFamily="2" charset="-122"/>
                  <a:cs typeface="+mn-ea"/>
                  <a:sym typeface="思源黑体 CN" panose="020B0500000000000000" pitchFamily="34" charset="-122"/>
                </a:rPr>
                <a:t>này</a:t>
              </a:r>
              <a:endParaRPr kumimoji="0" lang="en-US" altLang="zh-CN" sz="3600" b="1" i="0" u="none" strike="noStrike" kern="1200" cap="none" spc="0" normalizeH="0" baseline="0" noProof="0" dirty="0">
                <a:ln>
                  <a:noFill/>
                </a:ln>
                <a:solidFill>
                  <a:prstClr val="black"/>
                </a:solidFill>
                <a:effectLst/>
                <a:uLnTx/>
                <a:uFillTx/>
                <a:latin typeface="Cambria" panose="02040503050406030204" pitchFamily="18" charset="0"/>
                <a:ea typeface="字魂131号-酷乐潮玩体" panose="00000500000000000000" pitchFamily="2" charset="-122"/>
                <a:cs typeface="+mn-ea"/>
                <a:sym typeface="思源黑体 CN" panose="020B0500000000000000" pitchFamily="34" charset="-122"/>
              </a:endParaRPr>
            </a:p>
          </p:txBody>
        </p:sp>
      </p:grpSp>
      <p:grpSp>
        <p:nvGrpSpPr>
          <p:cNvPr id="33" name="组合 47">
            <a:extLst>
              <a:ext uri="{FF2B5EF4-FFF2-40B4-BE49-F238E27FC236}">
                <a16:creationId xmlns:a16="http://schemas.microsoft.com/office/drawing/2014/main" xmlns="" id="{78024382-D7FC-4EB4-84A7-BBCDD4DE076F}"/>
              </a:ext>
            </a:extLst>
          </p:cNvPr>
          <p:cNvGrpSpPr/>
          <p:nvPr/>
        </p:nvGrpSpPr>
        <p:grpSpPr>
          <a:xfrm>
            <a:off x="7065855" y="4262171"/>
            <a:ext cx="4373670" cy="997675"/>
            <a:chOff x="3151568" y="4106352"/>
            <a:chExt cx="2774950" cy="892629"/>
          </a:xfrm>
        </p:grpSpPr>
        <p:grpSp>
          <p:nvGrpSpPr>
            <p:cNvPr id="34" name="组合 31">
              <a:extLst>
                <a:ext uri="{FF2B5EF4-FFF2-40B4-BE49-F238E27FC236}">
                  <a16:creationId xmlns:a16="http://schemas.microsoft.com/office/drawing/2014/main" xmlns="" id="{2D02B851-6FBE-4B20-A1C1-025DF2561A6A}"/>
                </a:ext>
              </a:extLst>
            </p:cNvPr>
            <p:cNvGrpSpPr/>
            <p:nvPr/>
          </p:nvGrpSpPr>
          <p:grpSpPr>
            <a:xfrm>
              <a:off x="3151568" y="4106352"/>
              <a:ext cx="2774950" cy="892629"/>
              <a:chOff x="1346200" y="3302000"/>
              <a:chExt cx="2413000" cy="990600"/>
            </a:xfrm>
            <a:effectLst>
              <a:outerShdw blurRad="254000" sx="102000" sy="102000" algn="ctr" rotWithShape="0">
                <a:prstClr val="black">
                  <a:alpha val="25000"/>
                </a:prstClr>
              </a:outerShdw>
            </a:effectLst>
          </p:grpSpPr>
          <p:sp>
            <p:nvSpPr>
              <p:cNvPr id="36" name="圆角矩形 32">
                <a:extLst>
                  <a:ext uri="{FF2B5EF4-FFF2-40B4-BE49-F238E27FC236}">
                    <a16:creationId xmlns:a16="http://schemas.microsoft.com/office/drawing/2014/main" xmlns="" id="{BEC23803-1D42-44E6-B25D-486E17900E17}"/>
                  </a:ext>
                </a:extLst>
              </p:cNvPr>
              <p:cNvSpPr/>
              <p:nvPr/>
            </p:nvSpPr>
            <p:spPr>
              <a:xfrm>
                <a:off x="1346200" y="3302000"/>
                <a:ext cx="2413000" cy="990600"/>
              </a:xfrm>
              <a:prstGeom prst="roundRect">
                <a:avLst>
                  <a:gd name="adj" fmla="val 5000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ea typeface="思源黑体 CN"/>
                  <a:cs typeface="+mn-cs"/>
                </a:endParaRPr>
              </a:p>
            </p:txBody>
          </p:sp>
          <p:sp>
            <p:nvSpPr>
              <p:cNvPr id="37" name="圆角矩形 33">
                <a:extLst>
                  <a:ext uri="{FF2B5EF4-FFF2-40B4-BE49-F238E27FC236}">
                    <a16:creationId xmlns:a16="http://schemas.microsoft.com/office/drawing/2014/main" xmlns="" id="{1D37585A-9ED2-4B21-AAC0-5A8B80D1A459}"/>
                  </a:ext>
                </a:extLst>
              </p:cNvPr>
              <p:cNvSpPr/>
              <p:nvPr/>
            </p:nvSpPr>
            <p:spPr>
              <a:xfrm>
                <a:off x="1402080" y="3378199"/>
                <a:ext cx="2293620" cy="858521"/>
              </a:xfrm>
              <a:prstGeom prst="roundRect">
                <a:avLst>
                  <a:gd name="adj" fmla="val 50000"/>
                </a:avLst>
              </a:prstGeom>
              <a:solidFill>
                <a:schemeClr val="bg1"/>
              </a:solidFill>
              <a:ln w="28575">
                <a:solidFill>
                  <a:srgbClr val="127366"/>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ea typeface="思源黑体 CN"/>
                  <a:cs typeface="+mn-cs"/>
                </a:endParaRPr>
              </a:p>
            </p:txBody>
          </p:sp>
        </p:grpSp>
        <p:sp>
          <p:nvSpPr>
            <p:cNvPr id="35" name="文本框 41">
              <a:extLst>
                <a:ext uri="{FF2B5EF4-FFF2-40B4-BE49-F238E27FC236}">
                  <a16:creationId xmlns:a16="http://schemas.microsoft.com/office/drawing/2014/main" xmlns="" id="{2D568EDB-7943-4F03-BBC7-EC878022FA12}"/>
                </a:ext>
              </a:extLst>
            </p:cNvPr>
            <p:cNvSpPr txBox="1"/>
            <p:nvPr/>
          </p:nvSpPr>
          <p:spPr>
            <a:xfrm>
              <a:off x="3460976" y="4237060"/>
              <a:ext cx="2300777" cy="578278"/>
            </a:xfrm>
            <a:prstGeom prst="rect">
              <a:avLst/>
            </a:prstGeom>
            <a:noFill/>
          </p:spPr>
          <p:txBody>
            <a:bodyPr wrap="none" rtlCol="0">
              <a:spAutoFit/>
            </a:bodyPr>
            <a:lstStyle/>
            <a:p>
              <a:pPr marL="0" marR="0" lvl="0" indent="0" algn="dist" defTabSz="914400" rtl="0" eaLnBrk="1" fontAlgn="auto" latinLnBrk="0" hangingPunct="1">
                <a:lnSpc>
                  <a:spcPct val="100000"/>
                </a:lnSpc>
                <a:spcBef>
                  <a:spcPts val="0"/>
                </a:spcBef>
                <a:spcAft>
                  <a:spcPts val="0"/>
                </a:spcAft>
                <a:buClrTx/>
                <a:buSzTx/>
                <a:buFontTx/>
                <a:buNone/>
                <a:tabLst/>
                <a:defRPr/>
              </a:pPr>
              <a:r>
                <a:rPr lang="en-US" altLang="zh-CN" sz="3600" b="1" dirty="0">
                  <a:solidFill>
                    <a:prstClr val="black"/>
                  </a:solidFill>
                  <a:latin typeface="Cambria" panose="02040503050406030204" pitchFamily="18" charset="0"/>
                  <a:ea typeface="字魂131号-酷乐潮玩体" panose="00000500000000000000" pitchFamily="2" charset="-122"/>
                  <a:cs typeface="+mn-ea"/>
                  <a:sym typeface="思源黑体 CN" panose="020B0500000000000000" pitchFamily="34" charset="-122"/>
                </a:rPr>
                <a:t>B</a:t>
              </a:r>
              <a:r>
                <a:rPr kumimoji="0" lang="en-US" altLang="zh-CN" sz="3600" b="1" i="0" u="none" strike="noStrike" kern="1200" cap="none" spc="0" normalizeH="0" baseline="0" noProof="0" dirty="0" err="1">
                  <a:ln>
                    <a:noFill/>
                  </a:ln>
                  <a:solidFill>
                    <a:prstClr val="black"/>
                  </a:solidFill>
                  <a:effectLst/>
                  <a:uLnTx/>
                  <a:uFillTx/>
                  <a:latin typeface="Cambria" panose="02040503050406030204" pitchFamily="18" charset="0"/>
                  <a:ea typeface="字魂131号-酷乐潮玩体" panose="00000500000000000000" pitchFamily="2" charset="-122"/>
                  <a:cs typeface="+mn-ea"/>
                  <a:sym typeface="思源黑体 CN" panose="020B0500000000000000" pitchFamily="34" charset="-122"/>
                </a:rPr>
                <a:t>iển</a:t>
              </a:r>
              <a:r>
                <a:rPr kumimoji="0" lang="en-US" altLang="zh-CN" sz="3600" b="1" i="0" u="none" strike="noStrike" kern="1200" cap="none" spc="0" normalizeH="0" baseline="0" noProof="0" dirty="0">
                  <a:ln>
                    <a:noFill/>
                  </a:ln>
                  <a:solidFill>
                    <a:prstClr val="black"/>
                  </a:solidFill>
                  <a:effectLst/>
                  <a:uLnTx/>
                  <a:uFillTx/>
                  <a:latin typeface="Cambria" panose="02040503050406030204" pitchFamily="18" charset="0"/>
                  <a:ea typeface="字魂131号-酷乐潮玩体" panose="00000500000000000000" pitchFamily="2" charset="-122"/>
                  <a:cs typeface="+mn-ea"/>
                  <a:sym typeface="思源黑体 CN" panose="020B0500000000000000" pitchFamily="34" charset="-122"/>
                </a:rPr>
                <a:t> </a:t>
              </a:r>
              <a:r>
                <a:rPr kumimoji="0" lang="en-US" altLang="zh-CN" sz="3600" b="1" i="0" u="none" strike="noStrike" kern="1200" cap="none" spc="0" normalizeH="0" baseline="0" noProof="0" dirty="0" err="1">
                  <a:ln>
                    <a:noFill/>
                  </a:ln>
                  <a:solidFill>
                    <a:prstClr val="black"/>
                  </a:solidFill>
                  <a:effectLst/>
                  <a:uLnTx/>
                  <a:uFillTx/>
                  <a:latin typeface="Cambria" panose="02040503050406030204" pitchFamily="18" charset="0"/>
                  <a:ea typeface="字魂131号-酷乐潮玩体" panose="00000500000000000000" pitchFamily="2" charset="-122"/>
                  <a:cs typeface="+mn-ea"/>
                  <a:sym typeface="思源黑体 CN" panose="020B0500000000000000" pitchFamily="34" charset="-122"/>
                </a:rPr>
                <a:t>rộng</a:t>
              </a:r>
              <a:r>
                <a:rPr kumimoji="0" lang="en-US" altLang="zh-CN" sz="3600" b="1" i="0" u="none" strike="noStrike" kern="1200" cap="none" spc="0" normalizeH="0" baseline="0" noProof="0" dirty="0">
                  <a:ln>
                    <a:noFill/>
                  </a:ln>
                  <a:solidFill>
                    <a:prstClr val="black"/>
                  </a:solidFill>
                  <a:effectLst/>
                  <a:uLnTx/>
                  <a:uFillTx/>
                  <a:latin typeface="Cambria" panose="02040503050406030204" pitchFamily="18" charset="0"/>
                  <a:ea typeface="字魂131号-酷乐潮玩体" panose="00000500000000000000" pitchFamily="2" charset="-122"/>
                  <a:cs typeface="+mn-ea"/>
                  <a:sym typeface="思源黑体 CN" panose="020B0500000000000000" pitchFamily="34" charset="-122"/>
                </a:rPr>
                <a:t> </a:t>
              </a:r>
              <a:r>
                <a:rPr kumimoji="0" lang="en-US" altLang="zh-CN" sz="3600" b="1" i="0" u="none" strike="noStrike" kern="1200" cap="none" spc="0" normalizeH="0" baseline="0" noProof="0" dirty="0" err="1">
                  <a:ln>
                    <a:noFill/>
                  </a:ln>
                  <a:solidFill>
                    <a:prstClr val="black"/>
                  </a:solidFill>
                  <a:effectLst/>
                  <a:uLnTx/>
                  <a:uFillTx/>
                  <a:latin typeface="Cambria" panose="02040503050406030204" pitchFamily="18" charset="0"/>
                  <a:ea typeface="字魂131号-酷乐潮玩体" panose="00000500000000000000" pitchFamily="2" charset="-122"/>
                  <a:cs typeface="+mn-ea"/>
                  <a:sym typeface="思源黑体 CN" panose="020B0500000000000000" pitchFamily="34" charset="-122"/>
                </a:rPr>
                <a:t>là</a:t>
              </a:r>
              <a:r>
                <a:rPr kumimoji="0" lang="en-US" altLang="zh-CN" sz="3600" b="1" i="0" u="none" strike="noStrike" kern="1200" cap="none" spc="0" normalizeH="0" baseline="0" noProof="0" dirty="0">
                  <a:ln>
                    <a:noFill/>
                  </a:ln>
                  <a:solidFill>
                    <a:prstClr val="black"/>
                  </a:solidFill>
                  <a:effectLst/>
                  <a:uLnTx/>
                  <a:uFillTx/>
                  <a:latin typeface="Cambria" panose="02040503050406030204" pitchFamily="18" charset="0"/>
                  <a:ea typeface="字魂131号-酷乐潮玩体" panose="00000500000000000000" pitchFamily="2" charset="-122"/>
                  <a:cs typeface="+mn-ea"/>
                  <a:sym typeface="思源黑体 CN" panose="020B0500000000000000" pitchFamily="34" charset="-122"/>
                </a:rPr>
                <a:t> bao</a:t>
              </a:r>
            </a:p>
          </p:txBody>
        </p:sp>
      </p:grpSp>
      <p:grpSp>
        <p:nvGrpSpPr>
          <p:cNvPr id="38" name="组合 47">
            <a:extLst>
              <a:ext uri="{FF2B5EF4-FFF2-40B4-BE49-F238E27FC236}">
                <a16:creationId xmlns:a16="http://schemas.microsoft.com/office/drawing/2014/main" xmlns="" id="{FA593910-061F-4EBD-92B4-EBA2AE6B58D5}"/>
              </a:ext>
            </a:extLst>
          </p:cNvPr>
          <p:cNvGrpSpPr/>
          <p:nvPr/>
        </p:nvGrpSpPr>
        <p:grpSpPr>
          <a:xfrm>
            <a:off x="1790700" y="4244129"/>
            <a:ext cx="3911304" cy="997675"/>
            <a:chOff x="3151568" y="4106352"/>
            <a:chExt cx="2774950" cy="892629"/>
          </a:xfrm>
        </p:grpSpPr>
        <p:grpSp>
          <p:nvGrpSpPr>
            <p:cNvPr id="39" name="组合 31">
              <a:extLst>
                <a:ext uri="{FF2B5EF4-FFF2-40B4-BE49-F238E27FC236}">
                  <a16:creationId xmlns:a16="http://schemas.microsoft.com/office/drawing/2014/main" xmlns="" id="{6B5B564B-6793-49DF-8BA8-20EE8F471B56}"/>
                </a:ext>
              </a:extLst>
            </p:cNvPr>
            <p:cNvGrpSpPr/>
            <p:nvPr/>
          </p:nvGrpSpPr>
          <p:grpSpPr>
            <a:xfrm>
              <a:off x="3151568" y="4106352"/>
              <a:ext cx="2774950" cy="892629"/>
              <a:chOff x="1346200" y="3302000"/>
              <a:chExt cx="2413000" cy="990600"/>
            </a:xfrm>
            <a:effectLst>
              <a:outerShdw blurRad="254000" sx="102000" sy="102000" algn="ctr" rotWithShape="0">
                <a:prstClr val="black">
                  <a:alpha val="25000"/>
                </a:prstClr>
              </a:outerShdw>
            </a:effectLst>
          </p:grpSpPr>
          <p:sp>
            <p:nvSpPr>
              <p:cNvPr id="43" name="圆角矩形 32">
                <a:extLst>
                  <a:ext uri="{FF2B5EF4-FFF2-40B4-BE49-F238E27FC236}">
                    <a16:creationId xmlns:a16="http://schemas.microsoft.com/office/drawing/2014/main" xmlns="" id="{0A98652B-5E3F-4F63-BE0E-57A2CDAA925C}"/>
                  </a:ext>
                </a:extLst>
              </p:cNvPr>
              <p:cNvSpPr/>
              <p:nvPr/>
            </p:nvSpPr>
            <p:spPr>
              <a:xfrm>
                <a:off x="1346200" y="3302000"/>
                <a:ext cx="2413000" cy="990600"/>
              </a:xfrm>
              <a:prstGeom prst="roundRect">
                <a:avLst>
                  <a:gd name="adj" fmla="val 5000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ea typeface="思源黑体 CN"/>
                  <a:cs typeface="+mn-cs"/>
                </a:endParaRPr>
              </a:p>
            </p:txBody>
          </p:sp>
          <p:sp>
            <p:nvSpPr>
              <p:cNvPr id="44" name="圆角矩形 33">
                <a:extLst>
                  <a:ext uri="{FF2B5EF4-FFF2-40B4-BE49-F238E27FC236}">
                    <a16:creationId xmlns:a16="http://schemas.microsoft.com/office/drawing/2014/main" xmlns="" id="{86365D2E-B747-4F07-8535-10C3BAB0A92B}"/>
                  </a:ext>
                </a:extLst>
              </p:cNvPr>
              <p:cNvSpPr/>
              <p:nvPr/>
            </p:nvSpPr>
            <p:spPr>
              <a:xfrm>
                <a:off x="1402080" y="3378199"/>
                <a:ext cx="2293620" cy="858521"/>
              </a:xfrm>
              <a:prstGeom prst="roundRect">
                <a:avLst>
                  <a:gd name="adj" fmla="val 50000"/>
                </a:avLst>
              </a:prstGeom>
              <a:solidFill>
                <a:schemeClr val="bg1"/>
              </a:solidFill>
              <a:ln w="28575">
                <a:solidFill>
                  <a:srgbClr val="127366"/>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ea typeface="思源黑体 CN"/>
                  <a:cs typeface="+mn-cs"/>
                </a:endParaRPr>
              </a:p>
            </p:txBody>
          </p:sp>
        </p:grpSp>
        <p:sp>
          <p:nvSpPr>
            <p:cNvPr id="40" name="文本框 41">
              <a:extLst>
                <a:ext uri="{FF2B5EF4-FFF2-40B4-BE49-F238E27FC236}">
                  <a16:creationId xmlns:a16="http://schemas.microsoft.com/office/drawing/2014/main" xmlns="" id="{BED49BE7-347B-4325-ABCF-22761BA771B0}"/>
                </a:ext>
              </a:extLst>
            </p:cNvPr>
            <p:cNvSpPr txBox="1"/>
            <p:nvPr/>
          </p:nvSpPr>
          <p:spPr>
            <a:xfrm>
              <a:off x="3274732" y="4279671"/>
              <a:ext cx="2528222" cy="578278"/>
            </a:xfrm>
            <a:prstGeom prst="rect">
              <a:avLst/>
            </a:prstGeom>
            <a:noFill/>
          </p:spPr>
          <p:txBody>
            <a:bodyPr wrap="none" rtlCol="0">
              <a:spAutoFit/>
            </a:bodyPr>
            <a:lstStyle/>
            <a:p>
              <a:pPr marL="0" marR="0" lvl="0" indent="0" algn="dist" defTabSz="914400" rtl="0" eaLnBrk="1" fontAlgn="auto" latinLnBrk="0" hangingPunct="1">
                <a:lnSpc>
                  <a:spcPct val="100000"/>
                </a:lnSpc>
                <a:spcBef>
                  <a:spcPts val="0"/>
                </a:spcBef>
                <a:spcAft>
                  <a:spcPts val="0"/>
                </a:spcAft>
                <a:buClrTx/>
                <a:buSzTx/>
                <a:buFontTx/>
                <a:buNone/>
                <a:tabLst/>
                <a:defRPr/>
              </a:pPr>
              <a:r>
                <a:rPr lang="en-US" altLang="zh-CN" sz="3600" b="1" dirty="0">
                  <a:solidFill>
                    <a:prstClr val="black"/>
                  </a:solidFill>
                  <a:latin typeface="Cambria" panose="02040503050406030204" pitchFamily="18" charset="0"/>
                  <a:ea typeface="字魂131号-酷乐潮玩体" panose="00000500000000000000" pitchFamily="2" charset="-122"/>
                  <a:cs typeface="+mn-ea"/>
                  <a:sym typeface="思源黑体 CN" panose="020B0500000000000000" pitchFamily="34" charset="-122"/>
                </a:rPr>
                <a:t>L</a:t>
              </a:r>
              <a:r>
                <a:rPr kumimoji="0" lang="en-US" altLang="zh-CN" sz="3600" b="1" i="0" u="none" strike="noStrike" kern="1200" cap="none" spc="0" normalizeH="0" baseline="0" noProof="0" dirty="0" err="1">
                  <a:ln>
                    <a:noFill/>
                  </a:ln>
                  <a:solidFill>
                    <a:prstClr val="black"/>
                  </a:solidFill>
                  <a:effectLst/>
                  <a:uLnTx/>
                  <a:uFillTx/>
                  <a:latin typeface="Cambria" panose="02040503050406030204" pitchFamily="18" charset="0"/>
                  <a:ea typeface="字魂131号-酷乐潮玩体" panose="00000500000000000000" pitchFamily="2" charset="-122"/>
                  <a:cs typeface="+mn-ea"/>
                  <a:sym typeface="思源黑体 CN" panose="020B0500000000000000" pitchFamily="34" charset="-122"/>
                </a:rPr>
                <a:t>àm</a:t>
              </a:r>
              <a:r>
                <a:rPr kumimoji="0" lang="en-US" altLang="zh-CN" sz="3600" b="1" i="0" u="none" strike="noStrike" kern="1200" cap="none" spc="0" normalizeH="0" baseline="0" noProof="0" dirty="0">
                  <a:ln>
                    <a:noFill/>
                  </a:ln>
                  <a:solidFill>
                    <a:prstClr val="black"/>
                  </a:solidFill>
                  <a:effectLst/>
                  <a:uLnTx/>
                  <a:uFillTx/>
                  <a:latin typeface="Cambria" panose="02040503050406030204" pitchFamily="18" charset="0"/>
                  <a:ea typeface="字魂131号-酷乐潮玩体" panose="00000500000000000000" pitchFamily="2" charset="-122"/>
                  <a:cs typeface="+mn-ea"/>
                  <a:sym typeface="思源黑体 CN" panose="020B0500000000000000" pitchFamily="34" charset="-122"/>
                </a:rPr>
                <a:t> </a:t>
              </a:r>
              <a:r>
                <a:rPr kumimoji="0" lang="en-US" altLang="zh-CN" sz="3600" b="1" i="0" u="none" strike="noStrike" kern="1200" cap="none" spc="0" normalizeH="0" baseline="0" noProof="0" dirty="0" err="1">
                  <a:ln>
                    <a:noFill/>
                  </a:ln>
                  <a:solidFill>
                    <a:prstClr val="black"/>
                  </a:solidFill>
                  <a:effectLst/>
                  <a:uLnTx/>
                  <a:uFillTx/>
                  <a:latin typeface="Cambria" panose="02040503050406030204" pitchFamily="18" charset="0"/>
                  <a:ea typeface="字魂131号-酷乐潮玩体" panose="00000500000000000000" pitchFamily="2" charset="-122"/>
                  <a:cs typeface="+mn-ea"/>
                  <a:sym typeface="思源黑体 CN" panose="020B0500000000000000" pitchFamily="34" charset="-122"/>
                </a:rPr>
                <a:t>sao</a:t>
              </a:r>
              <a:r>
                <a:rPr kumimoji="0" lang="en-US" altLang="zh-CN" sz="3600" b="1" i="0" u="none" strike="noStrike" kern="1200" cap="none" spc="0" normalizeH="0" baseline="0" noProof="0" dirty="0">
                  <a:ln>
                    <a:noFill/>
                  </a:ln>
                  <a:solidFill>
                    <a:prstClr val="black"/>
                  </a:solidFill>
                  <a:effectLst/>
                  <a:uLnTx/>
                  <a:uFillTx/>
                  <a:latin typeface="Cambria" panose="02040503050406030204" pitchFamily="18" charset="0"/>
                  <a:ea typeface="字魂131号-酷乐潮玩体" panose="00000500000000000000" pitchFamily="2" charset="-122"/>
                  <a:cs typeface="+mn-ea"/>
                  <a:sym typeface="思源黑体 CN" panose="020B0500000000000000" pitchFamily="34" charset="-122"/>
                </a:rPr>
                <a:t> </a:t>
              </a:r>
              <a:r>
                <a:rPr kumimoji="0" lang="en-US" altLang="zh-CN" sz="3600" b="1" i="0" u="none" strike="noStrike" kern="1200" cap="none" spc="0" normalizeH="0" baseline="0" noProof="0" dirty="0" err="1">
                  <a:ln>
                    <a:noFill/>
                  </a:ln>
                  <a:solidFill>
                    <a:prstClr val="black"/>
                  </a:solidFill>
                  <a:effectLst/>
                  <a:uLnTx/>
                  <a:uFillTx/>
                  <a:latin typeface="Cambria" panose="02040503050406030204" pitchFamily="18" charset="0"/>
                  <a:ea typeface="字魂131号-酷乐潮玩体" panose="00000500000000000000" pitchFamily="2" charset="-122"/>
                  <a:cs typeface="+mn-ea"/>
                  <a:sym typeface="思源黑体 CN" panose="020B0500000000000000" pitchFamily="34" charset="-122"/>
                </a:rPr>
                <a:t>để</a:t>
              </a:r>
              <a:r>
                <a:rPr kumimoji="0" lang="en-US" altLang="zh-CN" sz="3600" b="1" i="0" u="none" strike="noStrike" kern="1200" cap="none" spc="0" normalizeH="0" baseline="0" noProof="0" dirty="0">
                  <a:ln>
                    <a:noFill/>
                  </a:ln>
                  <a:solidFill>
                    <a:prstClr val="black"/>
                  </a:solidFill>
                  <a:effectLst/>
                  <a:uLnTx/>
                  <a:uFillTx/>
                  <a:latin typeface="Cambria" panose="02040503050406030204" pitchFamily="18" charset="0"/>
                  <a:ea typeface="字魂131号-酷乐潮玩体" panose="00000500000000000000" pitchFamily="2" charset="-122"/>
                  <a:cs typeface="+mn-ea"/>
                  <a:sym typeface="思源黑体 CN" panose="020B0500000000000000" pitchFamily="34" charset="-122"/>
                </a:rPr>
                <a:t> </a:t>
              </a:r>
              <a:r>
                <a:rPr kumimoji="0" lang="en-US" altLang="zh-CN" sz="3600" b="1" i="0" u="none" strike="noStrike" kern="1200" cap="none" spc="0" normalizeH="0" baseline="0" noProof="0" dirty="0" err="1">
                  <a:ln>
                    <a:noFill/>
                  </a:ln>
                  <a:solidFill>
                    <a:prstClr val="black"/>
                  </a:solidFill>
                  <a:effectLst/>
                  <a:uLnTx/>
                  <a:uFillTx/>
                  <a:latin typeface="Cambria" panose="02040503050406030204" pitchFamily="18" charset="0"/>
                  <a:ea typeface="字魂131号-酷乐潮玩体" panose="00000500000000000000" pitchFamily="2" charset="-122"/>
                  <a:cs typeface="+mn-ea"/>
                  <a:sym typeface="思源黑体 CN" panose="020B0500000000000000" pitchFamily="34" charset="-122"/>
                </a:rPr>
                <a:t>thấy</a:t>
              </a:r>
              <a:endParaRPr kumimoji="0" lang="en-US" altLang="zh-CN" sz="3600" b="1" i="0" u="none" strike="noStrike" kern="1200" cap="none" spc="0" normalizeH="0" baseline="0" noProof="0" dirty="0">
                <a:ln>
                  <a:noFill/>
                </a:ln>
                <a:solidFill>
                  <a:prstClr val="black"/>
                </a:solidFill>
                <a:effectLst/>
                <a:uLnTx/>
                <a:uFillTx/>
                <a:latin typeface="Cambria" panose="02040503050406030204" pitchFamily="18" charset="0"/>
                <a:ea typeface="字魂131号-酷乐潮玩体" panose="00000500000000000000" pitchFamily="2" charset="-122"/>
                <a:cs typeface="+mn-ea"/>
                <a:sym typeface="思源黑体 CN" panose="020B0500000000000000" pitchFamily="34" charset="-122"/>
              </a:endParaRPr>
            </a:p>
          </p:txBody>
        </p:sp>
      </p:grpSp>
    </p:spTree>
    <p:extLst>
      <p:ext uri="{BB962C8B-B14F-4D97-AF65-F5344CB8AC3E}">
        <p14:creationId xmlns:p14="http://schemas.microsoft.com/office/powerpoint/2010/main" val="35315878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down)">
                                      <p:cBhvr>
                                        <p:cTn id="7" dur="580">
                                          <p:stCondLst>
                                            <p:cond delay="0"/>
                                          </p:stCondLst>
                                        </p:cTn>
                                        <p:tgtEl>
                                          <p:spTgt spid="18"/>
                                        </p:tgtEl>
                                      </p:cBhvr>
                                    </p:animEffect>
                                    <p:anim calcmode="lin" valueType="num">
                                      <p:cBhvr>
                                        <p:cTn id="8" dur="1822" tmFilter="0,0; 0.14,0.36; 0.43,0.73; 0.71,0.91; 1.0,1.0">
                                          <p:stCondLst>
                                            <p:cond delay="0"/>
                                          </p:stCondLst>
                                        </p:cTn>
                                        <p:tgtEl>
                                          <p:spTgt spid="18"/>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18"/>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18"/>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18"/>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18"/>
                                        </p:tgtEl>
                                        <p:attrNameLst>
                                          <p:attrName>ppt_y</p:attrName>
                                        </p:attrNameLst>
                                      </p:cBhvr>
                                      <p:tavLst>
                                        <p:tav tm="0" fmla="#ppt_y-sin(pi*$)/81">
                                          <p:val>
                                            <p:fltVal val="0"/>
                                          </p:val>
                                        </p:tav>
                                        <p:tav tm="100000">
                                          <p:val>
                                            <p:fltVal val="1"/>
                                          </p:val>
                                        </p:tav>
                                      </p:tavLst>
                                    </p:anim>
                                    <p:animScale>
                                      <p:cBhvr>
                                        <p:cTn id="13" dur="26">
                                          <p:stCondLst>
                                            <p:cond delay="650"/>
                                          </p:stCondLst>
                                        </p:cTn>
                                        <p:tgtEl>
                                          <p:spTgt spid="18"/>
                                        </p:tgtEl>
                                      </p:cBhvr>
                                      <p:to x="100000" y="60000"/>
                                    </p:animScale>
                                    <p:animScale>
                                      <p:cBhvr>
                                        <p:cTn id="14" dur="166" decel="50000">
                                          <p:stCondLst>
                                            <p:cond delay="676"/>
                                          </p:stCondLst>
                                        </p:cTn>
                                        <p:tgtEl>
                                          <p:spTgt spid="18"/>
                                        </p:tgtEl>
                                      </p:cBhvr>
                                      <p:to x="100000" y="100000"/>
                                    </p:animScale>
                                    <p:animScale>
                                      <p:cBhvr>
                                        <p:cTn id="15" dur="26">
                                          <p:stCondLst>
                                            <p:cond delay="1312"/>
                                          </p:stCondLst>
                                        </p:cTn>
                                        <p:tgtEl>
                                          <p:spTgt spid="18"/>
                                        </p:tgtEl>
                                      </p:cBhvr>
                                      <p:to x="100000" y="80000"/>
                                    </p:animScale>
                                    <p:animScale>
                                      <p:cBhvr>
                                        <p:cTn id="16" dur="166" decel="50000">
                                          <p:stCondLst>
                                            <p:cond delay="1338"/>
                                          </p:stCondLst>
                                        </p:cTn>
                                        <p:tgtEl>
                                          <p:spTgt spid="18"/>
                                        </p:tgtEl>
                                      </p:cBhvr>
                                      <p:to x="100000" y="100000"/>
                                    </p:animScale>
                                    <p:animScale>
                                      <p:cBhvr>
                                        <p:cTn id="17" dur="26">
                                          <p:stCondLst>
                                            <p:cond delay="1642"/>
                                          </p:stCondLst>
                                        </p:cTn>
                                        <p:tgtEl>
                                          <p:spTgt spid="18"/>
                                        </p:tgtEl>
                                      </p:cBhvr>
                                      <p:to x="100000" y="90000"/>
                                    </p:animScale>
                                    <p:animScale>
                                      <p:cBhvr>
                                        <p:cTn id="18" dur="166" decel="50000">
                                          <p:stCondLst>
                                            <p:cond delay="1668"/>
                                          </p:stCondLst>
                                        </p:cTn>
                                        <p:tgtEl>
                                          <p:spTgt spid="18"/>
                                        </p:tgtEl>
                                      </p:cBhvr>
                                      <p:to x="100000" y="100000"/>
                                    </p:animScale>
                                    <p:animScale>
                                      <p:cBhvr>
                                        <p:cTn id="19" dur="26">
                                          <p:stCondLst>
                                            <p:cond delay="1808"/>
                                          </p:stCondLst>
                                        </p:cTn>
                                        <p:tgtEl>
                                          <p:spTgt spid="18"/>
                                        </p:tgtEl>
                                      </p:cBhvr>
                                      <p:to x="100000" y="95000"/>
                                    </p:animScale>
                                    <p:animScale>
                                      <p:cBhvr>
                                        <p:cTn id="20" dur="166" decel="50000">
                                          <p:stCondLst>
                                            <p:cond delay="1834"/>
                                          </p:stCondLst>
                                        </p:cTn>
                                        <p:tgtEl>
                                          <p:spTgt spid="18"/>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26" presetClass="entr" presetSubtype="0" fill="hold" nodeType="clickEffect">
                                  <p:stCondLst>
                                    <p:cond delay="0"/>
                                  </p:stCondLst>
                                  <p:childTnLst>
                                    <p:set>
                                      <p:cBhvr>
                                        <p:cTn id="24" dur="1" fill="hold">
                                          <p:stCondLst>
                                            <p:cond delay="0"/>
                                          </p:stCondLst>
                                        </p:cTn>
                                        <p:tgtEl>
                                          <p:spTgt spid="38"/>
                                        </p:tgtEl>
                                        <p:attrNameLst>
                                          <p:attrName>style.visibility</p:attrName>
                                        </p:attrNameLst>
                                      </p:cBhvr>
                                      <p:to>
                                        <p:strVal val="visible"/>
                                      </p:to>
                                    </p:set>
                                    <p:animEffect transition="in" filter="wipe(down)">
                                      <p:cBhvr>
                                        <p:cTn id="25" dur="580">
                                          <p:stCondLst>
                                            <p:cond delay="0"/>
                                          </p:stCondLst>
                                        </p:cTn>
                                        <p:tgtEl>
                                          <p:spTgt spid="38"/>
                                        </p:tgtEl>
                                      </p:cBhvr>
                                    </p:animEffect>
                                    <p:anim calcmode="lin" valueType="num">
                                      <p:cBhvr>
                                        <p:cTn id="26" dur="1822" tmFilter="0,0; 0.14,0.36; 0.43,0.73; 0.71,0.91; 1.0,1.0">
                                          <p:stCondLst>
                                            <p:cond delay="0"/>
                                          </p:stCondLst>
                                        </p:cTn>
                                        <p:tgtEl>
                                          <p:spTgt spid="38"/>
                                        </p:tgtEl>
                                        <p:attrNameLst>
                                          <p:attrName>ppt_x</p:attrName>
                                        </p:attrNameLst>
                                      </p:cBhvr>
                                      <p:tavLst>
                                        <p:tav tm="0">
                                          <p:val>
                                            <p:strVal val="#ppt_x-0.25"/>
                                          </p:val>
                                        </p:tav>
                                        <p:tav tm="100000">
                                          <p:val>
                                            <p:strVal val="#ppt_x"/>
                                          </p:val>
                                        </p:tav>
                                      </p:tavLst>
                                    </p:anim>
                                    <p:anim calcmode="lin" valueType="num">
                                      <p:cBhvr>
                                        <p:cTn id="27" dur="664" tmFilter="0.0,0.0; 0.25,0.07; 0.50,0.2; 0.75,0.467; 1.0,1.0">
                                          <p:stCondLst>
                                            <p:cond delay="0"/>
                                          </p:stCondLst>
                                        </p:cTn>
                                        <p:tgtEl>
                                          <p:spTgt spid="38"/>
                                        </p:tgtEl>
                                        <p:attrNameLst>
                                          <p:attrName>ppt_y</p:attrName>
                                        </p:attrNameLst>
                                      </p:cBhvr>
                                      <p:tavLst>
                                        <p:tav tm="0" fmla="#ppt_y-sin(pi*$)/3">
                                          <p:val>
                                            <p:fltVal val="0.5"/>
                                          </p:val>
                                        </p:tav>
                                        <p:tav tm="100000">
                                          <p:val>
                                            <p:fltVal val="1"/>
                                          </p:val>
                                        </p:tav>
                                      </p:tavLst>
                                    </p:anim>
                                    <p:anim calcmode="lin" valueType="num">
                                      <p:cBhvr>
                                        <p:cTn id="28" dur="664" tmFilter="0, 0; 0.125,0.2665; 0.25,0.4; 0.375,0.465; 0.5,0.5;  0.625,0.535; 0.75,0.6; 0.875,0.7335; 1,1">
                                          <p:stCondLst>
                                            <p:cond delay="664"/>
                                          </p:stCondLst>
                                        </p:cTn>
                                        <p:tgtEl>
                                          <p:spTgt spid="38"/>
                                        </p:tgtEl>
                                        <p:attrNameLst>
                                          <p:attrName>ppt_y</p:attrName>
                                        </p:attrNameLst>
                                      </p:cBhvr>
                                      <p:tavLst>
                                        <p:tav tm="0" fmla="#ppt_y-sin(pi*$)/9">
                                          <p:val>
                                            <p:fltVal val="0"/>
                                          </p:val>
                                        </p:tav>
                                        <p:tav tm="100000">
                                          <p:val>
                                            <p:fltVal val="1"/>
                                          </p:val>
                                        </p:tav>
                                      </p:tavLst>
                                    </p:anim>
                                    <p:anim calcmode="lin" valueType="num">
                                      <p:cBhvr>
                                        <p:cTn id="29" dur="332" tmFilter="0, 0; 0.125,0.2665; 0.25,0.4; 0.375,0.465; 0.5,0.5;  0.625,0.535; 0.75,0.6; 0.875,0.7335; 1,1">
                                          <p:stCondLst>
                                            <p:cond delay="1324"/>
                                          </p:stCondLst>
                                        </p:cTn>
                                        <p:tgtEl>
                                          <p:spTgt spid="38"/>
                                        </p:tgtEl>
                                        <p:attrNameLst>
                                          <p:attrName>ppt_y</p:attrName>
                                        </p:attrNameLst>
                                      </p:cBhvr>
                                      <p:tavLst>
                                        <p:tav tm="0" fmla="#ppt_y-sin(pi*$)/27">
                                          <p:val>
                                            <p:fltVal val="0"/>
                                          </p:val>
                                        </p:tav>
                                        <p:tav tm="100000">
                                          <p:val>
                                            <p:fltVal val="1"/>
                                          </p:val>
                                        </p:tav>
                                      </p:tavLst>
                                    </p:anim>
                                    <p:anim calcmode="lin" valueType="num">
                                      <p:cBhvr>
                                        <p:cTn id="30" dur="164" tmFilter="0, 0; 0.125,0.2665; 0.25,0.4; 0.375,0.465; 0.5,0.5;  0.625,0.535; 0.75,0.6; 0.875,0.7335; 1,1">
                                          <p:stCondLst>
                                            <p:cond delay="1656"/>
                                          </p:stCondLst>
                                        </p:cTn>
                                        <p:tgtEl>
                                          <p:spTgt spid="38"/>
                                        </p:tgtEl>
                                        <p:attrNameLst>
                                          <p:attrName>ppt_y</p:attrName>
                                        </p:attrNameLst>
                                      </p:cBhvr>
                                      <p:tavLst>
                                        <p:tav tm="0" fmla="#ppt_y-sin(pi*$)/81">
                                          <p:val>
                                            <p:fltVal val="0"/>
                                          </p:val>
                                        </p:tav>
                                        <p:tav tm="100000">
                                          <p:val>
                                            <p:fltVal val="1"/>
                                          </p:val>
                                        </p:tav>
                                      </p:tavLst>
                                    </p:anim>
                                    <p:animScale>
                                      <p:cBhvr>
                                        <p:cTn id="31" dur="26">
                                          <p:stCondLst>
                                            <p:cond delay="650"/>
                                          </p:stCondLst>
                                        </p:cTn>
                                        <p:tgtEl>
                                          <p:spTgt spid="38"/>
                                        </p:tgtEl>
                                      </p:cBhvr>
                                      <p:to x="100000" y="60000"/>
                                    </p:animScale>
                                    <p:animScale>
                                      <p:cBhvr>
                                        <p:cTn id="32" dur="166" decel="50000">
                                          <p:stCondLst>
                                            <p:cond delay="676"/>
                                          </p:stCondLst>
                                        </p:cTn>
                                        <p:tgtEl>
                                          <p:spTgt spid="38"/>
                                        </p:tgtEl>
                                      </p:cBhvr>
                                      <p:to x="100000" y="100000"/>
                                    </p:animScale>
                                    <p:animScale>
                                      <p:cBhvr>
                                        <p:cTn id="33" dur="26">
                                          <p:stCondLst>
                                            <p:cond delay="1312"/>
                                          </p:stCondLst>
                                        </p:cTn>
                                        <p:tgtEl>
                                          <p:spTgt spid="38"/>
                                        </p:tgtEl>
                                      </p:cBhvr>
                                      <p:to x="100000" y="80000"/>
                                    </p:animScale>
                                    <p:animScale>
                                      <p:cBhvr>
                                        <p:cTn id="34" dur="166" decel="50000">
                                          <p:stCondLst>
                                            <p:cond delay="1338"/>
                                          </p:stCondLst>
                                        </p:cTn>
                                        <p:tgtEl>
                                          <p:spTgt spid="38"/>
                                        </p:tgtEl>
                                      </p:cBhvr>
                                      <p:to x="100000" y="100000"/>
                                    </p:animScale>
                                    <p:animScale>
                                      <p:cBhvr>
                                        <p:cTn id="35" dur="26">
                                          <p:stCondLst>
                                            <p:cond delay="1642"/>
                                          </p:stCondLst>
                                        </p:cTn>
                                        <p:tgtEl>
                                          <p:spTgt spid="38"/>
                                        </p:tgtEl>
                                      </p:cBhvr>
                                      <p:to x="100000" y="90000"/>
                                    </p:animScale>
                                    <p:animScale>
                                      <p:cBhvr>
                                        <p:cTn id="36" dur="166" decel="50000">
                                          <p:stCondLst>
                                            <p:cond delay="1668"/>
                                          </p:stCondLst>
                                        </p:cTn>
                                        <p:tgtEl>
                                          <p:spTgt spid="38"/>
                                        </p:tgtEl>
                                      </p:cBhvr>
                                      <p:to x="100000" y="100000"/>
                                    </p:animScale>
                                    <p:animScale>
                                      <p:cBhvr>
                                        <p:cTn id="37" dur="26">
                                          <p:stCondLst>
                                            <p:cond delay="1808"/>
                                          </p:stCondLst>
                                        </p:cTn>
                                        <p:tgtEl>
                                          <p:spTgt spid="38"/>
                                        </p:tgtEl>
                                      </p:cBhvr>
                                      <p:to x="100000" y="95000"/>
                                    </p:animScale>
                                    <p:animScale>
                                      <p:cBhvr>
                                        <p:cTn id="38" dur="166" decel="50000">
                                          <p:stCondLst>
                                            <p:cond delay="1834"/>
                                          </p:stCondLst>
                                        </p:cTn>
                                        <p:tgtEl>
                                          <p:spTgt spid="38"/>
                                        </p:tgtEl>
                                      </p:cBhvr>
                                      <p:to x="100000" y="100000"/>
                                    </p:animScale>
                                  </p:childTnLst>
                                </p:cTn>
                              </p:par>
                            </p:childTnLst>
                          </p:cTn>
                        </p:par>
                      </p:childTnLst>
                    </p:cTn>
                  </p:par>
                  <p:par>
                    <p:cTn id="39" fill="hold">
                      <p:stCondLst>
                        <p:cond delay="indefinite"/>
                      </p:stCondLst>
                      <p:childTnLst>
                        <p:par>
                          <p:cTn id="40" fill="hold">
                            <p:stCondLst>
                              <p:cond delay="0"/>
                            </p:stCondLst>
                            <p:childTnLst>
                              <p:par>
                                <p:cTn id="41" presetID="26" presetClass="entr" presetSubtype="0" fill="hold" nodeType="clickEffect">
                                  <p:stCondLst>
                                    <p:cond delay="0"/>
                                  </p:stCondLst>
                                  <p:childTnLst>
                                    <p:set>
                                      <p:cBhvr>
                                        <p:cTn id="42" dur="1" fill="hold">
                                          <p:stCondLst>
                                            <p:cond delay="0"/>
                                          </p:stCondLst>
                                        </p:cTn>
                                        <p:tgtEl>
                                          <p:spTgt spid="28"/>
                                        </p:tgtEl>
                                        <p:attrNameLst>
                                          <p:attrName>style.visibility</p:attrName>
                                        </p:attrNameLst>
                                      </p:cBhvr>
                                      <p:to>
                                        <p:strVal val="visible"/>
                                      </p:to>
                                    </p:set>
                                    <p:animEffect transition="in" filter="wipe(down)">
                                      <p:cBhvr>
                                        <p:cTn id="43" dur="580">
                                          <p:stCondLst>
                                            <p:cond delay="0"/>
                                          </p:stCondLst>
                                        </p:cTn>
                                        <p:tgtEl>
                                          <p:spTgt spid="28"/>
                                        </p:tgtEl>
                                      </p:cBhvr>
                                    </p:animEffect>
                                    <p:anim calcmode="lin" valueType="num">
                                      <p:cBhvr>
                                        <p:cTn id="44" dur="1822" tmFilter="0,0; 0.14,0.36; 0.43,0.73; 0.71,0.91; 1.0,1.0">
                                          <p:stCondLst>
                                            <p:cond delay="0"/>
                                          </p:stCondLst>
                                        </p:cTn>
                                        <p:tgtEl>
                                          <p:spTgt spid="28"/>
                                        </p:tgtEl>
                                        <p:attrNameLst>
                                          <p:attrName>ppt_x</p:attrName>
                                        </p:attrNameLst>
                                      </p:cBhvr>
                                      <p:tavLst>
                                        <p:tav tm="0">
                                          <p:val>
                                            <p:strVal val="#ppt_x-0.25"/>
                                          </p:val>
                                        </p:tav>
                                        <p:tav tm="100000">
                                          <p:val>
                                            <p:strVal val="#ppt_x"/>
                                          </p:val>
                                        </p:tav>
                                      </p:tavLst>
                                    </p:anim>
                                    <p:anim calcmode="lin" valueType="num">
                                      <p:cBhvr>
                                        <p:cTn id="45" dur="664" tmFilter="0.0,0.0; 0.25,0.07; 0.50,0.2; 0.75,0.467; 1.0,1.0">
                                          <p:stCondLst>
                                            <p:cond delay="0"/>
                                          </p:stCondLst>
                                        </p:cTn>
                                        <p:tgtEl>
                                          <p:spTgt spid="28"/>
                                        </p:tgtEl>
                                        <p:attrNameLst>
                                          <p:attrName>ppt_y</p:attrName>
                                        </p:attrNameLst>
                                      </p:cBhvr>
                                      <p:tavLst>
                                        <p:tav tm="0" fmla="#ppt_y-sin(pi*$)/3">
                                          <p:val>
                                            <p:fltVal val="0.5"/>
                                          </p:val>
                                        </p:tav>
                                        <p:tav tm="100000">
                                          <p:val>
                                            <p:fltVal val="1"/>
                                          </p:val>
                                        </p:tav>
                                      </p:tavLst>
                                    </p:anim>
                                    <p:anim calcmode="lin" valueType="num">
                                      <p:cBhvr>
                                        <p:cTn id="46" dur="664" tmFilter="0, 0; 0.125,0.2665; 0.25,0.4; 0.375,0.465; 0.5,0.5;  0.625,0.535; 0.75,0.6; 0.875,0.7335; 1,1">
                                          <p:stCondLst>
                                            <p:cond delay="664"/>
                                          </p:stCondLst>
                                        </p:cTn>
                                        <p:tgtEl>
                                          <p:spTgt spid="28"/>
                                        </p:tgtEl>
                                        <p:attrNameLst>
                                          <p:attrName>ppt_y</p:attrName>
                                        </p:attrNameLst>
                                      </p:cBhvr>
                                      <p:tavLst>
                                        <p:tav tm="0" fmla="#ppt_y-sin(pi*$)/9">
                                          <p:val>
                                            <p:fltVal val="0"/>
                                          </p:val>
                                        </p:tav>
                                        <p:tav tm="100000">
                                          <p:val>
                                            <p:fltVal val="1"/>
                                          </p:val>
                                        </p:tav>
                                      </p:tavLst>
                                    </p:anim>
                                    <p:anim calcmode="lin" valueType="num">
                                      <p:cBhvr>
                                        <p:cTn id="47" dur="332" tmFilter="0, 0; 0.125,0.2665; 0.25,0.4; 0.375,0.465; 0.5,0.5;  0.625,0.535; 0.75,0.6; 0.875,0.7335; 1,1">
                                          <p:stCondLst>
                                            <p:cond delay="1324"/>
                                          </p:stCondLst>
                                        </p:cTn>
                                        <p:tgtEl>
                                          <p:spTgt spid="28"/>
                                        </p:tgtEl>
                                        <p:attrNameLst>
                                          <p:attrName>ppt_y</p:attrName>
                                        </p:attrNameLst>
                                      </p:cBhvr>
                                      <p:tavLst>
                                        <p:tav tm="0" fmla="#ppt_y-sin(pi*$)/27">
                                          <p:val>
                                            <p:fltVal val="0"/>
                                          </p:val>
                                        </p:tav>
                                        <p:tav tm="100000">
                                          <p:val>
                                            <p:fltVal val="1"/>
                                          </p:val>
                                        </p:tav>
                                      </p:tavLst>
                                    </p:anim>
                                    <p:anim calcmode="lin" valueType="num">
                                      <p:cBhvr>
                                        <p:cTn id="48" dur="164" tmFilter="0, 0; 0.125,0.2665; 0.25,0.4; 0.375,0.465; 0.5,0.5;  0.625,0.535; 0.75,0.6; 0.875,0.7335; 1,1">
                                          <p:stCondLst>
                                            <p:cond delay="1656"/>
                                          </p:stCondLst>
                                        </p:cTn>
                                        <p:tgtEl>
                                          <p:spTgt spid="28"/>
                                        </p:tgtEl>
                                        <p:attrNameLst>
                                          <p:attrName>ppt_y</p:attrName>
                                        </p:attrNameLst>
                                      </p:cBhvr>
                                      <p:tavLst>
                                        <p:tav tm="0" fmla="#ppt_y-sin(pi*$)/81">
                                          <p:val>
                                            <p:fltVal val="0"/>
                                          </p:val>
                                        </p:tav>
                                        <p:tav tm="100000">
                                          <p:val>
                                            <p:fltVal val="1"/>
                                          </p:val>
                                        </p:tav>
                                      </p:tavLst>
                                    </p:anim>
                                    <p:animScale>
                                      <p:cBhvr>
                                        <p:cTn id="49" dur="26">
                                          <p:stCondLst>
                                            <p:cond delay="650"/>
                                          </p:stCondLst>
                                        </p:cTn>
                                        <p:tgtEl>
                                          <p:spTgt spid="28"/>
                                        </p:tgtEl>
                                      </p:cBhvr>
                                      <p:to x="100000" y="60000"/>
                                    </p:animScale>
                                    <p:animScale>
                                      <p:cBhvr>
                                        <p:cTn id="50" dur="166" decel="50000">
                                          <p:stCondLst>
                                            <p:cond delay="676"/>
                                          </p:stCondLst>
                                        </p:cTn>
                                        <p:tgtEl>
                                          <p:spTgt spid="28"/>
                                        </p:tgtEl>
                                      </p:cBhvr>
                                      <p:to x="100000" y="100000"/>
                                    </p:animScale>
                                    <p:animScale>
                                      <p:cBhvr>
                                        <p:cTn id="51" dur="26">
                                          <p:stCondLst>
                                            <p:cond delay="1312"/>
                                          </p:stCondLst>
                                        </p:cTn>
                                        <p:tgtEl>
                                          <p:spTgt spid="28"/>
                                        </p:tgtEl>
                                      </p:cBhvr>
                                      <p:to x="100000" y="80000"/>
                                    </p:animScale>
                                    <p:animScale>
                                      <p:cBhvr>
                                        <p:cTn id="52" dur="166" decel="50000">
                                          <p:stCondLst>
                                            <p:cond delay="1338"/>
                                          </p:stCondLst>
                                        </p:cTn>
                                        <p:tgtEl>
                                          <p:spTgt spid="28"/>
                                        </p:tgtEl>
                                      </p:cBhvr>
                                      <p:to x="100000" y="100000"/>
                                    </p:animScale>
                                    <p:animScale>
                                      <p:cBhvr>
                                        <p:cTn id="53" dur="26">
                                          <p:stCondLst>
                                            <p:cond delay="1642"/>
                                          </p:stCondLst>
                                        </p:cTn>
                                        <p:tgtEl>
                                          <p:spTgt spid="28"/>
                                        </p:tgtEl>
                                      </p:cBhvr>
                                      <p:to x="100000" y="90000"/>
                                    </p:animScale>
                                    <p:animScale>
                                      <p:cBhvr>
                                        <p:cTn id="54" dur="166" decel="50000">
                                          <p:stCondLst>
                                            <p:cond delay="1668"/>
                                          </p:stCondLst>
                                        </p:cTn>
                                        <p:tgtEl>
                                          <p:spTgt spid="28"/>
                                        </p:tgtEl>
                                      </p:cBhvr>
                                      <p:to x="100000" y="100000"/>
                                    </p:animScale>
                                    <p:animScale>
                                      <p:cBhvr>
                                        <p:cTn id="55" dur="26">
                                          <p:stCondLst>
                                            <p:cond delay="1808"/>
                                          </p:stCondLst>
                                        </p:cTn>
                                        <p:tgtEl>
                                          <p:spTgt spid="28"/>
                                        </p:tgtEl>
                                      </p:cBhvr>
                                      <p:to x="100000" y="95000"/>
                                    </p:animScale>
                                    <p:animScale>
                                      <p:cBhvr>
                                        <p:cTn id="56" dur="166" decel="50000">
                                          <p:stCondLst>
                                            <p:cond delay="1834"/>
                                          </p:stCondLst>
                                        </p:cTn>
                                        <p:tgtEl>
                                          <p:spTgt spid="28"/>
                                        </p:tgtEl>
                                      </p:cBhvr>
                                      <p:to x="100000" y="100000"/>
                                    </p:animScale>
                                  </p:childTnLst>
                                </p:cTn>
                              </p:par>
                            </p:childTnLst>
                          </p:cTn>
                        </p:par>
                      </p:childTnLst>
                    </p:cTn>
                  </p:par>
                  <p:par>
                    <p:cTn id="57" fill="hold">
                      <p:stCondLst>
                        <p:cond delay="indefinite"/>
                      </p:stCondLst>
                      <p:childTnLst>
                        <p:par>
                          <p:cTn id="58" fill="hold">
                            <p:stCondLst>
                              <p:cond delay="0"/>
                            </p:stCondLst>
                            <p:childTnLst>
                              <p:par>
                                <p:cTn id="59" presetID="26" presetClass="entr" presetSubtype="0" fill="hold" nodeType="clickEffect">
                                  <p:stCondLst>
                                    <p:cond delay="0"/>
                                  </p:stCondLst>
                                  <p:childTnLst>
                                    <p:set>
                                      <p:cBhvr>
                                        <p:cTn id="60" dur="1" fill="hold">
                                          <p:stCondLst>
                                            <p:cond delay="0"/>
                                          </p:stCondLst>
                                        </p:cTn>
                                        <p:tgtEl>
                                          <p:spTgt spid="33"/>
                                        </p:tgtEl>
                                        <p:attrNameLst>
                                          <p:attrName>style.visibility</p:attrName>
                                        </p:attrNameLst>
                                      </p:cBhvr>
                                      <p:to>
                                        <p:strVal val="visible"/>
                                      </p:to>
                                    </p:set>
                                    <p:animEffect transition="in" filter="wipe(down)">
                                      <p:cBhvr>
                                        <p:cTn id="61" dur="580">
                                          <p:stCondLst>
                                            <p:cond delay="0"/>
                                          </p:stCondLst>
                                        </p:cTn>
                                        <p:tgtEl>
                                          <p:spTgt spid="33"/>
                                        </p:tgtEl>
                                      </p:cBhvr>
                                    </p:animEffect>
                                    <p:anim calcmode="lin" valueType="num">
                                      <p:cBhvr>
                                        <p:cTn id="62" dur="1822" tmFilter="0,0; 0.14,0.36; 0.43,0.73; 0.71,0.91; 1.0,1.0">
                                          <p:stCondLst>
                                            <p:cond delay="0"/>
                                          </p:stCondLst>
                                        </p:cTn>
                                        <p:tgtEl>
                                          <p:spTgt spid="33"/>
                                        </p:tgtEl>
                                        <p:attrNameLst>
                                          <p:attrName>ppt_x</p:attrName>
                                        </p:attrNameLst>
                                      </p:cBhvr>
                                      <p:tavLst>
                                        <p:tav tm="0">
                                          <p:val>
                                            <p:strVal val="#ppt_x-0.25"/>
                                          </p:val>
                                        </p:tav>
                                        <p:tav tm="100000">
                                          <p:val>
                                            <p:strVal val="#ppt_x"/>
                                          </p:val>
                                        </p:tav>
                                      </p:tavLst>
                                    </p:anim>
                                    <p:anim calcmode="lin" valueType="num">
                                      <p:cBhvr>
                                        <p:cTn id="63" dur="664" tmFilter="0.0,0.0; 0.25,0.07; 0.50,0.2; 0.75,0.467; 1.0,1.0">
                                          <p:stCondLst>
                                            <p:cond delay="0"/>
                                          </p:stCondLst>
                                        </p:cTn>
                                        <p:tgtEl>
                                          <p:spTgt spid="33"/>
                                        </p:tgtEl>
                                        <p:attrNameLst>
                                          <p:attrName>ppt_y</p:attrName>
                                        </p:attrNameLst>
                                      </p:cBhvr>
                                      <p:tavLst>
                                        <p:tav tm="0" fmla="#ppt_y-sin(pi*$)/3">
                                          <p:val>
                                            <p:fltVal val="0.5"/>
                                          </p:val>
                                        </p:tav>
                                        <p:tav tm="100000">
                                          <p:val>
                                            <p:fltVal val="1"/>
                                          </p:val>
                                        </p:tav>
                                      </p:tavLst>
                                    </p:anim>
                                    <p:anim calcmode="lin" valueType="num">
                                      <p:cBhvr>
                                        <p:cTn id="64" dur="664" tmFilter="0, 0; 0.125,0.2665; 0.25,0.4; 0.375,0.465; 0.5,0.5;  0.625,0.535; 0.75,0.6; 0.875,0.7335; 1,1">
                                          <p:stCondLst>
                                            <p:cond delay="664"/>
                                          </p:stCondLst>
                                        </p:cTn>
                                        <p:tgtEl>
                                          <p:spTgt spid="33"/>
                                        </p:tgtEl>
                                        <p:attrNameLst>
                                          <p:attrName>ppt_y</p:attrName>
                                        </p:attrNameLst>
                                      </p:cBhvr>
                                      <p:tavLst>
                                        <p:tav tm="0" fmla="#ppt_y-sin(pi*$)/9">
                                          <p:val>
                                            <p:fltVal val="0"/>
                                          </p:val>
                                        </p:tav>
                                        <p:tav tm="100000">
                                          <p:val>
                                            <p:fltVal val="1"/>
                                          </p:val>
                                        </p:tav>
                                      </p:tavLst>
                                    </p:anim>
                                    <p:anim calcmode="lin" valueType="num">
                                      <p:cBhvr>
                                        <p:cTn id="65" dur="332" tmFilter="0, 0; 0.125,0.2665; 0.25,0.4; 0.375,0.465; 0.5,0.5;  0.625,0.535; 0.75,0.6; 0.875,0.7335; 1,1">
                                          <p:stCondLst>
                                            <p:cond delay="1324"/>
                                          </p:stCondLst>
                                        </p:cTn>
                                        <p:tgtEl>
                                          <p:spTgt spid="33"/>
                                        </p:tgtEl>
                                        <p:attrNameLst>
                                          <p:attrName>ppt_y</p:attrName>
                                        </p:attrNameLst>
                                      </p:cBhvr>
                                      <p:tavLst>
                                        <p:tav tm="0" fmla="#ppt_y-sin(pi*$)/27">
                                          <p:val>
                                            <p:fltVal val="0"/>
                                          </p:val>
                                        </p:tav>
                                        <p:tav tm="100000">
                                          <p:val>
                                            <p:fltVal val="1"/>
                                          </p:val>
                                        </p:tav>
                                      </p:tavLst>
                                    </p:anim>
                                    <p:anim calcmode="lin" valueType="num">
                                      <p:cBhvr>
                                        <p:cTn id="66" dur="164" tmFilter="0, 0; 0.125,0.2665; 0.25,0.4; 0.375,0.465; 0.5,0.5;  0.625,0.535; 0.75,0.6; 0.875,0.7335; 1,1">
                                          <p:stCondLst>
                                            <p:cond delay="1656"/>
                                          </p:stCondLst>
                                        </p:cTn>
                                        <p:tgtEl>
                                          <p:spTgt spid="33"/>
                                        </p:tgtEl>
                                        <p:attrNameLst>
                                          <p:attrName>ppt_y</p:attrName>
                                        </p:attrNameLst>
                                      </p:cBhvr>
                                      <p:tavLst>
                                        <p:tav tm="0" fmla="#ppt_y-sin(pi*$)/81">
                                          <p:val>
                                            <p:fltVal val="0"/>
                                          </p:val>
                                        </p:tav>
                                        <p:tav tm="100000">
                                          <p:val>
                                            <p:fltVal val="1"/>
                                          </p:val>
                                        </p:tav>
                                      </p:tavLst>
                                    </p:anim>
                                    <p:animScale>
                                      <p:cBhvr>
                                        <p:cTn id="67" dur="26">
                                          <p:stCondLst>
                                            <p:cond delay="650"/>
                                          </p:stCondLst>
                                        </p:cTn>
                                        <p:tgtEl>
                                          <p:spTgt spid="33"/>
                                        </p:tgtEl>
                                      </p:cBhvr>
                                      <p:to x="100000" y="60000"/>
                                    </p:animScale>
                                    <p:animScale>
                                      <p:cBhvr>
                                        <p:cTn id="68" dur="166" decel="50000">
                                          <p:stCondLst>
                                            <p:cond delay="676"/>
                                          </p:stCondLst>
                                        </p:cTn>
                                        <p:tgtEl>
                                          <p:spTgt spid="33"/>
                                        </p:tgtEl>
                                      </p:cBhvr>
                                      <p:to x="100000" y="100000"/>
                                    </p:animScale>
                                    <p:animScale>
                                      <p:cBhvr>
                                        <p:cTn id="69" dur="26">
                                          <p:stCondLst>
                                            <p:cond delay="1312"/>
                                          </p:stCondLst>
                                        </p:cTn>
                                        <p:tgtEl>
                                          <p:spTgt spid="33"/>
                                        </p:tgtEl>
                                      </p:cBhvr>
                                      <p:to x="100000" y="80000"/>
                                    </p:animScale>
                                    <p:animScale>
                                      <p:cBhvr>
                                        <p:cTn id="70" dur="166" decel="50000">
                                          <p:stCondLst>
                                            <p:cond delay="1338"/>
                                          </p:stCondLst>
                                        </p:cTn>
                                        <p:tgtEl>
                                          <p:spTgt spid="33"/>
                                        </p:tgtEl>
                                      </p:cBhvr>
                                      <p:to x="100000" y="100000"/>
                                    </p:animScale>
                                    <p:animScale>
                                      <p:cBhvr>
                                        <p:cTn id="71" dur="26">
                                          <p:stCondLst>
                                            <p:cond delay="1642"/>
                                          </p:stCondLst>
                                        </p:cTn>
                                        <p:tgtEl>
                                          <p:spTgt spid="33"/>
                                        </p:tgtEl>
                                      </p:cBhvr>
                                      <p:to x="100000" y="90000"/>
                                    </p:animScale>
                                    <p:animScale>
                                      <p:cBhvr>
                                        <p:cTn id="72" dur="166" decel="50000">
                                          <p:stCondLst>
                                            <p:cond delay="1668"/>
                                          </p:stCondLst>
                                        </p:cTn>
                                        <p:tgtEl>
                                          <p:spTgt spid="33"/>
                                        </p:tgtEl>
                                      </p:cBhvr>
                                      <p:to x="100000" y="100000"/>
                                    </p:animScale>
                                    <p:animScale>
                                      <p:cBhvr>
                                        <p:cTn id="73" dur="26">
                                          <p:stCondLst>
                                            <p:cond delay="1808"/>
                                          </p:stCondLst>
                                        </p:cTn>
                                        <p:tgtEl>
                                          <p:spTgt spid="33"/>
                                        </p:tgtEl>
                                      </p:cBhvr>
                                      <p:to x="100000" y="95000"/>
                                    </p:animScale>
                                    <p:animScale>
                                      <p:cBhvr>
                                        <p:cTn id="74" dur="166" decel="50000">
                                          <p:stCondLst>
                                            <p:cond delay="1834"/>
                                          </p:stCondLst>
                                        </p:cTn>
                                        <p:tgtEl>
                                          <p:spTgt spid="33"/>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 name="Rectangle 41">
            <a:extLst>
              <a:ext uri="{FF2B5EF4-FFF2-40B4-BE49-F238E27FC236}">
                <a16:creationId xmlns:a16="http://schemas.microsoft.com/office/drawing/2014/main" xmlns="" id="{41445104-84A6-4F80-9129-B8F359240A55}"/>
              </a:ext>
            </a:extLst>
          </p:cNvPr>
          <p:cNvSpPr/>
          <p:nvPr/>
        </p:nvSpPr>
        <p:spPr>
          <a:xfrm>
            <a:off x="3733799" y="1708291"/>
            <a:ext cx="7088529" cy="3354765"/>
          </a:xfrm>
          <a:prstGeom prst="rect">
            <a:avLst/>
          </a:prstGeom>
        </p:spPr>
        <p:txBody>
          <a:bodyPr wrap="square">
            <a:spAutoFit/>
          </a:bodyPr>
          <a:lstStyle/>
          <a:p>
            <a:pPr algn="just">
              <a:spcAft>
                <a:spcPts val="800"/>
              </a:spcAft>
            </a:pPr>
            <a:r>
              <a:rPr lang="vi-VN" sz="4800" b="1" dirty="0">
                <a:solidFill>
                  <a:srgbClr val="0070C0"/>
                </a:solidFill>
                <a:latin typeface="Arial-Rounded" panose="020B0500000000000000" pitchFamily="34" charset="0"/>
                <a:ea typeface="Arial-Rounded" panose="020B0500000000000000" pitchFamily="34" charset="0"/>
                <a:cs typeface="Arial-Rounded" panose="020B0500000000000000" pitchFamily="34" charset="0"/>
              </a:rPr>
              <a:t>Hay là con nghĩ</a:t>
            </a:r>
            <a:r>
              <a:rPr lang="vi-VN" sz="4800" b="1" dirty="0">
                <a:solidFill>
                  <a:srgbClr val="FF0000"/>
                </a:solidFill>
                <a:latin typeface="Arial-Rounded" panose="020B0500000000000000" pitchFamily="34" charset="0"/>
                <a:ea typeface="Arial-Rounded" panose="020B0500000000000000" pitchFamily="34" charset="0"/>
                <a:cs typeface="Arial-Rounded" panose="020B0500000000000000" pitchFamily="34" charset="0"/>
              </a:rPr>
              <a:t>/</a:t>
            </a:r>
            <a:endParaRPr lang="en-US" sz="4800" b="1" dirty="0">
              <a:solidFill>
                <a:srgbClr val="FF0000"/>
              </a:solidFill>
              <a:latin typeface="Arial-Rounded" panose="020B0500000000000000" pitchFamily="34" charset="0"/>
              <a:ea typeface="Arial-Rounded" panose="020B0500000000000000" pitchFamily="34" charset="0"/>
              <a:cs typeface="Arial-Rounded" panose="020B0500000000000000" pitchFamily="34" charset="0"/>
            </a:endParaRPr>
          </a:p>
          <a:p>
            <a:pPr algn="just">
              <a:spcAft>
                <a:spcPts val="800"/>
              </a:spcAft>
            </a:pPr>
            <a:r>
              <a:rPr lang="vi-VN" sz="4800" b="1" dirty="0">
                <a:solidFill>
                  <a:srgbClr val="0070C0"/>
                </a:solidFill>
                <a:latin typeface="Arial-Rounded" panose="020B0500000000000000" pitchFamily="34" charset="0"/>
                <a:ea typeface="Arial-Rounded" panose="020B0500000000000000" pitchFamily="34" charset="0"/>
                <a:cs typeface="Arial-Rounded" panose="020B0500000000000000" pitchFamily="34" charset="0"/>
              </a:rPr>
              <a:t>Đất nước trong nhà</a:t>
            </a:r>
            <a:r>
              <a:rPr lang="vi-VN" sz="4800" b="1" dirty="0">
                <a:solidFill>
                  <a:srgbClr val="FF0000"/>
                </a:solidFill>
                <a:latin typeface="Arial-Rounded" panose="020B0500000000000000" pitchFamily="34" charset="0"/>
                <a:ea typeface="Arial-Rounded" panose="020B0500000000000000" pitchFamily="34" charset="0"/>
                <a:cs typeface="Arial-Rounded" panose="020B0500000000000000" pitchFamily="34" charset="0"/>
              </a:rPr>
              <a:t>/</a:t>
            </a:r>
            <a:endParaRPr lang="en-US" sz="4800" b="1" dirty="0">
              <a:solidFill>
                <a:srgbClr val="FF0000"/>
              </a:solidFill>
              <a:latin typeface="Arial-Rounded" panose="020B0500000000000000" pitchFamily="34" charset="0"/>
              <a:ea typeface="Arial-Rounded" panose="020B0500000000000000" pitchFamily="34" charset="0"/>
              <a:cs typeface="Arial-Rounded" panose="020B0500000000000000" pitchFamily="34" charset="0"/>
            </a:endParaRPr>
          </a:p>
          <a:p>
            <a:pPr algn="just">
              <a:spcAft>
                <a:spcPts val="800"/>
              </a:spcAft>
            </a:pPr>
            <a:r>
              <a:rPr lang="vi-VN" sz="4800" b="1" dirty="0">
                <a:solidFill>
                  <a:srgbClr val="0070C0"/>
                </a:solidFill>
                <a:latin typeface="Arial-Rounded" panose="020B0500000000000000" pitchFamily="34" charset="0"/>
                <a:ea typeface="Arial-Rounded" panose="020B0500000000000000" pitchFamily="34" charset="0"/>
                <a:cs typeface="Arial-Rounded" panose="020B0500000000000000" pitchFamily="34" charset="0"/>
              </a:rPr>
              <a:t>Là mẹ</a:t>
            </a:r>
            <a:r>
              <a:rPr lang="vi-VN" sz="4800" b="1" dirty="0">
                <a:solidFill>
                  <a:srgbClr val="FF0000"/>
                </a:solidFill>
                <a:latin typeface="Arial-Rounded" panose="020B0500000000000000" pitchFamily="34" charset="0"/>
                <a:ea typeface="Arial-Rounded" panose="020B0500000000000000" pitchFamily="34" charset="0"/>
                <a:cs typeface="Arial-Rounded" panose="020B0500000000000000" pitchFamily="34" charset="0"/>
              </a:rPr>
              <a:t>/</a:t>
            </a:r>
            <a:r>
              <a:rPr lang="vi-VN" sz="4800" b="1" dirty="0">
                <a:solidFill>
                  <a:srgbClr val="0070C0"/>
                </a:solidFill>
                <a:latin typeface="Arial-Rounded" panose="020B0500000000000000" pitchFamily="34" charset="0"/>
                <a:ea typeface="Arial-Rounded" panose="020B0500000000000000" pitchFamily="34" charset="0"/>
                <a:cs typeface="Arial-Rounded" panose="020B0500000000000000" pitchFamily="34" charset="0"/>
              </a:rPr>
              <a:t>là cha</a:t>
            </a:r>
            <a:r>
              <a:rPr lang="vi-VN" sz="4800" b="1" dirty="0">
                <a:solidFill>
                  <a:srgbClr val="FF0000"/>
                </a:solidFill>
                <a:latin typeface="Arial-Rounded" panose="020B0500000000000000" pitchFamily="34" charset="0"/>
                <a:ea typeface="Arial-Rounded" panose="020B0500000000000000" pitchFamily="34" charset="0"/>
                <a:cs typeface="Arial-Rounded" panose="020B0500000000000000" pitchFamily="34" charset="0"/>
              </a:rPr>
              <a:t>/</a:t>
            </a:r>
            <a:endParaRPr lang="en-US" sz="4800" b="1" dirty="0">
              <a:solidFill>
                <a:srgbClr val="FF0000"/>
              </a:solidFill>
              <a:latin typeface="Arial-Rounded" panose="020B0500000000000000" pitchFamily="34" charset="0"/>
              <a:ea typeface="Arial-Rounded" panose="020B0500000000000000" pitchFamily="34" charset="0"/>
              <a:cs typeface="Arial-Rounded" panose="020B0500000000000000" pitchFamily="34" charset="0"/>
            </a:endParaRPr>
          </a:p>
          <a:p>
            <a:pPr algn="just">
              <a:spcAft>
                <a:spcPts val="800"/>
              </a:spcAft>
            </a:pPr>
            <a:r>
              <a:rPr lang="vi-VN" sz="4800" b="1" dirty="0">
                <a:solidFill>
                  <a:srgbClr val="0070C0"/>
                </a:solidFill>
                <a:latin typeface="Arial-Rounded" panose="020B0500000000000000" pitchFamily="34" charset="0"/>
                <a:ea typeface="Arial-Rounded" panose="020B0500000000000000" pitchFamily="34" charset="0"/>
                <a:cs typeface="Arial-Rounded" panose="020B0500000000000000" pitchFamily="34" charset="0"/>
              </a:rPr>
              <a:t>L</a:t>
            </a:r>
            <a:r>
              <a:rPr lang="en-US" sz="4800" b="1" dirty="0">
                <a:solidFill>
                  <a:srgbClr val="0070C0"/>
                </a:solidFill>
                <a:latin typeface="Arial-Rounded" panose="020B0500000000000000" pitchFamily="34" charset="0"/>
                <a:ea typeface="Arial-Rounded" panose="020B0500000000000000" pitchFamily="34" charset="0"/>
                <a:cs typeface="Arial-Rounded" panose="020B0500000000000000" pitchFamily="34" charset="0"/>
              </a:rPr>
              <a:t>á</a:t>
            </a:r>
            <a:r>
              <a:rPr lang="vi-VN" sz="4800" b="1" dirty="0">
                <a:solidFill>
                  <a:srgbClr val="0070C0"/>
                </a:solidFill>
                <a:latin typeface="Arial-Rounded" panose="020B0500000000000000" pitchFamily="34" charset="0"/>
                <a:ea typeface="Arial-Rounded" panose="020B0500000000000000" pitchFamily="34" charset="0"/>
                <a:cs typeface="Arial-Rounded" panose="020B0500000000000000" pitchFamily="34" charset="0"/>
              </a:rPr>
              <a:t> cờ Tổ quốc?</a:t>
            </a:r>
            <a:r>
              <a:rPr lang="vi-VN" sz="4800" b="1" dirty="0">
                <a:solidFill>
                  <a:srgbClr val="FF0000"/>
                </a:solidFill>
                <a:latin typeface="Arial-Rounded" panose="020B0500000000000000" pitchFamily="34" charset="0"/>
                <a:ea typeface="Arial-Rounded" panose="020B0500000000000000" pitchFamily="34" charset="0"/>
                <a:cs typeface="Arial-Rounded" panose="020B0500000000000000" pitchFamily="34" charset="0"/>
              </a:rPr>
              <a:t>//</a:t>
            </a:r>
            <a:endParaRPr lang="en-US" sz="4800" b="1" dirty="0">
              <a:solidFill>
                <a:srgbClr val="FF0000"/>
              </a:solidFill>
              <a:latin typeface="Arial-Rounded" panose="020B0500000000000000" pitchFamily="34" charset="0"/>
              <a:ea typeface="Arial-Rounded" panose="020B0500000000000000" pitchFamily="34" charset="0"/>
              <a:cs typeface="Arial-Rounded" panose="020B0500000000000000" pitchFamily="34" charset="0"/>
            </a:endParaRPr>
          </a:p>
        </p:txBody>
      </p:sp>
      <p:pic>
        <p:nvPicPr>
          <p:cNvPr id="4" name="Picture 3">
            <a:extLst>
              <a:ext uri="{FF2B5EF4-FFF2-40B4-BE49-F238E27FC236}">
                <a16:creationId xmlns:a16="http://schemas.microsoft.com/office/drawing/2014/main" xmlns="" id="{55537C81-51B2-4075-A171-452BCBB9AAE9}"/>
              </a:ext>
            </a:extLst>
          </p:cNvPr>
          <p:cNvPicPr>
            <a:picLocks noChangeAspect="1"/>
          </p:cNvPicPr>
          <p:nvPr/>
        </p:nvPicPr>
        <p:blipFill>
          <a:blip r:embed="rId2"/>
          <a:stretch>
            <a:fillRect/>
          </a:stretch>
        </p:blipFill>
        <p:spPr>
          <a:xfrm>
            <a:off x="2985249" y="332155"/>
            <a:ext cx="6145301" cy="1774090"/>
          </a:xfrm>
          <a:prstGeom prst="rect">
            <a:avLst/>
          </a:prstGeom>
        </p:spPr>
      </p:pic>
    </p:spTree>
    <p:extLst>
      <p:ext uri="{BB962C8B-B14F-4D97-AF65-F5344CB8AC3E}">
        <p14:creationId xmlns:p14="http://schemas.microsoft.com/office/powerpoint/2010/main" val="483120393"/>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42"/>
                                        </p:tgtEl>
                                        <p:attrNameLst>
                                          <p:attrName>style.visibility</p:attrName>
                                        </p:attrNameLst>
                                      </p:cBhvr>
                                      <p:to>
                                        <p:strVal val="visible"/>
                                      </p:to>
                                    </p:set>
                                    <p:anim calcmode="lin" valueType="num">
                                      <p:cBhvr>
                                        <p:cTn id="7" dur="1000" fill="hold"/>
                                        <p:tgtEl>
                                          <p:spTgt spid="42"/>
                                        </p:tgtEl>
                                        <p:attrNameLst>
                                          <p:attrName>ppt_w</p:attrName>
                                        </p:attrNameLst>
                                      </p:cBhvr>
                                      <p:tavLst>
                                        <p:tav tm="0">
                                          <p:val>
                                            <p:fltVal val="0"/>
                                          </p:val>
                                        </p:tav>
                                        <p:tav tm="100000">
                                          <p:val>
                                            <p:strVal val="#ppt_w"/>
                                          </p:val>
                                        </p:tav>
                                      </p:tavLst>
                                    </p:anim>
                                    <p:anim calcmode="lin" valueType="num">
                                      <p:cBhvr>
                                        <p:cTn id="8" dur="1000" fill="hold"/>
                                        <p:tgtEl>
                                          <p:spTgt spid="42"/>
                                        </p:tgtEl>
                                        <p:attrNameLst>
                                          <p:attrName>ppt_h</p:attrName>
                                        </p:attrNameLst>
                                      </p:cBhvr>
                                      <p:tavLst>
                                        <p:tav tm="0">
                                          <p:val>
                                            <p:fltVal val="0"/>
                                          </p:val>
                                        </p:tav>
                                        <p:tav tm="100000">
                                          <p:val>
                                            <p:strVal val="#ppt_h"/>
                                          </p:val>
                                        </p:tav>
                                      </p:tavLst>
                                    </p:anim>
                                    <p:anim calcmode="lin" valueType="num">
                                      <p:cBhvr>
                                        <p:cTn id="9" dur="1000" fill="hold"/>
                                        <p:tgtEl>
                                          <p:spTgt spid="42"/>
                                        </p:tgtEl>
                                        <p:attrNameLst>
                                          <p:attrName>style.rotation</p:attrName>
                                        </p:attrNameLst>
                                      </p:cBhvr>
                                      <p:tavLst>
                                        <p:tav tm="0">
                                          <p:val>
                                            <p:fltVal val="90"/>
                                          </p:val>
                                        </p:tav>
                                        <p:tav tm="100000">
                                          <p:val>
                                            <p:fltVal val="0"/>
                                          </p:val>
                                        </p:tav>
                                      </p:tavLst>
                                    </p:anim>
                                    <p:animEffect transition="in" filter="fade">
                                      <p:cBhvr>
                                        <p:cTn id="10" dur="1000"/>
                                        <p:tgtEl>
                                          <p:spTgt spid="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TextBox 23">
            <a:extLst>
              <a:ext uri="{FF2B5EF4-FFF2-40B4-BE49-F238E27FC236}">
                <a16:creationId xmlns:a16="http://schemas.microsoft.com/office/drawing/2014/main" xmlns="" id="{D2503D10-69B2-43FA-984D-97DDCF1E558A}"/>
              </a:ext>
            </a:extLst>
          </p:cNvPr>
          <p:cNvSpPr txBox="1"/>
          <p:nvPr/>
        </p:nvSpPr>
        <p:spPr>
          <a:xfrm>
            <a:off x="672024" y="956756"/>
            <a:ext cx="3014151" cy="3139321"/>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2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Cho con hỏi nhé</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2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Đất nước là gì</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2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Vẽ bằng bút chì</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2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Có vừa trang giấy?</a:t>
            </a:r>
            <a:endParaRPr kumimoji="0" lang="en-US" sz="22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en-US" sz="22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2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Làm sao để thấy</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2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Núi cao thế nào</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2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Biển rộng là bao</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2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Cách nào đo nhỉ?</a:t>
            </a:r>
          </a:p>
        </p:txBody>
      </p:sp>
      <p:sp>
        <p:nvSpPr>
          <p:cNvPr id="25" name="TextBox 24">
            <a:extLst>
              <a:ext uri="{FF2B5EF4-FFF2-40B4-BE49-F238E27FC236}">
                <a16:creationId xmlns:a16="http://schemas.microsoft.com/office/drawing/2014/main" xmlns="" id="{FE2D82A4-0868-422A-9616-21495BB70E04}"/>
              </a:ext>
            </a:extLst>
          </p:cNvPr>
          <p:cNvSpPr txBox="1"/>
          <p:nvPr/>
        </p:nvSpPr>
        <p:spPr>
          <a:xfrm>
            <a:off x="2526390" y="410081"/>
            <a:ext cx="5973088" cy="70788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err="1">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rPr>
              <a:t>Đất</a:t>
            </a:r>
            <a:r>
              <a:rPr kumimoji="0" lang="en-US" sz="4000" b="1" i="0" u="none" strike="noStrike" kern="1200" cap="none" spc="0" normalizeH="0" baseline="0" noProof="0" dirty="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4000" b="1" i="0" u="none" strike="noStrike" kern="1200" cap="none" spc="0" normalizeH="0" baseline="0" noProof="0" dirty="0" err="1">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rPr>
              <a:t>nước</a:t>
            </a:r>
            <a:r>
              <a:rPr kumimoji="0" lang="en-US" sz="4000" b="1" i="0" u="none" strike="noStrike" kern="1200" cap="none" spc="0" normalizeH="0" baseline="0" noProof="0" dirty="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4000" b="1" i="0" u="none" strike="noStrike" kern="1200" cap="none" spc="0" normalizeH="0" baseline="0" noProof="0" dirty="0" err="1">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rPr>
              <a:t>là</a:t>
            </a:r>
            <a:r>
              <a:rPr kumimoji="0" lang="en-US" sz="4000" b="1" i="0" u="none" strike="noStrike" kern="1200" cap="none" spc="0" normalizeH="0" baseline="0" noProof="0" dirty="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4000" b="1" i="0" u="none" strike="noStrike" kern="1200" cap="none" spc="0" normalizeH="0" baseline="0" noProof="0" dirty="0" err="1">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rPr>
              <a:t>gì</a:t>
            </a:r>
            <a:r>
              <a:rPr kumimoji="0" lang="en-US" sz="4000" b="1" i="0" u="none" strike="noStrike" kern="1200" cap="none" spc="0" normalizeH="0" baseline="0" noProof="0" dirty="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rPr>
              <a:t>?</a:t>
            </a:r>
            <a:endParaRPr kumimoji="0" lang="vi-VN" sz="4000" b="1" i="0" u="none" strike="noStrike" kern="1200" cap="none" spc="0" normalizeH="0" baseline="0" noProof="0" dirty="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
        <p:nvSpPr>
          <p:cNvPr id="41" name="TextBox 40">
            <a:extLst>
              <a:ext uri="{FF2B5EF4-FFF2-40B4-BE49-F238E27FC236}">
                <a16:creationId xmlns:a16="http://schemas.microsoft.com/office/drawing/2014/main" xmlns="" id="{92297317-902E-456B-A430-B19EF730330B}"/>
              </a:ext>
            </a:extLst>
          </p:cNvPr>
          <p:cNvSpPr txBox="1"/>
          <p:nvPr/>
        </p:nvSpPr>
        <p:spPr>
          <a:xfrm>
            <a:off x="4272474" y="3461831"/>
            <a:ext cx="3014151" cy="3262432"/>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2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Hay là con nghĩ</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2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Đất nước trong nhà</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2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Là mẹ là cha</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2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Là cờ Tổ quốc?</a:t>
            </a:r>
            <a:endParaRPr kumimoji="0" lang="en-US" sz="22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en-US" sz="22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4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Vần thơ con thuộc</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4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Bài văn con làm</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4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Tiếng Việt dịu dàng</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4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Có là đất nước?</a:t>
            </a:r>
          </a:p>
        </p:txBody>
      </p:sp>
      <p:sp>
        <p:nvSpPr>
          <p:cNvPr id="42" name="TextBox 41">
            <a:extLst>
              <a:ext uri="{FF2B5EF4-FFF2-40B4-BE49-F238E27FC236}">
                <a16:creationId xmlns:a16="http://schemas.microsoft.com/office/drawing/2014/main" xmlns="" id="{80D67716-393A-4A20-8B33-AB262750D9E4}"/>
              </a:ext>
            </a:extLst>
          </p:cNvPr>
          <p:cNvSpPr txBox="1"/>
          <p:nvPr/>
        </p:nvSpPr>
        <p:spPr>
          <a:xfrm>
            <a:off x="7987224" y="423356"/>
            <a:ext cx="3014151" cy="34778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2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Là đường con bước</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2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Là sông con bơi</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2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Là cánh chim trời</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2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Là vầng mây trắng?</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2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2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Mặt trời khoe nắng</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2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Cho ngày đẹp hơn</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2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Mọi điều giản đơn</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2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Cộng thành đất nước.  </a:t>
            </a: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vi-VN" sz="22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(Huỳnh Mai Liên)</a:t>
            </a:r>
          </a:p>
        </p:txBody>
      </p:sp>
      <p:grpSp>
        <p:nvGrpSpPr>
          <p:cNvPr id="19" name="Group 18">
            <a:extLst>
              <a:ext uri="{FF2B5EF4-FFF2-40B4-BE49-F238E27FC236}">
                <a16:creationId xmlns:a16="http://schemas.microsoft.com/office/drawing/2014/main" xmlns="" id="{5C7E7593-C7E8-40B7-8330-7B63A5D954D4}"/>
              </a:ext>
            </a:extLst>
          </p:cNvPr>
          <p:cNvGrpSpPr/>
          <p:nvPr/>
        </p:nvGrpSpPr>
        <p:grpSpPr>
          <a:xfrm>
            <a:off x="-83650" y="618789"/>
            <a:ext cx="931530" cy="931530"/>
            <a:chOff x="-93175" y="1999914"/>
            <a:chExt cx="931530" cy="931530"/>
          </a:xfrm>
        </p:grpSpPr>
        <p:pic>
          <p:nvPicPr>
            <p:cNvPr id="21" name="Picture 20" descr="A picture containing vector graphics&#10;&#10;Description automatically generated">
              <a:extLst>
                <a:ext uri="{FF2B5EF4-FFF2-40B4-BE49-F238E27FC236}">
                  <a16:creationId xmlns:a16="http://schemas.microsoft.com/office/drawing/2014/main" xmlns="" id="{FDAB75F7-C3A7-493A-B0FF-268ACCDD967D}"/>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3175" y="1999914"/>
              <a:ext cx="931530" cy="931530"/>
            </a:xfrm>
            <a:prstGeom prst="rect">
              <a:avLst/>
            </a:prstGeom>
          </p:spPr>
        </p:pic>
        <p:sp>
          <p:nvSpPr>
            <p:cNvPr id="26" name="TextBox 25">
              <a:extLst>
                <a:ext uri="{FF2B5EF4-FFF2-40B4-BE49-F238E27FC236}">
                  <a16:creationId xmlns:a16="http://schemas.microsoft.com/office/drawing/2014/main" xmlns="" id="{8DA347B3-7330-4045-944D-C5E9332754C4}"/>
                </a:ext>
              </a:extLst>
            </p:cNvPr>
            <p:cNvSpPr txBox="1"/>
            <p:nvPr/>
          </p:nvSpPr>
          <p:spPr>
            <a:xfrm>
              <a:off x="-46532" y="2204069"/>
              <a:ext cx="826010" cy="52322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70AD47">
                      <a:lumMod val="50000"/>
                    </a:srgbClr>
                  </a:solidFill>
                  <a:effectLst/>
                  <a:uLnTx/>
                  <a:uFillTx/>
                  <a:latin typeface="Calibri" panose="020F0502020204030204" pitchFamily="34" charset="0"/>
                  <a:ea typeface="思源黑体 CN Medium"/>
                  <a:cs typeface="Calibri" panose="020F0502020204030204" pitchFamily="34" charset="0"/>
                </a:rPr>
                <a:t>1</a:t>
              </a:r>
            </a:p>
          </p:txBody>
        </p:sp>
      </p:grpSp>
      <p:grpSp>
        <p:nvGrpSpPr>
          <p:cNvPr id="27" name="Group 26">
            <a:extLst>
              <a:ext uri="{FF2B5EF4-FFF2-40B4-BE49-F238E27FC236}">
                <a16:creationId xmlns:a16="http://schemas.microsoft.com/office/drawing/2014/main" xmlns="" id="{CDD9C489-DC59-4441-A9BE-2D95EB7374C9}"/>
              </a:ext>
            </a:extLst>
          </p:cNvPr>
          <p:cNvGrpSpPr/>
          <p:nvPr/>
        </p:nvGrpSpPr>
        <p:grpSpPr>
          <a:xfrm>
            <a:off x="-102700" y="2276139"/>
            <a:ext cx="931530" cy="931530"/>
            <a:chOff x="-93175" y="1999914"/>
            <a:chExt cx="931530" cy="931530"/>
          </a:xfrm>
        </p:grpSpPr>
        <p:pic>
          <p:nvPicPr>
            <p:cNvPr id="28" name="Picture 27" descr="A picture containing vector graphics&#10;&#10;Description automatically generated">
              <a:extLst>
                <a:ext uri="{FF2B5EF4-FFF2-40B4-BE49-F238E27FC236}">
                  <a16:creationId xmlns:a16="http://schemas.microsoft.com/office/drawing/2014/main" xmlns="" id="{8D5F360C-4B97-4652-83FF-5FE813488CCD}"/>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3175" y="1999914"/>
              <a:ext cx="931530" cy="931530"/>
            </a:xfrm>
            <a:prstGeom prst="rect">
              <a:avLst/>
            </a:prstGeom>
          </p:spPr>
        </p:pic>
        <p:sp>
          <p:nvSpPr>
            <p:cNvPr id="29" name="TextBox 28">
              <a:extLst>
                <a:ext uri="{FF2B5EF4-FFF2-40B4-BE49-F238E27FC236}">
                  <a16:creationId xmlns:a16="http://schemas.microsoft.com/office/drawing/2014/main" xmlns="" id="{C0F94E3C-B552-489B-A7AA-AC984B9C6FB8}"/>
                </a:ext>
              </a:extLst>
            </p:cNvPr>
            <p:cNvSpPr txBox="1"/>
            <p:nvPr/>
          </p:nvSpPr>
          <p:spPr>
            <a:xfrm>
              <a:off x="-46532" y="2204069"/>
              <a:ext cx="826010" cy="52322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70AD47">
                      <a:lumMod val="50000"/>
                    </a:srgbClr>
                  </a:solidFill>
                  <a:effectLst/>
                  <a:uLnTx/>
                  <a:uFillTx/>
                  <a:latin typeface="Calibri" panose="020F0502020204030204" pitchFamily="34" charset="0"/>
                  <a:ea typeface="思源黑体 CN Medium"/>
                  <a:cs typeface="Calibri" panose="020F0502020204030204" pitchFamily="34" charset="0"/>
                </a:rPr>
                <a:t>2</a:t>
              </a:r>
            </a:p>
          </p:txBody>
        </p:sp>
      </p:grpSp>
      <p:grpSp>
        <p:nvGrpSpPr>
          <p:cNvPr id="30" name="Group 29">
            <a:extLst>
              <a:ext uri="{FF2B5EF4-FFF2-40B4-BE49-F238E27FC236}">
                <a16:creationId xmlns:a16="http://schemas.microsoft.com/office/drawing/2014/main" xmlns="" id="{7C33576C-0963-4DBE-970B-89BA72576B7B}"/>
              </a:ext>
            </a:extLst>
          </p:cNvPr>
          <p:cNvGrpSpPr/>
          <p:nvPr/>
        </p:nvGrpSpPr>
        <p:grpSpPr>
          <a:xfrm>
            <a:off x="3431075" y="3276264"/>
            <a:ext cx="931530" cy="931530"/>
            <a:chOff x="-93175" y="1999914"/>
            <a:chExt cx="931530" cy="931530"/>
          </a:xfrm>
        </p:grpSpPr>
        <p:pic>
          <p:nvPicPr>
            <p:cNvPr id="31" name="Picture 30" descr="A picture containing vector graphics&#10;&#10;Description automatically generated">
              <a:extLst>
                <a:ext uri="{FF2B5EF4-FFF2-40B4-BE49-F238E27FC236}">
                  <a16:creationId xmlns:a16="http://schemas.microsoft.com/office/drawing/2014/main" xmlns="" id="{711D4970-8C16-42A8-B38B-D92D4793C78E}"/>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3175" y="1999914"/>
              <a:ext cx="931530" cy="931530"/>
            </a:xfrm>
            <a:prstGeom prst="rect">
              <a:avLst/>
            </a:prstGeom>
          </p:spPr>
        </p:pic>
        <p:sp>
          <p:nvSpPr>
            <p:cNvPr id="32" name="TextBox 31">
              <a:extLst>
                <a:ext uri="{FF2B5EF4-FFF2-40B4-BE49-F238E27FC236}">
                  <a16:creationId xmlns:a16="http://schemas.microsoft.com/office/drawing/2014/main" xmlns="" id="{29416B42-F203-47D2-8963-7CC55710906D}"/>
                </a:ext>
              </a:extLst>
            </p:cNvPr>
            <p:cNvSpPr txBox="1"/>
            <p:nvPr/>
          </p:nvSpPr>
          <p:spPr>
            <a:xfrm>
              <a:off x="-46532" y="2204069"/>
              <a:ext cx="826010" cy="52322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70AD47">
                      <a:lumMod val="50000"/>
                    </a:srgbClr>
                  </a:solidFill>
                  <a:effectLst/>
                  <a:uLnTx/>
                  <a:uFillTx/>
                  <a:latin typeface="Calibri" panose="020F0502020204030204" pitchFamily="34" charset="0"/>
                  <a:ea typeface="思源黑体 CN Medium"/>
                  <a:cs typeface="Calibri" panose="020F0502020204030204" pitchFamily="34" charset="0"/>
                </a:rPr>
                <a:t>3</a:t>
              </a:r>
            </a:p>
          </p:txBody>
        </p:sp>
      </p:grpSp>
      <p:grpSp>
        <p:nvGrpSpPr>
          <p:cNvPr id="33" name="Group 32">
            <a:extLst>
              <a:ext uri="{FF2B5EF4-FFF2-40B4-BE49-F238E27FC236}">
                <a16:creationId xmlns:a16="http://schemas.microsoft.com/office/drawing/2014/main" xmlns="" id="{9C2D010C-E996-4C65-A2D9-6545B5E9836E}"/>
              </a:ext>
            </a:extLst>
          </p:cNvPr>
          <p:cNvGrpSpPr/>
          <p:nvPr/>
        </p:nvGrpSpPr>
        <p:grpSpPr>
          <a:xfrm>
            <a:off x="3469175" y="4895514"/>
            <a:ext cx="931530" cy="931530"/>
            <a:chOff x="-93175" y="1999914"/>
            <a:chExt cx="931530" cy="931530"/>
          </a:xfrm>
        </p:grpSpPr>
        <p:pic>
          <p:nvPicPr>
            <p:cNvPr id="34" name="Picture 33" descr="A picture containing vector graphics&#10;&#10;Description automatically generated">
              <a:extLst>
                <a:ext uri="{FF2B5EF4-FFF2-40B4-BE49-F238E27FC236}">
                  <a16:creationId xmlns:a16="http://schemas.microsoft.com/office/drawing/2014/main" xmlns="" id="{96E254C5-7D6C-4DC5-8F12-787C9AFFA324}"/>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3175" y="1999914"/>
              <a:ext cx="931530" cy="931530"/>
            </a:xfrm>
            <a:prstGeom prst="rect">
              <a:avLst/>
            </a:prstGeom>
          </p:spPr>
        </p:pic>
        <p:sp>
          <p:nvSpPr>
            <p:cNvPr id="35" name="TextBox 34">
              <a:extLst>
                <a:ext uri="{FF2B5EF4-FFF2-40B4-BE49-F238E27FC236}">
                  <a16:creationId xmlns:a16="http://schemas.microsoft.com/office/drawing/2014/main" xmlns="" id="{69641D67-67EF-4B95-ABD3-855AB2FFA2B7}"/>
                </a:ext>
              </a:extLst>
            </p:cNvPr>
            <p:cNvSpPr txBox="1"/>
            <p:nvPr/>
          </p:nvSpPr>
          <p:spPr>
            <a:xfrm>
              <a:off x="-46532" y="2204069"/>
              <a:ext cx="826010" cy="52322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70AD47">
                      <a:lumMod val="50000"/>
                    </a:srgbClr>
                  </a:solidFill>
                  <a:effectLst/>
                  <a:uLnTx/>
                  <a:uFillTx/>
                  <a:latin typeface="Calibri" panose="020F0502020204030204" pitchFamily="34" charset="0"/>
                  <a:ea typeface="思源黑体 CN Medium"/>
                  <a:cs typeface="Calibri" panose="020F0502020204030204" pitchFamily="34" charset="0"/>
                </a:rPr>
                <a:t>4</a:t>
              </a:r>
            </a:p>
          </p:txBody>
        </p:sp>
      </p:grpSp>
      <p:grpSp>
        <p:nvGrpSpPr>
          <p:cNvPr id="36" name="Group 35">
            <a:extLst>
              <a:ext uri="{FF2B5EF4-FFF2-40B4-BE49-F238E27FC236}">
                <a16:creationId xmlns:a16="http://schemas.microsoft.com/office/drawing/2014/main" xmlns="" id="{72C8B528-2E3A-4802-954F-06678DB7B736}"/>
              </a:ext>
            </a:extLst>
          </p:cNvPr>
          <p:cNvGrpSpPr/>
          <p:nvPr/>
        </p:nvGrpSpPr>
        <p:grpSpPr>
          <a:xfrm>
            <a:off x="7202975" y="304464"/>
            <a:ext cx="931530" cy="931530"/>
            <a:chOff x="-93175" y="1999914"/>
            <a:chExt cx="931530" cy="931530"/>
          </a:xfrm>
        </p:grpSpPr>
        <p:pic>
          <p:nvPicPr>
            <p:cNvPr id="37" name="Picture 36" descr="A picture containing vector graphics&#10;&#10;Description automatically generated">
              <a:extLst>
                <a:ext uri="{FF2B5EF4-FFF2-40B4-BE49-F238E27FC236}">
                  <a16:creationId xmlns:a16="http://schemas.microsoft.com/office/drawing/2014/main" xmlns="" id="{9945188B-0341-4ED6-9EE6-2119BB974A39}"/>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3175" y="1999914"/>
              <a:ext cx="931530" cy="931530"/>
            </a:xfrm>
            <a:prstGeom prst="rect">
              <a:avLst/>
            </a:prstGeom>
          </p:spPr>
        </p:pic>
        <p:sp>
          <p:nvSpPr>
            <p:cNvPr id="38" name="TextBox 37">
              <a:extLst>
                <a:ext uri="{FF2B5EF4-FFF2-40B4-BE49-F238E27FC236}">
                  <a16:creationId xmlns:a16="http://schemas.microsoft.com/office/drawing/2014/main" xmlns="" id="{2B78ACAB-47D0-4D60-8708-8B0F35E1360B}"/>
                </a:ext>
              </a:extLst>
            </p:cNvPr>
            <p:cNvSpPr txBox="1"/>
            <p:nvPr/>
          </p:nvSpPr>
          <p:spPr>
            <a:xfrm>
              <a:off x="-46532" y="2204069"/>
              <a:ext cx="826010" cy="52322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70AD47">
                      <a:lumMod val="50000"/>
                    </a:srgbClr>
                  </a:solidFill>
                  <a:effectLst/>
                  <a:uLnTx/>
                  <a:uFillTx/>
                  <a:latin typeface="Calibri" panose="020F0502020204030204" pitchFamily="34" charset="0"/>
                  <a:ea typeface="思源黑体 CN Medium"/>
                  <a:cs typeface="Calibri" panose="020F0502020204030204" pitchFamily="34" charset="0"/>
                </a:rPr>
                <a:t>5</a:t>
              </a:r>
            </a:p>
          </p:txBody>
        </p:sp>
      </p:grpSp>
      <p:grpSp>
        <p:nvGrpSpPr>
          <p:cNvPr id="39" name="Group 38">
            <a:extLst>
              <a:ext uri="{FF2B5EF4-FFF2-40B4-BE49-F238E27FC236}">
                <a16:creationId xmlns:a16="http://schemas.microsoft.com/office/drawing/2014/main" xmlns="" id="{4C18935C-EACF-4DB0-B141-112E2B62AF3E}"/>
              </a:ext>
            </a:extLst>
          </p:cNvPr>
          <p:cNvGrpSpPr/>
          <p:nvPr/>
        </p:nvGrpSpPr>
        <p:grpSpPr>
          <a:xfrm>
            <a:off x="7231550" y="1866564"/>
            <a:ext cx="931530" cy="931530"/>
            <a:chOff x="-93175" y="1999914"/>
            <a:chExt cx="931530" cy="931530"/>
          </a:xfrm>
        </p:grpSpPr>
        <p:pic>
          <p:nvPicPr>
            <p:cNvPr id="40" name="Picture 39" descr="A picture containing vector graphics&#10;&#10;Description automatically generated">
              <a:extLst>
                <a:ext uri="{FF2B5EF4-FFF2-40B4-BE49-F238E27FC236}">
                  <a16:creationId xmlns:a16="http://schemas.microsoft.com/office/drawing/2014/main" xmlns="" id="{1D71771B-68C7-4135-9AA6-F0CD7FF4A9AE}"/>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3175" y="1999914"/>
              <a:ext cx="931530" cy="931530"/>
            </a:xfrm>
            <a:prstGeom prst="rect">
              <a:avLst/>
            </a:prstGeom>
          </p:spPr>
        </p:pic>
        <p:sp>
          <p:nvSpPr>
            <p:cNvPr id="43" name="TextBox 42">
              <a:extLst>
                <a:ext uri="{FF2B5EF4-FFF2-40B4-BE49-F238E27FC236}">
                  <a16:creationId xmlns:a16="http://schemas.microsoft.com/office/drawing/2014/main" xmlns="" id="{E6C0D2BA-C3D7-4F63-8C90-827AC7310843}"/>
                </a:ext>
              </a:extLst>
            </p:cNvPr>
            <p:cNvSpPr txBox="1"/>
            <p:nvPr/>
          </p:nvSpPr>
          <p:spPr>
            <a:xfrm>
              <a:off x="-46532" y="2204069"/>
              <a:ext cx="826010" cy="52322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70AD47">
                      <a:lumMod val="50000"/>
                    </a:srgbClr>
                  </a:solidFill>
                  <a:effectLst/>
                  <a:uLnTx/>
                  <a:uFillTx/>
                  <a:latin typeface="Calibri" panose="020F0502020204030204" pitchFamily="34" charset="0"/>
                  <a:ea typeface="思源黑体 CN Medium"/>
                  <a:cs typeface="Calibri" panose="020F0502020204030204" pitchFamily="34" charset="0"/>
                </a:rPr>
                <a:t>6</a:t>
              </a:r>
            </a:p>
          </p:txBody>
        </p:sp>
      </p:grpSp>
    </p:spTree>
    <p:extLst>
      <p:ext uri="{BB962C8B-B14F-4D97-AF65-F5344CB8AC3E}">
        <p14:creationId xmlns:p14="http://schemas.microsoft.com/office/powerpoint/2010/main" val="1123486208"/>
      </p:ext>
    </p:extLst>
  </p:cSld>
  <p:clrMapOvr>
    <a:masterClrMapping/>
  </p:clrMapOvr>
  <p:transition spd="slow">
    <p:fad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xmlns="" id="{16AE81D5-E09A-681C-5BFD-4A28C71DB846}"/>
              </a:ext>
            </a:extLst>
          </p:cNvPr>
          <p:cNvGrpSpPr/>
          <p:nvPr/>
        </p:nvGrpSpPr>
        <p:grpSpPr>
          <a:xfrm>
            <a:off x="3078514" y="894408"/>
            <a:ext cx="7878725" cy="1916171"/>
            <a:chOff x="2505740" y="798716"/>
            <a:chExt cx="7878725" cy="1916171"/>
          </a:xfrm>
        </p:grpSpPr>
        <p:grpSp>
          <p:nvGrpSpPr>
            <p:cNvPr id="4" name="组合 31">
              <a:extLst>
                <a:ext uri="{FF2B5EF4-FFF2-40B4-BE49-F238E27FC236}">
                  <a16:creationId xmlns:a16="http://schemas.microsoft.com/office/drawing/2014/main" xmlns="" id="{242C8707-BB0F-C555-5A6B-8C4D3E1D9C75}"/>
                </a:ext>
              </a:extLst>
            </p:cNvPr>
            <p:cNvGrpSpPr/>
            <p:nvPr/>
          </p:nvGrpSpPr>
          <p:grpSpPr>
            <a:xfrm>
              <a:off x="2505740" y="798716"/>
              <a:ext cx="7878725" cy="1916171"/>
              <a:chOff x="1262829" y="3273981"/>
              <a:chExt cx="3732505" cy="1136153"/>
            </a:xfrm>
            <a:effectLst>
              <a:outerShdw blurRad="254000" sx="102000" sy="102000" algn="ctr" rotWithShape="0">
                <a:prstClr val="black">
                  <a:alpha val="25000"/>
                </a:prstClr>
              </a:outerShdw>
            </a:effectLst>
          </p:grpSpPr>
          <p:sp>
            <p:nvSpPr>
              <p:cNvPr id="7" name="圆角矩形 32">
                <a:extLst>
                  <a:ext uri="{FF2B5EF4-FFF2-40B4-BE49-F238E27FC236}">
                    <a16:creationId xmlns:a16="http://schemas.microsoft.com/office/drawing/2014/main" xmlns="" id="{2141BF69-1CA9-C2C3-A71C-6D0075E289E6}"/>
                  </a:ext>
                </a:extLst>
              </p:cNvPr>
              <p:cNvSpPr/>
              <p:nvPr/>
            </p:nvSpPr>
            <p:spPr>
              <a:xfrm>
                <a:off x="1262829" y="3273981"/>
                <a:ext cx="3732505" cy="1136153"/>
              </a:xfrm>
              <a:prstGeom prst="roundRect">
                <a:avLst>
                  <a:gd name="adj" fmla="val 5000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ea typeface="思源黑体 CN"/>
                  <a:cs typeface="+mn-cs"/>
                </a:endParaRPr>
              </a:p>
            </p:txBody>
          </p:sp>
          <p:sp>
            <p:nvSpPr>
              <p:cNvPr id="8" name="圆角矩形 33">
                <a:extLst>
                  <a:ext uri="{FF2B5EF4-FFF2-40B4-BE49-F238E27FC236}">
                    <a16:creationId xmlns:a16="http://schemas.microsoft.com/office/drawing/2014/main" xmlns="" id="{AD4D9298-F4AB-DA14-E5CF-1547A22E9883}"/>
                  </a:ext>
                </a:extLst>
              </p:cNvPr>
              <p:cNvSpPr/>
              <p:nvPr/>
            </p:nvSpPr>
            <p:spPr>
              <a:xfrm>
                <a:off x="1354876" y="3412797"/>
                <a:ext cx="3548412" cy="858521"/>
              </a:xfrm>
              <a:prstGeom prst="roundRect">
                <a:avLst>
                  <a:gd name="adj" fmla="val 50000"/>
                </a:avLst>
              </a:prstGeom>
              <a:solidFill>
                <a:schemeClr val="bg1"/>
              </a:solidFill>
              <a:ln w="28575">
                <a:solidFill>
                  <a:srgbClr val="127366"/>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ea typeface="思源黑体 CN"/>
                  <a:cs typeface="+mn-cs"/>
                </a:endParaRPr>
              </a:p>
            </p:txBody>
          </p:sp>
        </p:grpSp>
        <p:sp>
          <p:nvSpPr>
            <p:cNvPr id="3" name="TextBox 2">
              <a:extLst>
                <a:ext uri="{FF2B5EF4-FFF2-40B4-BE49-F238E27FC236}">
                  <a16:creationId xmlns:a16="http://schemas.microsoft.com/office/drawing/2014/main" xmlns="" id="{ACE9D1ED-89F5-1E29-3A37-A0630C19FCE7}"/>
                </a:ext>
              </a:extLst>
            </p:cNvPr>
            <p:cNvSpPr txBox="1"/>
            <p:nvPr/>
          </p:nvSpPr>
          <p:spPr>
            <a:xfrm>
              <a:off x="3049386" y="1156638"/>
              <a:ext cx="6636874" cy="1200329"/>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3600" b="1" i="0" u="none" strike="noStrike" kern="1200" cap="none" spc="0" normalizeH="0" baseline="0" noProof="0" dirty="0">
                  <a:ln>
                    <a:noFill/>
                  </a:ln>
                  <a:solidFill>
                    <a:srgbClr val="127366"/>
                  </a:solidFill>
                  <a:effectLst/>
                  <a:uLnTx/>
                  <a:uFillTx/>
                  <a:latin typeface="Cambria" panose="02040503050406030204" pitchFamily="18" charset="0"/>
                  <a:ea typeface="思源黑体 CN"/>
                  <a:cs typeface="+mn-cs"/>
                </a:rPr>
                <a:t>Ở 2 khổ thơ đầu, bạn nhỏ hỏi những điều gì về đất nước? </a:t>
              </a:r>
            </a:p>
          </p:txBody>
        </p:sp>
      </p:grpSp>
      <p:sp>
        <p:nvSpPr>
          <p:cNvPr id="5" name="TextBox 4">
            <a:extLst>
              <a:ext uri="{FF2B5EF4-FFF2-40B4-BE49-F238E27FC236}">
                <a16:creationId xmlns:a16="http://schemas.microsoft.com/office/drawing/2014/main" xmlns="" id="{69C1DE9F-6F5C-4C8A-DA6C-A345BB940ED5}"/>
              </a:ext>
            </a:extLst>
          </p:cNvPr>
          <p:cNvSpPr txBox="1"/>
          <p:nvPr/>
        </p:nvSpPr>
        <p:spPr>
          <a:xfrm>
            <a:off x="1036320" y="2934382"/>
            <a:ext cx="10448543" cy="2554545"/>
          </a:xfrm>
          <a:prstGeom prst="rect">
            <a:avLst/>
          </a:prstGeom>
          <a:noFill/>
        </p:spPr>
        <p:txBody>
          <a:bodyPr wrap="square">
            <a:spAutoFit/>
          </a:bodyPr>
          <a:lstStyle/>
          <a:p>
            <a:pPr lvl="0" algn="just">
              <a:defRPr/>
            </a:pPr>
            <a:r>
              <a:rPr lang="vi-VN" sz="4000" b="1" dirty="0">
                <a:solidFill>
                  <a:srgbClr val="000000"/>
                </a:solidFill>
                <a:latin typeface="Cambria" panose="02040503050406030204" pitchFamily="18" charset="0"/>
              </a:rPr>
              <a:t>- Đất nước là gì / Vẽ bằng bút chì / Có vừa trang giấy?</a:t>
            </a:r>
          </a:p>
          <a:p>
            <a:pPr lvl="0" algn="just">
              <a:defRPr/>
            </a:pPr>
            <a:r>
              <a:rPr lang="vi-VN" sz="4000" b="1" dirty="0">
                <a:solidFill>
                  <a:srgbClr val="000000"/>
                </a:solidFill>
                <a:latin typeface="Cambria" panose="02040503050406030204" pitchFamily="18" charset="0"/>
              </a:rPr>
              <a:t>- Làm sao để thấy / Núi cao thế nào / Biển rộng là bao / Cách nào đo nhỉ? </a:t>
            </a:r>
          </a:p>
        </p:txBody>
      </p:sp>
      <p:pic>
        <p:nvPicPr>
          <p:cNvPr id="2" name="Picture 1">
            <a:extLst>
              <a:ext uri="{FF2B5EF4-FFF2-40B4-BE49-F238E27FC236}">
                <a16:creationId xmlns:a16="http://schemas.microsoft.com/office/drawing/2014/main" xmlns="" id="{2A0F3EA6-6062-D67B-B5D9-BCC9A173DD91}"/>
              </a:ext>
            </a:extLst>
          </p:cNvPr>
          <p:cNvPicPr>
            <a:picLocks noChangeAspect="1"/>
          </p:cNvPicPr>
          <p:nvPr/>
        </p:nvPicPr>
        <p:blipFill>
          <a:blip r:embed="rId2"/>
          <a:stretch>
            <a:fillRect/>
          </a:stretch>
        </p:blipFill>
        <p:spPr>
          <a:xfrm>
            <a:off x="600406" y="1182149"/>
            <a:ext cx="2847079" cy="1536325"/>
          </a:xfrm>
          <a:prstGeom prst="rect">
            <a:avLst/>
          </a:prstGeom>
        </p:spPr>
      </p:pic>
    </p:spTree>
    <p:extLst>
      <p:ext uri="{BB962C8B-B14F-4D97-AF65-F5344CB8AC3E}">
        <p14:creationId xmlns:p14="http://schemas.microsoft.com/office/powerpoint/2010/main" val="92842934"/>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par>
                                <p:cTn id="8" presetID="22" presetClass="entr" presetSubtype="8" fill="hold"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wipe(left)">
                                      <p:cBhvr>
                                        <p:cTn id="10" dur="500"/>
                                        <p:tgtEl>
                                          <p:spTgt spid="9"/>
                                        </p:tgtEl>
                                      </p:cBhvr>
                                    </p:animEffect>
                                  </p:childTnLst>
                                </p:cTn>
                              </p:par>
                            </p:childTnLst>
                          </p:cTn>
                        </p:par>
                      </p:childTnLst>
                    </p:cTn>
                  </p:par>
                  <p:par>
                    <p:cTn id="11" fill="hold">
                      <p:stCondLst>
                        <p:cond delay="indefinite"/>
                      </p:stCondLst>
                      <p:childTnLst>
                        <p:par>
                          <p:cTn id="12" fill="hold">
                            <p:stCondLst>
                              <p:cond delay="0"/>
                            </p:stCondLst>
                            <p:childTnLst>
                              <p:par>
                                <p:cTn id="13" presetID="2" presetClass="entr" presetSubtype="4"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anim calcmode="lin" valueType="num">
                                      <p:cBhvr additive="base">
                                        <p:cTn id="15" dur="500" fill="hold"/>
                                        <p:tgtEl>
                                          <p:spTgt spid="5"/>
                                        </p:tgtEl>
                                        <p:attrNameLst>
                                          <p:attrName>ppt_x</p:attrName>
                                        </p:attrNameLst>
                                      </p:cBhvr>
                                      <p:tavLst>
                                        <p:tav tm="0">
                                          <p:val>
                                            <p:strVal val="#ppt_x"/>
                                          </p:val>
                                        </p:tav>
                                        <p:tav tm="100000">
                                          <p:val>
                                            <p:strVal val="#ppt_x"/>
                                          </p:val>
                                        </p:tav>
                                      </p:tavLst>
                                    </p:anim>
                                    <p:anim calcmode="lin" valueType="num">
                                      <p:cBhvr additive="base">
                                        <p:cTn id="16"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xmlns="" id="{16AE81D5-E09A-681C-5BFD-4A28C71DB846}"/>
              </a:ext>
            </a:extLst>
          </p:cNvPr>
          <p:cNvGrpSpPr/>
          <p:nvPr/>
        </p:nvGrpSpPr>
        <p:grpSpPr>
          <a:xfrm>
            <a:off x="2787429" y="235747"/>
            <a:ext cx="8431827" cy="1650204"/>
            <a:chOff x="2505740" y="798716"/>
            <a:chExt cx="7878725" cy="1916171"/>
          </a:xfrm>
        </p:grpSpPr>
        <p:grpSp>
          <p:nvGrpSpPr>
            <p:cNvPr id="4" name="组合 31">
              <a:extLst>
                <a:ext uri="{FF2B5EF4-FFF2-40B4-BE49-F238E27FC236}">
                  <a16:creationId xmlns:a16="http://schemas.microsoft.com/office/drawing/2014/main" xmlns="" id="{242C8707-BB0F-C555-5A6B-8C4D3E1D9C75}"/>
                </a:ext>
              </a:extLst>
            </p:cNvPr>
            <p:cNvGrpSpPr/>
            <p:nvPr/>
          </p:nvGrpSpPr>
          <p:grpSpPr>
            <a:xfrm>
              <a:off x="2505740" y="798716"/>
              <a:ext cx="7878725" cy="1916171"/>
              <a:chOff x="1262829" y="3273981"/>
              <a:chExt cx="3732505" cy="1136153"/>
            </a:xfrm>
            <a:effectLst>
              <a:outerShdw blurRad="254000" sx="102000" sy="102000" algn="ctr" rotWithShape="0">
                <a:prstClr val="black">
                  <a:alpha val="25000"/>
                </a:prstClr>
              </a:outerShdw>
            </a:effectLst>
          </p:grpSpPr>
          <p:sp>
            <p:nvSpPr>
              <p:cNvPr id="7" name="圆角矩形 32">
                <a:extLst>
                  <a:ext uri="{FF2B5EF4-FFF2-40B4-BE49-F238E27FC236}">
                    <a16:creationId xmlns:a16="http://schemas.microsoft.com/office/drawing/2014/main" xmlns="" id="{2141BF69-1CA9-C2C3-A71C-6D0075E289E6}"/>
                  </a:ext>
                </a:extLst>
              </p:cNvPr>
              <p:cNvSpPr/>
              <p:nvPr/>
            </p:nvSpPr>
            <p:spPr>
              <a:xfrm>
                <a:off x="1262829" y="3273981"/>
                <a:ext cx="3732505" cy="1136153"/>
              </a:xfrm>
              <a:prstGeom prst="roundRect">
                <a:avLst>
                  <a:gd name="adj" fmla="val 5000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ea typeface="思源黑体 CN"/>
                  <a:cs typeface="+mn-cs"/>
                </a:endParaRPr>
              </a:p>
            </p:txBody>
          </p:sp>
          <p:sp>
            <p:nvSpPr>
              <p:cNvPr id="8" name="圆角矩形 33">
                <a:extLst>
                  <a:ext uri="{FF2B5EF4-FFF2-40B4-BE49-F238E27FC236}">
                    <a16:creationId xmlns:a16="http://schemas.microsoft.com/office/drawing/2014/main" xmlns="" id="{AD4D9298-F4AB-DA14-E5CF-1547A22E9883}"/>
                  </a:ext>
                </a:extLst>
              </p:cNvPr>
              <p:cNvSpPr/>
              <p:nvPr/>
            </p:nvSpPr>
            <p:spPr>
              <a:xfrm>
                <a:off x="1354876" y="3412797"/>
                <a:ext cx="3548412" cy="858521"/>
              </a:xfrm>
              <a:prstGeom prst="roundRect">
                <a:avLst>
                  <a:gd name="adj" fmla="val 50000"/>
                </a:avLst>
              </a:prstGeom>
              <a:solidFill>
                <a:schemeClr val="bg1"/>
              </a:solidFill>
              <a:ln w="28575">
                <a:solidFill>
                  <a:srgbClr val="127366"/>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ea typeface="思源黑体 CN"/>
                  <a:cs typeface="+mn-cs"/>
                </a:endParaRPr>
              </a:p>
            </p:txBody>
          </p:sp>
        </p:grpSp>
        <p:sp>
          <p:nvSpPr>
            <p:cNvPr id="3" name="TextBox 2">
              <a:extLst>
                <a:ext uri="{FF2B5EF4-FFF2-40B4-BE49-F238E27FC236}">
                  <a16:creationId xmlns:a16="http://schemas.microsoft.com/office/drawing/2014/main" xmlns="" id="{ACE9D1ED-89F5-1E29-3A37-A0630C19FCE7}"/>
                </a:ext>
              </a:extLst>
            </p:cNvPr>
            <p:cNvSpPr txBox="1"/>
            <p:nvPr/>
          </p:nvSpPr>
          <p:spPr>
            <a:xfrm>
              <a:off x="2765601" y="1156636"/>
              <a:ext cx="7618864" cy="1200329"/>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3600" b="1" i="0" u="none" strike="noStrike" kern="1200" cap="none" spc="0" normalizeH="0" baseline="0" noProof="0" dirty="0">
                  <a:ln>
                    <a:noFill/>
                  </a:ln>
                  <a:solidFill>
                    <a:srgbClr val="127366"/>
                  </a:solidFill>
                  <a:effectLst/>
                  <a:uLnTx/>
                  <a:uFillTx/>
                  <a:latin typeface="Cambria" panose="02040503050406030204" pitchFamily="18" charset="0"/>
                  <a:ea typeface="思源黑体 CN"/>
                  <a:cs typeface="+mn-cs"/>
                </a:rPr>
                <a:t>Bạn ấy đã tự suy nghĩ để trả lời câu hỏi đó như thế nào?</a:t>
              </a:r>
            </a:p>
          </p:txBody>
        </p:sp>
      </p:grpSp>
      <p:pic>
        <p:nvPicPr>
          <p:cNvPr id="6" name="Picture 5">
            <a:extLst>
              <a:ext uri="{FF2B5EF4-FFF2-40B4-BE49-F238E27FC236}">
                <a16:creationId xmlns:a16="http://schemas.microsoft.com/office/drawing/2014/main" xmlns="" id="{4B022AFF-AA2D-6F4D-B6BE-8C285F39139E}"/>
              </a:ext>
            </a:extLst>
          </p:cNvPr>
          <p:cNvPicPr>
            <a:picLocks noChangeAspect="1"/>
          </p:cNvPicPr>
          <p:nvPr/>
        </p:nvPicPr>
        <p:blipFill>
          <a:blip r:embed="rId2"/>
          <a:stretch>
            <a:fillRect/>
          </a:stretch>
        </p:blipFill>
        <p:spPr>
          <a:xfrm>
            <a:off x="530096" y="740706"/>
            <a:ext cx="2687068" cy="1396167"/>
          </a:xfrm>
          <a:prstGeom prst="rect">
            <a:avLst/>
          </a:prstGeom>
        </p:spPr>
      </p:pic>
      <p:pic>
        <p:nvPicPr>
          <p:cNvPr id="10" name="Picture 9">
            <a:extLst>
              <a:ext uri="{FF2B5EF4-FFF2-40B4-BE49-F238E27FC236}">
                <a16:creationId xmlns:a16="http://schemas.microsoft.com/office/drawing/2014/main" xmlns="" id="{E97ED02F-473C-405F-B4AA-21A38B23B7C7}"/>
              </a:ext>
            </a:extLst>
          </p:cNvPr>
          <p:cNvPicPr>
            <a:picLocks noChangeAspect="1"/>
          </p:cNvPicPr>
          <p:nvPr/>
        </p:nvPicPr>
        <p:blipFill>
          <a:blip r:embed="rId3"/>
          <a:stretch>
            <a:fillRect/>
          </a:stretch>
        </p:blipFill>
        <p:spPr>
          <a:xfrm>
            <a:off x="2333625" y="1995487"/>
            <a:ext cx="7734300" cy="1476375"/>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
        <p:nvSpPr>
          <p:cNvPr id="11" name="Rectangle: Rounded Corners 10">
            <a:extLst>
              <a:ext uri="{FF2B5EF4-FFF2-40B4-BE49-F238E27FC236}">
                <a16:creationId xmlns:a16="http://schemas.microsoft.com/office/drawing/2014/main" xmlns="" id="{B1181B88-DC0B-4D3C-90FB-CF1DF3DF55C1}"/>
              </a:ext>
            </a:extLst>
          </p:cNvPr>
          <p:cNvSpPr/>
          <p:nvPr/>
        </p:nvSpPr>
        <p:spPr>
          <a:xfrm>
            <a:off x="1047750" y="3695700"/>
            <a:ext cx="10010775" cy="2295525"/>
          </a:xfrm>
          <a:prstGeom prst="roundRect">
            <a:avLst>
              <a:gd name="adj" fmla="val 18982"/>
            </a:avLst>
          </a:prstGeom>
          <a:solidFill>
            <a:srgbClr val="FFFF00"/>
          </a:solidFill>
          <a:ln w="76200">
            <a:solidFill>
              <a:srgbClr val="FF33CC"/>
            </a:solidFill>
            <a:prstDash val="sysDot"/>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dirty="0"/>
          </a:p>
        </p:txBody>
      </p:sp>
      <p:sp>
        <p:nvSpPr>
          <p:cNvPr id="12" name="TextBox 11">
            <a:extLst>
              <a:ext uri="{FF2B5EF4-FFF2-40B4-BE49-F238E27FC236}">
                <a16:creationId xmlns:a16="http://schemas.microsoft.com/office/drawing/2014/main" xmlns="" id="{4F2B6CC0-22D2-41D6-B4A7-0DE8A619E09F}"/>
              </a:ext>
            </a:extLst>
          </p:cNvPr>
          <p:cNvSpPr txBox="1"/>
          <p:nvPr/>
        </p:nvSpPr>
        <p:spPr>
          <a:xfrm>
            <a:off x="1236345" y="3782107"/>
            <a:ext cx="9650730" cy="2123658"/>
          </a:xfrm>
          <a:prstGeom prst="rect">
            <a:avLst/>
          </a:prstGeom>
          <a:noFill/>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en-US" sz="2200" b="1" dirty="0" err="1">
                <a:solidFill>
                  <a:srgbClr val="000000"/>
                </a:solidFill>
                <a:latin typeface="Cambria" panose="02040503050406030204" pitchFamily="18" charset="0"/>
                <a:ea typeface="思源黑体 CN"/>
              </a:rPr>
              <a:t>Bạn</a:t>
            </a:r>
            <a:r>
              <a:rPr lang="en-US" sz="2200" b="1" dirty="0">
                <a:solidFill>
                  <a:srgbClr val="000000"/>
                </a:solidFill>
                <a:latin typeface="Cambria" panose="02040503050406030204" pitchFamily="18" charset="0"/>
                <a:ea typeface="思源黑体 CN"/>
              </a:rPr>
              <a:t> </a:t>
            </a:r>
            <a:r>
              <a:rPr lang="en-US" sz="2200" b="1" dirty="0" err="1">
                <a:solidFill>
                  <a:srgbClr val="000000"/>
                </a:solidFill>
                <a:latin typeface="Cambria" panose="02040503050406030204" pitchFamily="18" charset="0"/>
                <a:ea typeface="思源黑体 CN"/>
              </a:rPr>
              <a:t>nhỏ</a:t>
            </a:r>
            <a:r>
              <a:rPr lang="en-US" sz="2200" b="1" dirty="0">
                <a:solidFill>
                  <a:srgbClr val="000000"/>
                </a:solidFill>
                <a:latin typeface="Cambria" panose="02040503050406030204" pitchFamily="18" charset="0"/>
                <a:ea typeface="思源黑体 CN"/>
              </a:rPr>
              <a:t> </a:t>
            </a:r>
            <a:r>
              <a:rPr lang="en-US" sz="2200" b="1" dirty="0" err="1">
                <a:solidFill>
                  <a:srgbClr val="000000"/>
                </a:solidFill>
                <a:latin typeface="Cambria" panose="02040503050406030204" pitchFamily="18" charset="0"/>
                <a:ea typeface="思源黑体 CN"/>
              </a:rPr>
              <a:t>nêu</a:t>
            </a:r>
            <a:r>
              <a:rPr lang="en-US" sz="2200" b="1" dirty="0">
                <a:solidFill>
                  <a:srgbClr val="000000"/>
                </a:solidFill>
                <a:latin typeface="Cambria" panose="02040503050406030204" pitchFamily="18" charset="0"/>
                <a:ea typeface="思源黑体 CN"/>
              </a:rPr>
              <a:t> </a:t>
            </a:r>
            <a:r>
              <a:rPr lang="en-US" sz="2200" b="1" dirty="0" err="1">
                <a:solidFill>
                  <a:srgbClr val="000000"/>
                </a:solidFill>
                <a:latin typeface="Cambria" panose="02040503050406030204" pitchFamily="18" charset="0"/>
                <a:ea typeface="思源黑体 CN"/>
              </a:rPr>
              <a:t>ra</a:t>
            </a:r>
            <a:r>
              <a:rPr lang="en-US" sz="2200" b="1" dirty="0">
                <a:solidFill>
                  <a:srgbClr val="000000"/>
                </a:solidFill>
                <a:latin typeface="Cambria" panose="02040503050406030204" pitchFamily="18" charset="0"/>
                <a:ea typeface="思源黑体 CN"/>
              </a:rPr>
              <a:t> </a:t>
            </a:r>
            <a:r>
              <a:rPr lang="en-US" sz="2200" b="1" dirty="0" err="1">
                <a:solidFill>
                  <a:srgbClr val="000000"/>
                </a:solidFill>
                <a:latin typeface="Cambria" panose="02040503050406030204" pitchFamily="18" charset="0"/>
                <a:ea typeface="思源黑体 CN"/>
              </a:rPr>
              <a:t>các</a:t>
            </a:r>
            <a:r>
              <a:rPr lang="en-US" sz="2200" b="1" dirty="0">
                <a:solidFill>
                  <a:srgbClr val="000000"/>
                </a:solidFill>
                <a:latin typeface="Cambria" panose="02040503050406030204" pitchFamily="18" charset="0"/>
                <a:ea typeface="思源黑体 CN"/>
              </a:rPr>
              <a:t> </a:t>
            </a:r>
            <a:r>
              <a:rPr lang="en-US" sz="2200" b="1" dirty="0" err="1">
                <a:solidFill>
                  <a:srgbClr val="000000"/>
                </a:solidFill>
                <a:latin typeface="Cambria" panose="02040503050406030204" pitchFamily="18" charset="0"/>
                <a:ea typeface="思源黑体 CN"/>
              </a:rPr>
              <a:t>câu</a:t>
            </a:r>
            <a:r>
              <a:rPr lang="en-US" sz="2200" b="1" dirty="0">
                <a:solidFill>
                  <a:srgbClr val="000000"/>
                </a:solidFill>
                <a:latin typeface="Cambria" panose="02040503050406030204" pitchFamily="18" charset="0"/>
                <a:ea typeface="思源黑体 CN"/>
              </a:rPr>
              <a:t> </a:t>
            </a:r>
            <a:r>
              <a:rPr lang="en-US" sz="2200" b="1" dirty="0" err="1">
                <a:solidFill>
                  <a:srgbClr val="000000"/>
                </a:solidFill>
                <a:latin typeface="Cambria" panose="02040503050406030204" pitchFamily="18" charset="0"/>
                <a:ea typeface="思源黑体 CN"/>
              </a:rPr>
              <a:t>hỏi</a:t>
            </a:r>
            <a:r>
              <a:rPr lang="en-US" sz="2200" b="1" dirty="0">
                <a:solidFill>
                  <a:srgbClr val="000000"/>
                </a:solidFill>
                <a:latin typeface="Cambria" panose="02040503050406030204" pitchFamily="18" charset="0"/>
                <a:ea typeface="思源黑体 CN"/>
              </a:rPr>
              <a:t> </a:t>
            </a:r>
            <a:r>
              <a:rPr lang="en-US" sz="2200" b="1" dirty="0" err="1">
                <a:solidFill>
                  <a:srgbClr val="000000"/>
                </a:solidFill>
                <a:latin typeface="Cambria" panose="02040503050406030204" pitchFamily="18" charset="0"/>
                <a:ea typeface="思源黑体 CN"/>
              </a:rPr>
              <a:t>và</a:t>
            </a:r>
            <a:r>
              <a:rPr lang="en-US" sz="2200" b="1" dirty="0">
                <a:solidFill>
                  <a:srgbClr val="000000"/>
                </a:solidFill>
                <a:latin typeface="Cambria" panose="02040503050406030204" pitchFamily="18" charset="0"/>
                <a:ea typeface="思源黑体 CN"/>
              </a:rPr>
              <a:t> </a:t>
            </a:r>
            <a:r>
              <a:rPr lang="en-US" sz="2200" b="1" dirty="0" err="1">
                <a:solidFill>
                  <a:srgbClr val="000000"/>
                </a:solidFill>
                <a:latin typeface="Cambria" panose="02040503050406030204" pitchFamily="18" charset="0"/>
                <a:ea typeface="思源黑体 CN"/>
              </a:rPr>
              <a:t>tự</a:t>
            </a:r>
            <a:r>
              <a:rPr lang="en-US" sz="2200" b="1" dirty="0">
                <a:solidFill>
                  <a:srgbClr val="000000"/>
                </a:solidFill>
                <a:latin typeface="Cambria" panose="02040503050406030204" pitchFamily="18" charset="0"/>
                <a:ea typeface="思源黑体 CN"/>
              </a:rPr>
              <a:t> </a:t>
            </a:r>
            <a:r>
              <a:rPr lang="en-US" sz="2200" b="1" dirty="0" err="1">
                <a:solidFill>
                  <a:srgbClr val="000000"/>
                </a:solidFill>
                <a:latin typeface="Cambria" panose="02040503050406030204" pitchFamily="18" charset="0"/>
                <a:ea typeface="思源黑体 CN"/>
              </a:rPr>
              <a:t>trả</a:t>
            </a:r>
            <a:r>
              <a:rPr lang="en-US" sz="2200" b="1" dirty="0">
                <a:solidFill>
                  <a:srgbClr val="000000"/>
                </a:solidFill>
                <a:latin typeface="Cambria" panose="02040503050406030204" pitchFamily="18" charset="0"/>
                <a:ea typeface="思源黑体 CN"/>
              </a:rPr>
              <a:t> </a:t>
            </a:r>
            <a:r>
              <a:rPr lang="en-US" sz="2200" b="1" dirty="0" err="1">
                <a:solidFill>
                  <a:srgbClr val="000000"/>
                </a:solidFill>
                <a:latin typeface="Cambria" panose="02040503050406030204" pitchFamily="18" charset="0"/>
                <a:ea typeface="思源黑体 CN"/>
              </a:rPr>
              <a:t>lời</a:t>
            </a:r>
            <a:r>
              <a:rPr lang="en-US" sz="2200" b="1" dirty="0">
                <a:solidFill>
                  <a:srgbClr val="000000"/>
                </a:solidFill>
                <a:latin typeface="Cambria" panose="02040503050406030204" pitchFamily="18" charset="0"/>
                <a:ea typeface="思源黑体 CN"/>
              </a:rPr>
              <a:t>. </a:t>
            </a:r>
            <a:r>
              <a:rPr lang="en-US" sz="2200" b="1" dirty="0" err="1">
                <a:solidFill>
                  <a:srgbClr val="000000"/>
                </a:solidFill>
                <a:latin typeface="Cambria" panose="02040503050406030204" pitchFamily="18" charset="0"/>
                <a:ea typeface="思源黑体 CN"/>
              </a:rPr>
              <a:t>Các</a:t>
            </a:r>
            <a:r>
              <a:rPr lang="en-US" sz="2200" b="1" dirty="0">
                <a:solidFill>
                  <a:srgbClr val="000000"/>
                </a:solidFill>
                <a:latin typeface="Cambria" panose="02040503050406030204" pitchFamily="18" charset="0"/>
                <a:ea typeface="思源黑体 CN"/>
              </a:rPr>
              <a:t> </a:t>
            </a:r>
            <a:r>
              <a:rPr lang="en-US" sz="2200" b="1" dirty="0" err="1">
                <a:solidFill>
                  <a:srgbClr val="000000"/>
                </a:solidFill>
                <a:latin typeface="Cambria" panose="02040503050406030204" pitchFamily="18" charset="0"/>
                <a:ea typeface="思源黑体 CN"/>
              </a:rPr>
              <a:t>câu</a:t>
            </a:r>
            <a:r>
              <a:rPr lang="en-US" sz="2200" b="1" dirty="0">
                <a:solidFill>
                  <a:srgbClr val="000000"/>
                </a:solidFill>
                <a:latin typeface="Cambria" panose="02040503050406030204" pitchFamily="18" charset="0"/>
                <a:ea typeface="思源黑体 CN"/>
              </a:rPr>
              <a:t> </a:t>
            </a:r>
            <a:r>
              <a:rPr lang="en-US" sz="2200" b="1" dirty="0" err="1">
                <a:solidFill>
                  <a:srgbClr val="000000"/>
                </a:solidFill>
                <a:latin typeface="Cambria" panose="02040503050406030204" pitchFamily="18" charset="0"/>
                <a:ea typeface="思源黑体 CN"/>
              </a:rPr>
              <a:t>trả</a:t>
            </a:r>
            <a:r>
              <a:rPr lang="en-US" sz="2200" b="1" dirty="0">
                <a:solidFill>
                  <a:srgbClr val="000000"/>
                </a:solidFill>
                <a:latin typeface="Cambria" panose="02040503050406030204" pitchFamily="18" charset="0"/>
                <a:ea typeface="思源黑体 CN"/>
              </a:rPr>
              <a:t> </a:t>
            </a:r>
            <a:r>
              <a:rPr lang="en-US" sz="2200" b="1" dirty="0" err="1">
                <a:solidFill>
                  <a:srgbClr val="000000"/>
                </a:solidFill>
                <a:latin typeface="Cambria" panose="02040503050406030204" pitchFamily="18" charset="0"/>
                <a:ea typeface="思源黑体 CN"/>
              </a:rPr>
              <a:t>lời</a:t>
            </a:r>
            <a:r>
              <a:rPr lang="en-US" sz="2200" b="1" dirty="0">
                <a:solidFill>
                  <a:srgbClr val="000000"/>
                </a:solidFill>
                <a:latin typeface="Cambria" panose="02040503050406030204" pitchFamily="18" charset="0"/>
                <a:ea typeface="思源黑体 CN"/>
              </a:rPr>
              <a:t> </a:t>
            </a:r>
            <a:r>
              <a:rPr lang="en-US" sz="2200" b="1" dirty="0" err="1">
                <a:solidFill>
                  <a:srgbClr val="000000"/>
                </a:solidFill>
                <a:latin typeface="Cambria" panose="02040503050406030204" pitchFamily="18" charset="0"/>
                <a:ea typeface="思源黑体 CN"/>
              </a:rPr>
              <a:t>của</a:t>
            </a:r>
            <a:r>
              <a:rPr lang="en-US" sz="2200" b="1" dirty="0">
                <a:solidFill>
                  <a:srgbClr val="000000"/>
                </a:solidFill>
                <a:latin typeface="Cambria" panose="02040503050406030204" pitchFamily="18" charset="0"/>
                <a:ea typeface="思源黑体 CN"/>
              </a:rPr>
              <a:t> </a:t>
            </a:r>
            <a:r>
              <a:rPr lang="en-US" sz="2200" b="1" dirty="0" err="1">
                <a:solidFill>
                  <a:srgbClr val="000000"/>
                </a:solidFill>
                <a:latin typeface="Cambria" panose="02040503050406030204" pitchFamily="18" charset="0"/>
                <a:ea typeface="思源黑体 CN"/>
              </a:rPr>
              <a:t>bạn</a:t>
            </a:r>
            <a:r>
              <a:rPr lang="en-US" sz="2200" b="1" dirty="0">
                <a:solidFill>
                  <a:srgbClr val="000000"/>
                </a:solidFill>
                <a:latin typeface="Cambria" panose="02040503050406030204" pitchFamily="18" charset="0"/>
                <a:ea typeface="思源黑体 CN"/>
              </a:rPr>
              <a:t> </a:t>
            </a:r>
            <a:r>
              <a:rPr lang="en-US" sz="2200" b="1" dirty="0" err="1">
                <a:solidFill>
                  <a:srgbClr val="000000"/>
                </a:solidFill>
                <a:latin typeface="Cambria" panose="02040503050406030204" pitchFamily="18" charset="0"/>
                <a:ea typeface="思源黑体 CN"/>
              </a:rPr>
              <a:t>nhỏ</a:t>
            </a:r>
            <a:r>
              <a:rPr lang="en-US" sz="2200" b="1" dirty="0">
                <a:solidFill>
                  <a:srgbClr val="000000"/>
                </a:solidFill>
                <a:latin typeface="Cambria" panose="02040503050406030204" pitchFamily="18" charset="0"/>
                <a:ea typeface="思源黑体 CN"/>
              </a:rPr>
              <a:t> </a:t>
            </a:r>
            <a:r>
              <a:rPr lang="en-US" sz="2200" b="1" dirty="0" err="1">
                <a:solidFill>
                  <a:srgbClr val="000000"/>
                </a:solidFill>
                <a:latin typeface="Cambria" panose="02040503050406030204" pitchFamily="18" charset="0"/>
                <a:ea typeface="思源黑体 CN"/>
              </a:rPr>
              <a:t>cho</a:t>
            </a:r>
            <a:r>
              <a:rPr lang="en-US" sz="2200" b="1" dirty="0">
                <a:solidFill>
                  <a:srgbClr val="000000"/>
                </a:solidFill>
                <a:latin typeface="Cambria" panose="02040503050406030204" pitchFamily="18" charset="0"/>
                <a:ea typeface="思源黑体 CN"/>
              </a:rPr>
              <a:t> </a:t>
            </a:r>
            <a:r>
              <a:rPr lang="en-US" sz="2200" b="1" dirty="0" err="1">
                <a:solidFill>
                  <a:srgbClr val="000000"/>
                </a:solidFill>
                <a:latin typeface="Cambria" panose="02040503050406030204" pitchFamily="18" charset="0"/>
                <a:ea typeface="思源黑体 CN"/>
              </a:rPr>
              <a:t>biết</a:t>
            </a:r>
            <a:r>
              <a:rPr lang="en-US" sz="2200" b="1" dirty="0">
                <a:solidFill>
                  <a:srgbClr val="000000"/>
                </a:solidFill>
                <a:latin typeface="Cambria" panose="02040503050406030204" pitchFamily="18" charset="0"/>
                <a:ea typeface="思源黑体 CN"/>
              </a:rPr>
              <a:t> </a:t>
            </a:r>
            <a:r>
              <a:rPr lang="en-US" sz="2200" b="1" dirty="0" err="1">
                <a:solidFill>
                  <a:srgbClr val="000000"/>
                </a:solidFill>
                <a:latin typeface="Cambria" panose="02040503050406030204" pitchFamily="18" charset="0"/>
                <a:ea typeface="思源黑体 CN"/>
              </a:rPr>
              <a:t>đất</a:t>
            </a:r>
            <a:r>
              <a:rPr lang="en-US" sz="2200" b="1" dirty="0">
                <a:solidFill>
                  <a:srgbClr val="000000"/>
                </a:solidFill>
                <a:latin typeface="Cambria" panose="02040503050406030204" pitchFamily="18" charset="0"/>
                <a:ea typeface="思源黑体 CN"/>
              </a:rPr>
              <a:t> </a:t>
            </a:r>
            <a:r>
              <a:rPr lang="en-US" sz="2200" b="1" dirty="0" err="1">
                <a:solidFill>
                  <a:srgbClr val="000000"/>
                </a:solidFill>
                <a:latin typeface="Cambria" panose="02040503050406030204" pitchFamily="18" charset="0"/>
                <a:ea typeface="思源黑体 CN"/>
              </a:rPr>
              <a:t>nước</a:t>
            </a:r>
            <a:r>
              <a:rPr lang="en-US" sz="2200" b="1" dirty="0">
                <a:solidFill>
                  <a:srgbClr val="000000"/>
                </a:solidFill>
                <a:latin typeface="Cambria" panose="02040503050406030204" pitchFamily="18" charset="0"/>
                <a:ea typeface="思源黑体 CN"/>
              </a:rPr>
              <a:t> </a:t>
            </a:r>
            <a:r>
              <a:rPr lang="en-US" sz="2200" b="1" dirty="0" err="1">
                <a:solidFill>
                  <a:srgbClr val="000000"/>
                </a:solidFill>
                <a:latin typeface="Cambria" panose="02040503050406030204" pitchFamily="18" charset="0"/>
                <a:ea typeface="思源黑体 CN"/>
              </a:rPr>
              <a:t>có</a:t>
            </a:r>
            <a:r>
              <a:rPr lang="en-US" sz="2200" b="1" dirty="0">
                <a:solidFill>
                  <a:srgbClr val="000000"/>
                </a:solidFill>
                <a:latin typeface="Cambria" panose="02040503050406030204" pitchFamily="18" charset="0"/>
                <a:ea typeface="思源黑体 CN"/>
              </a:rPr>
              <a:t> </a:t>
            </a:r>
            <a:r>
              <a:rPr lang="en-US" sz="2200" b="1" dirty="0" err="1">
                <a:solidFill>
                  <a:srgbClr val="000000"/>
                </a:solidFill>
                <a:latin typeface="Cambria" panose="02040503050406030204" pitchFamily="18" charset="0"/>
                <a:ea typeface="思源黑体 CN"/>
              </a:rPr>
              <a:t>trong</a:t>
            </a:r>
            <a:r>
              <a:rPr lang="en-US" sz="2200" b="1" dirty="0">
                <a:solidFill>
                  <a:srgbClr val="000000"/>
                </a:solidFill>
                <a:latin typeface="Cambria" panose="02040503050406030204" pitchFamily="18" charset="0"/>
                <a:ea typeface="思源黑体 CN"/>
              </a:rPr>
              <a:t> </a:t>
            </a:r>
            <a:r>
              <a:rPr lang="en-US" sz="2200" b="1" dirty="0" err="1">
                <a:solidFill>
                  <a:srgbClr val="000000"/>
                </a:solidFill>
                <a:latin typeface="Cambria" panose="02040503050406030204" pitchFamily="18" charset="0"/>
                <a:ea typeface="思源黑体 CN"/>
              </a:rPr>
              <a:t>mỗi</a:t>
            </a:r>
            <a:r>
              <a:rPr lang="en-US" sz="2200" b="1" dirty="0">
                <a:solidFill>
                  <a:srgbClr val="000000"/>
                </a:solidFill>
                <a:latin typeface="Cambria" panose="02040503050406030204" pitchFamily="18" charset="0"/>
                <a:ea typeface="思源黑体 CN"/>
              </a:rPr>
              <a:t> </a:t>
            </a:r>
            <a:r>
              <a:rPr lang="en-US" sz="2200" b="1" dirty="0" err="1">
                <a:solidFill>
                  <a:srgbClr val="000000"/>
                </a:solidFill>
                <a:latin typeface="Cambria" panose="02040503050406030204" pitchFamily="18" charset="0"/>
                <a:ea typeface="思源黑体 CN"/>
              </a:rPr>
              <a:t>ngôi</a:t>
            </a:r>
            <a:r>
              <a:rPr lang="en-US" sz="2200" b="1" dirty="0">
                <a:solidFill>
                  <a:srgbClr val="000000"/>
                </a:solidFill>
                <a:latin typeface="Cambria" panose="02040503050406030204" pitchFamily="18" charset="0"/>
                <a:ea typeface="思源黑体 CN"/>
              </a:rPr>
              <a:t> </a:t>
            </a:r>
            <a:r>
              <a:rPr lang="en-US" sz="2200" b="1" dirty="0" err="1">
                <a:solidFill>
                  <a:srgbClr val="000000"/>
                </a:solidFill>
                <a:latin typeface="Cambria" panose="02040503050406030204" pitchFamily="18" charset="0"/>
                <a:ea typeface="思源黑体 CN"/>
              </a:rPr>
              <a:t>nhà</a:t>
            </a:r>
            <a:r>
              <a:rPr lang="en-US" sz="2200" b="1" dirty="0">
                <a:solidFill>
                  <a:srgbClr val="000000"/>
                </a:solidFill>
                <a:latin typeface="Cambria" panose="02040503050406030204" pitchFamily="18" charset="0"/>
                <a:ea typeface="思源黑体 CN"/>
              </a:rPr>
              <a:t>, </a:t>
            </a:r>
            <a:r>
              <a:rPr lang="en-US" sz="2200" b="1" dirty="0" err="1">
                <a:solidFill>
                  <a:srgbClr val="000000"/>
                </a:solidFill>
                <a:latin typeface="Cambria" panose="02040503050406030204" pitchFamily="18" charset="0"/>
                <a:ea typeface="思源黑体 CN"/>
              </a:rPr>
              <a:t>mỗi</a:t>
            </a:r>
            <a:r>
              <a:rPr lang="en-US" sz="2200" b="1" dirty="0">
                <a:solidFill>
                  <a:srgbClr val="000000"/>
                </a:solidFill>
                <a:latin typeface="Cambria" panose="02040503050406030204" pitchFamily="18" charset="0"/>
                <a:ea typeface="思源黑体 CN"/>
              </a:rPr>
              <a:t> </a:t>
            </a:r>
            <a:r>
              <a:rPr lang="en-US" sz="2200" b="1" dirty="0" err="1">
                <a:solidFill>
                  <a:srgbClr val="000000"/>
                </a:solidFill>
                <a:latin typeface="Cambria" panose="02040503050406030204" pitchFamily="18" charset="0"/>
                <a:ea typeface="思源黑体 CN"/>
              </a:rPr>
              <a:t>gia</a:t>
            </a:r>
            <a:r>
              <a:rPr lang="en-US" sz="2200" b="1" dirty="0">
                <a:solidFill>
                  <a:srgbClr val="000000"/>
                </a:solidFill>
                <a:latin typeface="Cambria" panose="02040503050406030204" pitchFamily="18" charset="0"/>
                <a:ea typeface="思源黑体 CN"/>
              </a:rPr>
              <a:t> </a:t>
            </a:r>
            <a:r>
              <a:rPr lang="en-US" sz="2200" b="1" dirty="0" err="1">
                <a:solidFill>
                  <a:srgbClr val="000000"/>
                </a:solidFill>
                <a:latin typeface="Cambria" panose="02040503050406030204" pitchFamily="18" charset="0"/>
                <a:ea typeface="思源黑体 CN"/>
              </a:rPr>
              <a:t>đình</a:t>
            </a:r>
            <a:r>
              <a:rPr lang="en-US" sz="2200" b="1" dirty="0">
                <a:solidFill>
                  <a:srgbClr val="000000"/>
                </a:solidFill>
                <a:latin typeface="Cambria" panose="02040503050406030204" pitchFamily="18" charset="0"/>
                <a:ea typeface="思源黑体 CN"/>
              </a:rPr>
              <a:t>, </a:t>
            </a:r>
            <a:r>
              <a:rPr lang="en-US" sz="2200" b="1" dirty="0" err="1">
                <a:solidFill>
                  <a:srgbClr val="000000"/>
                </a:solidFill>
                <a:latin typeface="Cambria" panose="02040503050406030204" pitchFamily="18" charset="0"/>
                <a:ea typeface="思源黑体 CN"/>
              </a:rPr>
              <a:t>nơi</a:t>
            </a:r>
            <a:r>
              <a:rPr lang="en-US" sz="2200" b="1" dirty="0">
                <a:solidFill>
                  <a:srgbClr val="000000"/>
                </a:solidFill>
                <a:latin typeface="Cambria" panose="02040503050406030204" pitchFamily="18" charset="0"/>
                <a:ea typeface="思源黑体 CN"/>
              </a:rPr>
              <a:t> </a:t>
            </a:r>
            <a:r>
              <a:rPr lang="en-US" sz="2200" b="1" dirty="0" err="1">
                <a:solidFill>
                  <a:srgbClr val="000000"/>
                </a:solidFill>
                <a:latin typeface="Cambria" panose="02040503050406030204" pitchFamily="18" charset="0"/>
                <a:ea typeface="思源黑体 CN"/>
              </a:rPr>
              <a:t>đó</a:t>
            </a:r>
            <a:r>
              <a:rPr lang="en-US" sz="2200" b="1" dirty="0">
                <a:solidFill>
                  <a:srgbClr val="000000"/>
                </a:solidFill>
                <a:latin typeface="Cambria" panose="02040503050406030204" pitchFamily="18" charset="0"/>
                <a:ea typeface="思源黑体 CN"/>
              </a:rPr>
              <a:t> </a:t>
            </a:r>
            <a:r>
              <a:rPr lang="en-US" sz="2200" b="1" dirty="0" err="1">
                <a:solidFill>
                  <a:srgbClr val="000000"/>
                </a:solidFill>
                <a:latin typeface="Cambria" panose="02040503050406030204" pitchFamily="18" charset="0"/>
                <a:ea typeface="思源黑体 CN"/>
              </a:rPr>
              <a:t>có</a:t>
            </a:r>
            <a:r>
              <a:rPr lang="en-US" sz="2200" b="1" dirty="0">
                <a:solidFill>
                  <a:srgbClr val="000000"/>
                </a:solidFill>
                <a:latin typeface="Cambria" panose="02040503050406030204" pitchFamily="18" charset="0"/>
                <a:ea typeface="思源黑体 CN"/>
              </a:rPr>
              <a:t> </a:t>
            </a:r>
            <a:r>
              <a:rPr lang="en-US" sz="2200" b="1" dirty="0" err="1">
                <a:solidFill>
                  <a:srgbClr val="000000"/>
                </a:solidFill>
                <a:latin typeface="Cambria" panose="02040503050406030204" pitchFamily="18" charset="0"/>
                <a:ea typeface="思源黑体 CN"/>
              </a:rPr>
              <a:t>mẹ</a:t>
            </a:r>
            <a:r>
              <a:rPr lang="en-US" sz="2200" b="1" dirty="0">
                <a:solidFill>
                  <a:srgbClr val="000000"/>
                </a:solidFill>
                <a:latin typeface="Cambria" panose="02040503050406030204" pitchFamily="18" charset="0"/>
                <a:ea typeface="思源黑体 CN"/>
              </a:rPr>
              <a:t> </a:t>
            </a:r>
            <a:r>
              <a:rPr lang="en-US" sz="2200" b="1" dirty="0" err="1">
                <a:solidFill>
                  <a:srgbClr val="000000"/>
                </a:solidFill>
                <a:latin typeface="Cambria" panose="02040503050406030204" pitchFamily="18" charset="0"/>
                <a:ea typeface="思源黑体 CN"/>
              </a:rPr>
              <a:t>có</a:t>
            </a:r>
            <a:r>
              <a:rPr lang="en-US" sz="2200" b="1" dirty="0">
                <a:solidFill>
                  <a:srgbClr val="000000"/>
                </a:solidFill>
                <a:latin typeface="Cambria" panose="02040503050406030204" pitchFamily="18" charset="0"/>
                <a:ea typeface="思源黑体 CN"/>
              </a:rPr>
              <a:t> cha, </a:t>
            </a:r>
            <a:r>
              <a:rPr lang="en-US" sz="2200" b="1" dirty="0" err="1">
                <a:solidFill>
                  <a:srgbClr val="000000"/>
                </a:solidFill>
                <a:latin typeface="Cambria" panose="02040503050406030204" pitchFamily="18" charset="0"/>
                <a:ea typeface="思源黑体 CN"/>
              </a:rPr>
              <a:t>có</a:t>
            </a:r>
            <a:r>
              <a:rPr lang="en-US" sz="2200" b="1" dirty="0">
                <a:solidFill>
                  <a:srgbClr val="000000"/>
                </a:solidFill>
                <a:latin typeface="Cambria" panose="02040503050406030204" pitchFamily="18" charset="0"/>
                <a:ea typeface="思源黑体 CN"/>
              </a:rPr>
              <a:t> </a:t>
            </a:r>
            <a:r>
              <a:rPr lang="en-US" sz="2200" b="1" dirty="0" err="1">
                <a:solidFill>
                  <a:srgbClr val="000000"/>
                </a:solidFill>
                <a:latin typeface="Cambria" panose="02040503050406030204" pitchFamily="18" charset="0"/>
                <a:ea typeface="思源黑体 CN"/>
              </a:rPr>
              <a:t>lá</a:t>
            </a:r>
            <a:r>
              <a:rPr lang="en-US" sz="2200" b="1" dirty="0">
                <a:solidFill>
                  <a:srgbClr val="000000"/>
                </a:solidFill>
                <a:latin typeface="Cambria" panose="02040503050406030204" pitchFamily="18" charset="0"/>
                <a:ea typeface="思源黑体 CN"/>
              </a:rPr>
              <a:t> </a:t>
            </a:r>
            <a:r>
              <a:rPr lang="en-US" sz="2200" b="1" dirty="0" err="1">
                <a:solidFill>
                  <a:srgbClr val="000000"/>
                </a:solidFill>
                <a:latin typeface="Cambria" panose="02040503050406030204" pitchFamily="18" charset="0"/>
                <a:ea typeface="思源黑体 CN"/>
              </a:rPr>
              <a:t>cờ</a:t>
            </a:r>
            <a:r>
              <a:rPr lang="en-US" sz="2200" b="1" dirty="0">
                <a:solidFill>
                  <a:srgbClr val="000000"/>
                </a:solidFill>
                <a:latin typeface="Cambria" panose="02040503050406030204" pitchFamily="18" charset="0"/>
                <a:ea typeface="思源黑体 CN"/>
              </a:rPr>
              <a:t> </a:t>
            </a:r>
            <a:r>
              <a:rPr lang="en-US" sz="2200" b="1" dirty="0" err="1">
                <a:solidFill>
                  <a:srgbClr val="000000"/>
                </a:solidFill>
                <a:latin typeface="Cambria" panose="02040503050406030204" pitchFamily="18" charset="0"/>
                <a:ea typeface="思源黑体 CN"/>
              </a:rPr>
              <a:t>Tổ</a:t>
            </a:r>
            <a:r>
              <a:rPr lang="en-US" sz="2200" b="1" dirty="0">
                <a:solidFill>
                  <a:srgbClr val="000000"/>
                </a:solidFill>
                <a:latin typeface="Cambria" panose="02040503050406030204" pitchFamily="18" charset="0"/>
                <a:ea typeface="思源黑体 CN"/>
              </a:rPr>
              <a:t> </a:t>
            </a:r>
            <a:r>
              <a:rPr lang="en-US" sz="2200" b="1" dirty="0" err="1">
                <a:solidFill>
                  <a:srgbClr val="000000"/>
                </a:solidFill>
                <a:latin typeface="Cambria" panose="02040503050406030204" pitchFamily="18" charset="0"/>
                <a:ea typeface="思源黑体 CN"/>
              </a:rPr>
              <a:t>quốc</a:t>
            </a:r>
            <a:r>
              <a:rPr lang="en-US" sz="2200" b="1" dirty="0">
                <a:solidFill>
                  <a:srgbClr val="000000"/>
                </a:solidFill>
                <a:latin typeface="Cambria" panose="02040503050406030204" pitchFamily="18" charset="0"/>
                <a:ea typeface="思源黑体 CN"/>
              </a:rPr>
              <a:t>; </a:t>
            </a:r>
            <a:r>
              <a:rPr lang="en-US" sz="2200" b="1" dirty="0" err="1">
                <a:solidFill>
                  <a:srgbClr val="000000"/>
                </a:solidFill>
                <a:latin typeface="Cambria" panose="02040503050406030204" pitchFamily="18" charset="0"/>
                <a:ea typeface="思源黑体 CN"/>
              </a:rPr>
              <a:t>đất</a:t>
            </a:r>
            <a:r>
              <a:rPr lang="en-US" sz="2200" b="1" dirty="0">
                <a:solidFill>
                  <a:srgbClr val="000000"/>
                </a:solidFill>
                <a:latin typeface="Cambria" panose="02040503050406030204" pitchFamily="18" charset="0"/>
                <a:ea typeface="思源黑体 CN"/>
              </a:rPr>
              <a:t> </a:t>
            </a:r>
            <a:r>
              <a:rPr lang="en-US" sz="2200" b="1" dirty="0" err="1">
                <a:solidFill>
                  <a:srgbClr val="000000"/>
                </a:solidFill>
                <a:latin typeface="Cambria" panose="02040503050406030204" pitchFamily="18" charset="0"/>
                <a:ea typeface="思源黑体 CN"/>
              </a:rPr>
              <a:t>nước</a:t>
            </a:r>
            <a:r>
              <a:rPr lang="en-US" sz="2200" b="1" dirty="0">
                <a:solidFill>
                  <a:srgbClr val="000000"/>
                </a:solidFill>
                <a:latin typeface="Cambria" panose="02040503050406030204" pitchFamily="18" charset="0"/>
                <a:ea typeface="思源黑体 CN"/>
              </a:rPr>
              <a:t> </a:t>
            </a:r>
            <a:r>
              <a:rPr lang="en-US" sz="2200" b="1" dirty="0" err="1">
                <a:solidFill>
                  <a:srgbClr val="000000"/>
                </a:solidFill>
                <a:latin typeface="Cambria" panose="02040503050406030204" pitchFamily="18" charset="0"/>
                <a:ea typeface="思源黑体 CN"/>
              </a:rPr>
              <a:t>có</a:t>
            </a:r>
            <a:r>
              <a:rPr lang="en-US" sz="2200" b="1" dirty="0">
                <a:solidFill>
                  <a:srgbClr val="000000"/>
                </a:solidFill>
                <a:latin typeface="Cambria" panose="02040503050406030204" pitchFamily="18" charset="0"/>
                <a:ea typeface="思源黑体 CN"/>
              </a:rPr>
              <a:t> ở </a:t>
            </a:r>
            <a:r>
              <a:rPr lang="en-US" sz="2200" b="1" dirty="0" err="1">
                <a:solidFill>
                  <a:srgbClr val="000000"/>
                </a:solidFill>
                <a:latin typeface="Cambria" panose="02040503050406030204" pitchFamily="18" charset="0"/>
                <a:ea typeface="思源黑体 CN"/>
              </a:rPr>
              <a:t>trường</a:t>
            </a:r>
            <a:r>
              <a:rPr lang="en-US" sz="2200" b="1" dirty="0">
                <a:solidFill>
                  <a:srgbClr val="000000"/>
                </a:solidFill>
                <a:latin typeface="Cambria" panose="02040503050406030204" pitchFamily="18" charset="0"/>
                <a:ea typeface="思源黑体 CN"/>
              </a:rPr>
              <a:t> </a:t>
            </a:r>
            <a:r>
              <a:rPr lang="en-US" sz="2200" b="1" dirty="0" err="1">
                <a:solidFill>
                  <a:srgbClr val="000000"/>
                </a:solidFill>
                <a:latin typeface="Cambria" panose="02040503050406030204" pitchFamily="18" charset="0"/>
                <a:ea typeface="思源黑体 CN"/>
              </a:rPr>
              <a:t>học</a:t>
            </a:r>
            <a:r>
              <a:rPr lang="en-US" sz="2200" b="1" dirty="0">
                <a:solidFill>
                  <a:srgbClr val="000000"/>
                </a:solidFill>
                <a:latin typeface="Cambria" panose="02040503050406030204" pitchFamily="18" charset="0"/>
                <a:ea typeface="思源黑体 CN"/>
              </a:rPr>
              <a:t>, </a:t>
            </a:r>
            <a:r>
              <a:rPr lang="en-US" sz="2200" b="1" dirty="0" err="1">
                <a:solidFill>
                  <a:srgbClr val="000000"/>
                </a:solidFill>
                <a:latin typeface="Cambria" panose="02040503050406030204" pitchFamily="18" charset="0"/>
                <a:ea typeface="思源黑体 CN"/>
              </a:rPr>
              <a:t>có</a:t>
            </a:r>
            <a:r>
              <a:rPr lang="en-US" sz="2200" b="1" dirty="0">
                <a:solidFill>
                  <a:srgbClr val="000000"/>
                </a:solidFill>
                <a:latin typeface="Cambria" panose="02040503050406030204" pitchFamily="18" charset="0"/>
                <a:ea typeface="思源黑体 CN"/>
              </a:rPr>
              <a:t> </a:t>
            </a:r>
            <a:r>
              <a:rPr lang="en-US" sz="2200" b="1" dirty="0" err="1">
                <a:solidFill>
                  <a:srgbClr val="000000"/>
                </a:solidFill>
                <a:latin typeface="Cambria" panose="02040503050406030204" pitchFamily="18" charset="0"/>
                <a:ea typeface="思源黑体 CN"/>
              </a:rPr>
              <a:t>trong</a:t>
            </a:r>
            <a:r>
              <a:rPr lang="en-US" sz="2200" b="1" dirty="0">
                <a:solidFill>
                  <a:srgbClr val="000000"/>
                </a:solidFill>
                <a:latin typeface="Cambria" panose="02040503050406030204" pitchFamily="18" charset="0"/>
                <a:ea typeface="思源黑体 CN"/>
              </a:rPr>
              <a:t> </a:t>
            </a:r>
            <a:r>
              <a:rPr lang="en-US" sz="2200" b="1" dirty="0" err="1">
                <a:solidFill>
                  <a:srgbClr val="000000"/>
                </a:solidFill>
                <a:latin typeface="Cambria" panose="02040503050406030204" pitchFamily="18" charset="0"/>
                <a:ea typeface="思源黑体 CN"/>
              </a:rPr>
              <a:t>mỗi</a:t>
            </a:r>
            <a:r>
              <a:rPr lang="en-US" sz="2200" b="1" dirty="0">
                <a:solidFill>
                  <a:srgbClr val="000000"/>
                </a:solidFill>
                <a:latin typeface="Cambria" panose="02040503050406030204" pitchFamily="18" charset="0"/>
                <a:ea typeface="思源黑体 CN"/>
              </a:rPr>
              <a:t> </a:t>
            </a:r>
            <a:r>
              <a:rPr lang="en-US" sz="2200" b="1" dirty="0" err="1">
                <a:solidFill>
                  <a:srgbClr val="000000"/>
                </a:solidFill>
                <a:latin typeface="Cambria" panose="02040503050406030204" pitchFamily="18" charset="0"/>
                <a:ea typeface="思源黑体 CN"/>
              </a:rPr>
              <a:t>bài</a:t>
            </a:r>
            <a:r>
              <a:rPr lang="en-US" sz="2200" b="1" dirty="0">
                <a:solidFill>
                  <a:srgbClr val="000000"/>
                </a:solidFill>
                <a:latin typeface="Cambria" panose="02040503050406030204" pitchFamily="18" charset="0"/>
                <a:ea typeface="思源黑体 CN"/>
              </a:rPr>
              <a:t> </a:t>
            </a:r>
            <a:r>
              <a:rPr lang="en-US" sz="2200" b="1" dirty="0" err="1">
                <a:solidFill>
                  <a:srgbClr val="000000"/>
                </a:solidFill>
                <a:latin typeface="Cambria" panose="02040503050406030204" pitchFamily="18" charset="0"/>
                <a:ea typeface="思源黑体 CN"/>
              </a:rPr>
              <a:t>thơ</a:t>
            </a:r>
            <a:r>
              <a:rPr lang="en-US" sz="2200" b="1" dirty="0">
                <a:solidFill>
                  <a:srgbClr val="000000"/>
                </a:solidFill>
                <a:latin typeface="Cambria" panose="02040503050406030204" pitchFamily="18" charset="0"/>
                <a:ea typeface="思源黑体 CN"/>
              </a:rPr>
              <a:t>, </a:t>
            </a:r>
            <a:r>
              <a:rPr lang="en-US" sz="2200" b="1" dirty="0" err="1">
                <a:solidFill>
                  <a:srgbClr val="000000"/>
                </a:solidFill>
                <a:latin typeface="Cambria" panose="02040503050406030204" pitchFamily="18" charset="0"/>
                <a:ea typeface="思源黑体 CN"/>
              </a:rPr>
              <a:t>bài</a:t>
            </a:r>
            <a:r>
              <a:rPr lang="en-US" sz="2200" b="1" dirty="0">
                <a:solidFill>
                  <a:srgbClr val="000000"/>
                </a:solidFill>
                <a:latin typeface="Cambria" panose="02040503050406030204" pitchFamily="18" charset="0"/>
                <a:ea typeface="思源黑体 CN"/>
              </a:rPr>
              <a:t> </a:t>
            </a:r>
            <a:r>
              <a:rPr lang="en-US" sz="2200" b="1" dirty="0" err="1">
                <a:solidFill>
                  <a:srgbClr val="000000"/>
                </a:solidFill>
                <a:latin typeface="Cambria" panose="02040503050406030204" pitchFamily="18" charset="0"/>
                <a:ea typeface="思源黑体 CN"/>
              </a:rPr>
              <a:t>văn</a:t>
            </a:r>
            <a:r>
              <a:rPr lang="en-US" sz="2200" b="1" dirty="0">
                <a:solidFill>
                  <a:srgbClr val="000000"/>
                </a:solidFill>
                <a:latin typeface="Cambria" panose="02040503050406030204" pitchFamily="18" charset="0"/>
                <a:ea typeface="思源黑体 CN"/>
              </a:rPr>
              <a:t> con </a:t>
            </a:r>
            <a:r>
              <a:rPr lang="en-US" sz="2200" b="1" dirty="0" err="1">
                <a:solidFill>
                  <a:srgbClr val="000000"/>
                </a:solidFill>
                <a:latin typeface="Cambria" panose="02040503050406030204" pitchFamily="18" charset="0"/>
                <a:ea typeface="思源黑体 CN"/>
              </a:rPr>
              <a:t>học</a:t>
            </a:r>
            <a:r>
              <a:rPr lang="en-US" sz="2200" b="1" dirty="0">
                <a:solidFill>
                  <a:srgbClr val="000000"/>
                </a:solidFill>
                <a:latin typeface="Cambria" panose="02040503050406030204" pitchFamily="18" charset="0"/>
                <a:ea typeface="思源黑体 CN"/>
              </a:rPr>
              <a:t>, con </a:t>
            </a:r>
            <a:r>
              <a:rPr lang="en-US" sz="2200" b="1" dirty="0" err="1">
                <a:solidFill>
                  <a:srgbClr val="000000"/>
                </a:solidFill>
                <a:latin typeface="Cambria" panose="02040503050406030204" pitchFamily="18" charset="0"/>
                <a:ea typeface="思源黑体 CN"/>
              </a:rPr>
              <a:t>làm</a:t>
            </a:r>
            <a:r>
              <a:rPr lang="en-US" sz="2200" b="1" dirty="0">
                <a:solidFill>
                  <a:srgbClr val="000000"/>
                </a:solidFill>
                <a:latin typeface="Cambria" panose="02040503050406030204" pitchFamily="18" charset="0"/>
                <a:ea typeface="思源黑体 CN"/>
              </a:rPr>
              <a:t>. </a:t>
            </a:r>
            <a:r>
              <a:rPr lang="en-US" sz="2200" b="1" dirty="0" err="1">
                <a:solidFill>
                  <a:srgbClr val="000000"/>
                </a:solidFill>
                <a:latin typeface="Cambria" panose="02040503050406030204" pitchFamily="18" charset="0"/>
                <a:ea typeface="思源黑体 CN"/>
              </a:rPr>
              <a:t>Đất</a:t>
            </a:r>
            <a:r>
              <a:rPr lang="en-US" sz="2200" b="1" dirty="0">
                <a:solidFill>
                  <a:srgbClr val="000000"/>
                </a:solidFill>
                <a:latin typeface="Cambria" panose="02040503050406030204" pitchFamily="18" charset="0"/>
                <a:ea typeface="思源黑体 CN"/>
              </a:rPr>
              <a:t> </a:t>
            </a:r>
            <a:r>
              <a:rPr lang="en-US" sz="2200" b="1" dirty="0" err="1">
                <a:solidFill>
                  <a:srgbClr val="000000"/>
                </a:solidFill>
                <a:latin typeface="Cambria" panose="02040503050406030204" pitchFamily="18" charset="0"/>
                <a:ea typeface="思源黑体 CN"/>
              </a:rPr>
              <a:t>nước</a:t>
            </a:r>
            <a:r>
              <a:rPr lang="en-US" sz="2200" b="1" dirty="0">
                <a:solidFill>
                  <a:srgbClr val="000000"/>
                </a:solidFill>
                <a:latin typeface="Cambria" panose="02040503050406030204" pitchFamily="18" charset="0"/>
                <a:ea typeface="思源黑体 CN"/>
              </a:rPr>
              <a:t> </a:t>
            </a:r>
            <a:r>
              <a:rPr lang="en-US" sz="2200" b="1" dirty="0" err="1">
                <a:solidFill>
                  <a:srgbClr val="000000"/>
                </a:solidFill>
                <a:latin typeface="Cambria" panose="02040503050406030204" pitchFamily="18" charset="0"/>
                <a:ea typeface="思源黑体 CN"/>
              </a:rPr>
              <a:t>có</a:t>
            </a:r>
            <a:r>
              <a:rPr lang="en-US" sz="2200" b="1" dirty="0">
                <a:solidFill>
                  <a:srgbClr val="000000"/>
                </a:solidFill>
                <a:latin typeface="Cambria" panose="02040503050406030204" pitchFamily="18" charset="0"/>
                <a:ea typeface="思源黑体 CN"/>
              </a:rPr>
              <a:t> </a:t>
            </a:r>
            <a:r>
              <a:rPr lang="en-US" sz="2200" b="1" dirty="0" err="1">
                <a:solidFill>
                  <a:srgbClr val="000000"/>
                </a:solidFill>
                <a:latin typeface="Cambria" panose="02040503050406030204" pitchFamily="18" charset="0"/>
                <a:ea typeface="思源黑体 CN"/>
              </a:rPr>
              <a:t>cả</a:t>
            </a:r>
            <a:r>
              <a:rPr lang="en-US" sz="2200" b="1" dirty="0">
                <a:solidFill>
                  <a:srgbClr val="000000"/>
                </a:solidFill>
                <a:latin typeface="Cambria" panose="02040503050406030204" pitchFamily="18" charset="0"/>
                <a:ea typeface="思源黑体 CN"/>
              </a:rPr>
              <a:t> ở </a:t>
            </a:r>
            <a:r>
              <a:rPr lang="en-US" sz="2200" b="1" dirty="0" err="1">
                <a:solidFill>
                  <a:srgbClr val="000000"/>
                </a:solidFill>
                <a:latin typeface="Cambria" panose="02040503050406030204" pitchFamily="18" charset="0"/>
                <a:ea typeface="思源黑体 CN"/>
              </a:rPr>
              <a:t>trong</a:t>
            </a:r>
            <a:r>
              <a:rPr lang="en-US" sz="2200" b="1" dirty="0">
                <a:solidFill>
                  <a:srgbClr val="000000"/>
                </a:solidFill>
                <a:latin typeface="Cambria" panose="02040503050406030204" pitchFamily="18" charset="0"/>
                <a:ea typeface="思源黑体 CN"/>
              </a:rPr>
              <a:t> </a:t>
            </a:r>
            <a:r>
              <a:rPr lang="en-US" sz="2200" b="1" dirty="0" err="1">
                <a:solidFill>
                  <a:srgbClr val="000000"/>
                </a:solidFill>
                <a:latin typeface="Cambria" panose="02040503050406030204" pitchFamily="18" charset="0"/>
                <a:ea typeface="思源黑体 CN"/>
              </a:rPr>
              <a:t>tiếng</a:t>
            </a:r>
            <a:r>
              <a:rPr lang="en-US" sz="2200" b="1" dirty="0">
                <a:solidFill>
                  <a:srgbClr val="000000"/>
                </a:solidFill>
                <a:latin typeface="Cambria" panose="02040503050406030204" pitchFamily="18" charset="0"/>
                <a:ea typeface="思源黑体 CN"/>
              </a:rPr>
              <a:t> </a:t>
            </a:r>
            <a:r>
              <a:rPr lang="en-US" sz="2200" b="1" dirty="0" err="1">
                <a:solidFill>
                  <a:srgbClr val="000000"/>
                </a:solidFill>
                <a:latin typeface="Cambria" panose="02040503050406030204" pitchFamily="18" charset="0"/>
                <a:ea typeface="思源黑体 CN"/>
              </a:rPr>
              <a:t>nói</a:t>
            </a:r>
            <a:r>
              <a:rPr lang="en-US" sz="2200" b="1" dirty="0">
                <a:solidFill>
                  <a:srgbClr val="000000"/>
                </a:solidFill>
                <a:latin typeface="Cambria" panose="02040503050406030204" pitchFamily="18" charset="0"/>
                <a:ea typeface="思源黑体 CN"/>
              </a:rPr>
              <a:t>, </a:t>
            </a:r>
            <a:r>
              <a:rPr lang="en-US" sz="2200" b="1" dirty="0" err="1">
                <a:solidFill>
                  <a:srgbClr val="000000"/>
                </a:solidFill>
                <a:latin typeface="Cambria" panose="02040503050406030204" pitchFamily="18" charset="0"/>
                <a:ea typeface="思源黑体 CN"/>
              </a:rPr>
              <a:t>chữ</a:t>
            </a:r>
            <a:r>
              <a:rPr lang="en-US" sz="2200" b="1" dirty="0">
                <a:solidFill>
                  <a:srgbClr val="000000"/>
                </a:solidFill>
                <a:latin typeface="Cambria" panose="02040503050406030204" pitchFamily="18" charset="0"/>
                <a:ea typeface="思源黑体 CN"/>
              </a:rPr>
              <a:t> </a:t>
            </a:r>
            <a:r>
              <a:rPr lang="en-US" sz="2200" b="1" dirty="0" err="1">
                <a:solidFill>
                  <a:srgbClr val="000000"/>
                </a:solidFill>
                <a:latin typeface="Cambria" panose="02040503050406030204" pitchFamily="18" charset="0"/>
                <a:ea typeface="思源黑体 CN"/>
              </a:rPr>
              <a:t>viết</a:t>
            </a:r>
            <a:r>
              <a:rPr lang="en-US" sz="2200" b="1" dirty="0">
                <a:solidFill>
                  <a:srgbClr val="000000"/>
                </a:solidFill>
                <a:latin typeface="Cambria" panose="02040503050406030204" pitchFamily="18" charset="0"/>
                <a:ea typeface="思源黑体 CN"/>
              </a:rPr>
              <a:t> </a:t>
            </a:r>
            <a:r>
              <a:rPr lang="en-US" sz="2200" b="1" dirty="0" err="1">
                <a:solidFill>
                  <a:srgbClr val="000000"/>
                </a:solidFill>
                <a:latin typeface="Cambria" panose="02040503050406030204" pitchFamily="18" charset="0"/>
                <a:ea typeface="思源黑体 CN"/>
              </a:rPr>
              <a:t>mà</a:t>
            </a:r>
            <a:r>
              <a:rPr lang="en-US" sz="2200" b="1" dirty="0">
                <a:solidFill>
                  <a:srgbClr val="000000"/>
                </a:solidFill>
                <a:latin typeface="Cambria" panose="02040503050406030204" pitchFamily="18" charset="0"/>
                <a:ea typeface="思源黑体 CN"/>
              </a:rPr>
              <a:t> </a:t>
            </a:r>
            <a:r>
              <a:rPr lang="en-US" sz="2200" b="1" dirty="0" err="1">
                <a:solidFill>
                  <a:srgbClr val="000000"/>
                </a:solidFill>
                <a:latin typeface="Cambria" panose="02040503050406030204" pitchFamily="18" charset="0"/>
                <a:ea typeface="思源黑体 CN"/>
              </a:rPr>
              <a:t>chúng</a:t>
            </a:r>
            <a:r>
              <a:rPr lang="en-US" sz="2200" b="1" dirty="0">
                <a:solidFill>
                  <a:srgbClr val="000000"/>
                </a:solidFill>
                <a:latin typeface="Cambria" panose="02040503050406030204" pitchFamily="18" charset="0"/>
                <a:ea typeface="思源黑体 CN"/>
              </a:rPr>
              <a:t> ta </a:t>
            </a:r>
            <a:r>
              <a:rPr lang="en-US" sz="2200" b="1" dirty="0" err="1">
                <a:solidFill>
                  <a:srgbClr val="000000"/>
                </a:solidFill>
                <a:latin typeface="Cambria" panose="02040503050406030204" pitchFamily="18" charset="0"/>
                <a:ea typeface="思源黑体 CN"/>
              </a:rPr>
              <a:t>giao</a:t>
            </a:r>
            <a:r>
              <a:rPr lang="en-US" sz="2200" b="1" dirty="0">
                <a:solidFill>
                  <a:srgbClr val="000000"/>
                </a:solidFill>
                <a:latin typeface="Cambria" panose="02040503050406030204" pitchFamily="18" charset="0"/>
                <a:ea typeface="思源黑体 CN"/>
              </a:rPr>
              <a:t> </a:t>
            </a:r>
            <a:r>
              <a:rPr lang="en-US" sz="2200" b="1" dirty="0" err="1">
                <a:solidFill>
                  <a:srgbClr val="000000"/>
                </a:solidFill>
                <a:latin typeface="Cambria" panose="02040503050406030204" pitchFamily="18" charset="0"/>
                <a:ea typeface="思源黑体 CN"/>
              </a:rPr>
              <a:t>tiếp</a:t>
            </a:r>
            <a:r>
              <a:rPr lang="en-US" sz="2200" b="1" dirty="0">
                <a:solidFill>
                  <a:srgbClr val="000000"/>
                </a:solidFill>
                <a:latin typeface="Cambria" panose="02040503050406030204" pitchFamily="18" charset="0"/>
                <a:ea typeface="思源黑体 CN"/>
              </a:rPr>
              <a:t> </a:t>
            </a:r>
            <a:r>
              <a:rPr lang="en-US" sz="2200" b="1" dirty="0" err="1">
                <a:solidFill>
                  <a:srgbClr val="000000"/>
                </a:solidFill>
                <a:latin typeface="Cambria" panose="02040503050406030204" pitchFamily="18" charset="0"/>
                <a:ea typeface="思源黑体 CN"/>
              </a:rPr>
              <a:t>hàng</a:t>
            </a:r>
            <a:r>
              <a:rPr lang="en-US" sz="2200" b="1" dirty="0">
                <a:solidFill>
                  <a:srgbClr val="000000"/>
                </a:solidFill>
                <a:latin typeface="Cambria" panose="02040503050406030204" pitchFamily="18" charset="0"/>
                <a:ea typeface="思源黑体 CN"/>
              </a:rPr>
              <a:t> </a:t>
            </a:r>
            <a:r>
              <a:rPr lang="en-US" sz="2200" b="1" dirty="0" err="1">
                <a:solidFill>
                  <a:srgbClr val="000000"/>
                </a:solidFill>
                <a:latin typeface="Cambria" panose="02040503050406030204" pitchFamily="18" charset="0"/>
                <a:ea typeface="思源黑体 CN"/>
              </a:rPr>
              <a:t>ngày</a:t>
            </a:r>
            <a:r>
              <a:rPr lang="en-US" sz="2200" b="1" dirty="0">
                <a:solidFill>
                  <a:srgbClr val="000000"/>
                </a:solidFill>
                <a:latin typeface="Cambria" panose="02040503050406030204" pitchFamily="18" charset="0"/>
                <a:ea typeface="思源黑体 CN"/>
              </a:rPr>
              <a:t>; </a:t>
            </a:r>
            <a:r>
              <a:rPr lang="en-US" sz="2200" b="1" dirty="0" err="1">
                <a:solidFill>
                  <a:srgbClr val="000000"/>
                </a:solidFill>
                <a:latin typeface="Cambria" panose="02040503050406030204" pitchFamily="18" charset="0"/>
                <a:ea typeface="思源黑体 CN"/>
              </a:rPr>
              <a:t>đất</a:t>
            </a:r>
            <a:r>
              <a:rPr lang="en-US" sz="2200" b="1" dirty="0">
                <a:solidFill>
                  <a:srgbClr val="000000"/>
                </a:solidFill>
                <a:latin typeface="Cambria" panose="02040503050406030204" pitchFamily="18" charset="0"/>
                <a:ea typeface="思源黑体 CN"/>
              </a:rPr>
              <a:t> </a:t>
            </a:r>
            <a:r>
              <a:rPr lang="en-US" sz="2200" b="1" dirty="0" err="1">
                <a:solidFill>
                  <a:srgbClr val="000000"/>
                </a:solidFill>
                <a:latin typeface="Cambria" panose="02040503050406030204" pitchFamily="18" charset="0"/>
                <a:ea typeface="思源黑体 CN"/>
              </a:rPr>
              <a:t>nước</a:t>
            </a:r>
            <a:r>
              <a:rPr lang="en-US" sz="2200" b="1" dirty="0">
                <a:solidFill>
                  <a:srgbClr val="000000"/>
                </a:solidFill>
                <a:latin typeface="Cambria" panose="02040503050406030204" pitchFamily="18" charset="0"/>
                <a:ea typeface="思源黑体 CN"/>
              </a:rPr>
              <a:t> </a:t>
            </a:r>
            <a:r>
              <a:rPr lang="en-US" sz="2200" b="1" dirty="0" err="1">
                <a:solidFill>
                  <a:srgbClr val="000000"/>
                </a:solidFill>
                <a:latin typeface="Cambria" panose="02040503050406030204" pitchFamily="18" charset="0"/>
                <a:ea typeface="思源黑体 CN"/>
              </a:rPr>
              <a:t>là</a:t>
            </a:r>
            <a:r>
              <a:rPr lang="en-US" sz="2200" b="1" dirty="0">
                <a:solidFill>
                  <a:srgbClr val="000000"/>
                </a:solidFill>
                <a:latin typeface="Cambria" panose="02040503050406030204" pitchFamily="18" charset="0"/>
                <a:ea typeface="思源黑体 CN"/>
              </a:rPr>
              <a:t> </a:t>
            </a:r>
            <a:r>
              <a:rPr lang="en-US" sz="2200" b="1" dirty="0" err="1">
                <a:solidFill>
                  <a:srgbClr val="000000"/>
                </a:solidFill>
                <a:latin typeface="Cambria" panose="02040503050406030204" pitchFamily="18" charset="0"/>
                <a:ea typeface="思源黑体 CN"/>
              </a:rPr>
              <a:t>mọi</a:t>
            </a:r>
            <a:r>
              <a:rPr lang="en-US" sz="2200" b="1" dirty="0">
                <a:solidFill>
                  <a:srgbClr val="000000"/>
                </a:solidFill>
                <a:latin typeface="Cambria" panose="02040503050406030204" pitchFamily="18" charset="0"/>
                <a:ea typeface="思源黑体 CN"/>
              </a:rPr>
              <a:t> </a:t>
            </a:r>
            <a:r>
              <a:rPr lang="en-US" sz="2200" b="1" dirty="0" err="1">
                <a:solidFill>
                  <a:srgbClr val="000000"/>
                </a:solidFill>
                <a:latin typeface="Cambria" panose="02040503050406030204" pitchFamily="18" charset="0"/>
                <a:ea typeface="思源黑体 CN"/>
              </a:rPr>
              <a:t>cảnh</a:t>
            </a:r>
            <a:r>
              <a:rPr lang="en-US" sz="2200" b="1" dirty="0">
                <a:solidFill>
                  <a:srgbClr val="000000"/>
                </a:solidFill>
                <a:latin typeface="Cambria" panose="02040503050406030204" pitchFamily="18" charset="0"/>
                <a:ea typeface="思源黑体 CN"/>
              </a:rPr>
              <a:t> </a:t>
            </a:r>
            <a:r>
              <a:rPr lang="en-US" sz="2200" b="1" dirty="0" err="1">
                <a:solidFill>
                  <a:srgbClr val="000000"/>
                </a:solidFill>
                <a:latin typeface="Cambria" panose="02040503050406030204" pitchFamily="18" charset="0"/>
                <a:ea typeface="思源黑体 CN"/>
              </a:rPr>
              <a:t>vật</a:t>
            </a:r>
            <a:r>
              <a:rPr lang="en-US" sz="2200" b="1" dirty="0">
                <a:solidFill>
                  <a:srgbClr val="000000"/>
                </a:solidFill>
                <a:latin typeface="Cambria" panose="02040503050406030204" pitchFamily="18" charset="0"/>
                <a:ea typeface="思源黑体 CN"/>
              </a:rPr>
              <a:t> </a:t>
            </a:r>
            <a:r>
              <a:rPr lang="en-US" sz="2200" b="1" dirty="0" err="1">
                <a:solidFill>
                  <a:srgbClr val="000000"/>
                </a:solidFill>
                <a:latin typeface="Cambria" panose="02040503050406030204" pitchFamily="18" charset="0"/>
                <a:ea typeface="思源黑体 CN"/>
              </a:rPr>
              <a:t>thiên</a:t>
            </a:r>
            <a:r>
              <a:rPr lang="en-US" sz="2200" b="1" dirty="0">
                <a:solidFill>
                  <a:srgbClr val="000000"/>
                </a:solidFill>
                <a:latin typeface="Cambria" panose="02040503050406030204" pitchFamily="18" charset="0"/>
                <a:ea typeface="思源黑体 CN"/>
              </a:rPr>
              <a:t> </a:t>
            </a:r>
            <a:r>
              <a:rPr lang="en-US" sz="2200" b="1" dirty="0" err="1">
                <a:solidFill>
                  <a:srgbClr val="000000"/>
                </a:solidFill>
                <a:latin typeface="Cambria" panose="02040503050406030204" pitchFamily="18" charset="0"/>
                <a:ea typeface="思源黑体 CN"/>
              </a:rPr>
              <a:t>nhiên</a:t>
            </a:r>
            <a:r>
              <a:rPr lang="en-US" sz="2200" b="1" dirty="0">
                <a:solidFill>
                  <a:srgbClr val="000000"/>
                </a:solidFill>
                <a:latin typeface="Cambria" panose="02040503050406030204" pitchFamily="18" charset="0"/>
                <a:ea typeface="思源黑体 CN"/>
              </a:rPr>
              <a:t> </a:t>
            </a:r>
            <a:r>
              <a:rPr lang="en-US" sz="2200" b="1" dirty="0" err="1">
                <a:solidFill>
                  <a:srgbClr val="000000"/>
                </a:solidFill>
                <a:latin typeface="Cambria" panose="02040503050406030204" pitchFamily="18" charset="0"/>
                <a:ea typeface="思源黑体 CN"/>
              </a:rPr>
              <a:t>quanh</a:t>
            </a:r>
            <a:r>
              <a:rPr lang="en-US" sz="2200" b="1" dirty="0">
                <a:solidFill>
                  <a:srgbClr val="000000"/>
                </a:solidFill>
                <a:latin typeface="Cambria" panose="02040503050406030204" pitchFamily="18" charset="0"/>
                <a:ea typeface="思源黑体 CN"/>
              </a:rPr>
              <a:t> ta: con </a:t>
            </a:r>
            <a:r>
              <a:rPr lang="en-US" sz="2200" b="1" dirty="0" err="1">
                <a:solidFill>
                  <a:srgbClr val="000000"/>
                </a:solidFill>
                <a:latin typeface="Cambria" panose="02040503050406030204" pitchFamily="18" charset="0"/>
                <a:ea typeface="思源黑体 CN"/>
              </a:rPr>
              <a:t>đường</a:t>
            </a:r>
            <a:r>
              <a:rPr lang="en-US" sz="2200" b="1" dirty="0">
                <a:solidFill>
                  <a:srgbClr val="000000"/>
                </a:solidFill>
                <a:latin typeface="Cambria" panose="02040503050406030204" pitchFamily="18" charset="0"/>
                <a:ea typeface="思源黑体 CN"/>
              </a:rPr>
              <a:t>, </a:t>
            </a:r>
            <a:r>
              <a:rPr lang="en-US" sz="2200" b="1" dirty="0" err="1">
                <a:solidFill>
                  <a:srgbClr val="000000"/>
                </a:solidFill>
                <a:latin typeface="Cambria" panose="02040503050406030204" pitchFamily="18" charset="0"/>
                <a:ea typeface="思源黑体 CN"/>
              </a:rPr>
              <a:t>dòng</a:t>
            </a:r>
            <a:r>
              <a:rPr lang="en-US" sz="2200" b="1" dirty="0">
                <a:solidFill>
                  <a:srgbClr val="000000"/>
                </a:solidFill>
                <a:latin typeface="Cambria" panose="02040503050406030204" pitchFamily="18" charset="0"/>
                <a:ea typeface="思源黑体 CN"/>
              </a:rPr>
              <a:t> </a:t>
            </a:r>
            <a:r>
              <a:rPr lang="en-US" sz="2200" b="1" dirty="0" err="1">
                <a:solidFill>
                  <a:srgbClr val="000000"/>
                </a:solidFill>
                <a:latin typeface="Cambria" panose="02040503050406030204" pitchFamily="18" charset="0"/>
                <a:ea typeface="思源黑体 CN"/>
              </a:rPr>
              <a:t>sông</a:t>
            </a:r>
            <a:r>
              <a:rPr lang="en-US" sz="2200" b="1" dirty="0">
                <a:solidFill>
                  <a:srgbClr val="000000"/>
                </a:solidFill>
                <a:latin typeface="Cambria" panose="02040503050406030204" pitchFamily="18" charset="0"/>
                <a:ea typeface="思源黑体 CN"/>
              </a:rPr>
              <a:t>, </a:t>
            </a:r>
            <a:r>
              <a:rPr lang="en-US" sz="2200" b="1" dirty="0" err="1">
                <a:solidFill>
                  <a:srgbClr val="000000"/>
                </a:solidFill>
                <a:latin typeface="Cambria" panose="02040503050406030204" pitchFamily="18" charset="0"/>
                <a:ea typeface="思源黑体 CN"/>
              </a:rPr>
              <a:t>cánh</a:t>
            </a:r>
            <a:r>
              <a:rPr lang="en-US" sz="2200" b="1" dirty="0">
                <a:solidFill>
                  <a:srgbClr val="000000"/>
                </a:solidFill>
                <a:latin typeface="Cambria" panose="02040503050406030204" pitchFamily="18" charset="0"/>
                <a:ea typeface="思源黑体 CN"/>
              </a:rPr>
              <a:t> </a:t>
            </a:r>
            <a:r>
              <a:rPr lang="en-US" sz="2200" b="1" dirty="0" err="1">
                <a:solidFill>
                  <a:srgbClr val="000000"/>
                </a:solidFill>
                <a:latin typeface="Cambria" panose="02040503050406030204" pitchFamily="18" charset="0"/>
                <a:ea typeface="思源黑体 CN"/>
              </a:rPr>
              <a:t>chim</a:t>
            </a:r>
            <a:r>
              <a:rPr lang="en-US" sz="2200" b="1" dirty="0">
                <a:solidFill>
                  <a:srgbClr val="000000"/>
                </a:solidFill>
                <a:latin typeface="Cambria" panose="02040503050406030204" pitchFamily="18" charset="0"/>
                <a:ea typeface="思源黑体 CN"/>
              </a:rPr>
              <a:t>, </a:t>
            </a:r>
            <a:r>
              <a:rPr lang="en-US" sz="2200" b="1" dirty="0" err="1">
                <a:solidFill>
                  <a:srgbClr val="000000"/>
                </a:solidFill>
                <a:latin typeface="Cambria" panose="02040503050406030204" pitchFamily="18" charset="0"/>
                <a:ea typeface="思源黑体 CN"/>
              </a:rPr>
              <a:t>làn</a:t>
            </a:r>
            <a:r>
              <a:rPr lang="en-US" sz="2200" b="1" dirty="0">
                <a:solidFill>
                  <a:srgbClr val="000000"/>
                </a:solidFill>
                <a:latin typeface="Cambria" panose="02040503050406030204" pitchFamily="18" charset="0"/>
                <a:ea typeface="思源黑体 CN"/>
              </a:rPr>
              <a:t> </a:t>
            </a:r>
            <a:r>
              <a:rPr lang="en-US" sz="2200" b="1" dirty="0" err="1">
                <a:solidFill>
                  <a:srgbClr val="000000"/>
                </a:solidFill>
                <a:latin typeface="Cambria" panose="02040503050406030204" pitchFamily="18" charset="0"/>
                <a:ea typeface="思源黑体 CN"/>
              </a:rPr>
              <a:t>mây</a:t>
            </a:r>
            <a:r>
              <a:rPr lang="en-US" sz="2200" b="1" dirty="0">
                <a:solidFill>
                  <a:srgbClr val="000000"/>
                </a:solidFill>
                <a:latin typeface="Cambria" panose="02040503050406030204" pitchFamily="18" charset="0"/>
                <a:ea typeface="思源黑体 CN"/>
              </a:rPr>
              <a:t>…</a:t>
            </a:r>
            <a:endParaRPr kumimoji="0" lang="vi-VN" sz="2200" b="1" i="0" u="none" strike="noStrike" kern="1200" cap="none" spc="0" normalizeH="0" baseline="0" noProof="0" dirty="0">
              <a:ln>
                <a:noFill/>
              </a:ln>
              <a:solidFill>
                <a:srgbClr val="000000"/>
              </a:solidFill>
              <a:effectLst/>
              <a:uLnTx/>
              <a:uFillTx/>
              <a:latin typeface="Cambria" panose="02040503050406030204" pitchFamily="18" charset="0"/>
              <a:ea typeface="思源黑体 CN"/>
            </a:endParaRPr>
          </a:p>
        </p:txBody>
      </p:sp>
    </p:spTree>
    <p:extLst>
      <p:ext uri="{BB962C8B-B14F-4D97-AF65-F5344CB8AC3E}">
        <p14:creationId xmlns:p14="http://schemas.microsoft.com/office/powerpoint/2010/main" val="2405578243"/>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1000"/>
                                        <p:tgtEl>
                                          <p:spTgt spid="11"/>
                                        </p:tgtEl>
                                      </p:cBhvr>
                                    </p:animEffect>
                                    <p:anim calcmode="lin" valueType="num">
                                      <p:cBhvr>
                                        <p:cTn id="13" dur="1000" fill="hold"/>
                                        <p:tgtEl>
                                          <p:spTgt spid="11"/>
                                        </p:tgtEl>
                                        <p:attrNameLst>
                                          <p:attrName>ppt_x</p:attrName>
                                        </p:attrNameLst>
                                      </p:cBhvr>
                                      <p:tavLst>
                                        <p:tav tm="0">
                                          <p:val>
                                            <p:strVal val="#ppt_x"/>
                                          </p:val>
                                        </p:tav>
                                        <p:tav tm="100000">
                                          <p:val>
                                            <p:strVal val="#ppt_x"/>
                                          </p:val>
                                        </p:tav>
                                      </p:tavLst>
                                    </p:anim>
                                    <p:anim calcmode="lin" valueType="num">
                                      <p:cBhvr>
                                        <p:cTn id="14" dur="1000" fill="hold"/>
                                        <p:tgtEl>
                                          <p:spTgt spid="11"/>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1000"/>
                                        <p:tgtEl>
                                          <p:spTgt spid="12"/>
                                        </p:tgtEl>
                                      </p:cBhvr>
                                    </p:animEffect>
                                    <p:anim calcmode="lin" valueType="num">
                                      <p:cBhvr>
                                        <p:cTn id="18" dur="1000" fill="hold"/>
                                        <p:tgtEl>
                                          <p:spTgt spid="12"/>
                                        </p:tgtEl>
                                        <p:attrNameLst>
                                          <p:attrName>ppt_x</p:attrName>
                                        </p:attrNameLst>
                                      </p:cBhvr>
                                      <p:tavLst>
                                        <p:tav tm="0">
                                          <p:val>
                                            <p:strVal val="#ppt_x"/>
                                          </p:val>
                                        </p:tav>
                                        <p:tav tm="100000">
                                          <p:val>
                                            <p:strVal val="#ppt_x"/>
                                          </p:val>
                                        </p:tav>
                                      </p:tavLst>
                                    </p:anim>
                                    <p:anim calcmode="lin" valueType="num">
                                      <p:cBhvr>
                                        <p:cTn id="19"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xmlns="" id="{16AE81D5-E09A-681C-5BFD-4A28C71DB846}"/>
              </a:ext>
            </a:extLst>
          </p:cNvPr>
          <p:cNvGrpSpPr/>
          <p:nvPr/>
        </p:nvGrpSpPr>
        <p:grpSpPr>
          <a:xfrm>
            <a:off x="2749329" y="883446"/>
            <a:ext cx="8747346" cy="1916171"/>
            <a:chOff x="2505740" y="798716"/>
            <a:chExt cx="7878725" cy="1916171"/>
          </a:xfrm>
        </p:grpSpPr>
        <p:grpSp>
          <p:nvGrpSpPr>
            <p:cNvPr id="4" name="组合 31">
              <a:extLst>
                <a:ext uri="{FF2B5EF4-FFF2-40B4-BE49-F238E27FC236}">
                  <a16:creationId xmlns:a16="http://schemas.microsoft.com/office/drawing/2014/main" xmlns="" id="{242C8707-BB0F-C555-5A6B-8C4D3E1D9C75}"/>
                </a:ext>
              </a:extLst>
            </p:cNvPr>
            <p:cNvGrpSpPr/>
            <p:nvPr/>
          </p:nvGrpSpPr>
          <p:grpSpPr>
            <a:xfrm>
              <a:off x="2505740" y="798716"/>
              <a:ext cx="7878725" cy="1916171"/>
              <a:chOff x="1262829" y="3273981"/>
              <a:chExt cx="3732505" cy="1136153"/>
            </a:xfrm>
            <a:effectLst>
              <a:outerShdw blurRad="254000" sx="102000" sy="102000" algn="ctr" rotWithShape="0">
                <a:prstClr val="black">
                  <a:alpha val="25000"/>
                </a:prstClr>
              </a:outerShdw>
            </a:effectLst>
          </p:grpSpPr>
          <p:sp>
            <p:nvSpPr>
              <p:cNvPr id="7" name="圆角矩形 32">
                <a:extLst>
                  <a:ext uri="{FF2B5EF4-FFF2-40B4-BE49-F238E27FC236}">
                    <a16:creationId xmlns:a16="http://schemas.microsoft.com/office/drawing/2014/main" xmlns="" id="{2141BF69-1CA9-C2C3-A71C-6D0075E289E6}"/>
                  </a:ext>
                </a:extLst>
              </p:cNvPr>
              <p:cNvSpPr/>
              <p:nvPr/>
            </p:nvSpPr>
            <p:spPr>
              <a:xfrm>
                <a:off x="1262829" y="3273981"/>
                <a:ext cx="3732505" cy="1136153"/>
              </a:xfrm>
              <a:prstGeom prst="roundRect">
                <a:avLst>
                  <a:gd name="adj" fmla="val 5000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ea typeface="思源黑体 CN"/>
                  <a:cs typeface="+mn-cs"/>
                </a:endParaRPr>
              </a:p>
            </p:txBody>
          </p:sp>
          <p:sp>
            <p:nvSpPr>
              <p:cNvPr id="8" name="圆角矩形 33">
                <a:extLst>
                  <a:ext uri="{FF2B5EF4-FFF2-40B4-BE49-F238E27FC236}">
                    <a16:creationId xmlns:a16="http://schemas.microsoft.com/office/drawing/2014/main" xmlns="" id="{AD4D9298-F4AB-DA14-E5CF-1547A22E9883}"/>
                  </a:ext>
                </a:extLst>
              </p:cNvPr>
              <p:cNvSpPr/>
              <p:nvPr/>
            </p:nvSpPr>
            <p:spPr>
              <a:xfrm>
                <a:off x="1354876" y="3412797"/>
                <a:ext cx="3548412" cy="858521"/>
              </a:xfrm>
              <a:prstGeom prst="roundRect">
                <a:avLst>
                  <a:gd name="adj" fmla="val 50000"/>
                </a:avLst>
              </a:prstGeom>
              <a:solidFill>
                <a:schemeClr val="bg1"/>
              </a:solidFill>
              <a:ln w="28575">
                <a:solidFill>
                  <a:srgbClr val="127366"/>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ea typeface="思源黑体 CN"/>
                  <a:cs typeface="+mn-cs"/>
                </a:endParaRPr>
              </a:p>
            </p:txBody>
          </p:sp>
        </p:grpSp>
        <p:sp>
          <p:nvSpPr>
            <p:cNvPr id="3" name="TextBox 2">
              <a:extLst>
                <a:ext uri="{FF2B5EF4-FFF2-40B4-BE49-F238E27FC236}">
                  <a16:creationId xmlns:a16="http://schemas.microsoft.com/office/drawing/2014/main" xmlns="" id="{ACE9D1ED-89F5-1E29-3A37-A0630C19FCE7}"/>
                </a:ext>
              </a:extLst>
            </p:cNvPr>
            <p:cNvSpPr txBox="1"/>
            <p:nvPr/>
          </p:nvSpPr>
          <p:spPr>
            <a:xfrm>
              <a:off x="2765601" y="1156636"/>
              <a:ext cx="7618864" cy="1200329"/>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3600" b="1" i="0" u="none" strike="noStrike" kern="1200" cap="none" spc="0" normalizeH="0" baseline="0" noProof="0" dirty="0">
                  <a:ln>
                    <a:noFill/>
                  </a:ln>
                  <a:solidFill>
                    <a:srgbClr val="127366"/>
                  </a:solidFill>
                  <a:effectLst/>
                  <a:uLnTx/>
                  <a:uFillTx/>
                  <a:latin typeface="Cambria" panose="02040503050406030204" pitchFamily="18" charset="0"/>
                  <a:ea typeface="思源黑体 CN"/>
                  <a:cs typeface="+mn-cs"/>
                </a:rPr>
                <a:t>Hai câu thơ cuối bài cho thấy bạn nhỏ đã nhận ra điều gì? </a:t>
              </a:r>
            </a:p>
          </p:txBody>
        </p:sp>
      </p:grpSp>
      <p:sp>
        <p:nvSpPr>
          <p:cNvPr id="5" name="TextBox 4">
            <a:extLst>
              <a:ext uri="{FF2B5EF4-FFF2-40B4-BE49-F238E27FC236}">
                <a16:creationId xmlns:a16="http://schemas.microsoft.com/office/drawing/2014/main" xmlns="" id="{69C1DE9F-6F5C-4C8A-DA6C-A345BB940ED5}"/>
              </a:ext>
            </a:extLst>
          </p:cNvPr>
          <p:cNvSpPr txBox="1"/>
          <p:nvPr/>
        </p:nvSpPr>
        <p:spPr>
          <a:xfrm>
            <a:off x="1036320" y="2934382"/>
            <a:ext cx="10448543" cy="1754326"/>
          </a:xfrm>
          <a:prstGeom prst="rect">
            <a:avLst/>
          </a:prstGeom>
          <a:noFill/>
        </p:spPr>
        <p:txBody>
          <a:bodyPr wrap="square">
            <a:spAutoFit/>
          </a:bodyPr>
          <a:lstStyle/>
          <a:p>
            <a:pPr lvl="0" algn="just">
              <a:defRPr/>
            </a:pPr>
            <a:r>
              <a:rPr lang="vi-VN" sz="3600" b="1" dirty="0">
                <a:solidFill>
                  <a:srgbClr val="000000"/>
                </a:solidFill>
                <a:latin typeface="Cambria" panose="02040503050406030204" pitchFamily="18" charset="0"/>
              </a:rPr>
              <a:t>Bạn nhỏ nhận ra rằng tất cả những gì xung quanh ta, từ những gì giản đơn, nhỏ bé nhất đều góp phần tạo thành đất nước. </a:t>
            </a:r>
          </a:p>
        </p:txBody>
      </p:sp>
      <p:pic>
        <p:nvPicPr>
          <p:cNvPr id="12" name="Picture 11">
            <a:extLst>
              <a:ext uri="{FF2B5EF4-FFF2-40B4-BE49-F238E27FC236}">
                <a16:creationId xmlns:a16="http://schemas.microsoft.com/office/drawing/2014/main" xmlns="" id="{8A721BA4-5571-7CCE-33F8-A0440B427DCB}"/>
              </a:ext>
            </a:extLst>
          </p:cNvPr>
          <p:cNvPicPr>
            <a:picLocks noChangeAspect="1"/>
          </p:cNvPicPr>
          <p:nvPr/>
        </p:nvPicPr>
        <p:blipFill>
          <a:blip r:embed="rId2"/>
          <a:stretch>
            <a:fillRect/>
          </a:stretch>
        </p:blipFill>
        <p:spPr>
          <a:xfrm>
            <a:off x="489586" y="1185214"/>
            <a:ext cx="2731007" cy="1410274"/>
          </a:xfrm>
          <a:prstGeom prst="rect">
            <a:avLst/>
          </a:prstGeom>
        </p:spPr>
      </p:pic>
    </p:spTree>
    <p:extLst>
      <p:ext uri="{BB962C8B-B14F-4D97-AF65-F5344CB8AC3E}">
        <p14:creationId xmlns:p14="http://schemas.microsoft.com/office/powerpoint/2010/main" val="2897348909"/>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xmlns="" id="{16AE81D5-E09A-681C-5BFD-4A28C71DB846}"/>
              </a:ext>
            </a:extLst>
          </p:cNvPr>
          <p:cNvGrpSpPr/>
          <p:nvPr/>
        </p:nvGrpSpPr>
        <p:grpSpPr>
          <a:xfrm>
            <a:off x="2749329" y="883446"/>
            <a:ext cx="8431827" cy="1916171"/>
            <a:chOff x="2505740" y="798716"/>
            <a:chExt cx="7878725" cy="1916171"/>
          </a:xfrm>
        </p:grpSpPr>
        <p:grpSp>
          <p:nvGrpSpPr>
            <p:cNvPr id="4" name="组合 31">
              <a:extLst>
                <a:ext uri="{FF2B5EF4-FFF2-40B4-BE49-F238E27FC236}">
                  <a16:creationId xmlns:a16="http://schemas.microsoft.com/office/drawing/2014/main" xmlns="" id="{242C8707-BB0F-C555-5A6B-8C4D3E1D9C75}"/>
                </a:ext>
              </a:extLst>
            </p:cNvPr>
            <p:cNvGrpSpPr/>
            <p:nvPr/>
          </p:nvGrpSpPr>
          <p:grpSpPr>
            <a:xfrm>
              <a:off x="2505740" y="798716"/>
              <a:ext cx="7878725" cy="1916171"/>
              <a:chOff x="1262829" y="3273981"/>
              <a:chExt cx="3732505" cy="1136153"/>
            </a:xfrm>
            <a:effectLst>
              <a:outerShdw blurRad="254000" sx="102000" sy="102000" algn="ctr" rotWithShape="0">
                <a:prstClr val="black">
                  <a:alpha val="25000"/>
                </a:prstClr>
              </a:outerShdw>
            </a:effectLst>
          </p:grpSpPr>
          <p:sp>
            <p:nvSpPr>
              <p:cNvPr id="7" name="圆角矩形 32">
                <a:extLst>
                  <a:ext uri="{FF2B5EF4-FFF2-40B4-BE49-F238E27FC236}">
                    <a16:creationId xmlns:a16="http://schemas.microsoft.com/office/drawing/2014/main" xmlns="" id="{2141BF69-1CA9-C2C3-A71C-6D0075E289E6}"/>
                  </a:ext>
                </a:extLst>
              </p:cNvPr>
              <p:cNvSpPr/>
              <p:nvPr/>
            </p:nvSpPr>
            <p:spPr>
              <a:xfrm>
                <a:off x="1262829" y="3273981"/>
                <a:ext cx="3732505" cy="1136153"/>
              </a:xfrm>
              <a:prstGeom prst="roundRect">
                <a:avLst>
                  <a:gd name="adj" fmla="val 5000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ea typeface="思源黑体 CN"/>
                  <a:cs typeface="+mn-cs"/>
                </a:endParaRPr>
              </a:p>
            </p:txBody>
          </p:sp>
          <p:sp>
            <p:nvSpPr>
              <p:cNvPr id="8" name="圆角矩形 33">
                <a:extLst>
                  <a:ext uri="{FF2B5EF4-FFF2-40B4-BE49-F238E27FC236}">
                    <a16:creationId xmlns:a16="http://schemas.microsoft.com/office/drawing/2014/main" xmlns="" id="{AD4D9298-F4AB-DA14-E5CF-1547A22E9883}"/>
                  </a:ext>
                </a:extLst>
              </p:cNvPr>
              <p:cNvSpPr/>
              <p:nvPr/>
            </p:nvSpPr>
            <p:spPr>
              <a:xfrm>
                <a:off x="1354876" y="3412797"/>
                <a:ext cx="3548412" cy="858521"/>
              </a:xfrm>
              <a:prstGeom prst="roundRect">
                <a:avLst>
                  <a:gd name="adj" fmla="val 50000"/>
                </a:avLst>
              </a:prstGeom>
              <a:solidFill>
                <a:schemeClr val="bg1"/>
              </a:solidFill>
              <a:ln w="28575">
                <a:solidFill>
                  <a:srgbClr val="127366"/>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ea typeface="思源黑体 CN"/>
                  <a:cs typeface="+mn-cs"/>
                </a:endParaRPr>
              </a:p>
            </p:txBody>
          </p:sp>
        </p:grpSp>
        <p:sp>
          <p:nvSpPr>
            <p:cNvPr id="3" name="TextBox 2">
              <a:extLst>
                <a:ext uri="{FF2B5EF4-FFF2-40B4-BE49-F238E27FC236}">
                  <a16:creationId xmlns:a16="http://schemas.microsoft.com/office/drawing/2014/main" xmlns="" id="{ACE9D1ED-89F5-1E29-3A37-A0630C19FCE7}"/>
                </a:ext>
              </a:extLst>
            </p:cNvPr>
            <p:cNvSpPr txBox="1"/>
            <p:nvPr/>
          </p:nvSpPr>
          <p:spPr>
            <a:xfrm>
              <a:off x="2765601" y="1156636"/>
              <a:ext cx="7618864" cy="1200329"/>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3600" b="1" i="0" u="none" strike="noStrike" kern="1200" cap="none" spc="0" normalizeH="0" baseline="0" noProof="0" dirty="0">
                  <a:ln>
                    <a:noFill/>
                  </a:ln>
                  <a:solidFill>
                    <a:srgbClr val="127366"/>
                  </a:solidFill>
                  <a:effectLst/>
                  <a:uLnTx/>
                  <a:uFillTx/>
                  <a:latin typeface="Cambria" panose="02040503050406030204" pitchFamily="18" charset="0"/>
                  <a:ea typeface="思源黑体 CN"/>
                  <a:cs typeface="+mn-cs"/>
                </a:rPr>
                <a:t>Em có đồng ý với suy nghĩ của bạn nhỏ về đ</a:t>
              </a:r>
              <a:r>
                <a:rPr kumimoji="0" lang="en-US" sz="3600" b="1" i="0" u="none" strike="noStrike" kern="1200" cap="none" spc="0" normalizeH="0" baseline="0" noProof="0" dirty="0">
                  <a:ln>
                    <a:noFill/>
                  </a:ln>
                  <a:solidFill>
                    <a:srgbClr val="127366"/>
                  </a:solidFill>
                  <a:effectLst/>
                  <a:uLnTx/>
                  <a:uFillTx/>
                  <a:latin typeface="Cambria" panose="02040503050406030204" pitchFamily="18" charset="0"/>
                  <a:ea typeface="思源黑体 CN"/>
                  <a:cs typeface="+mn-cs"/>
                </a:rPr>
                <a:t>ấ</a:t>
              </a:r>
              <a:r>
                <a:rPr kumimoji="0" lang="vi-VN" sz="3600" b="1" i="0" u="none" strike="noStrike" kern="1200" cap="none" spc="0" normalizeH="0" baseline="0" noProof="0" dirty="0">
                  <a:ln>
                    <a:noFill/>
                  </a:ln>
                  <a:solidFill>
                    <a:srgbClr val="127366"/>
                  </a:solidFill>
                  <a:effectLst/>
                  <a:uLnTx/>
                  <a:uFillTx/>
                  <a:latin typeface="Cambria" panose="02040503050406030204" pitchFamily="18" charset="0"/>
                  <a:ea typeface="思源黑体 CN"/>
                  <a:cs typeface="+mn-cs"/>
                </a:rPr>
                <a:t>t nước không? Vì sao?</a:t>
              </a:r>
            </a:p>
          </p:txBody>
        </p:sp>
      </p:grpSp>
      <p:sp>
        <p:nvSpPr>
          <p:cNvPr id="5" name="TextBox 4">
            <a:extLst>
              <a:ext uri="{FF2B5EF4-FFF2-40B4-BE49-F238E27FC236}">
                <a16:creationId xmlns:a16="http://schemas.microsoft.com/office/drawing/2014/main" xmlns="" id="{69C1DE9F-6F5C-4C8A-DA6C-A345BB940ED5}"/>
              </a:ext>
            </a:extLst>
          </p:cNvPr>
          <p:cNvSpPr txBox="1"/>
          <p:nvPr/>
        </p:nvSpPr>
        <p:spPr>
          <a:xfrm>
            <a:off x="1292775" y="2923418"/>
            <a:ext cx="9680447" cy="2862322"/>
          </a:xfrm>
          <a:prstGeom prst="rect">
            <a:avLst/>
          </a:prstGeom>
          <a:noFill/>
        </p:spPr>
        <p:txBody>
          <a:bodyPr wrap="square">
            <a:spAutoFit/>
          </a:bodyPr>
          <a:lstStyle/>
          <a:p>
            <a:pPr lvl="0" algn="just">
              <a:defRPr/>
            </a:pPr>
            <a:r>
              <a:rPr lang="vi-VN" sz="3600" b="1" dirty="0">
                <a:solidFill>
                  <a:srgbClr val="000000"/>
                </a:solidFill>
                <a:latin typeface="Cambria" panose="02040503050406030204" pitchFamily="18" charset="0"/>
              </a:rPr>
              <a:t>Em đồng ý với suy nghĩ của bạn nhỏ về đất nước. Vì đất nước là những gì gần gũi nhất đối với ta, là thiên nhiên, là con người. Mỗi một điều giản dị nhỏ bé ở trong đất nước, đều tạo thành đất nước. </a:t>
            </a:r>
          </a:p>
        </p:txBody>
      </p:sp>
      <p:pic>
        <p:nvPicPr>
          <p:cNvPr id="2" name="Picture 1">
            <a:extLst>
              <a:ext uri="{FF2B5EF4-FFF2-40B4-BE49-F238E27FC236}">
                <a16:creationId xmlns:a16="http://schemas.microsoft.com/office/drawing/2014/main" xmlns="" id="{CEF8EB47-F5E4-1558-0893-0573D7DE2ADF}"/>
              </a:ext>
            </a:extLst>
          </p:cNvPr>
          <p:cNvPicPr>
            <a:picLocks noChangeAspect="1"/>
          </p:cNvPicPr>
          <p:nvPr/>
        </p:nvPicPr>
        <p:blipFill>
          <a:blip r:embed="rId2"/>
          <a:stretch>
            <a:fillRect/>
          </a:stretch>
        </p:blipFill>
        <p:spPr>
          <a:xfrm>
            <a:off x="825878" y="1337863"/>
            <a:ext cx="2323475" cy="1187659"/>
          </a:xfrm>
          <a:prstGeom prst="rect">
            <a:avLst/>
          </a:prstGeom>
        </p:spPr>
      </p:pic>
    </p:spTree>
    <p:extLst>
      <p:ext uri="{BB962C8B-B14F-4D97-AF65-F5344CB8AC3E}">
        <p14:creationId xmlns:p14="http://schemas.microsoft.com/office/powerpoint/2010/main" val="3209029093"/>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xmlns="" id="{8B890B72-536E-2CE0-5891-89A7A105AFF5}"/>
              </a:ext>
            </a:extLst>
          </p:cNvPr>
          <p:cNvSpPr txBox="1"/>
          <p:nvPr/>
        </p:nvSpPr>
        <p:spPr>
          <a:xfrm>
            <a:off x="2867025" y="1609423"/>
            <a:ext cx="6788532" cy="2154436"/>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6700" b="1" i="0" u="none" strike="noStrike" kern="1200" cap="none" spc="0" normalizeH="0" baseline="0" noProof="0" dirty="0" err="1">
                <a:ln>
                  <a:noFill/>
                </a:ln>
                <a:solidFill>
                  <a:srgbClr val="F65317"/>
                </a:solidFill>
                <a:effectLst/>
                <a:uLnTx/>
                <a:uFillTx/>
                <a:latin typeface="Cambria" panose="02040503050406030204" pitchFamily="18" charset="0"/>
                <a:ea typeface="思源黑体 CN"/>
                <a:cs typeface="+mn-cs"/>
              </a:rPr>
              <a:t>Học</a:t>
            </a:r>
            <a:r>
              <a:rPr kumimoji="0" lang="en-US" sz="6700" b="1" i="0" u="none" strike="noStrike" kern="1200" cap="none" spc="0" normalizeH="0" noProof="0" dirty="0">
                <a:ln>
                  <a:noFill/>
                </a:ln>
                <a:solidFill>
                  <a:srgbClr val="F65317"/>
                </a:solidFill>
                <a:effectLst/>
                <a:uLnTx/>
                <a:uFillTx/>
                <a:latin typeface="Cambria" panose="02040503050406030204" pitchFamily="18" charset="0"/>
                <a:ea typeface="思源黑体 CN"/>
                <a:cs typeface="+mn-cs"/>
              </a:rPr>
              <a:t> </a:t>
            </a:r>
            <a:r>
              <a:rPr kumimoji="0" lang="en-US" sz="6700" b="1" i="0" u="none" strike="noStrike" kern="1200" cap="none" spc="0" normalizeH="0" noProof="0" dirty="0" err="1">
                <a:ln>
                  <a:noFill/>
                </a:ln>
                <a:solidFill>
                  <a:srgbClr val="F65317"/>
                </a:solidFill>
                <a:effectLst/>
                <a:uLnTx/>
                <a:uFillTx/>
                <a:latin typeface="Cambria" panose="02040503050406030204" pitchFamily="18" charset="0"/>
                <a:ea typeface="思源黑体 CN"/>
                <a:cs typeface="+mn-cs"/>
              </a:rPr>
              <a:t>thuộc</a:t>
            </a:r>
            <a:r>
              <a:rPr kumimoji="0" lang="en-US" sz="6700" b="1" i="0" u="none" strike="noStrike" kern="1200" cap="none" spc="0" normalizeH="0" noProof="0" dirty="0">
                <a:ln>
                  <a:noFill/>
                </a:ln>
                <a:solidFill>
                  <a:srgbClr val="F65317"/>
                </a:solidFill>
                <a:effectLst/>
                <a:uLnTx/>
                <a:uFillTx/>
                <a:latin typeface="Cambria" panose="02040503050406030204" pitchFamily="18" charset="0"/>
                <a:ea typeface="思源黑体 CN"/>
                <a:cs typeface="+mn-cs"/>
              </a:rPr>
              <a:t> </a:t>
            </a:r>
            <a:r>
              <a:rPr kumimoji="0" lang="en-US" sz="6700" b="1" i="0" u="none" strike="noStrike" kern="1200" cap="none" spc="0" normalizeH="0" noProof="0" dirty="0" err="1">
                <a:ln>
                  <a:noFill/>
                </a:ln>
                <a:solidFill>
                  <a:srgbClr val="F65317"/>
                </a:solidFill>
                <a:effectLst/>
                <a:uLnTx/>
                <a:uFillTx/>
                <a:latin typeface="Cambria" panose="02040503050406030204" pitchFamily="18" charset="0"/>
                <a:ea typeface="思源黑体 CN"/>
                <a:cs typeface="+mn-cs"/>
              </a:rPr>
              <a:t>lòng</a:t>
            </a:r>
            <a:r>
              <a:rPr kumimoji="0" lang="en-US" sz="6700" b="1" i="0" u="none" strike="noStrike" kern="1200" cap="none" spc="0" normalizeH="0" noProof="0" dirty="0">
                <a:ln>
                  <a:noFill/>
                </a:ln>
                <a:solidFill>
                  <a:srgbClr val="F65317"/>
                </a:solidFill>
                <a:effectLst/>
                <a:uLnTx/>
                <a:uFillTx/>
                <a:latin typeface="Cambria" panose="02040503050406030204" pitchFamily="18" charset="0"/>
                <a:ea typeface="思源黑体 CN"/>
                <a:cs typeface="+mn-cs"/>
              </a:rPr>
              <a:t> </a:t>
            </a:r>
            <a:r>
              <a:rPr kumimoji="0" lang="en-US" sz="6700" b="1" i="0" u="none" strike="noStrike" kern="1200" cap="none" spc="0" normalizeH="0" noProof="0" dirty="0" err="1">
                <a:ln>
                  <a:noFill/>
                </a:ln>
                <a:solidFill>
                  <a:srgbClr val="F65317"/>
                </a:solidFill>
                <a:effectLst/>
                <a:uLnTx/>
                <a:uFillTx/>
                <a:latin typeface="Cambria" panose="02040503050406030204" pitchFamily="18" charset="0"/>
                <a:ea typeface="思源黑体 CN"/>
                <a:cs typeface="+mn-cs"/>
              </a:rPr>
              <a:t>bài</a:t>
            </a:r>
            <a:r>
              <a:rPr kumimoji="0" lang="en-US" sz="6700" b="1" i="0" u="none" strike="noStrike" kern="1200" cap="none" spc="0" normalizeH="0" noProof="0" dirty="0">
                <a:ln>
                  <a:noFill/>
                </a:ln>
                <a:solidFill>
                  <a:srgbClr val="F65317"/>
                </a:solidFill>
                <a:effectLst/>
                <a:uLnTx/>
                <a:uFillTx/>
                <a:latin typeface="Cambria" panose="02040503050406030204" pitchFamily="18" charset="0"/>
                <a:ea typeface="思源黑体 CN"/>
                <a:cs typeface="+mn-cs"/>
              </a:rPr>
              <a:t> </a:t>
            </a:r>
            <a:r>
              <a:rPr kumimoji="0" lang="en-US" sz="6700" b="1" i="0" u="none" strike="noStrike" kern="1200" cap="none" spc="0" normalizeH="0" noProof="0" dirty="0" err="1">
                <a:ln>
                  <a:noFill/>
                </a:ln>
                <a:solidFill>
                  <a:srgbClr val="F65317"/>
                </a:solidFill>
                <a:effectLst/>
                <a:uLnTx/>
                <a:uFillTx/>
                <a:latin typeface="Cambria" panose="02040503050406030204" pitchFamily="18" charset="0"/>
                <a:ea typeface="思源黑体 CN"/>
                <a:cs typeface="+mn-cs"/>
              </a:rPr>
              <a:t>thơ</a:t>
            </a:r>
            <a:endParaRPr kumimoji="0" lang="vi-VN" sz="6700" b="1" i="0" u="none" strike="noStrike" kern="1200" cap="none" spc="0" normalizeH="0" baseline="0" noProof="0" dirty="0">
              <a:ln>
                <a:noFill/>
              </a:ln>
              <a:solidFill>
                <a:srgbClr val="F65317"/>
              </a:solidFill>
              <a:effectLst/>
              <a:uLnTx/>
              <a:uFillTx/>
              <a:latin typeface="Cambria" panose="02040503050406030204" pitchFamily="18" charset="0"/>
              <a:ea typeface="思源黑体 CN"/>
              <a:cs typeface="+mn-cs"/>
            </a:endParaRPr>
          </a:p>
        </p:txBody>
      </p:sp>
    </p:spTree>
    <p:extLst>
      <p:ext uri="{BB962C8B-B14F-4D97-AF65-F5344CB8AC3E}">
        <p14:creationId xmlns:p14="http://schemas.microsoft.com/office/powerpoint/2010/main" val="242725037"/>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5_Office 主题​​">
  <a:themeElements>
    <a:clrScheme name="自定义 325">
      <a:dk1>
        <a:sysClr val="windowText" lastClr="000000"/>
      </a:dk1>
      <a:lt1>
        <a:sysClr val="window" lastClr="FFFFFF"/>
      </a:lt1>
      <a:dk2>
        <a:srgbClr val="44546A"/>
      </a:dk2>
      <a:lt2>
        <a:srgbClr val="E7E6E6"/>
      </a:lt2>
      <a:accent1>
        <a:srgbClr val="0070C0"/>
      </a:accent1>
      <a:accent2>
        <a:srgbClr val="0070C0"/>
      </a:accent2>
      <a:accent3>
        <a:srgbClr val="0070C0"/>
      </a:accent3>
      <a:accent4>
        <a:srgbClr val="0070C0"/>
      </a:accent4>
      <a:accent5>
        <a:srgbClr val="0070C0"/>
      </a:accent5>
      <a:accent6>
        <a:srgbClr val="0070C0"/>
      </a:accent6>
      <a:hlink>
        <a:srgbClr val="0563C1"/>
      </a:hlink>
      <a:folHlink>
        <a:srgbClr val="954F72"/>
      </a:folHlink>
    </a:clrScheme>
    <a:fontScheme name="思源黑体">
      <a:majorFont>
        <a:latin typeface="思源黑体 CN Bold"/>
        <a:ea typeface="思源黑体 CN Bold"/>
        <a:cs typeface=""/>
      </a:majorFont>
      <a:minorFont>
        <a:latin typeface="思源黑体 CN"/>
        <a:ea typeface="思源黑体 CN"/>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rgbClr val="0070C0"/>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3.xml><?xml version="1.0" encoding="utf-8"?>
<a:theme xmlns:a="http://schemas.openxmlformats.org/drawingml/2006/main" name="8_Office 主题​​">
  <a:themeElements>
    <a:clrScheme name="自定义 325">
      <a:dk1>
        <a:sysClr val="windowText" lastClr="000000"/>
      </a:dk1>
      <a:lt1>
        <a:sysClr val="window" lastClr="FFFFFF"/>
      </a:lt1>
      <a:dk2>
        <a:srgbClr val="44546A"/>
      </a:dk2>
      <a:lt2>
        <a:srgbClr val="E7E6E6"/>
      </a:lt2>
      <a:accent1>
        <a:srgbClr val="0070C0"/>
      </a:accent1>
      <a:accent2>
        <a:srgbClr val="0070C0"/>
      </a:accent2>
      <a:accent3>
        <a:srgbClr val="0070C0"/>
      </a:accent3>
      <a:accent4>
        <a:srgbClr val="0070C0"/>
      </a:accent4>
      <a:accent5>
        <a:srgbClr val="0070C0"/>
      </a:accent5>
      <a:accent6>
        <a:srgbClr val="0070C0"/>
      </a:accent6>
      <a:hlink>
        <a:srgbClr val="0563C1"/>
      </a:hlink>
      <a:folHlink>
        <a:srgbClr val="954F72"/>
      </a:folHlink>
    </a:clrScheme>
    <a:fontScheme name="思源黑体">
      <a:majorFont>
        <a:latin typeface="思源黑体 CN Bold"/>
        <a:ea typeface="思源黑体 CN Bold"/>
        <a:cs typeface=""/>
      </a:majorFont>
      <a:minorFont>
        <a:latin typeface="思源黑体 CN"/>
        <a:ea typeface="思源黑体 CN"/>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rgbClr val="0070C0"/>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240</TotalTime>
  <Words>491</Words>
  <Application>Microsoft Office PowerPoint</Application>
  <PresentationFormat>Custom</PresentationFormat>
  <Paragraphs>54</Paragraphs>
  <Slides>10</Slides>
  <Notes>0</Notes>
  <HiddenSlides>0</HiddenSlides>
  <MMClips>0</MMClips>
  <ScaleCrop>false</ScaleCrop>
  <HeadingPairs>
    <vt:vector size="4" baseType="variant">
      <vt:variant>
        <vt:lpstr>Theme</vt:lpstr>
      </vt:variant>
      <vt:variant>
        <vt:i4>3</vt:i4>
      </vt:variant>
      <vt:variant>
        <vt:lpstr>Slide Titles</vt:lpstr>
      </vt:variant>
      <vt:variant>
        <vt:i4>10</vt:i4>
      </vt:variant>
    </vt:vector>
  </HeadingPairs>
  <TitlesOfParts>
    <vt:vector size="13" baseType="lpstr">
      <vt:lpstr>Office 主题​​</vt:lpstr>
      <vt:lpstr>5_Office 主题​​</vt:lpstr>
      <vt:lpstr>8_Office 主题​​</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Thao Tran</dc:creator>
  <cp:lastModifiedBy>Techsi.vn</cp:lastModifiedBy>
  <cp:revision>50</cp:revision>
  <dcterms:created xsi:type="dcterms:W3CDTF">2023-01-04T02:21:36Z</dcterms:created>
  <dcterms:modified xsi:type="dcterms:W3CDTF">2025-03-17T06:12:23Z</dcterms:modified>
</cp:coreProperties>
</file>