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96" r:id="rId3"/>
    <p:sldMasterId id="2147483708" r:id="rId4"/>
    <p:sldMasterId id="2147483720" r:id="rId5"/>
    <p:sldMasterId id="2147483734" r:id="rId6"/>
  </p:sldMasterIdLst>
  <p:notesMasterIdLst>
    <p:notesMasterId r:id="rId20"/>
  </p:notesMasterIdLst>
  <p:sldIdLst>
    <p:sldId id="257" r:id="rId7"/>
    <p:sldId id="314" r:id="rId8"/>
    <p:sldId id="316" r:id="rId9"/>
    <p:sldId id="265" r:id="rId10"/>
    <p:sldId id="260" r:id="rId11"/>
    <p:sldId id="267" r:id="rId12"/>
    <p:sldId id="309" r:id="rId13"/>
    <p:sldId id="310" r:id="rId14"/>
    <p:sldId id="311" r:id="rId15"/>
    <p:sldId id="313" r:id="rId16"/>
    <p:sldId id="256" r:id="rId17"/>
    <p:sldId id="317" r:id="rId18"/>
    <p:sldId id="32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-25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6EB66-4667-4BA7-B77B-A9BE03E962B3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204E7-1303-4CAD-B94A-F19DB2B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97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d768e69cfa_0_3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d768e69cfa_0_3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d768e69cfa_0_3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d768e69cfa_0_3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5659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d768e69cfa_0_3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d768e69cfa_0_3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2091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d768e69cfa_0_3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d768e69cfa_0_3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5167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d768e69cfa_0_3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d768e69cfa_0_3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9473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svg"/><Relationship Id="rId5" Type="http://schemas.openxmlformats.org/officeDocument/2006/relationships/image" Target="../media/image15.png"/><Relationship Id="rId4" Type="http://schemas.openxmlformats.org/officeDocument/2006/relationships/image" Target="../media/image15.svg"/><Relationship Id="rId9" Type="http://schemas.openxmlformats.org/officeDocument/2006/relationships/image" Target="../media/image17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svg"/><Relationship Id="rId4" Type="http://schemas.openxmlformats.org/officeDocument/2006/relationships/image" Target="../media/image19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7.svg"/><Relationship Id="rId5" Type="http://schemas.openxmlformats.org/officeDocument/2006/relationships/image" Target="../media/image15.png"/><Relationship Id="rId4" Type="http://schemas.openxmlformats.org/officeDocument/2006/relationships/image" Target="../media/image15.svg"/><Relationship Id="rId9" Type="http://schemas.openxmlformats.org/officeDocument/2006/relationships/image" Target="../media/image17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4.svg"/><Relationship Id="rId4" Type="http://schemas.openxmlformats.org/officeDocument/2006/relationships/image" Target="../media/image19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2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628205" y="4423297"/>
            <a:ext cx="4367971" cy="1951952"/>
          </a:xfrm>
          <a:custGeom>
            <a:avLst/>
            <a:gdLst/>
            <a:ahLst/>
            <a:cxnLst/>
            <a:rect l="l" t="t" r="r" b="b"/>
            <a:pathLst>
              <a:path w="48116" h="21502" extrusionOk="0">
                <a:moveTo>
                  <a:pt x="23815" y="7225"/>
                </a:moveTo>
                <a:lnTo>
                  <a:pt x="23815" y="7225"/>
                </a:lnTo>
                <a:cubicBezTo>
                  <a:pt x="26522" y="7268"/>
                  <a:pt x="29229" y="7860"/>
                  <a:pt x="31703" y="8981"/>
                </a:cubicBezTo>
                <a:cubicBezTo>
                  <a:pt x="29208" y="7902"/>
                  <a:pt x="26522" y="7310"/>
                  <a:pt x="23815" y="7225"/>
                </a:cubicBezTo>
                <a:close/>
                <a:moveTo>
                  <a:pt x="24503" y="0"/>
                </a:moveTo>
                <a:cubicBezTo>
                  <a:pt x="23995" y="0"/>
                  <a:pt x="23477" y="12"/>
                  <a:pt x="22948" y="35"/>
                </a:cubicBezTo>
                <a:cubicBezTo>
                  <a:pt x="12711" y="479"/>
                  <a:pt x="6599" y="5935"/>
                  <a:pt x="3279" y="10419"/>
                </a:cubicBezTo>
                <a:cubicBezTo>
                  <a:pt x="1988" y="12153"/>
                  <a:pt x="889" y="14036"/>
                  <a:pt x="0" y="16024"/>
                </a:cubicBezTo>
                <a:lnTo>
                  <a:pt x="762" y="16489"/>
                </a:lnTo>
                <a:cubicBezTo>
                  <a:pt x="1121" y="16722"/>
                  <a:pt x="1460" y="16933"/>
                  <a:pt x="1819" y="17166"/>
                </a:cubicBezTo>
                <a:lnTo>
                  <a:pt x="1967" y="17271"/>
                </a:lnTo>
                <a:lnTo>
                  <a:pt x="2454" y="17589"/>
                </a:lnTo>
                <a:cubicBezTo>
                  <a:pt x="2961" y="17948"/>
                  <a:pt x="3469" y="18308"/>
                  <a:pt x="3955" y="18667"/>
                </a:cubicBezTo>
                <a:cubicBezTo>
                  <a:pt x="4611" y="19154"/>
                  <a:pt x="5245" y="19640"/>
                  <a:pt x="5880" y="20127"/>
                </a:cubicBezTo>
                <a:lnTo>
                  <a:pt x="5943" y="20169"/>
                </a:lnTo>
                <a:cubicBezTo>
                  <a:pt x="6493" y="20613"/>
                  <a:pt x="7064" y="21057"/>
                  <a:pt x="7635" y="21501"/>
                </a:cubicBezTo>
                <a:cubicBezTo>
                  <a:pt x="8122" y="20211"/>
                  <a:pt x="8735" y="18963"/>
                  <a:pt x="9454" y="17779"/>
                </a:cubicBezTo>
                <a:cubicBezTo>
                  <a:pt x="12612" y="12631"/>
                  <a:pt x="17183" y="10010"/>
                  <a:pt x="23049" y="10010"/>
                </a:cubicBezTo>
                <a:cubicBezTo>
                  <a:pt x="23232" y="10010"/>
                  <a:pt x="23417" y="10012"/>
                  <a:pt x="23603" y="10017"/>
                </a:cubicBezTo>
                <a:cubicBezTo>
                  <a:pt x="32274" y="10250"/>
                  <a:pt x="37245" y="14987"/>
                  <a:pt x="40776" y="20465"/>
                </a:cubicBezTo>
                <a:cubicBezTo>
                  <a:pt x="41242" y="20211"/>
                  <a:pt x="41707" y="19915"/>
                  <a:pt x="42151" y="19640"/>
                </a:cubicBezTo>
                <a:lnTo>
                  <a:pt x="42257" y="19577"/>
                </a:lnTo>
                <a:lnTo>
                  <a:pt x="42278" y="19556"/>
                </a:lnTo>
                <a:cubicBezTo>
                  <a:pt x="42468" y="19429"/>
                  <a:pt x="42638" y="19323"/>
                  <a:pt x="42807" y="19217"/>
                </a:cubicBezTo>
                <a:cubicBezTo>
                  <a:pt x="43209" y="18963"/>
                  <a:pt x="43589" y="18688"/>
                  <a:pt x="43991" y="18435"/>
                </a:cubicBezTo>
                <a:lnTo>
                  <a:pt x="44330" y="18202"/>
                </a:lnTo>
                <a:cubicBezTo>
                  <a:pt x="44964" y="17779"/>
                  <a:pt x="45599" y="17356"/>
                  <a:pt x="46233" y="16933"/>
                </a:cubicBezTo>
                <a:cubicBezTo>
                  <a:pt x="46445" y="16785"/>
                  <a:pt x="46677" y="16658"/>
                  <a:pt x="46910" y="16510"/>
                </a:cubicBezTo>
                <a:cubicBezTo>
                  <a:pt x="47291" y="16235"/>
                  <a:pt x="47692" y="16002"/>
                  <a:pt x="48115" y="15791"/>
                </a:cubicBezTo>
                <a:cubicBezTo>
                  <a:pt x="44178" y="8466"/>
                  <a:pt x="38370" y="0"/>
                  <a:pt x="24503" y="0"/>
                </a:cubicBezTo>
                <a:close/>
              </a:path>
            </a:pathLst>
          </a:custGeom>
          <a:solidFill>
            <a:srgbClr val="F3D55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4587901" y="4390617"/>
            <a:ext cx="4450489" cy="2034561"/>
          </a:xfrm>
          <a:custGeom>
            <a:avLst/>
            <a:gdLst/>
            <a:ahLst/>
            <a:cxnLst/>
            <a:rect l="l" t="t" r="r" b="b"/>
            <a:pathLst>
              <a:path w="49025" h="22412" extrusionOk="0">
                <a:moveTo>
                  <a:pt x="24259" y="7247"/>
                </a:moveTo>
                <a:lnTo>
                  <a:pt x="24237" y="7924"/>
                </a:lnTo>
                <a:cubicBezTo>
                  <a:pt x="26902" y="8030"/>
                  <a:pt x="29546" y="8622"/>
                  <a:pt x="32020" y="9658"/>
                </a:cubicBezTo>
                <a:lnTo>
                  <a:pt x="32295" y="9024"/>
                </a:lnTo>
                <a:cubicBezTo>
                  <a:pt x="29757" y="7903"/>
                  <a:pt x="27029" y="7289"/>
                  <a:pt x="24259" y="7247"/>
                </a:cubicBezTo>
                <a:close/>
                <a:moveTo>
                  <a:pt x="24961" y="698"/>
                </a:moveTo>
                <a:cubicBezTo>
                  <a:pt x="37841" y="698"/>
                  <a:pt x="43720" y="7989"/>
                  <a:pt x="48073" y="16024"/>
                </a:cubicBezTo>
                <a:cubicBezTo>
                  <a:pt x="47756" y="16193"/>
                  <a:pt x="47438" y="16384"/>
                  <a:pt x="47142" y="16574"/>
                </a:cubicBezTo>
                <a:cubicBezTo>
                  <a:pt x="46910" y="16701"/>
                  <a:pt x="46698" y="16849"/>
                  <a:pt x="46466" y="16997"/>
                </a:cubicBezTo>
                <a:lnTo>
                  <a:pt x="46191" y="17187"/>
                </a:lnTo>
                <a:cubicBezTo>
                  <a:pt x="45662" y="17526"/>
                  <a:pt x="45112" y="17906"/>
                  <a:pt x="44562" y="18266"/>
                </a:cubicBezTo>
                <a:lnTo>
                  <a:pt x="44541" y="18287"/>
                </a:lnTo>
                <a:lnTo>
                  <a:pt x="44203" y="18499"/>
                </a:lnTo>
                <a:cubicBezTo>
                  <a:pt x="43843" y="18752"/>
                  <a:pt x="43462" y="19006"/>
                  <a:pt x="43060" y="19281"/>
                </a:cubicBezTo>
                <a:lnTo>
                  <a:pt x="43018" y="19302"/>
                </a:lnTo>
                <a:lnTo>
                  <a:pt x="42532" y="19619"/>
                </a:lnTo>
                <a:lnTo>
                  <a:pt x="42384" y="19704"/>
                </a:lnTo>
                <a:cubicBezTo>
                  <a:pt x="42066" y="19916"/>
                  <a:pt x="41707" y="20148"/>
                  <a:pt x="41326" y="20360"/>
                </a:cubicBezTo>
                <a:cubicBezTo>
                  <a:pt x="38450" y="15961"/>
                  <a:pt x="33522" y="10271"/>
                  <a:pt x="24047" y="10039"/>
                </a:cubicBezTo>
                <a:cubicBezTo>
                  <a:pt x="23860" y="10034"/>
                  <a:pt x="23673" y="10031"/>
                  <a:pt x="23488" y="10031"/>
                </a:cubicBezTo>
                <a:cubicBezTo>
                  <a:pt x="17478" y="10031"/>
                  <a:pt x="12823" y="12697"/>
                  <a:pt x="9602" y="17970"/>
                </a:cubicBezTo>
                <a:cubicBezTo>
                  <a:pt x="8946" y="19027"/>
                  <a:pt x="8375" y="20148"/>
                  <a:pt x="7910" y="21290"/>
                </a:cubicBezTo>
                <a:cubicBezTo>
                  <a:pt x="7466" y="20952"/>
                  <a:pt x="7022" y="20613"/>
                  <a:pt x="6599" y="20254"/>
                </a:cubicBezTo>
                <a:lnTo>
                  <a:pt x="6535" y="20212"/>
                </a:lnTo>
                <a:cubicBezTo>
                  <a:pt x="5880" y="19704"/>
                  <a:pt x="5224" y="19218"/>
                  <a:pt x="4611" y="18752"/>
                </a:cubicBezTo>
                <a:cubicBezTo>
                  <a:pt x="4061" y="18350"/>
                  <a:pt x="3553" y="17991"/>
                  <a:pt x="3088" y="17674"/>
                </a:cubicBezTo>
                <a:cubicBezTo>
                  <a:pt x="2961" y="17589"/>
                  <a:pt x="2834" y="17505"/>
                  <a:pt x="2729" y="17420"/>
                </a:cubicBezTo>
                <a:lnTo>
                  <a:pt x="2454" y="17251"/>
                </a:lnTo>
                <a:cubicBezTo>
                  <a:pt x="2031" y="16955"/>
                  <a:pt x="1713" y="16743"/>
                  <a:pt x="1396" y="16553"/>
                </a:cubicBezTo>
                <a:lnTo>
                  <a:pt x="889" y="16257"/>
                </a:lnTo>
                <a:cubicBezTo>
                  <a:pt x="1734" y="14396"/>
                  <a:pt x="2771" y="12640"/>
                  <a:pt x="3997" y="10991"/>
                </a:cubicBezTo>
                <a:cubicBezTo>
                  <a:pt x="7276" y="6549"/>
                  <a:pt x="13303" y="1177"/>
                  <a:pt x="23392" y="733"/>
                </a:cubicBezTo>
                <a:cubicBezTo>
                  <a:pt x="23926" y="710"/>
                  <a:pt x="24449" y="698"/>
                  <a:pt x="24961" y="698"/>
                </a:cubicBezTo>
                <a:close/>
                <a:moveTo>
                  <a:pt x="24959" y="0"/>
                </a:moveTo>
                <a:cubicBezTo>
                  <a:pt x="24438" y="0"/>
                  <a:pt x="23908" y="12"/>
                  <a:pt x="23370" y="35"/>
                </a:cubicBezTo>
                <a:cubicBezTo>
                  <a:pt x="13007" y="479"/>
                  <a:pt x="6810" y="5999"/>
                  <a:pt x="3448" y="10546"/>
                </a:cubicBezTo>
                <a:cubicBezTo>
                  <a:pt x="2136" y="12323"/>
                  <a:pt x="1015" y="14226"/>
                  <a:pt x="127" y="16214"/>
                </a:cubicBezTo>
                <a:lnTo>
                  <a:pt x="0" y="16511"/>
                </a:lnTo>
                <a:lnTo>
                  <a:pt x="423" y="16764"/>
                </a:lnTo>
                <a:lnTo>
                  <a:pt x="1015" y="17145"/>
                </a:lnTo>
                <a:cubicBezTo>
                  <a:pt x="1333" y="17335"/>
                  <a:pt x="1650" y="17526"/>
                  <a:pt x="2052" y="17822"/>
                </a:cubicBezTo>
                <a:lnTo>
                  <a:pt x="2327" y="17991"/>
                </a:lnTo>
                <a:cubicBezTo>
                  <a:pt x="2432" y="18076"/>
                  <a:pt x="2559" y="18160"/>
                  <a:pt x="2686" y="18224"/>
                </a:cubicBezTo>
                <a:cubicBezTo>
                  <a:pt x="3152" y="18562"/>
                  <a:pt x="3659" y="18922"/>
                  <a:pt x="4188" y="19302"/>
                </a:cubicBezTo>
                <a:cubicBezTo>
                  <a:pt x="4801" y="19767"/>
                  <a:pt x="5457" y="20254"/>
                  <a:pt x="6112" y="20762"/>
                </a:cubicBezTo>
                <a:lnTo>
                  <a:pt x="6155" y="20804"/>
                </a:lnTo>
                <a:cubicBezTo>
                  <a:pt x="6726" y="21248"/>
                  <a:pt x="7276" y="21692"/>
                  <a:pt x="7847" y="22136"/>
                </a:cubicBezTo>
                <a:lnTo>
                  <a:pt x="8206" y="22411"/>
                </a:lnTo>
                <a:lnTo>
                  <a:pt x="8375" y="21967"/>
                </a:lnTo>
                <a:cubicBezTo>
                  <a:pt x="8862" y="20698"/>
                  <a:pt x="9475" y="19471"/>
                  <a:pt x="10173" y="18308"/>
                </a:cubicBezTo>
                <a:cubicBezTo>
                  <a:pt x="13279" y="13268"/>
                  <a:pt x="17766" y="10710"/>
                  <a:pt x="23536" y="10710"/>
                </a:cubicBezTo>
                <a:cubicBezTo>
                  <a:pt x="23698" y="10710"/>
                  <a:pt x="23862" y="10712"/>
                  <a:pt x="24026" y="10716"/>
                </a:cubicBezTo>
                <a:cubicBezTo>
                  <a:pt x="33395" y="10969"/>
                  <a:pt x="38154" y="16701"/>
                  <a:pt x="40924" y="21015"/>
                </a:cubicBezTo>
                <a:lnTo>
                  <a:pt x="41094" y="21290"/>
                </a:lnTo>
                <a:lnTo>
                  <a:pt x="41390" y="21121"/>
                </a:lnTo>
                <a:cubicBezTo>
                  <a:pt x="41876" y="20846"/>
                  <a:pt x="42341" y="20550"/>
                  <a:pt x="42764" y="20296"/>
                </a:cubicBezTo>
                <a:lnTo>
                  <a:pt x="42828" y="20254"/>
                </a:lnTo>
                <a:lnTo>
                  <a:pt x="42912" y="20190"/>
                </a:lnTo>
                <a:lnTo>
                  <a:pt x="43399" y="19873"/>
                </a:lnTo>
                <a:lnTo>
                  <a:pt x="43441" y="19852"/>
                </a:lnTo>
                <a:cubicBezTo>
                  <a:pt x="43716" y="19662"/>
                  <a:pt x="44012" y="19493"/>
                  <a:pt x="44287" y="19302"/>
                </a:cubicBezTo>
                <a:lnTo>
                  <a:pt x="44964" y="18837"/>
                </a:lnTo>
                <a:cubicBezTo>
                  <a:pt x="45598" y="18414"/>
                  <a:pt x="46233" y="17991"/>
                  <a:pt x="46846" y="17589"/>
                </a:cubicBezTo>
                <a:lnTo>
                  <a:pt x="47079" y="17420"/>
                </a:lnTo>
                <a:cubicBezTo>
                  <a:pt x="47227" y="17335"/>
                  <a:pt x="47375" y="17251"/>
                  <a:pt x="47523" y="17145"/>
                </a:cubicBezTo>
                <a:cubicBezTo>
                  <a:pt x="47904" y="16912"/>
                  <a:pt x="48284" y="16701"/>
                  <a:pt x="48729" y="16447"/>
                </a:cubicBezTo>
                <a:lnTo>
                  <a:pt x="49025" y="16299"/>
                </a:lnTo>
                <a:lnTo>
                  <a:pt x="48855" y="15982"/>
                </a:lnTo>
                <a:cubicBezTo>
                  <a:pt x="46867" y="12281"/>
                  <a:pt x="44287" y="8051"/>
                  <a:pt x="40269" y="4900"/>
                </a:cubicBezTo>
                <a:cubicBezTo>
                  <a:pt x="36098" y="1606"/>
                  <a:pt x="31083" y="0"/>
                  <a:pt x="249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4633925" y="4423298"/>
            <a:ext cx="4367971" cy="1598636"/>
          </a:xfrm>
          <a:custGeom>
            <a:avLst/>
            <a:gdLst/>
            <a:ahLst/>
            <a:cxnLst/>
            <a:rect l="l" t="t" r="r" b="b"/>
            <a:pathLst>
              <a:path w="48116" h="17610" extrusionOk="0">
                <a:moveTo>
                  <a:pt x="24522" y="0"/>
                </a:moveTo>
                <a:cubicBezTo>
                  <a:pt x="24015" y="0"/>
                  <a:pt x="23498" y="12"/>
                  <a:pt x="22969" y="35"/>
                </a:cubicBezTo>
                <a:cubicBezTo>
                  <a:pt x="12712" y="479"/>
                  <a:pt x="6621" y="5935"/>
                  <a:pt x="3300" y="10419"/>
                </a:cubicBezTo>
                <a:cubicBezTo>
                  <a:pt x="2010" y="12153"/>
                  <a:pt x="910" y="14036"/>
                  <a:pt x="1" y="16024"/>
                </a:cubicBezTo>
                <a:lnTo>
                  <a:pt x="783" y="16489"/>
                </a:lnTo>
                <a:cubicBezTo>
                  <a:pt x="1354" y="16848"/>
                  <a:pt x="1904" y="17229"/>
                  <a:pt x="2475" y="17610"/>
                </a:cubicBezTo>
                <a:cubicBezTo>
                  <a:pt x="3321" y="15643"/>
                  <a:pt x="4400" y="13782"/>
                  <a:pt x="5669" y="12069"/>
                </a:cubicBezTo>
                <a:cubicBezTo>
                  <a:pt x="9962" y="6316"/>
                  <a:pt x="15821" y="3249"/>
                  <a:pt x="23096" y="2932"/>
                </a:cubicBezTo>
                <a:cubicBezTo>
                  <a:pt x="23578" y="2911"/>
                  <a:pt x="24049" y="2900"/>
                  <a:pt x="24511" y="2900"/>
                </a:cubicBezTo>
                <a:cubicBezTo>
                  <a:pt x="36845" y="2900"/>
                  <a:pt x="41932" y="10382"/>
                  <a:pt x="45662" y="17314"/>
                </a:cubicBezTo>
                <a:cubicBezTo>
                  <a:pt x="46064" y="17039"/>
                  <a:pt x="46487" y="16764"/>
                  <a:pt x="46910" y="16489"/>
                </a:cubicBezTo>
                <a:cubicBezTo>
                  <a:pt x="47333" y="16235"/>
                  <a:pt x="47693" y="16024"/>
                  <a:pt x="48116" y="15791"/>
                </a:cubicBezTo>
                <a:cubicBezTo>
                  <a:pt x="44178" y="8466"/>
                  <a:pt x="38370" y="0"/>
                  <a:pt x="2452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4799053" y="4615839"/>
            <a:ext cx="4031993" cy="1515572"/>
          </a:xfrm>
          <a:custGeom>
            <a:avLst/>
            <a:gdLst/>
            <a:ahLst/>
            <a:cxnLst/>
            <a:rect l="l" t="t" r="r" b="b"/>
            <a:pathLst>
              <a:path w="44415" h="16695" extrusionOk="0">
                <a:moveTo>
                  <a:pt x="21781" y="0"/>
                </a:moveTo>
                <a:cubicBezTo>
                  <a:pt x="21559" y="0"/>
                  <a:pt x="21334" y="3"/>
                  <a:pt x="21108" y="8"/>
                </a:cubicBezTo>
                <a:cubicBezTo>
                  <a:pt x="11485" y="198"/>
                  <a:pt x="5880" y="5422"/>
                  <a:pt x="2877" y="9778"/>
                </a:cubicBezTo>
                <a:cubicBezTo>
                  <a:pt x="1735" y="11428"/>
                  <a:pt x="783" y="13205"/>
                  <a:pt x="1" y="15045"/>
                </a:cubicBezTo>
                <a:cubicBezTo>
                  <a:pt x="804" y="15573"/>
                  <a:pt x="1587" y="16123"/>
                  <a:pt x="2348" y="16694"/>
                </a:cubicBezTo>
                <a:cubicBezTo>
                  <a:pt x="3088" y="14854"/>
                  <a:pt x="4019" y="13099"/>
                  <a:pt x="5161" y="11470"/>
                </a:cubicBezTo>
                <a:cubicBezTo>
                  <a:pt x="9031" y="5887"/>
                  <a:pt x="14467" y="3011"/>
                  <a:pt x="21298" y="2863"/>
                </a:cubicBezTo>
                <a:cubicBezTo>
                  <a:pt x="21493" y="2859"/>
                  <a:pt x="21685" y="2857"/>
                  <a:pt x="21876" y="2857"/>
                </a:cubicBezTo>
                <a:cubicBezTo>
                  <a:pt x="33254" y="2857"/>
                  <a:pt x="38470" y="9616"/>
                  <a:pt x="42151" y="16314"/>
                </a:cubicBezTo>
                <a:cubicBezTo>
                  <a:pt x="42913" y="15806"/>
                  <a:pt x="43653" y="15298"/>
                  <a:pt x="44414" y="14812"/>
                </a:cubicBezTo>
                <a:cubicBezTo>
                  <a:pt x="40444" y="7682"/>
                  <a:pt x="34533" y="0"/>
                  <a:pt x="217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4964181" y="4819911"/>
            <a:ext cx="3696017" cy="1430511"/>
          </a:xfrm>
          <a:custGeom>
            <a:avLst/>
            <a:gdLst/>
            <a:ahLst/>
            <a:cxnLst/>
            <a:rect l="l" t="t" r="r" b="b"/>
            <a:pathLst>
              <a:path w="40714" h="15758" extrusionOk="0">
                <a:moveTo>
                  <a:pt x="19120" y="1"/>
                </a:moveTo>
                <a:cubicBezTo>
                  <a:pt x="10215" y="1"/>
                  <a:pt x="5144" y="4998"/>
                  <a:pt x="2454" y="9201"/>
                </a:cubicBezTo>
                <a:cubicBezTo>
                  <a:pt x="1481" y="10724"/>
                  <a:pt x="656" y="12374"/>
                  <a:pt x="1" y="14066"/>
                </a:cubicBezTo>
                <a:cubicBezTo>
                  <a:pt x="762" y="14616"/>
                  <a:pt x="1502" y="15187"/>
                  <a:pt x="2242" y="15758"/>
                </a:cubicBezTo>
                <a:cubicBezTo>
                  <a:pt x="2856" y="14066"/>
                  <a:pt x="3659" y="12437"/>
                  <a:pt x="4632" y="10914"/>
                </a:cubicBezTo>
                <a:cubicBezTo>
                  <a:pt x="8116" y="5542"/>
                  <a:pt x="13078" y="2835"/>
                  <a:pt x="19395" y="2835"/>
                </a:cubicBezTo>
                <a:cubicBezTo>
                  <a:pt x="19444" y="2835"/>
                  <a:pt x="19493" y="2835"/>
                  <a:pt x="19543" y="2835"/>
                </a:cubicBezTo>
                <a:cubicBezTo>
                  <a:pt x="29779" y="2899"/>
                  <a:pt x="34961" y="8884"/>
                  <a:pt x="38619" y="15208"/>
                </a:cubicBezTo>
                <a:cubicBezTo>
                  <a:pt x="39317" y="14764"/>
                  <a:pt x="40015" y="14298"/>
                  <a:pt x="40713" y="13812"/>
                </a:cubicBezTo>
                <a:cubicBezTo>
                  <a:pt x="36737" y="6959"/>
                  <a:pt x="30858" y="86"/>
                  <a:pt x="19289" y="1"/>
                </a:cubicBezTo>
                <a:cubicBezTo>
                  <a:pt x="19233" y="1"/>
                  <a:pt x="19176" y="1"/>
                  <a:pt x="19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4628205" y="4423297"/>
            <a:ext cx="4367971" cy="1951952"/>
          </a:xfrm>
          <a:custGeom>
            <a:avLst/>
            <a:gdLst/>
            <a:ahLst/>
            <a:cxnLst/>
            <a:rect l="l" t="t" r="r" b="b"/>
            <a:pathLst>
              <a:path w="48116" h="21502" extrusionOk="0">
                <a:moveTo>
                  <a:pt x="23815" y="7225"/>
                </a:moveTo>
                <a:lnTo>
                  <a:pt x="23815" y="7225"/>
                </a:lnTo>
                <a:cubicBezTo>
                  <a:pt x="26522" y="7268"/>
                  <a:pt x="29229" y="7860"/>
                  <a:pt x="31703" y="8981"/>
                </a:cubicBezTo>
                <a:cubicBezTo>
                  <a:pt x="29208" y="7902"/>
                  <a:pt x="26522" y="7310"/>
                  <a:pt x="23815" y="7225"/>
                </a:cubicBezTo>
                <a:close/>
                <a:moveTo>
                  <a:pt x="24503" y="0"/>
                </a:moveTo>
                <a:cubicBezTo>
                  <a:pt x="23995" y="0"/>
                  <a:pt x="23477" y="12"/>
                  <a:pt x="22948" y="35"/>
                </a:cubicBezTo>
                <a:cubicBezTo>
                  <a:pt x="12711" y="479"/>
                  <a:pt x="6599" y="5935"/>
                  <a:pt x="3279" y="10419"/>
                </a:cubicBezTo>
                <a:cubicBezTo>
                  <a:pt x="1988" y="12153"/>
                  <a:pt x="889" y="14036"/>
                  <a:pt x="0" y="16024"/>
                </a:cubicBezTo>
                <a:lnTo>
                  <a:pt x="762" y="16489"/>
                </a:lnTo>
                <a:cubicBezTo>
                  <a:pt x="1121" y="16722"/>
                  <a:pt x="1460" y="16933"/>
                  <a:pt x="1819" y="17166"/>
                </a:cubicBezTo>
                <a:lnTo>
                  <a:pt x="1967" y="17271"/>
                </a:lnTo>
                <a:lnTo>
                  <a:pt x="2454" y="17589"/>
                </a:lnTo>
                <a:cubicBezTo>
                  <a:pt x="2961" y="17948"/>
                  <a:pt x="3469" y="18308"/>
                  <a:pt x="3955" y="18667"/>
                </a:cubicBezTo>
                <a:cubicBezTo>
                  <a:pt x="4611" y="19154"/>
                  <a:pt x="5245" y="19640"/>
                  <a:pt x="5880" y="20127"/>
                </a:cubicBezTo>
                <a:lnTo>
                  <a:pt x="5943" y="20169"/>
                </a:lnTo>
                <a:cubicBezTo>
                  <a:pt x="6493" y="20613"/>
                  <a:pt x="7064" y="21057"/>
                  <a:pt x="7635" y="21501"/>
                </a:cubicBezTo>
                <a:cubicBezTo>
                  <a:pt x="8122" y="20211"/>
                  <a:pt x="8735" y="18963"/>
                  <a:pt x="9454" y="17779"/>
                </a:cubicBezTo>
                <a:cubicBezTo>
                  <a:pt x="12612" y="12631"/>
                  <a:pt x="17183" y="10010"/>
                  <a:pt x="23049" y="10010"/>
                </a:cubicBezTo>
                <a:cubicBezTo>
                  <a:pt x="23232" y="10010"/>
                  <a:pt x="23417" y="10012"/>
                  <a:pt x="23603" y="10017"/>
                </a:cubicBezTo>
                <a:cubicBezTo>
                  <a:pt x="32274" y="10250"/>
                  <a:pt x="37245" y="14987"/>
                  <a:pt x="40776" y="20465"/>
                </a:cubicBezTo>
                <a:cubicBezTo>
                  <a:pt x="41242" y="20211"/>
                  <a:pt x="41707" y="19915"/>
                  <a:pt x="42151" y="19640"/>
                </a:cubicBezTo>
                <a:lnTo>
                  <a:pt x="42257" y="19577"/>
                </a:lnTo>
                <a:lnTo>
                  <a:pt x="42278" y="19556"/>
                </a:lnTo>
                <a:cubicBezTo>
                  <a:pt x="42468" y="19429"/>
                  <a:pt x="42638" y="19323"/>
                  <a:pt x="42807" y="19217"/>
                </a:cubicBezTo>
                <a:cubicBezTo>
                  <a:pt x="43209" y="18963"/>
                  <a:pt x="43589" y="18688"/>
                  <a:pt x="43991" y="18435"/>
                </a:cubicBezTo>
                <a:lnTo>
                  <a:pt x="44330" y="18202"/>
                </a:lnTo>
                <a:cubicBezTo>
                  <a:pt x="44964" y="17779"/>
                  <a:pt x="45599" y="17356"/>
                  <a:pt x="46233" y="16933"/>
                </a:cubicBezTo>
                <a:cubicBezTo>
                  <a:pt x="46445" y="16785"/>
                  <a:pt x="46677" y="16658"/>
                  <a:pt x="46910" y="16510"/>
                </a:cubicBezTo>
                <a:cubicBezTo>
                  <a:pt x="47291" y="16235"/>
                  <a:pt x="47692" y="16002"/>
                  <a:pt x="48115" y="15791"/>
                </a:cubicBezTo>
                <a:cubicBezTo>
                  <a:pt x="44178" y="8466"/>
                  <a:pt x="38370" y="0"/>
                  <a:pt x="24503" y="0"/>
                </a:cubicBezTo>
                <a:close/>
              </a:path>
            </a:pathLst>
          </a:custGeom>
          <a:solidFill>
            <a:srgbClr val="F3D557"/>
          </a:solidFill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4587901" y="4390617"/>
            <a:ext cx="4450489" cy="2034561"/>
          </a:xfrm>
          <a:custGeom>
            <a:avLst/>
            <a:gdLst/>
            <a:ahLst/>
            <a:cxnLst/>
            <a:rect l="l" t="t" r="r" b="b"/>
            <a:pathLst>
              <a:path w="49025" h="22412" extrusionOk="0">
                <a:moveTo>
                  <a:pt x="24259" y="7247"/>
                </a:moveTo>
                <a:lnTo>
                  <a:pt x="24237" y="7924"/>
                </a:lnTo>
                <a:cubicBezTo>
                  <a:pt x="26902" y="8030"/>
                  <a:pt x="29546" y="8622"/>
                  <a:pt x="32020" y="9658"/>
                </a:cubicBezTo>
                <a:lnTo>
                  <a:pt x="32295" y="9024"/>
                </a:lnTo>
                <a:cubicBezTo>
                  <a:pt x="29757" y="7903"/>
                  <a:pt x="27029" y="7289"/>
                  <a:pt x="24259" y="7247"/>
                </a:cubicBezTo>
                <a:close/>
                <a:moveTo>
                  <a:pt x="24961" y="698"/>
                </a:moveTo>
                <a:cubicBezTo>
                  <a:pt x="37841" y="698"/>
                  <a:pt x="43720" y="7989"/>
                  <a:pt x="48073" y="16024"/>
                </a:cubicBezTo>
                <a:cubicBezTo>
                  <a:pt x="47756" y="16193"/>
                  <a:pt x="47438" y="16384"/>
                  <a:pt x="47142" y="16574"/>
                </a:cubicBezTo>
                <a:cubicBezTo>
                  <a:pt x="46910" y="16701"/>
                  <a:pt x="46698" y="16849"/>
                  <a:pt x="46466" y="16997"/>
                </a:cubicBezTo>
                <a:lnTo>
                  <a:pt x="46191" y="17187"/>
                </a:lnTo>
                <a:cubicBezTo>
                  <a:pt x="45662" y="17526"/>
                  <a:pt x="45112" y="17906"/>
                  <a:pt x="44562" y="18266"/>
                </a:cubicBezTo>
                <a:lnTo>
                  <a:pt x="44541" y="18287"/>
                </a:lnTo>
                <a:lnTo>
                  <a:pt x="44203" y="18499"/>
                </a:lnTo>
                <a:cubicBezTo>
                  <a:pt x="43843" y="18752"/>
                  <a:pt x="43462" y="19006"/>
                  <a:pt x="43060" y="19281"/>
                </a:cubicBezTo>
                <a:lnTo>
                  <a:pt x="43018" y="19302"/>
                </a:lnTo>
                <a:lnTo>
                  <a:pt x="42532" y="19619"/>
                </a:lnTo>
                <a:lnTo>
                  <a:pt x="42384" y="19704"/>
                </a:lnTo>
                <a:cubicBezTo>
                  <a:pt x="42066" y="19916"/>
                  <a:pt x="41707" y="20148"/>
                  <a:pt x="41326" y="20360"/>
                </a:cubicBezTo>
                <a:cubicBezTo>
                  <a:pt x="38450" y="15961"/>
                  <a:pt x="33522" y="10271"/>
                  <a:pt x="24047" y="10039"/>
                </a:cubicBezTo>
                <a:cubicBezTo>
                  <a:pt x="23860" y="10034"/>
                  <a:pt x="23673" y="10031"/>
                  <a:pt x="23488" y="10031"/>
                </a:cubicBezTo>
                <a:cubicBezTo>
                  <a:pt x="17478" y="10031"/>
                  <a:pt x="12823" y="12697"/>
                  <a:pt x="9602" y="17970"/>
                </a:cubicBezTo>
                <a:cubicBezTo>
                  <a:pt x="8946" y="19027"/>
                  <a:pt x="8375" y="20148"/>
                  <a:pt x="7910" y="21290"/>
                </a:cubicBezTo>
                <a:cubicBezTo>
                  <a:pt x="7466" y="20952"/>
                  <a:pt x="7022" y="20613"/>
                  <a:pt x="6599" y="20254"/>
                </a:cubicBezTo>
                <a:lnTo>
                  <a:pt x="6535" y="20212"/>
                </a:lnTo>
                <a:cubicBezTo>
                  <a:pt x="5880" y="19704"/>
                  <a:pt x="5224" y="19218"/>
                  <a:pt x="4611" y="18752"/>
                </a:cubicBezTo>
                <a:cubicBezTo>
                  <a:pt x="4061" y="18350"/>
                  <a:pt x="3553" y="17991"/>
                  <a:pt x="3088" y="17674"/>
                </a:cubicBezTo>
                <a:cubicBezTo>
                  <a:pt x="2961" y="17589"/>
                  <a:pt x="2834" y="17505"/>
                  <a:pt x="2729" y="17420"/>
                </a:cubicBezTo>
                <a:lnTo>
                  <a:pt x="2454" y="17251"/>
                </a:lnTo>
                <a:cubicBezTo>
                  <a:pt x="2031" y="16955"/>
                  <a:pt x="1713" y="16743"/>
                  <a:pt x="1396" y="16553"/>
                </a:cubicBezTo>
                <a:lnTo>
                  <a:pt x="889" y="16257"/>
                </a:lnTo>
                <a:cubicBezTo>
                  <a:pt x="1734" y="14396"/>
                  <a:pt x="2771" y="12640"/>
                  <a:pt x="3997" y="10991"/>
                </a:cubicBezTo>
                <a:cubicBezTo>
                  <a:pt x="7276" y="6549"/>
                  <a:pt x="13303" y="1177"/>
                  <a:pt x="23392" y="733"/>
                </a:cubicBezTo>
                <a:cubicBezTo>
                  <a:pt x="23926" y="710"/>
                  <a:pt x="24449" y="698"/>
                  <a:pt x="24961" y="698"/>
                </a:cubicBezTo>
                <a:close/>
                <a:moveTo>
                  <a:pt x="24959" y="0"/>
                </a:moveTo>
                <a:cubicBezTo>
                  <a:pt x="24438" y="0"/>
                  <a:pt x="23908" y="12"/>
                  <a:pt x="23370" y="35"/>
                </a:cubicBezTo>
                <a:cubicBezTo>
                  <a:pt x="13007" y="479"/>
                  <a:pt x="6810" y="5999"/>
                  <a:pt x="3448" y="10546"/>
                </a:cubicBezTo>
                <a:cubicBezTo>
                  <a:pt x="2136" y="12323"/>
                  <a:pt x="1015" y="14226"/>
                  <a:pt x="127" y="16214"/>
                </a:cubicBezTo>
                <a:lnTo>
                  <a:pt x="0" y="16511"/>
                </a:lnTo>
                <a:lnTo>
                  <a:pt x="423" y="16764"/>
                </a:lnTo>
                <a:lnTo>
                  <a:pt x="1015" y="17145"/>
                </a:lnTo>
                <a:cubicBezTo>
                  <a:pt x="1333" y="17335"/>
                  <a:pt x="1650" y="17526"/>
                  <a:pt x="2052" y="17822"/>
                </a:cubicBezTo>
                <a:lnTo>
                  <a:pt x="2327" y="17991"/>
                </a:lnTo>
                <a:cubicBezTo>
                  <a:pt x="2432" y="18076"/>
                  <a:pt x="2559" y="18160"/>
                  <a:pt x="2686" y="18224"/>
                </a:cubicBezTo>
                <a:cubicBezTo>
                  <a:pt x="3152" y="18562"/>
                  <a:pt x="3659" y="18922"/>
                  <a:pt x="4188" y="19302"/>
                </a:cubicBezTo>
                <a:cubicBezTo>
                  <a:pt x="4801" y="19767"/>
                  <a:pt x="5457" y="20254"/>
                  <a:pt x="6112" y="20762"/>
                </a:cubicBezTo>
                <a:lnTo>
                  <a:pt x="6155" y="20804"/>
                </a:lnTo>
                <a:cubicBezTo>
                  <a:pt x="6726" y="21248"/>
                  <a:pt x="7276" y="21692"/>
                  <a:pt x="7847" y="22136"/>
                </a:cubicBezTo>
                <a:lnTo>
                  <a:pt x="8206" y="22411"/>
                </a:lnTo>
                <a:lnTo>
                  <a:pt x="8375" y="21967"/>
                </a:lnTo>
                <a:cubicBezTo>
                  <a:pt x="8862" y="20698"/>
                  <a:pt x="9475" y="19471"/>
                  <a:pt x="10173" y="18308"/>
                </a:cubicBezTo>
                <a:cubicBezTo>
                  <a:pt x="13279" y="13268"/>
                  <a:pt x="17766" y="10710"/>
                  <a:pt x="23536" y="10710"/>
                </a:cubicBezTo>
                <a:cubicBezTo>
                  <a:pt x="23698" y="10710"/>
                  <a:pt x="23862" y="10712"/>
                  <a:pt x="24026" y="10716"/>
                </a:cubicBezTo>
                <a:cubicBezTo>
                  <a:pt x="33395" y="10969"/>
                  <a:pt x="38154" y="16701"/>
                  <a:pt x="40924" y="21015"/>
                </a:cubicBezTo>
                <a:lnTo>
                  <a:pt x="41094" y="21290"/>
                </a:lnTo>
                <a:lnTo>
                  <a:pt x="41390" y="21121"/>
                </a:lnTo>
                <a:cubicBezTo>
                  <a:pt x="41876" y="20846"/>
                  <a:pt x="42341" y="20550"/>
                  <a:pt x="42764" y="20296"/>
                </a:cubicBezTo>
                <a:lnTo>
                  <a:pt x="42828" y="20254"/>
                </a:lnTo>
                <a:lnTo>
                  <a:pt x="42912" y="20190"/>
                </a:lnTo>
                <a:lnTo>
                  <a:pt x="43399" y="19873"/>
                </a:lnTo>
                <a:lnTo>
                  <a:pt x="43441" y="19852"/>
                </a:lnTo>
                <a:cubicBezTo>
                  <a:pt x="43716" y="19662"/>
                  <a:pt x="44012" y="19493"/>
                  <a:pt x="44287" y="19302"/>
                </a:cubicBezTo>
                <a:lnTo>
                  <a:pt x="44964" y="18837"/>
                </a:lnTo>
                <a:cubicBezTo>
                  <a:pt x="45598" y="18414"/>
                  <a:pt x="46233" y="17991"/>
                  <a:pt x="46846" y="17589"/>
                </a:cubicBezTo>
                <a:lnTo>
                  <a:pt x="47079" y="17420"/>
                </a:lnTo>
                <a:cubicBezTo>
                  <a:pt x="47227" y="17335"/>
                  <a:pt x="47375" y="17251"/>
                  <a:pt x="47523" y="17145"/>
                </a:cubicBezTo>
                <a:cubicBezTo>
                  <a:pt x="47904" y="16912"/>
                  <a:pt x="48284" y="16701"/>
                  <a:pt x="48729" y="16447"/>
                </a:cubicBezTo>
                <a:lnTo>
                  <a:pt x="49025" y="16299"/>
                </a:lnTo>
                <a:lnTo>
                  <a:pt x="48855" y="15982"/>
                </a:lnTo>
                <a:cubicBezTo>
                  <a:pt x="46867" y="12281"/>
                  <a:pt x="44287" y="8051"/>
                  <a:pt x="40269" y="4900"/>
                </a:cubicBezTo>
                <a:cubicBezTo>
                  <a:pt x="36098" y="1606"/>
                  <a:pt x="31083" y="0"/>
                  <a:pt x="249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4614575" y="4431531"/>
            <a:ext cx="4367971" cy="1598636"/>
          </a:xfrm>
          <a:custGeom>
            <a:avLst/>
            <a:gdLst/>
            <a:ahLst/>
            <a:cxnLst/>
            <a:rect l="l" t="t" r="r" b="b"/>
            <a:pathLst>
              <a:path w="48116" h="17610" extrusionOk="0">
                <a:moveTo>
                  <a:pt x="24522" y="0"/>
                </a:moveTo>
                <a:cubicBezTo>
                  <a:pt x="24015" y="0"/>
                  <a:pt x="23498" y="12"/>
                  <a:pt x="22969" y="35"/>
                </a:cubicBezTo>
                <a:cubicBezTo>
                  <a:pt x="12712" y="479"/>
                  <a:pt x="6621" y="5935"/>
                  <a:pt x="3300" y="10419"/>
                </a:cubicBezTo>
                <a:cubicBezTo>
                  <a:pt x="2010" y="12153"/>
                  <a:pt x="910" y="14036"/>
                  <a:pt x="1" y="16024"/>
                </a:cubicBezTo>
                <a:lnTo>
                  <a:pt x="783" y="16489"/>
                </a:lnTo>
                <a:cubicBezTo>
                  <a:pt x="1354" y="16848"/>
                  <a:pt x="1904" y="17229"/>
                  <a:pt x="2475" y="17610"/>
                </a:cubicBezTo>
                <a:cubicBezTo>
                  <a:pt x="3321" y="15643"/>
                  <a:pt x="4400" y="13782"/>
                  <a:pt x="5669" y="12069"/>
                </a:cubicBezTo>
                <a:cubicBezTo>
                  <a:pt x="9962" y="6316"/>
                  <a:pt x="15821" y="3249"/>
                  <a:pt x="23096" y="2932"/>
                </a:cubicBezTo>
                <a:cubicBezTo>
                  <a:pt x="23578" y="2911"/>
                  <a:pt x="24049" y="2900"/>
                  <a:pt x="24511" y="2900"/>
                </a:cubicBezTo>
                <a:cubicBezTo>
                  <a:pt x="36845" y="2900"/>
                  <a:pt x="41932" y="10382"/>
                  <a:pt x="45662" y="17314"/>
                </a:cubicBezTo>
                <a:cubicBezTo>
                  <a:pt x="46064" y="17039"/>
                  <a:pt x="46487" y="16764"/>
                  <a:pt x="46910" y="16489"/>
                </a:cubicBezTo>
                <a:cubicBezTo>
                  <a:pt x="47333" y="16235"/>
                  <a:pt x="47693" y="16024"/>
                  <a:pt x="48116" y="15791"/>
                </a:cubicBezTo>
                <a:cubicBezTo>
                  <a:pt x="44178" y="8466"/>
                  <a:pt x="38370" y="0"/>
                  <a:pt x="2452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4779704" y="4624073"/>
            <a:ext cx="4031993" cy="1515572"/>
          </a:xfrm>
          <a:custGeom>
            <a:avLst/>
            <a:gdLst/>
            <a:ahLst/>
            <a:cxnLst/>
            <a:rect l="l" t="t" r="r" b="b"/>
            <a:pathLst>
              <a:path w="44415" h="16695" extrusionOk="0">
                <a:moveTo>
                  <a:pt x="21781" y="0"/>
                </a:moveTo>
                <a:cubicBezTo>
                  <a:pt x="21559" y="0"/>
                  <a:pt x="21334" y="3"/>
                  <a:pt x="21108" y="8"/>
                </a:cubicBezTo>
                <a:cubicBezTo>
                  <a:pt x="11485" y="198"/>
                  <a:pt x="5880" y="5422"/>
                  <a:pt x="2877" y="9778"/>
                </a:cubicBezTo>
                <a:cubicBezTo>
                  <a:pt x="1735" y="11428"/>
                  <a:pt x="783" y="13205"/>
                  <a:pt x="1" y="15045"/>
                </a:cubicBezTo>
                <a:cubicBezTo>
                  <a:pt x="804" y="15573"/>
                  <a:pt x="1587" y="16123"/>
                  <a:pt x="2348" y="16694"/>
                </a:cubicBezTo>
                <a:cubicBezTo>
                  <a:pt x="3088" y="14854"/>
                  <a:pt x="4019" y="13099"/>
                  <a:pt x="5161" y="11470"/>
                </a:cubicBezTo>
                <a:cubicBezTo>
                  <a:pt x="9031" y="5887"/>
                  <a:pt x="14467" y="3011"/>
                  <a:pt x="21298" y="2863"/>
                </a:cubicBezTo>
                <a:cubicBezTo>
                  <a:pt x="21493" y="2859"/>
                  <a:pt x="21685" y="2857"/>
                  <a:pt x="21876" y="2857"/>
                </a:cubicBezTo>
                <a:cubicBezTo>
                  <a:pt x="33254" y="2857"/>
                  <a:pt x="38470" y="9616"/>
                  <a:pt x="42151" y="16314"/>
                </a:cubicBezTo>
                <a:cubicBezTo>
                  <a:pt x="42913" y="15806"/>
                  <a:pt x="43653" y="15298"/>
                  <a:pt x="44414" y="14812"/>
                </a:cubicBezTo>
                <a:cubicBezTo>
                  <a:pt x="40444" y="7682"/>
                  <a:pt x="34533" y="0"/>
                  <a:pt x="217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4944830" y="4828145"/>
            <a:ext cx="3696017" cy="1430511"/>
          </a:xfrm>
          <a:custGeom>
            <a:avLst/>
            <a:gdLst/>
            <a:ahLst/>
            <a:cxnLst/>
            <a:rect l="l" t="t" r="r" b="b"/>
            <a:pathLst>
              <a:path w="40714" h="15758" extrusionOk="0">
                <a:moveTo>
                  <a:pt x="19120" y="1"/>
                </a:moveTo>
                <a:cubicBezTo>
                  <a:pt x="10215" y="1"/>
                  <a:pt x="5144" y="4998"/>
                  <a:pt x="2454" y="9201"/>
                </a:cubicBezTo>
                <a:cubicBezTo>
                  <a:pt x="1481" y="10724"/>
                  <a:pt x="656" y="12374"/>
                  <a:pt x="1" y="14066"/>
                </a:cubicBezTo>
                <a:cubicBezTo>
                  <a:pt x="762" y="14616"/>
                  <a:pt x="1502" y="15187"/>
                  <a:pt x="2242" y="15758"/>
                </a:cubicBezTo>
                <a:cubicBezTo>
                  <a:pt x="2856" y="14066"/>
                  <a:pt x="3659" y="12437"/>
                  <a:pt x="4632" y="10914"/>
                </a:cubicBezTo>
                <a:cubicBezTo>
                  <a:pt x="8116" y="5542"/>
                  <a:pt x="13078" y="2835"/>
                  <a:pt x="19395" y="2835"/>
                </a:cubicBezTo>
                <a:cubicBezTo>
                  <a:pt x="19444" y="2835"/>
                  <a:pt x="19493" y="2835"/>
                  <a:pt x="19543" y="2835"/>
                </a:cubicBezTo>
                <a:cubicBezTo>
                  <a:pt x="29779" y="2899"/>
                  <a:pt x="34961" y="8884"/>
                  <a:pt x="38619" y="15208"/>
                </a:cubicBezTo>
                <a:cubicBezTo>
                  <a:pt x="39317" y="14764"/>
                  <a:pt x="40015" y="14298"/>
                  <a:pt x="40713" y="13812"/>
                </a:cubicBezTo>
                <a:cubicBezTo>
                  <a:pt x="36737" y="6959"/>
                  <a:pt x="30858" y="86"/>
                  <a:pt x="19289" y="1"/>
                </a:cubicBezTo>
                <a:cubicBezTo>
                  <a:pt x="19233" y="1"/>
                  <a:pt x="19176" y="1"/>
                  <a:pt x="19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5109957" y="5066439"/>
            <a:ext cx="3390724" cy="1315107"/>
          </a:xfrm>
          <a:custGeom>
            <a:avLst/>
            <a:gdLst/>
            <a:ahLst/>
            <a:cxnLst/>
            <a:rect l="l" t="t" r="r" b="b"/>
            <a:pathLst>
              <a:path w="37351" h="14305" extrusionOk="0">
                <a:moveTo>
                  <a:pt x="17314" y="1"/>
                </a:moveTo>
                <a:cubicBezTo>
                  <a:pt x="9021" y="1"/>
                  <a:pt x="4346" y="4789"/>
                  <a:pt x="1862" y="8848"/>
                </a:cubicBezTo>
                <a:cubicBezTo>
                  <a:pt x="1142" y="10053"/>
                  <a:pt x="508" y="11301"/>
                  <a:pt x="0" y="12612"/>
                </a:cubicBezTo>
                <a:lnTo>
                  <a:pt x="487" y="12993"/>
                </a:lnTo>
                <a:cubicBezTo>
                  <a:pt x="1037" y="13437"/>
                  <a:pt x="1608" y="13860"/>
                  <a:pt x="2179" y="14304"/>
                </a:cubicBezTo>
                <a:cubicBezTo>
                  <a:pt x="2665" y="13014"/>
                  <a:pt x="3279" y="11787"/>
                  <a:pt x="3998" y="10603"/>
                </a:cubicBezTo>
                <a:cubicBezTo>
                  <a:pt x="7156" y="5455"/>
                  <a:pt x="11726" y="2834"/>
                  <a:pt x="17592" y="2834"/>
                </a:cubicBezTo>
                <a:cubicBezTo>
                  <a:pt x="17776" y="2834"/>
                  <a:pt x="17961" y="2836"/>
                  <a:pt x="18147" y="2841"/>
                </a:cubicBezTo>
                <a:cubicBezTo>
                  <a:pt x="26818" y="3053"/>
                  <a:pt x="31788" y="7811"/>
                  <a:pt x="35320" y="13289"/>
                </a:cubicBezTo>
                <a:cubicBezTo>
                  <a:pt x="35785" y="13014"/>
                  <a:pt x="36251" y="12739"/>
                  <a:pt x="36673" y="12464"/>
                </a:cubicBezTo>
                <a:cubicBezTo>
                  <a:pt x="36906" y="12316"/>
                  <a:pt x="37139" y="12168"/>
                  <a:pt x="37350" y="12020"/>
                </a:cubicBezTo>
                <a:cubicBezTo>
                  <a:pt x="33480" y="5908"/>
                  <a:pt x="27812" y="282"/>
                  <a:pt x="17851" y="7"/>
                </a:cubicBezTo>
                <a:cubicBezTo>
                  <a:pt x="17670" y="3"/>
                  <a:pt x="17491" y="1"/>
                  <a:pt x="1731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-804400" y="5056741"/>
            <a:ext cx="7797005" cy="1986148"/>
          </a:xfrm>
          <a:custGeom>
            <a:avLst/>
            <a:gdLst/>
            <a:ahLst/>
            <a:cxnLst/>
            <a:rect l="l" t="t" r="r" b="b"/>
            <a:pathLst>
              <a:path w="49766" h="12677" extrusionOk="0">
                <a:moveTo>
                  <a:pt x="13886" y="0"/>
                </a:moveTo>
                <a:cubicBezTo>
                  <a:pt x="3627" y="0"/>
                  <a:pt x="1" y="1911"/>
                  <a:pt x="1" y="1911"/>
                </a:cubicBezTo>
                <a:lnTo>
                  <a:pt x="1" y="12676"/>
                </a:lnTo>
                <a:lnTo>
                  <a:pt x="49765" y="12676"/>
                </a:lnTo>
                <a:lnTo>
                  <a:pt x="49765" y="5422"/>
                </a:lnTo>
                <a:cubicBezTo>
                  <a:pt x="49765" y="5422"/>
                  <a:pt x="46952" y="3222"/>
                  <a:pt x="27474" y="896"/>
                </a:cubicBezTo>
                <a:cubicBezTo>
                  <a:pt x="22017" y="241"/>
                  <a:pt x="17532" y="0"/>
                  <a:pt x="13886" y="0"/>
                </a:cubicBezTo>
                <a:close/>
              </a:path>
            </a:pathLst>
          </a:custGeom>
          <a:solidFill>
            <a:srgbClr val="89B98A"/>
          </a:solidFill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-695042" y="5137427"/>
            <a:ext cx="172497" cy="183308"/>
          </a:xfrm>
          <a:custGeom>
            <a:avLst/>
            <a:gdLst/>
            <a:ahLst/>
            <a:cxnLst/>
            <a:rect l="l" t="t" r="r" b="b"/>
            <a:pathLst>
              <a:path w="1101" h="1170" extrusionOk="0">
                <a:moveTo>
                  <a:pt x="659" y="0"/>
                </a:moveTo>
                <a:cubicBezTo>
                  <a:pt x="603" y="0"/>
                  <a:pt x="551" y="21"/>
                  <a:pt x="508" y="64"/>
                </a:cubicBezTo>
                <a:cubicBezTo>
                  <a:pt x="445" y="127"/>
                  <a:pt x="424" y="233"/>
                  <a:pt x="445" y="317"/>
                </a:cubicBezTo>
                <a:cubicBezTo>
                  <a:pt x="445" y="487"/>
                  <a:pt x="487" y="656"/>
                  <a:pt x="529" y="825"/>
                </a:cubicBezTo>
                <a:lnTo>
                  <a:pt x="170" y="487"/>
                </a:lnTo>
                <a:cubicBezTo>
                  <a:pt x="149" y="444"/>
                  <a:pt x="128" y="444"/>
                  <a:pt x="85" y="423"/>
                </a:cubicBezTo>
                <a:cubicBezTo>
                  <a:pt x="43" y="423"/>
                  <a:pt x="1" y="465"/>
                  <a:pt x="1" y="529"/>
                </a:cubicBezTo>
                <a:cubicBezTo>
                  <a:pt x="1" y="571"/>
                  <a:pt x="1" y="614"/>
                  <a:pt x="43" y="656"/>
                </a:cubicBezTo>
                <a:cubicBezTo>
                  <a:pt x="106" y="825"/>
                  <a:pt x="212" y="973"/>
                  <a:pt x="360" y="1100"/>
                </a:cubicBezTo>
                <a:cubicBezTo>
                  <a:pt x="395" y="1135"/>
                  <a:pt x="429" y="1169"/>
                  <a:pt x="475" y="1169"/>
                </a:cubicBezTo>
                <a:cubicBezTo>
                  <a:pt x="486" y="1169"/>
                  <a:pt x="497" y="1167"/>
                  <a:pt x="508" y="1163"/>
                </a:cubicBezTo>
                <a:lnTo>
                  <a:pt x="1079" y="1015"/>
                </a:lnTo>
                <a:cubicBezTo>
                  <a:pt x="1100" y="783"/>
                  <a:pt x="1079" y="550"/>
                  <a:pt x="995" y="317"/>
                </a:cubicBezTo>
                <a:cubicBezTo>
                  <a:pt x="952" y="212"/>
                  <a:pt x="910" y="127"/>
                  <a:pt x="825" y="64"/>
                </a:cubicBezTo>
                <a:cubicBezTo>
                  <a:pt x="773" y="21"/>
                  <a:pt x="714" y="0"/>
                  <a:pt x="659" y="0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-310723" y="6460064"/>
            <a:ext cx="659595" cy="201795"/>
          </a:xfrm>
          <a:custGeom>
            <a:avLst/>
            <a:gdLst/>
            <a:ahLst/>
            <a:cxnLst/>
            <a:rect l="l" t="t" r="r" b="b"/>
            <a:pathLst>
              <a:path w="4210" h="1288" extrusionOk="0">
                <a:moveTo>
                  <a:pt x="2375" y="1"/>
                </a:moveTo>
                <a:cubicBezTo>
                  <a:pt x="1870" y="1"/>
                  <a:pt x="1352" y="85"/>
                  <a:pt x="932" y="187"/>
                </a:cubicBezTo>
                <a:cubicBezTo>
                  <a:pt x="868" y="208"/>
                  <a:pt x="784" y="229"/>
                  <a:pt x="741" y="272"/>
                </a:cubicBezTo>
                <a:cubicBezTo>
                  <a:pt x="1" y="843"/>
                  <a:pt x="1651" y="1287"/>
                  <a:pt x="1947" y="1287"/>
                </a:cubicBezTo>
                <a:cubicBezTo>
                  <a:pt x="2028" y="1287"/>
                  <a:pt x="2113" y="1287"/>
                  <a:pt x="2201" y="1287"/>
                </a:cubicBezTo>
                <a:cubicBezTo>
                  <a:pt x="2686" y="1287"/>
                  <a:pt x="3251" y="1272"/>
                  <a:pt x="3681" y="1075"/>
                </a:cubicBezTo>
                <a:cubicBezTo>
                  <a:pt x="4210" y="822"/>
                  <a:pt x="4083" y="462"/>
                  <a:pt x="3575" y="229"/>
                </a:cubicBezTo>
                <a:cubicBezTo>
                  <a:pt x="3233" y="63"/>
                  <a:pt x="2809" y="1"/>
                  <a:pt x="2375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-575657" y="6572869"/>
            <a:ext cx="102777" cy="161844"/>
          </a:xfrm>
          <a:custGeom>
            <a:avLst/>
            <a:gdLst/>
            <a:ahLst/>
            <a:cxnLst/>
            <a:rect l="l" t="t" r="r" b="b"/>
            <a:pathLst>
              <a:path w="656" h="1033" extrusionOk="0">
                <a:moveTo>
                  <a:pt x="181" y="0"/>
                </a:moveTo>
                <a:cubicBezTo>
                  <a:pt x="162" y="0"/>
                  <a:pt x="144" y="6"/>
                  <a:pt x="127" y="17"/>
                </a:cubicBezTo>
                <a:cubicBezTo>
                  <a:pt x="42" y="38"/>
                  <a:pt x="0" y="144"/>
                  <a:pt x="42" y="207"/>
                </a:cubicBezTo>
                <a:lnTo>
                  <a:pt x="360" y="926"/>
                </a:lnTo>
                <a:cubicBezTo>
                  <a:pt x="381" y="990"/>
                  <a:pt x="444" y="1032"/>
                  <a:pt x="486" y="1032"/>
                </a:cubicBezTo>
                <a:cubicBezTo>
                  <a:pt x="508" y="1032"/>
                  <a:pt x="529" y="1011"/>
                  <a:pt x="550" y="1011"/>
                </a:cubicBezTo>
                <a:cubicBezTo>
                  <a:pt x="635" y="990"/>
                  <a:pt x="656" y="884"/>
                  <a:pt x="635" y="821"/>
                </a:cubicBezTo>
                <a:lnTo>
                  <a:pt x="317" y="102"/>
                </a:lnTo>
                <a:cubicBezTo>
                  <a:pt x="286" y="40"/>
                  <a:pt x="233" y="0"/>
                  <a:pt x="181" y="0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-446558" y="6502523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43" y="64"/>
                  <a:pt x="43" y="149"/>
                </a:cubicBezTo>
                <a:lnTo>
                  <a:pt x="1" y="1164"/>
                </a:lnTo>
                <a:cubicBezTo>
                  <a:pt x="1" y="1249"/>
                  <a:pt x="64" y="1312"/>
                  <a:pt x="149" y="1312"/>
                </a:cubicBezTo>
                <a:cubicBezTo>
                  <a:pt x="233" y="1312"/>
                  <a:pt x="297" y="1249"/>
                  <a:pt x="297" y="1164"/>
                </a:cubicBezTo>
                <a:lnTo>
                  <a:pt x="339" y="170"/>
                </a:lnTo>
                <a:cubicBezTo>
                  <a:pt x="360" y="85"/>
                  <a:pt x="297" y="22"/>
                  <a:pt x="212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-429950" y="5788876"/>
            <a:ext cx="102935" cy="160433"/>
          </a:xfrm>
          <a:custGeom>
            <a:avLst/>
            <a:gdLst/>
            <a:ahLst/>
            <a:cxnLst/>
            <a:rect l="l" t="t" r="r" b="b"/>
            <a:pathLst>
              <a:path w="657" h="1024" extrusionOk="0">
                <a:moveTo>
                  <a:pt x="166" y="1"/>
                </a:moveTo>
                <a:cubicBezTo>
                  <a:pt x="146" y="1"/>
                  <a:pt x="126" y="4"/>
                  <a:pt x="106" y="9"/>
                </a:cubicBezTo>
                <a:cubicBezTo>
                  <a:pt x="43" y="51"/>
                  <a:pt x="1" y="136"/>
                  <a:pt x="43" y="199"/>
                </a:cubicBezTo>
                <a:lnTo>
                  <a:pt x="339" y="939"/>
                </a:lnTo>
                <a:cubicBezTo>
                  <a:pt x="360" y="981"/>
                  <a:pt x="424" y="1024"/>
                  <a:pt x="487" y="1024"/>
                </a:cubicBezTo>
                <a:cubicBezTo>
                  <a:pt x="508" y="1024"/>
                  <a:pt x="529" y="1024"/>
                  <a:pt x="550" y="1003"/>
                </a:cubicBezTo>
                <a:cubicBezTo>
                  <a:pt x="614" y="981"/>
                  <a:pt x="656" y="897"/>
                  <a:pt x="614" y="812"/>
                </a:cubicBezTo>
                <a:lnTo>
                  <a:pt x="318" y="93"/>
                </a:lnTo>
                <a:cubicBezTo>
                  <a:pt x="286" y="29"/>
                  <a:pt x="229" y="1"/>
                  <a:pt x="166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-300695" y="5722132"/>
            <a:ext cx="56716" cy="201325"/>
          </a:xfrm>
          <a:custGeom>
            <a:avLst/>
            <a:gdLst/>
            <a:ahLst/>
            <a:cxnLst/>
            <a:rect l="l" t="t" r="r" b="b"/>
            <a:pathLst>
              <a:path w="362" h="1285" extrusionOk="0">
                <a:moveTo>
                  <a:pt x="183" y="1"/>
                </a:moveTo>
                <a:cubicBezTo>
                  <a:pt x="107" y="1"/>
                  <a:pt x="33" y="38"/>
                  <a:pt x="43" y="117"/>
                </a:cubicBezTo>
                <a:lnTo>
                  <a:pt x="0" y="1133"/>
                </a:lnTo>
                <a:cubicBezTo>
                  <a:pt x="0" y="1217"/>
                  <a:pt x="64" y="1281"/>
                  <a:pt x="148" y="1281"/>
                </a:cubicBezTo>
                <a:cubicBezTo>
                  <a:pt x="157" y="1283"/>
                  <a:pt x="166" y="1285"/>
                  <a:pt x="174" y="1285"/>
                </a:cubicBezTo>
                <a:cubicBezTo>
                  <a:pt x="233" y="1285"/>
                  <a:pt x="297" y="1227"/>
                  <a:pt x="297" y="1154"/>
                </a:cubicBezTo>
                <a:lnTo>
                  <a:pt x="339" y="139"/>
                </a:lnTo>
                <a:cubicBezTo>
                  <a:pt x="361" y="49"/>
                  <a:pt x="270" y="1"/>
                  <a:pt x="183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-786148" y="5056741"/>
            <a:ext cx="7797005" cy="1986148"/>
          </a:xfrm>
          <a:custGeom>
            <a:avLst/>
            <a:gdLst/>
            <a:ahLst/>
            <a:cxnLst/>
            <a:rect l="l" t="t" r="r" b="b"/>
            <a:pathLst>
              <a:path w="49766" h="12677" extrusionOk="0">
                <a:moveTo>
                  <a:pt x="13886" y="0"/>
                </a:moveTo>
                <a:cubicBezTo>
                  <a:pt x="3627" y="0"/>
                  <a:pt x="1" y="1911"/>
                  <a:pt x="1" y="1911"/>
                </a:cubicBezTo>
                <a:lnTo>
                  <a:pt x="1" y="12676"/>
                </a:lnTo>
                <a:lnTo>
                  <a:pt x="49765" y="12676"/>
                </a:lnTo>
                <a:lnTo>
                  <a:pt x="49765" y="5422"/>
                </a:lnTo>
                <a:cubicBezTo>
                  <a:pt x="49765" y="5422"/>
                  <a:pt x="46952" y="3222"/>
                  <a:pt x="27474" y="896"/>
                </a:cubicBezTo>
                <a:cubicBezTo>
                  <a:pt x="22017" y="241"/>
                  <a:pt x="17532" y="0"/>
                  <a:pt x="13886" y="0"/>
                </a:cubicBezTo>
                <a:close/>
              </a:path>
            </a:pathLst>
          </a:custGeom>
          <a:solidFill>
            <a:srgbClr val="30AE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6768796" y="5710695"/>
            <a:ext cx="165760" cy="175631"/>
          </a:xfrm>
          <a:custGeom>
            <a:avLst/>
            <a:gdLst/>
            <a:ahLst/>
            <a:cxnLst/>
            <a:rect l="l" t="t" r="r" b="b"/>
            <a:pathLst>
              <a:path w="1058" h="1121" extrusionOk="0">
                <a:moveTo>
                  <a:pt x="762" y="0"/>
                </a:moveTo>
                <a:cubicBezTo>
                  <a:pt x="677" y="42"/>
                  <a:pt x="614" y="85"/>
                  <a:pt x="571" y="169"/>
                </a:cubicBezTo>
                <a:cubicBezTo>
                  <a:pt x="466" y="317"/>
                  <a:pt x="402" y="465"/>
                  <a:pt x="339" y="635"/>
                </a:cubicBezTo>
                <a:lnTo>
                  <a:pt x="254" y="127"/>
                </a:lnTo>
                <a:cubicBezTo>
                  <a:pt x="254" y="106"/>
                  <a:pt x="233" y="63"/>
                  <a:pt x="212" y="42"/>
                </a:cubicBezTo>
                <a:cubicBezTo>
                  <a:pt x="194" y="34"/>
                  <a:pt x="177" y="28"/>
                  <a:pt x="159" y="28"/>
                </a:cubicBezTo>
                <a:cubicBezTo>
                  <a:pt x="135" y="28"/>
                  <a:pt x="110" y="39"/>
                  <a:pt x="85" y="63"/>
                </a:cubicBezTo>
                <a:cubicBezTo>
                  <a:pt x="64" y="106"/>
                  <a:pt x="43" y="148"/>
                  <a:pt x="43" y="190"/>
                </a:cubicBezTo>
                <a:cubicBezTo>
                  <a:pt x="0" y="381"/>
                  <a:pt x="0" y="571"/>
                  <a:pt x="22" y="740"/>
                </a:cubicBezTo>
                <a:cubicBezTo>
                  <a:pt x="43" y="804"/>
                  <a:pt x="64" y="867"/>
                  <a:pt x="106" y="888"/>
                </a:cubicBezTo>
                <a:lnTo>
                  <a:pt x="656" y="1121"/>
                </a:lnTo>
                <a:cubicBezTo>
                  <a:pt x="825" y="952"/>
                  <a:pt x="952" y="740"/>
                  <a:pt x="1016" y="508"/>
                </a:cubicBezTo>
                <a:cubicBezTo>
                  <a:pt x="1058" y="402"/>
                  <a:pt x="1058" y="296"/>
                  <a:pt x="1037" y="190"/>
                </a:cubicBezTo>
                <a:cubicBezTo>
                  <a:pt x="994" y="63"/>
                  <a:pt x="889" y="0"/>
                  <a:pt x="7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4293515" y="5190539"/>
            <a:ext cx="162627" cy="175631"/>
          </a:xfrm>
          <a:custGeom>
            <a:avLst/>
            <a:gdLst/>
            <a:ahLst/>
            <a:cxnLst/>
            <a:rect l="l" t="t" r="r" b="b"/>
            <a:pathLst>
              <a:path w="1038" h="1121" extrusionOk="0">
                <a:moveTo>
                  <a:pt x="770" y="0"/>
                </a:moveTo>
                <a:cubicBezTo>
                  <a:pt x="735" y="0"/>
                  <a:pt x="697" y="7"/>
                  <a:pt x="656" y="21"/>
                </a:cubicBezTo>
                <a:cubicBezTo>
                  <a:pt x="593" y="63"/>
                  <a:pt x="530" y="148"/>
                  <a:pt x="508" y="232"/>
                </a:cubicBezTo>
                <a:cubicBezTo>
                  <a:pt x="466" y="401"/>
                  <a:pt x="445" y="571"/>
                  <a:pt x="424" y="740"/>
                </a:cubicBezTo>
                <a:cubicBezTo>
                  <a:pt x="360" y="592"/>
                  <a:pt x="276" y="444"/>
                  <a:pt x="212" y="296"/>
                </a:cubicBezTo>
                <a:cubicBezTo>
                  <a:pt x="191" y="253"/>
                  <a:pt x="170" y="232"/>
                  <a:pt x="149" y="211"/>
                </a:cubicBezTo>
                <a:cubicBezTo>
                  <a:pt x="138" y="205"/>
                  <a:pt x="126" y="203"/>
                  <a:pt x="115" y="203"/>
                </a:cubicBezTo>
                <a:cubicBezTo>
                  <a:pt x="85" y="203"/>
                  <a:pt x="59" y="222"/>
                  <a:pt x="43" y="253"/>
                </a:cubicBezTo>
                <a:cubicBezTo>
                  <a:pt x="22" y="296"/>
                  <a:pt x="1" y="359"/>
                  <a:pt x="22" y="401"/>
                </a:cubicBezTo>
                <a:cubicBezTo>
                  <a:pt x="22" y="592"/>
                  <a:pt x="85" y="761"/>
                  <a:pt x="170" y="930"/>
                </a:cubicBezTo>
                <a:cubicBezTo>
                  <a:pt x="191" y="994"/>
                  <a:pt x="212" y="1057"/>
                  <a:pt x="276" y="1057"/>
                </a:cubicBezTo>
                <a:lnTo>
                  <a:pt x="847" y="1121"/>
                </a:lnTo>
                <a:cubicBezTo>
                  <a:pt x="953" y="909"/>
                  <a:pt x="1016" y="676"/>
                  <a:pt x="1037" y="444"/>
                </a:cubicBezTo>
                <a:cubicBezTo>
                  <a:pt x="1037" y="317"/>
                  <a:pt x="1016" y="211"/>
                  <a:pt x="953" y="105"/>
                </a:cubicBezTo>
                <a:cubicBezTo>
                  <a:pt x="909" y="33"/>
                  <a:pt x="846" y="0"/>
                  <a:pt x="77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3938963" y="5167195"/>
            <a:ext cx="109515" cy="139283"/>
          </a:xfrm>
          <a:custGeom>
            <a:avLst/>
            <a:gdLst/>
            <a:ahLst/>
            <a:cxnLst/>
            <a:rect l="l" t="t" r="r" b="b"/>
            <a:pathLst>
              <a:path w="699" h="889" extrusionOk="0">
                <a:moveTo>
                  <a:pt x="107" y="1"/>
                </a:moveTo>
                <a:cubicBezTo>
                  <a:pt x="64" y="1"/>
                  <a:pt x="43" y="1"/>
                  <a:pt x="22" y="43"/>
                </a:cubicBezTo>
                <a:cubicBezTo>
                  <a:pt x="22" y="64"/>
                  <a:pt x="1" y="106"/>
                  <a:pt x="22" y="127"/>
                </a:cubicBezTo>
                <a:cubicBezTo>
                  <a:pt x="1" y="360"/>
                  <a:pt x="64" y="572"/>
                  <a:pt x="191" y="741"/>
                </a:cubicBezTo>
                <a:lnTo>
                  <a:pt x="508" y="889"/>
                </a:lnTo>
                <a:lnTo>
                  <a:pt x="593" y="656"/>
                </a:lnTo>
                <a:cubicBezTo>
                  <a:pt x="635" y="572"/>
                  <a:pt x="656" y="466"/>
                  <a:pt x="678" y="360"/>
                </a:cubicBezTo>
                <a:cubicBezTo>
                  <a:pt x="699" y="254"/>
                  <a:pt x="678" y="170"/>
                  <a:pt x="635" y="64"/>
                </a:cubicBezTo>
                <a:cubicBezTo>
                  <a:pt x="614" y="64"/>
                  <a:pt x="614" y="43"/>
                  <a:pt x="593" y="43"/>
                </a:cubicBezTo>
                <a:cubicBezTo>
                  <a:pt x="582" y="37"/>
                  <a:pt x="570" y="35"/>
                  <a:pt x="559" y="35"/>
                </a:cubicBezTo>
                <a:cubicBezTo>
                  <a:pt x="528" y="35"/>
                  <a:pt x="497" y="54"/>
                  <a:pt x="466" y="85"/>
                </a:cubicBezTo>
                <a:cubicBezTo>
                  <a:pt x="381" y="170"/>
                  <a:pt x="339" y="275"/>
                  <a:pt x="318" y="402"/>
                </a:cubicBezTo>
                <a:cubicBezTo>
                  <a:pt x="276" y="297"/>
                  <a:pt x="233" y="191"/>
                  <a:pt x="191" y="85"/>
                </a:cubicBezTo>
                <a:cubicBezTo>
                  <a:pt x="170" y="43"/>
                  <a:pt x="149" y="1"/>
                  <a:pt x="10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-676789" y="5137427"/>
            <a:ext cx="172497" cy="183308"/>
          </a:xfrm>
          <a:custGeom>
            <a:avLst/>
            <a:gdLst/>
            <a:ahLst/>
            <a:cxnLst/>
            <a:rect l="l" t="t" r="r" b="b"/>
            <a:pathLst>
              <a:path w="1101" h="1170" extrusionOk="0">
                <a:moveTo>
                  <a:pt x="659" y="0"/>
                </a:moveTo>
                <a:cubicBezTo>
                  <a:pt x="603" y="0"/>
                  <a:pt x="551" y="21"/>
                  <a:pt x="508" y="64"/>
                </a:cubicBezTo>
                <a:cubicBezTo>
                  <a:pt x="445" y="127"/>
                  <a:pt x="424" y="233"/>
                  <a:pt x="445" y="317"/>
                </a:cubicBezTo>
                <a:cubicBezTo>
                  <a:pt x="445" y="487"/>
                  <a:pt x="487" y="656"/>
                  <a:pt x="529" y="825"/>
                </a:cubicBezTo>
                <a:lnTo>
                  <a:pt x="170" y="487"/>
                </a:lnTo>
                <a:cubicBezTo>
                  <a:pt x="149" y="444"/>
                  <a:pt x="128" y="444"/>
                  <a:pt x="85" y="423"/>
                </a:cubicBezTo>
                <a:cubicBezTo>
                  <a:pt x="43" y="423"/>
                  <a:pt x="1" y="465"/>
                  <a:pt x="1" y="529"/>
                </a:cubicBezTo>
                <a:cubicBezTo>
                  <a:pt x="1" y="571"/>
                  <a:pt x="1" y="614"/>
                  <a:pt x="43" y="656"/>
                </a:cubicBezTo>
                <a:cubicBezTo>
                  <a:pt x="106" y="825"/>
                  <a:pt x="212" y="973"/>
                  <a:pt x="360" y="1100"/>
                </a:cubicBezTo>
                <a:cubicBezTo>
                  <a:pt x="395" y="1135"/>
                  <a:pt x="429" y="1169"/>
                  <a:pt x="475" y="1169"/>
                </a:cubicBezTo>
                <a:cubicBezTo>
                  <a:pt x="486" y="1169"/>
                  <a:pt x="497" y="1167"/>
                  <a:pt x="508" y="1163"/>
                </a:cubicBezTo>
                <a:lnTo>
                  <a:pt x="1079" y="1015"/>
                </a:lnTo>
                <a:cubicBezTo>
                  <a:pt x="1100" y="783"/>
                  <a:pt x="1079" y="550"/>
                  <a:pt x="995" y="317"/>
                </a:cubicBezTo>
                <a:cubicBezTo>
                  <a:pt x="952" y="212"/>
                  <a:pt x="910" y="127"/>
                  <a:pt x="825" y="64"/>
                </a:cubicBezTo>
                <a:cubicBezTo>
                  <a:pt x="773" y="21"/>
                  <a:pt x="714" y="0"/>
                  <a:pt x="6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4399582" y="6463353"/>
            <a:ext cx="652857" cy="303320"/>
          </a:xfrm>
          <a:custGeom>
            <a:avLst/>
            <a:gdLst/>
            <a:ahLst/>
            <a:cxnLst/>
            <a:rect l="l" t="t" r="r" b="b"/>
            <a:pathLst>
              <a:path w="4167" h="1936" extrusionOk="0">
                <a:moveTo>
                  <a:pt x="1866" y="0"/>
                </a:moveTo>
                <a:cubicBezTo>
                  <a:pt x="1359" y="0"/>
                  <a:pt x="855" y="102"/>
                  <a:pt x="381" y="314"/>
                </a:cubicBezTo>
                <a:cubicBezTo>
                  <a:pt x="297" y="335"/>
                  <a:pt x="233" y="378"/>
                  <a:pt x="170" y="441"/>
                </a:cubicBezTo>
                <a:cubicBezTo>
                  <a:pt x="1" y="631"/>
                  <a:pt x="149" y="949"/>
                  <a:pt x="339" y="1118"/>
                </a:cubicBezTo>
                <a:cubicBezTo>
                  <a:pt x="868" y="1628"/>
                  <a:pt x="1935" y="1935"/>
                  <a:pt x="2730" y="1935"/>
                </a:cubicBezTo>
                <a:cubicBezTo>
                  <a:pt x="2826" y="1935"/>
                  <a:pt x="2918" y="1931"/>
                  <a:pt x="3004" y="1922"/>
                </a:cubicBezTo>
                <a:cubicBezTo>
                  <a:pt x="4167" y="1773"/>
                  <a:pt x="3892" y="420"/>
                  <a:pt x="2919" y="145"/>
                </a:cubicBezTo>
                <a:cubicBezTo>
                  <a:pt x="2572" y="50"/>
                  <a:pt x="2218" y="0"/>
                  <a:pt x="18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5002618" y="6276130"/>
            <a:ext cx="473937" cy="231093"/>
          </a:xfrm>
          <a:custGeom>
            <a:avLst/>
            <a:gdLst/>
            <a:ahLst/>
            <a:cxnLst/>
            <a:rect l="l" t="t" r="r" b="b"/>
            <a:pathLst>
              <a:path w="3025" h="1475" extrusionOk="0">
                <a:moveTo>
                  <a:pt x="1287" y="0"/>
                </a:moveTo>
                <a:cubicBezTo>
                  <a:pt x="1225" y="0"/>
                  <a:pt x="1163" y="3"/>
                  <a:pt x="1101" y="8"/>
                </a:cubicBezTo>
                <a:cubicBezTo>
                  <a:pt x="762" y="8"/>
                  <a:pt x="445" y="134"/>
                  <a:pt x="191" y="367"/>
                </a:cubicBezTo>
                <a:cubicBezTo>
                  <a:pt x="64" y="494"/>
                  <a:pt x="1" y="705"/>
                  <a:pt x="43" y="896"/>
                </a:cubicBezTo>
                <a:cubicBezTo>
                  <a:pt x="188" y="1286"/>
                  <a:pt x="794" y="1474"/>
                  <a:pt x="1402" y="1474"/>
                </a:cubicBezTo>
                <a:cubicBezTo>
                  <a:pt x="2211" y="1474"/>
                  <a:pt x="3025" y="1143"/>
                  <a:pt x="2771" y="515"/>
                </a:cubicBezTo>
                <a:cubicBezTo>
                  <a:pt x="2750" y="452"/>
                  <a:pt x="2708" y="431"/>
                  <a:pt x="2666" y="388"/>
                </a:cubicBezTo>
                <a:cubicBezTo>
                  <a:pt x="2253" y="144"/>
                  <a:pt x="1774" y="0"/>
                  <a:pt x="12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-292470" y="6460064"/>
            <a:ext cx="659595" cy="201795"/>
          </a:xfrm>
          <a:custGeom>
            <a:avLst/>
            <a:gdLst/>
            <a:ahLst/>
            <a:cxnLst/>
            <a:rect l="l" t="t" r="r" b="b"/>
            <a:pathLst>
              <a:path w="4210" h="1288" extrusionOk="0">
                <a:moveTo>
                  <a:pt x="2375" y="1"/>
                </a:moveTo>
                <a:cubicBezTo>
                  <a:pt x="1870" y="1"/>
                  <a:pt x="1352" y="85"/>
                  <a:pt x="932" y="187"/>
                </a:cubicBezTo>
                <a:cubicBezTo>
                  <a:pt x="868" y="208"/>
                  <a:pt x="784" y="229"/>
                  <a:pt x="741" y="272"/>
                </a:cubicBezTo>
                <a:cubicBezTo>
                  <a:pt x="1" y="843"/>
                  <a:pt x="1651" y="1287"/>
                  <a:pt x="1947" y="1287"/>
                </a:cubicBezTo>
                <a:cubicBezTo>
                  <a:pt x="2028" y="1287"/>
                  <a:pt x="2113" y="1287"/>
                  <a:pt x="2201" y="1287"/>
                </a:cubicBezTo>
                <a:cubicBezTo>
                  <a:pt x="2686" y="1287"/>
                  <a:pt x="3251" y="1272"/>
                  <a:pt x="3681" y="1075"/>
                </a:cubicBezTo>
                <a:cubicBezTo>
                  <a:pt x="4210" y="822"/>
                  <a:pt x="4083" y="462"/>
                  <a:pt x="3575" y="229"/>
                </a:cubicBezTo>
                <a:cubicBezTo>
                  <a:pt x="3233" y="63"/>
                  <a:pt x="2809" y="1"/>
                  <a:pt x="23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314012" y="6651205"/>
            <a:ext cx="760963" cy="323531"/>
          </a:xfrm>
          <a:custGeom>
            <a:avLst/>
            <a:gdLst/>
            <a:ahLst/>
            <a:cxnLst/>
            <a:rect l="l" t="t" r="r" b="b"/>
            <a:pathLst>
              <a:path w="4857" h="2065" extrusionOk="0">
                <a:moveTo>
                  <a:pt x="2199" y="1"/>
                </a:moveTo>
                <a:cubicBezTo>
                  <a:pt x="1526" y="1"/>
                  <a:pt x="856" y="228"/>
                  <a:pt x="318" y="680"/>
                </a:cubicBezTo>
                <a:cubicBezTo>
                  <a:pt x="127" y="807"/>
                  <a:pt x="21" y="997"/>
                  <a:pt x="0" y="1209"/>
                </a:cubicBezTo>
                <a:cubicBezTo>
                  <a:pt x="21" y="1420"/>
                  <a:pt x="148" y="1611"/>
                  <a:pt x="339" y="1695"/>
                </a:cubicBezTo>
                <a:cubicBezTo>
                  <a:pt x="805" y="1995"/>
                  <a:pt x="1340" y="2050"/>
                  <a:pt x="1885" y="2050"/>
                </a:cubicBezTo>
                <a:cubicBezTo>
                  <a:pt x="2202" y="2050"/>
                  <a:pt x="2523" y="2031"/>
                  <a:pt x="2835" y="2031"/>
                </a:cubicBezTo>
                <a:cubicBezTo>
                  <a:pt x="3007" y="2031"/>
                  <a:pt x="3177" y="2037"/>
                  <a:pt x="3342" y="2055"/>
                </a:cubicBezTo>
                <a:cubicBezTo>
                  <a:pt x="3395" y="2061"/>
                  <a:pt x="3448" y="2064"/>
                  <a:pt x="3499" y="2064"/>
                </a:cubicBezTo>
                <a:cubicBezTo>
                  <a:pt x="4323" y="2064"/>
                  <a:pt x="4856" y="1295"/>
                  <a:pt x="4040" y="638"/>
                </a:cubicBezTo>
                <a:cubicBezTo>
                  <a:pt x="3500" y="212"/>
                  <a:pt x="2848" y="1"/>
                  <a:pt x="219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-557403" y="6572869"/>
            <a:ext cx="102777" cy="161844"/>
          </a:xfrm>
          <a:custGeom>
            <a:avLst/>
            <a:gdLst/>
            <a:ahLst/>
            <a:cxnLst/>
            <a:rect l="l" t="t" r="r" b="b"/>
            <a:pathLst>
              <a:path w="656" h="1033" extrusionOk="0">
                <a:moveTo>
                  <a:pt x="181" y="0"/>
                </a:moveTo>
                <a:cubicBezTo>
                  <a:pt x="162" y="0"/>
                  <a:pt x="144" y="6"/>
                  <a:pt x="127" y="17"/>
                </a:cubicBezTo>
                <a:cubicBezTo>
                  <a:pt x="42" y="38"/>
                  <a:pt x="0" y="144"/>
                  <a:pt x="42" y="207"/>
                </a:cubicBezTo>
                <a:lnTo>
                  <a:pt x="360" y="926"/>
                </a:lnTo>
                <a:cubicBezTo>
                  <a:pt x="381" y="990"/>
                  <a:pt x="444" y="1032"/>
                  <a:pt x="486" y="1032"/>
                </a:cubicBezTo>
                <a:cubicBezTo>
                  <a:pt x="508" y="1032"/>
                  <a:pt x="529" y="1011"/>
                  <a:pt x="550" y="1011"/>
                </a:cubicBezTo>
                <a:cubicBezTo>
                  <a:pt x="635" y="990"/>
                  <a:pt x="656" y="884"/>
                  <a:pt x="635" y="821"/>
                </a:cubicBezTo>
                <a:lnTo>
                  <a:pt x="317" y="102"/>
                </a:lnTo>
                <a:cubicBezTo>
                  <a:pt x="286" y="40"/>
                  <a:pt x="233" y="0"/>
                  <a:pt x="1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-428305" y="6502523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43" y="64"/>
                  <a:pt x="43" y="149"/>
                </a:cubicBezTo>
                <a:lnTo>
                  <a:pt x="1" y="1164"/>
                </a:lnTo>
                <a:cubicBezTo>
                  <a:pt x="1" y="1249"/>
                  <a:pt x="64" y="1312"/>
                  <a:pt x="149" y="1312"/>
                </a:cubicBezTo>
                <a:cubicBezTo>
                  <a:pt x="233" y="1312"/>
                  <a:pt x="297" y="1249"/>
                  <a:pt x="297" y="1164"/>
                </a:cubicBezTo>
                <a:lnTo>
                  <a:pt x="339" y="170"/>
                </a:lnTo>
                <a:cubicBezTo>
                  <a:pt x="360" y="85"/>
                  <a:pt x="297" y="22"/>
                  <a:pt x="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1512249" y="6843131"/>
            <a:ext cx="97451" cy="153227"/>
          </a:xfrm>
          <a:custGeom>
            <a:avLst/>
            <a:gdLst/>
            <a:ahLst/>
            <a:cxnLst/>
            <a:rect l="l" t="t" r="r" b="b"/>
            <a:pathLst>
              <a:path w="622" h="978" extrusionOk="0">
                <a:moveTo>
                  <a:pt x="170" y="0"/>
                </a:moveTo>
                <a:cubicBezTo>
                  <a:pt x="82" y="0"/>
                  <a:pt x="0" y="72"/>
                  <a:pt x="30" y="174"/>
                </a:cubicBezTo>
                <a:lnTo>
                  <a:pt x="326" y="893"/>
                </a:lnTo>
                <a:cubicBezTo>
                  <a:pt x="368" y="957"/>
                  <a:pt x="410" y="978"/>
                  <a:pt x="474" y="978"/>
                </a:cubicBezTo>
                <a:lnTo>
                  <a:pt x="516" y="978"/>
                </a:lnTo>
                <a:cubicBezTo>
                  <a:pt x="601" y="936"/>
                  <a:pt x="622" y="851"/>
                  <a:pt x="601" y="788"/>
                </a:cubicBezTo>
                <a:lnTo>
                  <a:pt x="283" y="47"/>
                </a:lnTo>
                <a:cubicBezTo>
                  <a:pt x="251" y="15"/>
                  <a:pt x="210" y="0"/>
                  <a:pt x="1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1636022" y="6767614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64" y="64"/>
                  <a:pt x="64" y="149"/>
                </a:cubicBezTo>
                <a:lnTo>
                  <a:pt x="22" y="1143"/>
                </a:lnTo>
                <a:cubicBezTo>
                  <a:pt x="1" y="1227"/>
                  <a:pt x="64" y="1312"/>
                  <a:pt x="149" y="1312"/>
                </a:cubicBezTo>
                <a:cubicBezTo>
                  <a:pt x="234" y="1312"/>
                  <a:pt x="318" y="1248"/>
                  <a:pt x="318" y="1164"/>
                </a:cubicBezTo>
                <a:lnTo>
                  <a:pt x="360" y="170"/>
                </a:lnTo>
                <a:cubicBezTo>
                  <a:pt x="360" y="85"/>
                  <a:pt x="297" y="1"/>
                  <a:pt x="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-411698" y="5788876"/>
            <a:ext cx="102935" cy="160433"/>
          </a:xfrm>
          <a:custGeom>
            <a:avLst/>
            <a:gdLst/>
            <a:ahLst/>
            <a:cxnLst/>
            <a:rect l="l" t="t" r="r" b="b"/>
            <a:pathLst>
              <a:path w="657" h="1024" extrusionOk="0">
                <a:moveTo>
                  <a:pt x="166" y="1"/>
                </a:moveTo>
                <a:cubicBezTo>
                  <a:pt x="146" y="1"/>
                  <a:pt x="126" y="4"/>
                  <a:pt x="106" y="9"/>
                </a:cubicBezTo>
                <a:cubicBezTo>
                  <a:pt x="43" y="51"/>
                  <a:pt x="1" y="136"/>
                  <a:pt x="43" y="199"/>
                </a:cubicBezTo>
                <a:lnTo>
                  <a:pt x="339" y="939"/>
                </a:lnTo>
                <a:cubicBezTo>
                  <a:pt x="360" y="981"/>
                  <a:pt x="424" y="1024"/>
                  <a:pt x="487" y="1024"/>
                </a:cubicBezTo>
                <a:cubicBezTo>
                  <a:pt x="508" y="1024"/>
                  <a:pt x="529" y="1024"/>
                  <a:pt x="550" y="1003"/>
                </a:cubicBezTo>
                <a:cubicBezTo>
                  <a:pt x="614" y="981"/>
                  <a:pt x="656" y="897"/>
                  <a:pt x="614" y="812"/>
                </a:cubicBezTo>
                <a:lnTo>
                  <a:pt x="318" y="93"/>
                </a:lnTo>
                <a:cubicBezTo>
                  <a:pt x="286" y="29"/>
                  <a:pt x="229" y="1"/>
                  <a:pt x="16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-282442" y="5722132"/>
            <a:ext cx="56716" cy="201325"/>
          </a:xfrm>
          <a:custGeom>
            <a:avLst/>
            <a:gdLst/>
            <a:ahLst/>
            <a:cxnLst/>
            <a:rect l="l" t="t" r="r" b="b"/>
            <a:pathLst>
              <a:path w="362" h="1285" extrusionOk="0">
                <a:moveTo>
                  <a:pt x="183" y="1"/>
                </a:moveTo>
                <a:cubicBezTo>
                  <a:pt x="107" y="1"/>
                  <a:pt x="33" y="38"/>
                  <a:pt x="43" y="117"/>
                </a:cubicBezTo>
                <a:lnTo>
                  <a:pt x="0" y="1133"/>
                </a:lnTo>
                <a:cubicBezTo>
                  <a:pt x="0" y="1217"/>
                  <a:pt x="64" y="1281"/>
                  <a:pt x="148" y="1281"/>
                </a:cubicBezTo>
                <a:cubicBezTo>
                  <a:pt x="157" y="1283"/>
                  <a:pt x="166" y="1285"/>
                  <a:pt x="174" y="1285"/>
                </a:cubicBezTo>
                <a:cubicBezTo>
                  <a:pt x="233" y="1285"/>
                  <a:pt x="297" y="1227"/>
                  <a:pt x="297" y="1154"/>
                </a:cubicBezTo>
                <a:lnTo>
                  <a:pt x="339" y="139"/>
                </a:lnTo>
                <a:cubicBezTo>
                  <a:pt x="361" y="49"/>
                  <a:pt x="270" y="1"/>
                  <a:pt x="1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4386266" y="5618571"/>
            <a:ext cx="102935" cy="161844"/>
          </a:xfrm>
          <a:custGeom>
            <a:avLst/>
            <a:gdLst/>
            <a:ahLst/>
            <a:cxnLst/>
            <a:rect l="l" t="t" r="r" b="b"/>
            <a:pathLst>
              <a:path w="657" h="1033" extrusionOk="0">
                <a:moveTo>
                  <a:pt x="484" y="0"/>
                </a:moveTo>
                <a:cubicBezTo>
                  <a:pt x="425" y="0"/>
                  <a:pt x="376" y="40"/>
                  <a:pt x="361" y="102"/>
                </a:cubicBezTo>
                <a:lnTo>
                  <a:pt x="43" y="821"/>
                </a:lnTo>
                <a:cubicBezTo>
                  <a:pt x="1" y="884"/>
                  <a:pt x="43" y="990"/>
                  <a:pt x="128" y="1011"/>
                </a:cubicBezTo>
                <a:cubicBezTo>
                  <a:pt x="128" y="1032"/>
                  <a:pt x="149" y="1032"/>
                  <a:pt x="170" y="1032"/>
                </a:cubicBezTo>
                <a:cubicBezTo>
                  <a:pt x="234" y="1032"/>
                  <a:pt x="297" y="990"/>
                  <a:pt x="318" y="926"/>
                </a:cubicBezTo>
                <a:lnTo>
                  <a:pt x="635" y="207"/>
                </a:lnTo>
                <a:cubicBezTo>
                  <a:pt x="657" y="144"/>
                  <a:pt x="635" y="59"/>
                  <a:pt x="551" y="17"/>
                </a:cubicBezTo>
                <a:cubicBezTo>
                  <a:pt x="528" y="6"/>
                  <a:pt x="506" y="0"/>
                  <a:pt x="48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4306832" y="5551984"/>
            <a:ext cx="56403" cy="201795"/>
          </a:xfrm>
          <a:custGeom>
            <a:avLst/>
            <a:gdLst/>
            <a:ahLst/>
            <a:cxnLst/>
            <a:rect l="l" t="t" r="r" b="b"/>
            <a:pathLst>
              <a:path w="360" h="1288" extrusionOk="0">
                <a:moveTo>
                  <a:pt x="155" y="0"/>
                </a:moveTo>
                <a:cubicBezTo>
                  <a:pt x="84" y="0"/>
                  <a:pt x="11" y="48"/>
                  <a:pt x="0" y="146"/>
                </a:cubicBezTo>
                <a:lnTo>
                  <a:pt x="64" y="1140"/>
                </a:lnTo>
                <a:cubicBezTo>
                  <a:pt x="64" y="1225"/>
                  <a:pt x="127" y="1288"/>
                  <a:pt x="212" y="1288"/>
                </a:cubicBezTo>
                <a:cubicBezTo>
                  <a:pt x="296" y="1288"/>
                  <a:pt x="360" y="1225"/>
                  <a:pt x="360" y="1140"/>
                </a:cubicBezTo>
                <a:lnTo>
                  <a:pt x="296" y="125"/>
                </a:lnTo>
                <a:cubicBezTo>
                  <a:pt x="286" y="43"/>
                  <a:pt x="221" y="0"/>
                  <a:pt x="15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12395799" y="5002833"/>
            <a:ext cx="111951" cy="153291"/>
          </a:xfrm>
          <a:custGeom>
            <a:avLst/>
            <a:gdLst/>
            <a:ahLst/>
            <a:cxnLst/>
            <a:rect l="l" t="t" r="r" b="b"/>
            <a:pathLst>
              <a:path w="742" h="1016" extrusionOk="0">
                <a:moveTo>
                  <a:pt x="128" y="1"/>
                </a:moveTo>
                <a:cubicBezTo>
                  <a:pt x="86" y="1"/>
                  <a:pt x="43" y="22"/>
                  <a:pt x="22" y="64"/>
                </a:cubicBezTo>
                <a:cubicBezTo>
                  <a:pt x="22" y="85"/>
                  <a:pt x="1" y="128"/>
                  <a:pt x="1" y="149"/>
                </a:cubicBezTo>
                <a:cubicBezTo>
                  <a:pt x="1" y="403"/>
                  <a:pt x="43" y="635"/>
                  <a:pt x="170" y="826"/>
                </a:cubicBezTo>
                <a:lnTo>
                  <a:pt x="509" y="1016"/>
                </a:lnTo>
                <a:lnTo>
                  <a:pt x="614" y="762"/>
                </a:lnTo>
                <a:cubicBezTo>
                  <a:pt x="657" y="656"/>
                  <a:pt x="699" y="551"/>
                  <a:pt x="720" y="445"/>
                </a:cubicBezTo>
                <a:cubicBezTo>
                  <a:pt x="741" y="339"/>
                  <a:pt x="741" y="212"/>
                  <a:pt x="678" y="128"/>
                </a:cubicBezTo>
                <a:cubicBezTo>
                  <a:pt x="678" y="106"/>
                  <a:pt x="657" y="85"/>
                  <a:pt x="657" y="85"/>
                </a:cubicBezTo>
                <a:cubicBezTo>
                  <a:pt x="644" y="73"/>
                  <a:pt x="630" y="68"/>
                  <a:pt x="615" y="68"/>
                </a:cubicBezTo>
                <a:cubicBezTo>
                  <a:pt x="579" y="68"/>
                  <a:pt x="538" y="98"/>
                  <a:pt x="509" y="128"/>
                </a:cubicBezTo>
                <a:cubicBezTo>
                  <a:pt x="424" y="212"/>
                  <a:pt x="360" y="318"/>
                  <a:pt x="318" y="466"/>
                </a:cubicBezTo>
                <a:cubicBezTo>
                  <a:pt x="297" y="339"/>
                  <a:pt x="255" y="212"/>
                  <a:pt x="212" y="106"/>
                </a:cubicBezTo>
                <a:cubicBezTo>
                  <a:pt x="191" y="64"/>
                  <a:pt x="170" y="1"/>
                  <a:pt x="128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12721390" y="5017620"/>
            <a:ext cx="146953" cy="164153"/>
          </a:xfrm>
          <a:custGeom>
            <a:avLst/>
            <a:gdLst/>
            <a:ahLst/>
            <a:cxnLst/>
            <a:rect l="l" t="t" r="r" b="b"/>
            <a:pathLst>
              <a:path w="974" h="1088" extrusionOk="0">
                <a:moveTo>
                  <a:pt x="123" y="0"/>
                </a:moveTo>
                <a:cubicBezTo>
                  <a:pt x="85" y="0"/>
                  <a:pt x="58" y="20"/>
                  <a:pt x="42" y="51"/>
                </a:cubicBezTo>
                <a:cubicBezTo>
                  <a:pt x="21" y="72"/>
                  <a:pt x="21" y="114"/>
                  <a:pt x="21" y="156"/>
                </a:cubicBezTo>
                <a:cubicBezTo>
                  <a:pt x="0" y="431"/>
                  <a:pt x="85" y="685"/>
                  <a:pt x="233" y="897"/>
                </a:cubicBezTo>
                <a:lnTo>
                  <a:pt x="698" y="1087"/>
                </a:lnTo>
                <a:lnTo>
                  <a:pt x="825" y="812"/>
                </a:lnTo>
                <a:cubicBezTo>
                  <a:pt x="888" y="706"/>
                  <a:pt x="931" y="601"/>
                  <a:pt x="952" y="474"/>
                </a:cubicBezTo>
                <a:cubicBezTo>
                  <a:pt x="973" y="368"/>
                  <a:pt x="952" y="241"/>
                  <a:pt x="888" y="135"/>
                </a:cubicBezTo>
                <a:cubicBezTo>
                  <a:pt x="888" y="114"/>
                  <a:pt x="867" y="93"/>
                  <a:pt x="867" y="93"/>
                </a:cubicBezTo>
                <a:cubicBezTo>
                  <a:pt x="841" y="84"/>
                  <a:pt x="811" y="79"/>
                  <a:pt x="782" y="79"/>
                </a:cubicBezTo>
                <a:cubicBezTo>
                  <a:pt x="741" y="79"/>
                  <a:pt x="702" y="89"/>
                  <a:pt x="677" y="114"/>
                </a:cubicBezTo>
                <a:cubicBezTo>
                  <a:pt x="550" y="220"/>
                  <a:pt x="465" y="347"/>
                  <a:pt x="444" y="495"/>
                </a:cubicBezTo>
                <a:cubicBezTo>
                  <a:pt x="381" y="347"/>
                  <a:pt x="339" y="220"/>
                  <a:pt x="275" y="93"/>
                </a:cubicBezTo>
                <a:cubicBezTo>
                  <a:pt x="254" y="51"/>
                  <a:pt x="212" y="8"/>
                  <a:pt x="169" y="8"/>
                </a:cubicBezTo>
                <a:cubicBezTo>
                  <a:pt x="152" y="3"/>
                  <a:pt x="137" y="0"/>
                  <a:pt x="123" y="0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4999243" y="5074047"/>
            <a:ext cx="8334880" cy="2535935"/>
          </a:xfrm>
          <a:custGeom>
            <a:avLst/>
            <a:gdLst/>
            <a:ahLst/>
            <a:cxnLst/>
            <a:rect l="l" t="t" r="r" b="b"/>
            <a:pathLst>
              <a:path w="55243" h="16808" extrusionOk="0">
                <a:moveTo>
                  <a:pt x="44598" y="0"/>
                </a:moveTo>
                <a:cubicBezTo>
                  <a:pt x="40584" y="0"/>
                  <a:pt x="35338" y="325"/>
                  <a:pt x="28700" y="1326"/>
                </a:cubicBezTo>
                <a:cubicBezTo>
                  <a:pt x="9793" y="4203"/>
                  <a:pt x="1" y="12958"/>
                  <a:pt x="1" y="12958"/>
                </a:cubicBezTo>
                <a:lnTo>
                  <a:pt x="55243" y="16808"/>
                </a:lnTo>
                <a:lnTo>
                  <a:pt x="55243" y="1115"/>
                </a:lnTo>
                <a:cubicBezTo>
                  <a:pt x="55243" y="1115"/>
                  <a:pt x="52032" y="0"/>
                  <a:pt x="44598" y="0"/>
                </a:cubicBezTo>
                <a:close/>
              </a:path>
            </a:pathLst>
          </a:custGeom>
          <a:solidFill>
            <a:srgbClr val="79AD78"/>
          </a:solidFill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12264989" y="5442637"/>
            <a:ext cx="587363" cy="264788"/>
          </a:xfrm>
          <a:custGeom>
            <a:avLst/>
            <a:gdLst/>
            <a:ahLst/>
            <a:cxnLst/>
            <a:rect l="l" t="t" r="r" b="b"/>
            <a:pathLst>
              <a:path w="3893" h="1755" extrusionOk="0">
                <a:moveTo>
                  <a:pt x="2715" y="0"/>
                </a:moveTo>
                <a:cubicBezTo>
                  <a:pt x="2677" y="0"/>
                  <a:pt x="2640" y="2"/>
                  <a:pt x="2602" y="4"/>
                </a:cubicBezTo>
                <a:cubicBezTo>
                  <a:pt x="2306" y="4"/>
                  <a:pt x="2031" y="4"/>
                  <a:pt x="1735" y="25"/>
                </a:cubicBezTo>
                <a:cubicBezTo>
                  <a:pt x="1079" y="89"/>
                  <a:pt x="1" y="596"/>
                  <a:pt x="889" y="1379"/>
                </a:cubicBezTo>
                <a:cubicBezTo>
                  <a:pt x="1192" y="1647"/>
                  <a:pt x="1726" y="1755"/>
                  <a:pt x="2251" y="1755"/>
                </a:cubicBezTo>
                <a:cubicBezTo>
                  <a:pt x="2679" y="1755"/>
                  <a:pt x="3100" y="1683"/>
                  <a:pt x="3385" y="1569"/>
                </a:cubicBezTo>
                <a:cubicBezTo>
                  <a:pt x="3617" y="1464"/>
                  <a:pt x="3808" y="1252"/>
                  <a:pt x="3850" y="998"/>
                </a:cubicBezTo>
                <a:cubicBezTo>
                  <a:pt x="3892" y="660"/>
                  <a:pt x="3744" y="343"/>
                  <a:pt x="3448" y="173"/>
                </a:cubicBezTo>
                <a:cubicBezTo>
                  <a:pt x="3227" y="63"/>
                  <a:pt x="2973" y="0"/>
                  <a:pt x="2715" y="0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12692572" y="5777279"/>
            <a:ext cx="590531" cy="208663"/>
          </a:xfrm>
          <a:custGeom>
            <a:avLst/>
            <a:gdLst/>
            <a:ahLst/>
            <a:cxnLst/>
            <a:rect l="l" t="t" r="r" b="b"/>
            <a:pathLst>
              <a:path w="3914" h="1383" extrusionOk="0">
                <a:moveTo>
                  <a:pt x="1920" y="1"/>
                </a:moveTo>
                <a:cubicBezTo>
                  <a:pt x="1421" y="1"/>
                  <a:pt x="914" y="84"/>
                  <a:pt x="530" y="324"/>
                </a:cubicBezTo>
                <a:cubicBezTo>
                  <a:pt x="85" y="620"/>
                  <a:pt x="1" y="1001"/>
                  <a:pt x="487" y="1234"/>
                </a:cubicBezTo>
                <a:cubicBezTo>
                  <a:pt x="752" y="1349"/>
                  <a:pt x="1066" y="1382"/>
                  <a:pt x="1377" y="1382"/>
                </a:cubicBezTo>
                <a:cubicBezTo>
                  <a:pt x="1637" y="1382"/>
                  <a:pt x="1894" y="1359"/>
                  <a:pt x="2116" y="1339"/>
                </a:cubicBezTo>
                <a:cubicBezTo>
                  <a:pt x="2412" y="1297"/>
                  <a:pt x="3913" y="726"/>
                  <a:pt x="3194" y="176"/>
                </a:cubicBezTo>
                <a:cubicBezTo>
                  <a:pt x="3131" y="134"/>
                  <a:pt x="3067" y="113"/>
                  <a:pt x="2983" y="113"/>
                </a:cubicBezTo>
                <a:cubicBezTo>
                  <a:pt x="2672" y="49"/>
                  <a:pt x="2299" y="1"/>
                  <a:pt x="1920" y="1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13155311" y="5486994"/>
            <a:ext cx="86301" cy="167020"/>
          </a:xfrm>
          <a:custGeom>
            <a:avLst/>
            <a:gdLst/>
            <a:ahLst/>
            <a:cxnLst/>
            <a:rect l="l" t="t" r="r" b="b"/>
            <a:pathLst>
              <a:path w="572" h="1107" extrusionOk="0">
                <a:moveTo>
                  <a:pt x="423" y="1"/>
                </a:moveTo>
                <a:cubicBezTo>
                  <a:pt x="354" y="1"/>
                  <a:pt x="293" y="42"/>
                  <a:pt x="275" y="112"/>
                </a:cubicBezTo>
                <a:lnTo>
                  <a:pt x="43" y="895"/>
                </a:lnTo>
                <a:cubicBezTo>
                  <a:pt x="0" y="979"/>
                  <a:pt x="43" y="1064"/>
                  <a:pt x="127" y="1106"/>
                </a:cubicBezTo>
                <a:lnTo>
                  <a:pt x="170" y="1106"/>
                </a:lnTo>
                <a:cubicBezTo>
                  <a:pt x="233" y="1106"/>
                  <a:pt x="275" y="1064"/>
                  <a:pt x="297" y="1000"/>
                </a:cubicBezTo>
                <a:lnTo>
                  <a:pt x="550" y="218"/>
                </a:lnTo>
                <a:cubicBezTo>
                  <a:pt x="572" y="133"/>
                  <a:pt x="529" y="49"/>
                  <a:pt x="466" y="6"/>
                </a:cubicBezTo>
                <a:cubicBezTo>
                  <a:pt x="451" y="3"/>
                  <a:pt x="437" y="1"/>
                  <a:pt x="423" y="1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13072328" y="5426645"/>
            <a:ext cx="60803" cy="208209"/>
          </a:xfrm>
          <a:custGeom>
            <a:avLst/>
            <a:gdLst/>
            <a:ahLst/>
            <a:cxnLst/>
            <a:rect l="l" t="t" r="r" b="b"/>
            <a:pathLst>
              <a:path w="403" h="1380" extrusionOk="0">
                <a:moveTo>
                  <a:pt x="160" y="0"/>
                </a:moveTo>
                <a:cubicBezTo>
                  <a:pt x="149" y="0"/>
                  <a:pt x="139" y="2"/>
                  <a:pt x="127" y="5"/>
                </a:cubicBezTo>
                <a:cubicBezTo>
                  <a:pt x="43" y="5"/>
                  <a:pt x="1" y="89"/>
                  <a:pt x="1" y="174"/>
                </a:cubicBezTo>
                <a:lnTo>
                  <a:pt x="127" y="1231"/>
                </a:lnTo>
                <a:cubicBezTo>
                  <a:pt x="127" y="1316"/>
                  <a:pt x="191" y="1379"/>
                  <a:pt x="276" y="1379"/>
                </a:cubicBezTo>
                <a:cubicBezTo>
                  <a:pt x="360" y="1358"/>
                  <a:pt x="402" y="1273"/>
                  <a:pt x="402" y="1189"/>
                </a:cubicBezTo>
                <a:lnTo>
                  <a:pt x="297" y="131"/>
                </a:lnTo>
                <a:cubicBezTo>
                  <a:pt x="278" y="58"/>
                  <a:pt x="228" y="0"/>
                  <a:pt x="160" y="0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10717453" y="6435550"/>
            <a:ext cx="1997607" cy="399069"/>
          </a:xfrm>
          <a:custGeom>
            <a:avLst/>
            <a:gdLst/>
            <a:ahLst/>
            <a:cxnLst/>
            <a:rect l="l" t="t" r="r" b="b"/>
            <a:pathLst>
              <a:path w="13240" h="2645" extrusionOk="0">
                <a:moveTo>
                  <a:pt x="6620" y="1"/>
                </a:moveTo>
                <a:cubicBezTo>
                  <a:pt x="2961" y="1"/>
                  <a:pt x="0" y="593"/>
                  <a:pt x="0" y="1333"/>
                </a:cubicBezTo>
                <a:cubicBezTo>
                  <a:pt x="0" y="2052"/>
                  <a:pt x="2961" y="2644"/>
                  <a:pt x="6620" y="2644"/>
                </a:cubicBezTo>
                <a:cubicBezTo>
                  <a:pt x="10279" y="2644"/>
                  <a:pt x="13240" y="2052"/>
                  <a:pt x="13240" y="1333"/>
                </a:cubicBezTo>
                <a:cubicBezTo>
                  <a:pt x="13240" y="593"/>
                  <a:pt x="10279" y="1"/>
                  <a:pt x="6620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12413377" y="5002833"/>
            <a:ext cx="111951" cy="153291"/>
          </a:xfrm>
          <a:custGeom>
            <a:avLst/>
            <a:gdLst/>
            <a:ahLst/>
            <a:cxnLst/>
            <a:rect l="l" t="t" r="r" b="b"/>
            <a:pathLst>
              <a:path w="742" h="1016" extrusionOk="0">
                <a:moveTo>
                  <a:pt x="128" y="1"/>
                </a:moveTo>
                <a:cubicBezTo>
                  <a:pt x="86" y="1"/>
                  <a:pt x="43" y="22"/>
                  <a:pt x="22" y="64"/>
                </a:cubicBezTo>
                <a:cubicBezTo>
                  <a:pt x="22" y="85"/>
                  <a:pt x="1" y="128"/>
                  <a:pt x="1" y="149"/>
                </a:cubicBezTo>
                <a:cubicBezTo>
                  <a:pt x="1" y="403"/>
                  <a:pt x="43" y="635"/>
                  <a:pt x="170" y="826"/>
                </a:cubicBezTo>
                <a:lnTo>
                  <a:pt x="509" y="1016"/>
                </a:lnTo>
                <a:lnTo>
                  <a:pt x="614" y="762"/>
                </a:lnTo>
                <a:cubicBezTo>
                  <a:pt x="657" y="656"/>
                  <a:pt x="699" y="551"/>
                  <a:pt x="720" y="445"/>
                </a:cubicBezTo>
                <a:cubicBezTo>
                  <a:pt x="741" y="339"/>
                  <a:pt x="741" y="212"/>
                  <a:pt x="678" y="128"/>
                </a:cubicBezTo>
                <a:cubicBezTo>
                  <a:pt x="678" y="106"/>
                  <a:pt x="657" y="85"/>
                  <a:pt x="657" y="85"/>
                </a:cubicBezTo>
                <a:cubicBezTo>
                  <a:pt x="644" y="73"/>
                  <a:pt x="630" y="68"/>
                  <a:pt x="615" y="68"/>
                </a:cubicBezTo>
                <a:cubicBezTo>
                  <a:pt x="579" y="68"/>
                  <a:pt x="538" y="98"/>
                  <a:pt x="509" y="128"/>
                </a:cubicBezTo>
                <a:cubicBezTo>
                  <a:pt x="424" y="212"/>
                  <a:pt x="360" y="318"/>
                  <a:pt x="318" y="466"/>
                </a:cubicBezTo>
                <a:cubicBezTo>
                  <a:pt x="297" y="339"/>
                  <a:pt x="255" y="212"/>
                  <a:pt x="212" y="106"/>
                </a:cubicBezTo>
                <a:cubicBezTo>
                  <a:pt x="191" y="64"/>
                  <a:pt x="170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12738968" y="5017620"/>
            <a:ext cx="146953" cy="164153"/>
          </a:xfrm>
          <a:custGeom>
            <a:avLst/>
            <a:gdLst/>
            <a:ahLst/>
            <a:cxnLst/>
            <a:rect l="l" t="t" r="r" b="b"/>
            <a:pathLst>
              <a:path w="974" h="1088" extrusionOk="0">
                <a:moveTo>
                  <a:pt x="123" y="0"/>
                </a:moveTo>
                <a:cubicBezTo>
                  <a:pt x="85" y="0"/>
                  <a:pt x="58" y="20"/>
                  <a:pt x="42" y="51"/>
                </a:cubicBezTo>
                <a:cubicBezTo>
                  <a:pt x="21" y="72"/>
                  <a:pt x="21" y="114"/>
                  <a:pt x="21" y="156"/>
                </a:cubicBezTo>
                <a:cubicBezTo>
                  <a:pt x="0" y="431"/>
                  <a:pt x="85" y="685"/>
                  <a:pt x="233" y="897"/>
                </a:cubicBezTo>
                <a:lnTo>
                  <a:pt x="698" y="1087"/>
                </a:lnTo>
                <a:lnTo>
                  <a:pt x="825" y="812"/>
                </a:lnTo>
                <a:cubicBezTo>
                  <a:pt x="888" y="706"/>
                  <a:pt x="931" y="601"/>
                  <a:pt x="952" y="474"/>
                </a:cubicBezTo>
                <a:cubicBezTo>
                  <a:pt x="973" y="368"/>
                  <a:pt x="952" y="241"/>
                  <a:pt x="888" y="135"/>
                </a:cubicBezTo>
                <a:cubicBezTo>
                  <a:pt x="888" y="114"/>
                  <a:pt x="867" y="93"/>
                  <a:pt x="867" y="93"/>
                </a:cubicBezTo>
                <a:cubicBezTo>
                  <a:pt x="841" y="84"/>
                  <a:pt x="811" y="79"/>
                  <a:pt x="782" y="79"/>
                </a:cubicBezTo>
                <a:cubicBezTo>
                  <a:pt x="741" y="79"/>
                  <a:pt x="702" y="89"/>
                  <a:pt x="677" y="114"/>
                </a:cubicBezTo>
                <a:cubicBezTo>
                  <a:pt x="550" y="220"/>
                  <a:pt x="465" y="347"/>
                  <a:pt x="444" y="495"/>
                </a:cubicBezTo>
                <a:cubicBezTo>
                  <a:pt x="381" y="347"/>
                  <a:pt x="339" y="220"/>
                  <a:pt x="275" y="93"/>
                </a:cubicBezTo>
                <a:cubicBezTo>
                  <a:pt x="254" y="51"/>
                  <a:pt x="212" y="8"/>
                  <a:pt x="169" y="8"/>
                </a:cubicBezTo>
                <a:cubicBezTo>
                  <a:pt x="152" y="3"/>
                  <a:pt x="137" y="0"/>
                  <a:pt x="1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5016819" y="5074047"/>
            <a:ext cx="8334880" cy="2535935"/>
          </a:xfrm>
          <a:custGeom>
            <a:avLst/>
            <a:gdLst/>
            <a:ahLst/>
            <a:cxnLst/>
            <a:rect l="l" t="t" r="r" b="b"/>
            <a:pathLst>
              <a:path w="55243" h="16808" extrusionOk="0">
                <a:moveTo>
                  <a:pt x="44598" y="0"/>
                </a:moveTo>
                <a:cubicBezTo>
                  <a:pt x="40584" y="0"/>
                  <a:pt x="35338" y="325"/>
                  <a:pt x="28700" y="1326"/>
                </a:cubicBezTo>
                <a:cubicBezTo>
                  <a:pt x="9793" y="4203"/>
                  <a:pt x="1" y="12958"/>
                  <a:pt x="1" y="12958"/>
                </a:cubicBezTo>
                <a:lnTo>
                  <a:pt x="55243" y="16808"/>
                </a:lnTo>
                <a:lnTo>
                  <a:pt x="55243" y="1115"/>
                </a:lnTo>
                <a:cubicBezTo>
                  <a:pt x="55243" y="1115"/>
                  <a:pt x="52032" y="0"/>
                  <a:pt x="44598" y="0"/>
                </a:cubicBezTo>
                <a:close/>
              </a:path>
            </a:pathLst>
          </a:custGeom>
          <a:solidFill>
            <a:srgbClr val="62EC4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8691103" y="5543055"/>
            <a:ext cx="574539" cy="318500"/>
          </a:xfrm>
          <a:custGeom>
            <a:avLst/>
            <a:gdLst/>
            <a:ahLst/>
            <a:cxnLst/>
            <a:rect l="l" t="t" r="r" b="b"/>
            <a:pathLst>
              <a:path w="3808" h="2111" extrusionOk="0">
                <a:moveTo>
                  <a:pt x="2242" y="0"/>
                </a:moveTo>
                <a:cubicBezTo>
                  <a:pt x="1840" y="0"/>
                  <a:pt x="1439" y="74"/>
                  <a:pt x="1058" y="222"/>
                </a:cubicBezTo>
                <a:cubicBezTo>
                  <a:pt x="170" y="582"/>
                  <a:pt x="0" y="2020"/>
                  <a:pt x="1100" y="2105"/>
                </a:cubicBezTo>
                <a:cubicBezTo>
                  <a:pt x="1149" y="2109"/>
                  <a:pt x="1199" y="2111"/>
                  <a:pt x="1250" y="2111"/>
                </a:cubicBezTo>
                <a:cubicBezTo>
                  <a:pt x="2007" y="2111"/>
                  <a:pt x="3057" y="1684"/>
                  <a:pt x="3532" y="1090"/>
                </a:cubicBezTo>
                <a:cubicBezTo>
                  <a:pt x="3680" y="878"/>
                  <a:pt x="3807" y="561"/>
                  <a:pt x="3638" y="349"/>
                </a:cubicBezTo>
                <a:cubicBezTo>
                  <a:pt x="3575" y="307"/>
                  <a:pt x="3511" y="244"/>
                  <a:pt x="3427" y="222"/>
                </a:cubicBezTo>
                <a:cubicBezTo>
                  <a:pt x="3046" y="74"/>
                  <a:pt x="2644" y="0"/>
                  <a:pt x="224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12282567" y="5442637"/>
            <a:ext cx="587363" cy="264788"/>
          </a:xfrm>
          <a:custGeom>
            <a:avLst/>
            <a:gdLst/>
            <a:ahLst/>
            <a:cxnLst/>
            <a:rect l="l" t="t" r="r" b="b"/>
            <a:pathLst>
              <a:path w="3893" h="1755" extrusionOk="0">
                <a:moveTo>
                  <a:pt x="2715" y="0"/>
                </a:moveTo>
                <a:cubicBezTo>
                  <a:pt x="2677" y="0"/>
                  <a:pt x="2640" y="2"/>
                  <a:pt x="2602" y="4"/>
                </a:cubicBezTo>
                <a:cubicBezTo>
                  <a:pt x="2306" y="4"/>
                  <a:pt x="2031" y="4"/>
                  <a:pt x="1735" y="25"/>
                </a:cubicBezTo>
                <a:cubicBezTo>
                  <a:pt x="1079" y="89"/>
                  <a:pt x="1" y="596"/>
                  <a:pt x="889" y="1379"/>
                </a:cubicBezTo>
                <a:cubicBezTo>
                  <a:pt x="1192" y="1647"/>
                  <a:pt x="1726" y="1755"/>
                  <a:pt x="2251" y="1755"/>
                </a:cubicBezTo>
                <a:cubicBezTo>
                  <a:pt x="2679" y="1755"/>
                  <a:pt x="3100" y="1683"/>
                  <a:pt x="3385" y="1569"/>
                </a:cubicBezTo>
                <a:cubicBezTo>
                  <a:pt x="3617" y="1464"/>
                  <a:pt x="3808" y="1252"/>
                  <a:pt x="3850" y="998"/>
                </a:cubicBezTo>
                <a:cubicBezTo>
                  <a:pt x="3892" y="660"/>
                  <a:pt x="3744" y="343"/>
                  <a:pt x="3448" y="173"/>
                </a:cubicBezTo>
                <a:cubicBezTo>
                  <a:pt x="3227" y="63"/>
                  <a:pt x="2973" y="0"/>
                  <a:pt x="27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2710149" y="5777279"/>
            <a:ext cx="590531" cy="208663"/>
          </a:xfrm>
          <a:custGeom>
            <a:avLst/>
            <a:gdLst/>
            <a:ahLst/>
            <a:cxnLst/>
            <a:rect l="l" t="t" r="r" b="b"/>
            <a:pathLst>
              <a:path w="3914" h="1383" extrusionOk="0">
                <a:moveTo>
                  <a:pt x="1920" y="1"/>
                </a:moveTo>
                <a:cubicBezTo>
                  <a:pt x="1421" y="1"/>
                  <a:pt x="914" y="84"/>
                  <a:pt x="530" y="324"/>
                </a:cubicBezTo>
                <a:cubicBezTo>
                  <a:pt x="85" y="620"/>
                  <a:pt x="1" y="1001"/>
                  <a:pt x="487" y="1234"/>
                </a:cubicBezTo>
                <a:cubicBezTo>
                  <a:pt x="752" y="1349"/>
                  <a:pt x="1066" y="1382"/>
                  <a:pt x="1377" y="1382"/>
                </a:cubicBezTo>
                <a:cubicBezTo>
                  <a:pt x="1637" y="1382"/>
                  <a:pt x="1894" y="1359"/>
                  <a:pt x="2116" y="1339"/>
                </a:cubicBezTo>
                <a:cubicBezTo>
                  <a:pt x="2412" y="1297"/>
                  <a:pt x="3913" y="726"/>
                  <a:pt x="3194" y="176"/>
                </a:cubicBezTo>
                <a:cubicBezTo>
                  <a:pt x="3131" y="134"/>
                  <a:pt x="3067" y="113"/>
                  <a:pt x="2983" y="113"/>
                </a:cubicBezTo>
                <a:cubicBezTo>
                  <a:pt x="2672" y="49"/>
                  <a:pt x="2299" y="1"/>
                  <a:pt x="19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8954388" y="5458327"/>
            <a:ext cx="83133" cy="166869"/>
          </a:xfrm>
          <a:custGeom>
            <a:avLst/>
            <a:gdLst/>
            <a:ahLst/>
            <a:cxnLst/>
            <a:rect l="l" t="t" r="r" b="b"/>
            <a:pathLst>
              <a:path w="551" h="1106" extrusionOk="0">
                <a:moveTo>
                  <a:pt x="402" y="1"/>
                </a:moveTo>
                <a:cubicBezTo>
                  <a:pt x="334" y="1"/>
                  <a:pt x="276" y="42"/>
                  <a:pt x="276" y="112"/>
                </a:cubicBezTo>
                <a:lnTo>
                  <a:pt x="22" y="894"/>
                </a:lnTo>
                <a:cubicBezTo>
                  <a:pt x="1" y="979"/>
                  <a:pt x="22" y="1063"/>
                  <a:pt x="107" y="1106"/>
                </a:cubicBezTo>
                <a:lnTo>
                  <a:pt x="170" y="1106"/>
                </a:lnTo>
                <a:cubicBezTo>
                  <a:pt x="212" y="1106"/>
                  <a:pt x="276" y="1063"/>
                  <a:pt x="276" y="1000"/>
                </a:cubicBezTo>
                <a:lnTo>
                  <a:pt x="530" y="218"/>
                </a:lnTo>
                <a:cubicBezTo>
                  <a:pt x="551" y="133"/>
                  <a:pt x="509" y="48"/>
                  <a:pt x="445" y="6"/>
                </a:cubicBezTo>
                <a:cubicBezTo>
                  <a:pt x="431" y="2"/>
                  <a:pt x="416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8868237" y="5397977"/>
            <a:ext cx="60803" cy="208059"/>
          </a:xfrm>
          <a:custGeom>
            <a:avLst/>
            <a:gdLst/>
            <a:ahLst/>
            <a:cxnLst/>
            <a:rect l="l" t="t" r="r" b="b"/>
            <a:pathLst>
              <a:path w="403" h="1379" extrusionOk="0">
                <a:moveTo>
                  <a:pt x="160" y="0"/>
                </a:moveTo>
                <a:cubicBezTo>
                  <a:pt x="150" y="0"/>
                  <a:pt x="139" y="1"/>
                  <a:pt x="128" y="4"/>
                </a:cubicBezTo>
                <a:cubicBezTo>
                  <a:pt x="43" y="25"/>
                  <a:pt x="1" y="89"/>
                  <a:pt x="1" y="173"/>
                </a:cubicBezTo>
                <a:lnTo>
                  <a:pt x="107" y="1231"/>
                </a:lnTo>
                <a:cubicBezTo>
                  <a:pt x="107" y="1315"/>
                  <a:pt x="191" y="1379"/>
                  <a:pt x="276" y="1379"/>
                </a:cubicBezTo>
                <a:cubicBezTo>
                  <a:pt x="339" y="1358"/>
                  <a:pt x="403" y="1273"/>
                  <a:pt x="382" y="1189"/>
                </a:cubicBezTo>
                <a:lnTo>
                  <a:pt x="276" y="131"/>
                </a:lnTo>
                <a:cubicBezTo>
                  <a:pt x="276" y="58"/>
                  <a:pt x="228" y="0"/>
                  <a:pt x="1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3172887" y="5486994"/>
            <a:ext cx="86301" cy="167020"/>
          </a:xfrm>
          <a:custGeom>
            <a:avLst/>
            <a:gdLst/>
            <a:ahLst/>
            <a:cxnLst/>
            <a:rect l="l" t="t" r="r" b="b"/>
            <a:pathLst>
              <a:path w="572" h="1107" extrusionOk="0">
                <a:moveTo>
                  <a:pt x="423" y="1"/>
                </a:moveTo>
                <a:cubicBezTo>
                  <a:pt x="354" y="1"/>
                  <a:pt x="293" y="42"/>
                  <a:pt x="275" y="112"/>
                </a:cubicBezTo>
                <a:lnTo>
                  <a:pt x="43" y="895"/>
                </a:lnTo>
                <a:cubicBezTo>
                  <a:pt x="0" y="979"/>
                  <a:pt x="43" y="1064"/>
                  <a:pt x="127" y="1106"/>
                </a:cubicBezTo>
                <a:lnTo>
                  <a:pt x="170" y="1106"/>
                </a:lnTo>
                <a:cubicBezTo>
                  <a:pt x="233" y="1106"/>
                  <a:pt x="275" y="1064"/>
                  <a:pt x="297" y="1000"/>
                </a:cubicBezTo>
                <a:lnTo>
                  <a:pt x="550" y="218"/>
                </a:lnTo>
                <a:cubicBezTo>
                  <a:pt x="572" y="133"/>
                  <a:pt x="529" y="49"/>
                  <a:pt x="466" y="6"/>
                </a:cubicBezTo>
                <a:cubicBezTo>
                  <a:pt x="451" y="3"/>
                  <a:pt x="437" y="1"/>
                  <a:pt x="42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3089905" y="5426645"/>
            <a:ext cx="60803" cy="208209"/>
          </a:xfrm>
          <a:custGeom>
            <a:avLst/>
            <a:gdLst/>
            <a:ahLst/>
            <a:cxnLst/>
            <a:rect l="l" t="t" r="r" b="b"/>
            <a:pathLst>
              <a:path w="403" h="1380" extrusionOk="0">
                <a:moveTo>
                  <a:pt x="160" y="0"/>
                </a:moveTo>
                <a:cubicBezTo>
                  <a:pt x="149" y="0"/>
                  <a:pt x="139" y="2"/>
                  <a:pt x="127" y="5"/>
                </a:cubicBezTo>
                <a:cubicBezTo>
                  <a:pt x="43" y="5"/>
                  <a:pt x="1" y="89"/>
                  <a:pt x="1" y="174"/>
                </a:cubicBezTo>
                <a:lnTo>
                  <a:pt x="127" y="1231"/>
                </a:lnTo>
                <a:cubicBezTo>
                  <a:pt x="127" y="1316"/>
                  <a:pt x="191" y="1379"/>
                  <a:pt x="276" y="1379"/>
                </a:cubicBezTo>
                <a:cubicBezTo>
                  <a:pt x="360" y="1358"/>
                  <a:pt x="402" y="1273"/>
                  <a:pt x="402" y="1189"/>
                </a:cubicBezTo>
                <a:lnTo>
                  <a:pt x="297" y="131"/>
                </a:lnTo>
                <a:cubicBezTo>
                  <a:pt x="278" y="58"/>
                  <a:pt x="228" y="0"/>
                  <a:pt x="1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6114444" y="6566963"/>
            <a:ext cx="99125" cy="159175"/>
          </a:xfrm>
          <a:custGeom>
            <a:avLst/>
            <a:gdLst/>
            <a:ahLst/>
            <a:cxnLst/>
            <a:rect l="l" t="t" r="r" b="b"/>
            <a:pathLst>
              <a:path w="657" h="1055" extrusionOk="0">
                <a:moveTo>
                  <a:pt x="163" y="1"/>
                </a:moveTo>
                <a:cubicBezTo>
                  <a:pt x="144" y="1"/>
                  <a:pt x="124" y="6"/>
                  <a:pt x="107" y="18"/>
                </a:cubicBezTo>
                <a:cubicBezTo>
                  <a:pt x="43" y="60"/>
                  <a:pt x="1" y="166"/>
                  <a:pt x="43" y="229"/>
                </a:cubicBezTo>
                <a:lnTo>
                  <a:pt x="382" y="970"/>
                </a:lnTo>
                <a:cubicBezTo>
                  <a:pt x="403" y="1033"/>
                  <a:pt x="445" y="1054"/>
                  <a:pt x="509" y="1054"/>
                </a:cubicBezTo>
                <a:lnTo>
                  <a:pt x="572" y="1054"/>
                </a:lnTo>
                <a:cubicBezTo>
                  <a:pt x="635" y="991"/>
                  <a:pt x="657" y="906"/>
                  <a:pt x="635" y="822"/>
                </a:cubicBezTo>
                <a:lnTo>
                  <a:pt x="297" y="81"/>
                </a:lnTo>
                <a:cubicBezTo>
                  <a:pt x="267" y="36"/>
                  <a:pt x="214" y="1"/>
                  <a:pt x="1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6232580" y="6489865"/>
            <a:ext cx="44811" cy="207456"/>
          </a:xfrm>
          <a:custGeom>
            <a:avLst/>
            <a:gdLst/>
            <a:ahLst/>
            <a:cxnLst/>
            <a:rect l="l" t="t" r="r" b="b"/>
            <a:pathLst>
              <a:path w="297" h="1375" extrusionOk="0">
                <a:moveTo>
                  <a:pt x="149" y="0"/>
                </a:moveTo>
                <a:cubicBezTo>
                  <a:pt x="64" y="0"/>
                  <a:pt x="0" y="85"/>
                  <a:pt x="0" y="148"/>
                </a:cubicBezTo>
                <a:lnTo>
                  <a:pt x="22" y="1206"/>
                </a:lnTo>
                <a:cubicBezTo>
                  <a:pt x="22" y="1290"/>
                  <a:pt x="85" y="1375"/>
                  <a:pt x="170" y="1375"/>
                </a:cubicBezTo>
                <a:cubicBezTo>
                  <a:pt x="233" y="1354"/>
                  <a:pt x="297" y="1290"/>
                  <a:pt x="297" y="1206"/>
                </a:cubicBezTo>
                <a:lnTo>
                  <a:pt x="275" y="148"/>
                </a:lnTo>
                <a:cubicBezTo>
                  <a:pt x="275" y="64"/>
                  <a:pt x="212" y="0"/>
                  <a:pt x="1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7852525" y="6147107"/>
            <a:ext cx="139148" cy="537560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7887592" y="6225259"/>
            <a:ext cx="291713" cy="228741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7796022" y="6131231"/>
            <a:ext cx="128831" cy="338595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7907958" y="6003097"/>
            <a:ext cx="230665" cy="193995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7612882" y="6066869"/>
            <a:ext cx="139095" cy="537507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7425200" y="6144968"/>
            <a:ext cx="291713" cy="227619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7679702" y="6050940"/>
            <a:ext cx="128777" cy="338648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7465879" y="5922433"/>
            <a:ext cx="229543" cy="19436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7606093" y="6556202"/>
            <a:ext cx="218264" cy="93389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7780199" y="6638523"/>
            <a:ext cx="218264" cy="92480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7852525" y="6147107"/>
            <a:ext cx="139148" cy="537560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7887592" y="6225259"/>
            <a:ext cx="291713" cy="228741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7796022" y="6131231"/>
            <a:ext cx="128831" cy="338595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7907958" y="6003097"/>
            <a:ext cx="230665" cy="193995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7612882" y="6066869"/>
            <a:ext cx="139095" cy="537507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7425200" y="6144968"/>
            <a:ext cx="291713" cy="227619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7679702" y="6050940"/>
            <a:ext cx="128777" cy="338648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7465879" y="5922433"/>
            <a:ext cx="229543" cy="19436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7606093" y="6556202"/>
            <a:ext cx="218264" cy="93389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7780199" y="6638523"/>
            <a:ext cx="218264" cy="92480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 flipH="1">
            <a:off x="11112019" y="6363546"/>
            <a:ext cx="114792" cy="443469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 flipH="1">
            <a:off x="10957230" y="6428017"/>
            <a:ext cx="240653" cy="188704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2"/>
          <p:cNvSpPr/>
          <p:nvPr/>
        </p:nvSpPr>
        <p:spPr>
          <a:xfrm flipH="1">
            <a:off x="11167144" y="6350450"/>
            <a:ext cx="106281" cy="279329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2"/>
          <p:cNvSpPr/>
          <p:nvPr/>
        </p:nvSpPr>
        <p:spPr>
          <a:xfrm flipH="1">
            <a:off x="10990790" y="6244746"/>
            <a:ext cx="190292" cy="16003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"/>
          <p:cNvSpPr/>
          <p:nvPr/>
        </p:nvSpPr>
        <p:spPr>
          <a:xfrm flipH="1">
            <a:off x="11309757" y="6297356"/>
            <a:ext cx="114748" cy="443425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2"/>
          <p:cNvSpPr/>
          <p:nvPr/>
        </p:nvSpPr>
        <p:spPr>
          <a:xfrm flipH="1">
            <a:off x="11338680" y="6361782"/>
            <a:ext cx="240653" cy="187777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"/>
          <p:cNvSpPr/>
          <p:nvPr/>
        </p:nvSpPr>
        <p:spPr>
          <a:xfrm flipH="1">
            <a:off x="11263146" y="6284214"/>
            <a:ext cx="106237" cy="27937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2"/>
          <p:cNvSpPr/>
          <p:nvPr/>
        </p:nvSpPr>
        <p:spPr>
          <a:xfrm flipH="1">
            <a:off x="11356410" y="6178201"/>
            <a:ext cx="189365" cy="16034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"/>
          <p:cNvSpPr/>
          <p:nvPr/>
        </p:nvSpPr>
        <p:spPr>
          <a:xfrm flipH="1">
            <a:off x="11250046" y="6701031"/>
            <a:ext cx="180060" cy="77043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2"/>
          <p:cNvSpPr/>
          <p:nvPr/>
        </p:nvSpPr>
        <p:spPr>
          <a:xfrm flipH="1">
            <a:off x="11106417" y="6768942"/>
            <a:ext cx="180060" cy="76293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2"/>
          <p:cNvSpPr/>
          <p:nvPr/>
        </p:nvSpPr>
        <p:spPr>
          <a:xfrm flipH="1">
            <a:off x="11112019" y="6363546"/>
            <a:ext cx="114792" cy="443469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2"/>
          <p:cNvSpPr/>
          <p:nvPr/>
        </p:nvSpPr>
        <p:spPr>
          <a:xfrm flipH="1">
            <a:off x="10957230" y="6428017"/>
            <a:ext cx="240653" cy="188704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2"/>
          <p:cNvSpPr/>
          <p:nvPr/>
        </p:nvSpPr>
        <p:spPr>
          <a:xfrm flipH="1">
            <a:off x="11167144" y="6350450"/>
            <a:ext cx="106281" cy="279329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2"/>
          <p:cNvSpPr/>
          <p:nvPr/>
        </p:nvSpPr>
        <p:spPr>
          <a:xfrm flipH="1">
            <a:off x="10990790" y="6244746"/>
            <a:ext cx="190292" cy="16003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 flipH="1">
            <a:off x="11309757" y="6297356"/>
            <a:ext cx="114748" cy="443425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 flipH="1">
            <a:off x="11338680" y="6361782"/>
            <a:ext cx="240653" cy="187777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/>
          <p:nvPr/>
        </p:nvSpPr>
        <p:spPr>
          <a:xfrm flipH="1">
            <a:off x="11263146" y="6284214"/>
            <a:ext cx="106237" cy="27937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 flipH="1">
            <a:off x="11356410" y="6178201"/>
            <a:ext cx="189365" cy="16034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2"/>
          <p:cNvSpPr/>
          <p:nvPr/>
        </p:nvSpPr>
        <p:spPr>
          <a:xfrm flipH="1">
            <a:off x="11250046" y="6701031"/>
            <a:ext cx="180060" cy="77043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 flipH="1">
            <a:off x="11106417" y="6768942"/>
            <a:ext cx="180060" cy="76293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 flipH="1">
            <a:off x="16973" y="6310967"/>
            <a:ext cx="175711" cy="678813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 flipH="1">
            <a:off x="-219964" y="6409655"/>
            <a:ext cx="368365" cy="288847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 flipH="1">
            <a:off x="101351" y="6290919"/>
            <a:ext cx="162683" cy="427567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2"/>
          <p:cNvSpPr/>
          <p:nvPr/>
        </p:nvSpPr>
        <p:spPr>
          <a:xfrm flipH="1">
            <a:off x="-168593" y="6129116"/>
            <a:ext cx="291277" cy="24496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2"/>
          <p:cNvSpPr/>
          <p:nvPr/>
        </p:nvSpPr>
        <p:spPr>
          <a:xfrm flipH="1">
            <a:off x="319655" y="6209645"/>
            <a:ext cx="175644" cy="678747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2"/>
          <p:cNvSpPr/>
          <p:nvPr/>
        </p:nvSpPr>
        <p:spPr>
          <a:xfrm flipH="1">
            <a:off x="363935" y="6308267"/>
            <a:ext cx="368365" cy="287429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2"/>
          <p:cNvSpPr/>
          <p:nvPr/>
        </p:nvSpPr>
        <p:spPr>
          <a:xfrm flipH="1">
            <a:off x="248304" y="6189530"/>
            <a:ext cx="162616" cy="42763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2"/>
          <p:cNvSpPr/>
          <p:nvPr/>
        </p:nvSpPr>
        <p:spPr>
          <a:xfrm flipH="1">
            <a:off x="391072" y="6027253"/>
            <a:ext cx="289859" cy="245443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2"/>
          <p:cNvSpPr/>
          <p:nvPr/>
        </p:nvSpPr>
        <p:spPr>
          <a:xfrm flipH="1">
            <a:off x="228255" y="6827564"/>
            <a:ext cx="275616" cy="117928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2"/>
          <p:cNvSpPr/>
          <p:nvPr/>
        </p:nvSpPr>
        <p:spPr>
          <a:xfrm flipH="1">
            <a:off x="8399" y="6931518"/>
            <a:ext cx="275616" cy="116781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2"/>
          <p:cNvSpPr/>
          <p:nvPr/>
        </p:nvSpPr>
        <p:spPr>
          <a:xfrm flipH="1">
            <a:off x="16973" y="6310967"/>
            <a:ext cx="175711" cy="678813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2"/>
          <p:cNvSpPr/>
          <p:nvPr/>
        </p:nvSpPr>
        <p:spPr>
          <a:xfrm flipH="1">
            <a:off x="-219964" y="6409655"/>
            <a:ext cx="368365" cy="288847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2"/>
          <p:cNvSpPr/>
          <p:nvPr/>
        </p:nvSpPr>
        <p:spPr>
          <a:xfrm flipH="1">
            <a:off x="101351" y="6290919"/>
            <a:ext cx="162683" cy="427567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2"/>
          <p:cNvSpPr/>
          <p:nvPr/>
        </p:nvSpPr>
        <p:spPr>
          <a:xfrm flipH="1">
            <a:off x="-168593" y="6129116"/>
            <a:ext cx="291277" cy="24496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2"/>
          <p:cNvSpPr/>
          <p:nvPr/>
        </p:nvSpPr>
        <p:spPr>
          <a:xfrm flipH="1">
            <a:off x="319655" y="6209645"/>
            <a:ext cx="175644" cy="678747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2"/>
          <p:cNvSpPr/>
          <p:nvPr/>
        </p:nvSpPr>
        <p:spPr>
          <a:xfrm flipH="1">
            <a:off x="363935" y="6308267"/>
            <a:ext cx="368365" cy="287429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2"/>
          <p:cNvSpPr/>
          <p:nvPr/>
        </p:nvSpPr>
        <p:spPr>
          <a:xfrm flipH="1">
            <a:off x="248304" y="6189530"/>
            <a:ext cx="162616" cy="42763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2"/>
          <p:cNvSpPr/>
          <p:nvPr/>
        </p:nvSpPr>
        <p:spPr>
          <a:xfrm flipH="1">
            <a:off x="391072" y="6027253"/>
            <a:ext cx="289859" cy="245443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2"/>
          <p:cNvSpPr/>
          <p:nvPr/>
        </p:nvSpPr>
        <p:spPr>
          <a:xfrm flipH="1">
            <a:off x="228255" y="6827564"/>
            <a:ext cx="275616" cy="117928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"/>
          <p:cNvSpPr/>
          <p:nvPr/>
        </p:nvSpPr>
        <p:spPr>
          <a:xfrm flipH="1">
            <a:off x="8399" y="6931518"/>
            <a:ext cx="275616" cy="116781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2"/>
          <p:cNvSpPr/>
          <p:nvPr/>
        </p:nvSpPr>
        <p:spPr>
          <a:xfrm flipH="1">
            <a:off x="3589885" y="6064846"/>
            <a:ext cx="114792" cy="443469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2"/>
          <p:cNvSpPr/>
          <p:nvPr/>
        </p:nvSpPr>
        <p:spPr>
          <a:xfrm flipH="1">
            <a:off x="3435096" y="6129317"/>
            <a:ext cx="240653" cy="188704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2"/>
          <p:cNvSpPr/>
          <p:nvPr/>
        </p:nvSpPr>
        <p:spPr>
          <a:xfrm flipH="1">
            <a:off x="3645010" y="6051750"/>
            <a:ext cx="106281" cy="279329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2"/>
          <p:cNvSpPr/>
          <p:nvPr/>
        </p:nvSpPr>
        <p:spPr>
          <a:xfrm flipH="1">
            <a:off x="3468657" y="5946046"/>
            <a:ext cx="190292" cy="16003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2"/>
          <p:cNvSpPr/>
          <p:nvPr/>
        </p:nvSpPr>
        <p:spPr>
          <a:xfrm flipH="1">
            <a:off x="3787623" y="5998656"/>
            <a:ext cx="114748" cy="443425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2"/>
          <p:cNvSpPr/>
          <p:nvPr/>
        </p:nvSpPr>
        <p:spPr>
          <a:xfrm flipH="1">
            <a:off x="3816547" y="6063082"/>
            <a:ext cx="240653" cy="187777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2"/>
          <p:cNvSpPr/>
          <p:nvPr/>
        </p:nvSpPr>
        <p:spPr>
          <a:xfrm flipH="1">
            <a:off x="3741012" y="5985514"/>
            <a:ext cx="106237" cy="27937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2"/>
          <p:cNvSpPr/>
          <p:nvPr/>
        </p:nvSpPr>
        <p:spPr>
          <a:xfrm flipH="1">
            <a:off x="3834276" y="5879501"/>
            <a:ext cx="189365" cy="16034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2"/>
          <p:cNvSpPr/>
          <p:nvPr/>
        </p:nvSpPr>
        <p:spPr>
          <a:xfrm flipH="1">
            <a:off x="3727913" y="6402331"/>
            <a:ext cx="180060" cy="77043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2"/>
          <p:cNvSpPr/>
          <p:nvPr/>
        </p:nvSpPr>
        <p:spPr>
          <a:xfrm flipH="1">
            <a:off x="3584283" y="6470242"/>
            <a:ext cx="180060" cy="76293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2"/>
          <p:cNvSpPr/>
          <p:nvPr/>
        </p:nvSpPr>
        <p:spPr>
          <a:xfrm flipH="1">
            <a:off x="3589885" y="6064846"/>
            <a:ext cx="114792" cy="443469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"/>
          <p:cNvSpPr/>
          <p:nvPr/>
        </p:nvSpPr>
        <p:spPr>
          <a:xfrm flipH="1">
            <a:off x="3435096" y="6129317"/>
            <a:ext cx="240653" cy="188704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2"/>
          <p:cNvSpPr/>
          <p:nvPr/>
        </p:nvSpPr>
        <p:spPr>
          <a:xfrm flipH="1">
            <a:off x="3645010" y="6051750"/>
            <a:ext cx="106281" cy="279329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2"/>
          <p:cNvSpPr/>
          <p:nvPr/>
        </p:nvSpPr>
        <p:spPr>
          <a:xfrm flipH="1">
            <a:off x="3468657" y="5946046"/>
            <a:ext cx="190292" cy="16003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2"/>
          <p:cNvSpPr/>
          <p:nvPr/>
        </p:nvSpPr>
        <p:spPr>
          <a:xfrm flipH="1">
            <a:off x="3787623" y="5998656"/>
            <a:ext cx="114748" cy="443425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2"/>
          <p:cNvSpPr/>
          <p:nvPr/>
        </p:nvSpPr>
        <p:spPr>
          <a:xfrm flipH="1">
            <a:off x="3816547" y="6063082"/>
            <a:ext cx="240653" cy="187777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2"/>
          <p:cNvSpPr/>
          <p:nvPr/>
        </p:nvSpPr>
        <p:spPr>
          <a:xfrm flipH="1">
            <a:off x="3741012" y="5985514"/>
            <a:ext cx="106237" cy="27937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2"/>
          <p:cNvSpPr/>
          <p:nvPr/>
        </p:nvSpPr>
        <p:spPr>
          <a:xfrm flipH="1">
            <a:off x="3834276" y="5879501"/>
            <a:ext cx="189365" cy="16034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2"/>
          <p:cNvSpPr/>
          <p:nvPr/>
        </p:nvSpPr>
        <p:spPr>
          <a:xfrm flipH="1">
            <a:off x="3727913" y="6402331"/>
            <a:ext cx="180060" cy="77043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2"/>
          <p:cNvSpPr/>
          <p:nvPr/>
        </p:nvSpPr>
        <p:spPr>
          <a:xfrm flipH="1">
            <a:off x="3584283" y="6470242"/>
            <a:ext cx="180060" cy="76293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"/>
          <p:cNvSpPr/>
          <p:nvPr/>
        </p:nvSpPr>
        <p:spPr>
          <a:xfrm>
            <a:off x="10931435" y="551589"/>
            <a:ext cx="676516" cy="64832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2"/>
          <p:cNvSpPr/>
          <p:nvPr/>
        </p:nvSpPr>
        <p:spPr>
          <a:xfrm>
            <a:off x="10928597" y="556365"/>
            <a:ext cx="678408" cy="647960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"/>
          <p:cNvSpPr/>
          <p:nvPr/>
        </p:nvSpPr>
        <p:spPr>
          <a:xfrm>
            <a:off x="10997207" y="616515"/>
            <a:ext cx="530735" cy="507744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2"/>
          <p:cNvSpPr/>
          <p:nvPr/>
        </p:nvSpPr>
        <p:spPr>
          <a:xfrm>
            <a:off x="10983873" y="636159"/>
            <a:ext cx="349679" cy="496524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2"/>
          <p:cNvSpPr/>
          <p:nvPr/>
        </p:nvSpPr>
        <p:spPr>
          <a:xfrm>
            <a:off x="10931435" y="551567"/>
            <a:ext cx="676516" cy="64832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2"/>
          <p:cNvSpPr/>
          <p:nvPr/>
        </p:nvSpPr>
        <p:spPr>
          <a:xfrm>
            <a:off x="10928597" y="556343"/>
            <a:ext cx="678408" cy="647960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2"/>
          <p:cNvSpPr/>
          <p:nvPr/>
        </p:nvSpPr>
        <p:spPr>
          <a:xfrm>
            <a:off x="10997207" y="616492"/>
            <a:ext cx="530735" cy="507744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2"/>
          <p:cNvSpPr/>
          <p:nvPr/>
        </p:nvSpPr>
        <p:spPr>
          <a:xfrm>
            <a:off x="10997208" y="646639"/>
            <a:ext cx="336353" cy="477607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2"/>
          <p:cNvSpPr/>
          <p:nvPr/>
        </p:nvSpPr>
        <p:spPr>
          <a:xfrm>
            <a:off x="194484" y="3980614"/>
            <a:ext cx="417323" cy="399919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2"/>
          <p:cNvSpPr/>
          <p:nvPr/>
        </p:nvSpPr>
        <p:spPr>
          <a:xfrm>
            <a:off x="192734" y="3983560"/>
            <a:ext cx="418489" cy="399696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2"/>
          <p:cNvSpPr/>
          <p:nvPr/>
        </p:nvSpPr>
        <p:spPr>
          <a:xfrm>
            <a:off x="235060" y="4020664"/>
            <a:ext cx="327393" cy="31320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2"/>
          <p:cNvSpPr/>
          <p:nvPr/>
        </p:nvSpPr>
        <p:spPr>
          <a:xfrm>
            <a:off x="226834" y="4032781"/>
            <a:ext cx="215705" cy="306283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2"/>
          <p:cNvSpPr/>
          <p:nvPr/>
        </p:nvSpPr>
        <p:spPr>
          <a:xfrm>
            <a:off x="194484" y="3980601"/>
            <a:ext cx="417323" cy="399919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2"/>
          <p:cNvSpPr/>
          <p:nvPr/>
        </p:nvSpPr>
        <p:spPr>
          <a:xfrm>
            <a:off x="192734" y="3983547"/>
            <a:ext cx="418489" cy="399696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2"/>
          <p:cNvSpPr/>
          <p:nvPr/>
        </p:nvSpPr>
        <p:spPr>
          <a:xfrm>
            <a:off x="235060" y="4020650"/>
            <a:ext cx="327393" cy="31320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2"/>
          <p:cNvSpPr/>
          <p:nvPr/>
        </p:nvSpPr>
        <p:spPr>
          <a:xfrm>
            <a:off x="235059" y="4039248"/>
            <a:ext cx="207504" cy="294601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2"/>
          <p:cNvSpPr/>
          <p:nvPr/>
        </p:nvSpPr>
        <p:spPr>
          <a:xfrm rot="-3212109">
            <a:off x="2968437" y="204723"/>
            <a:ext cx="572132" cy="54834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2"/>
          <p:cNvSpPr/>
          <p:nvPr/>
        </p:nvSpPr>
        <p:spPr>
          <a:xfrm rot="-3212109">
            <a:off x="2969811" y="208472"/>
            <a:ext cx="573732" cy="548035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2"/>
          <p:cNvSpPr/>
          <p:nvPr/>
        </p:nvSpPr>
        <p:spPr>
          <a:xfrm rot="-3212109">
            <a:off x="3022857" y="266317"/>
            <a:ext cx="448844" cy="42944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2"/>
          <p:cNvSpPr/>
          <p:nvPr/>
        </p:nvSpPr>
        <p:spPr>
          <a:xfrm rot="-3212109">
            <a:off x="3056755" y="348758"/>
            <a:ext cx="295724" cy="419953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2"/>
          <p:cNvSpPr/>
          <p:nvPr/>
        </p:nvSpPr>
        <p:spPr>
          <a:xfrm rot="-3212109">
            <a:off x="2968422" y="204713"/>
            <a:ext cx="572132" cy="54834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2"/>
          <p:cNvSpPr/>
          <p:nvPr/>
        </p:nvSpPr>
        <p:spPr>
          <a:xfrm rot="-3212109">
            <a:off x="2969795" y="208461"/>
            <a:ext cx="573732" cy="548035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2"/>
          <p:cNvSpPr/>
          <p:nvPr/>
        </p:nvSpPr>
        <p:spPr>
          <a:xfrm rot="-3212109">
            <a:off x="3022841" y="266307"/>
            <a:ext cx="448844" cy="42944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2"/>
          <p:cNvSpPr/>
          <p:nvPr/>
        </p:nvSpPr>
        <p:spPr>
          <a:xfrm rot="-3211758">
            <a:off x="3066438" y="352753"/>
            <a:ext cx="284453" cy="403929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2"/>
          <p:cNvSpPr txBox="1">
            <a:spLocks noGrp="1"/>
          </p:cNvSpPr>
          <p:nvPr>
            <p:ph type="title"/>
          </p:nvPr>
        </p:nvSpPr>
        <p:spPr>
          <a:xfrm>
            <a:off x="1468300" y="987267"/>
            <a:ext cx="9148400" cy="2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"/>
          <p:cNvSpPr txBox="1">
            <a:spLocks noGrp="1"/>
          </p:cNvSpPr>
          <p:nvPr>
            <p:ph type="subTitle" idx="1"/>
          </p:nvPr>
        </p:nvSpPr>
        <p:spPr>
          <a:xfrm>
            <a:off x="2805300" y="3459400"/>
            <a:ext cx="64744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 sz="26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7530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xmlns="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xmlns="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xmlns="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xmlns="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xmlns="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xmlns="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xmlns="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19FFE29-BC1A-F337-F2F6-CBC695E072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3D430D-056C-BF36-2FF9-B44E1441319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5550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xmlns="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xmlns="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xmlns="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xmlns="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xmlns="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xmlns="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xmlns="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19FFE29-BC1A-F337-F2F6-CBC695E072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3D430D-056C-BF36-2FF9-B44E1441319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17045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xmlns="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xmlns="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xmlns="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xmlns="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xmlns="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xmlns="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xmlns="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19FFE29-BC1A-F337-F2F6-CBC695E072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3D430D-056C-BF36-2FF9-B44E1441319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3763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xmlns="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xmlns="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xmlns="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xmlns="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xmlns="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xmlns="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xmlns="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19FFE29-BC1A-F337-F2F6-CBC695E072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3D430D-056C-BF36-2FF9-B44E1441319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6264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xmlns="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xmlns="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xmlns="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xmlns="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xmlns="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xmlns="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xmlns="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19FFE29-BC1A-F337-F2F6-CBC695E072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3D430D-056C-BF36-2FF9-B44E1441319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08401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xmlns="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xmlns="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xmlns="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xmlns="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xmlns="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xmlns="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xmlns="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19FFE29-BC1A-F337-F2F6-CBC695E072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3D430D-056C-BF36-2FF9-B44E1441319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99337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xmlns="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xmlns="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xmlns="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xmlns="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xmlns="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xmlns="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xmlns="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19FFE29-BC1A-F337-F2F6-CBC695E072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3D430D-056C-BF36-2FF9-B44E1441319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89026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xmlns="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xmlns="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xmlns="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xmlns="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xmlns="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xmlns="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xmlns="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19FFE29-BC1A-F337-F2F6-CBC695E072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3D430D-056C-BF36-2FF9-B44E1441319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4925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5D4C799-0CB0-410A-A60E-7F723ED42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C7A3D9D-77FD-4AC2-805D-EEFBBEE6E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D4C2E7E-468A-439A-89C3-D072260F9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0C1A6A9-FB12-4577-8626-74B386C1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72F5183-B80C-444D-9778-D3D4FBB18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84097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5D4C799-0CB0-410A-A60E-7F723ED42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C7A3D9D-77FD-4AC2-805D-EEFBBEE6E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D4C2E7E-468A-439A-89C3-D072260F9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0C1A6A9-FB12-4577-8626-74B386C1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72F5183-B80C-444D-9778-D3D4FBB18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08869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9"/>
          <p:cNvSpPr txBox="1">
            <a:spLocks noGrp="1"/>
          </p:cNvSpPr>
          <p:nvPr>
            <p:ph type="subTitle" idx="1"/>
          </p:nvPr>
        </p:nvSpPr>
        <p:spPr>
          <a:xfrm>
            <a:off x="951767" y="2549800"/>
            <a:ext cx="5206000" cy="26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01" name="Google Shape;401;p9"/>
          <p:cNvSpPr txBox="1">
            <a:spLocks noGrp="1"/>
          </p:cNvSpPr>
          <p:nvPr>
            <p:ph type="title"/>
          </p:nvPr>
        </p:nvSpPr>
        <p:spPr>
          <a:xfrm>
            <a:off x="951767" y="1618000"/>
            <a:ext cx="4468800" cy="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2" name="Google Shape;402;p9"/>
          <p:cNvSpPr/>
          <p:nvPr/>
        </p:nvSpPr>
        <p:spPr>
          <a:xfrm>
            <a:off x="-228917" y="325461"/>
            <a:ext cx="1880097" cy="960763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03" name="Google Shape;403;p9"/>
          <p:cNvGrpSpPr/>
          <p:nvPr/>
        </p:nvGrpSpPr>
        <p:grpSpPr>
          <a:xfrm>
            <a:off x="10612575" y="394816"/>
            <a:ext cx="1256331" cy="1235835"/>
            <a:chOff x="-5347494" y="23412"/>
            <a:chExt cx="942248" cy="926876"/>
          </a:xfrm>
        </p:grpSpPr>
        <p:sp>
          <p:nvSpPr>
            <p:cNvPr id="404" name="Google Shape;404;p9"/>
            <p:cNvSpPr/>
            <p:nvPr/>
          </p:nvSpPr>
          <p:spPr>
            <a:xfrm rot="-1149761">
              <a:off x="-5249480" y="126183"/>
              <a:ext cx="746843" cy="715725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9"/>
            <p:cNvSpPr/>
            <p:nvPr/>
          </p:nvSpPr>
          <p:spPr>
            <a:xfrm rot="-1149761">
              <a:off x="-5250832" y="131860"/>
              <a:ext cx="748932" cy="71532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9"/>
            <p:cNvSpPr/>
            <p:nvPr/>
          </p:nvSpPr>
          <p:spPr>
            <a:xfrm rot="-1149761">
              <a:off x="-5178376" y="200768"/>
              <a:ext cx="585907" cy="560533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9"/>
            <p:cNvSpPr/>
            <p:nvPr/>
          </p:nvSpPr>
          <p:spPr>
            <a:xfrm rot="-1149761">
              <a:off x="-5181659" y="259234"/>
              <a:ext cx="386029" cy="548147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9"/>
            <p:cNvSpPr/>
            <p:nvPr/>
          </p:nvSpPr>
          <p:spPr>
            <a:xfrm rot="-1149761">
              <a:off x="-5249488" y="126160"/>
              <a:ext cx="746843" cy="715725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9"/>
            <p:cNvSpPr/>
            <p:nvPr/>
          </p:nvSpPr>
          <p:spPr>
            <a:xfrm rot="-1149761">
              <a:off x="-5250841" y="131837"/>
              <a:ext cx="748932" cy="71532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9"/>
            <p:cNvSpPr/>
            <p:nvPr/>
          </p:nvSpPr>
          <p:spPr>
            <a:xfrm rot="-1149761">
              <a:off x="-5178384" y="200744"/>
              <a:ext cx="585907" cy="560533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9"/>
            <p:cNvSpPr/>
            <p:nvPr/>
          </p:nvSpPr>
          <p:spPr>
            <a:xfrm rot="-1149612">
              <a:off x="-5166990" y="268329"/>
              <a:ext cx="371356" cy="527227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46700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5D4C799-0CB0-410A-A60E-7F723ED42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C7A3D9D-77FD-4AC2-805D-EEFBBEE6E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D4C2E7E-468A-439A-89C3-D072260F9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0C1A6A9-FB12-4577-8626-74B386C1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72F5183-B80C-444D-9778-D3D4FBB18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989477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5D4C799-0CB0-410A-A60E-7F723ED42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C7A3D9D-77FD-4AC2-805D-EEFBBEE6E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D4C2E7E-468A-439A-89C3-D072260F9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0C1A6A9-FB12-4577-8626-74B386C1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72F5183-B80C-444D-9778-D3D4FBB18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783034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B006284-009C-4079-96FE-68A2182B7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B2BCCCA-5F51-4881-B06B-45C8990EF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77763DE-C9B6-4C6E-90B1-7DE7DDAEB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D5ED47B-3E2B-4B16-B537-32263412E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F6FFAB2-3A76-48CA-9B9E-369E3A0A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281458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64E7FB9-9ECA-4A51-A489-C5A567081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551B043-C683-4191-8C62-43B9896F43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8525CF7D-2798-41EF-8BDD-D58A48464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80C96A9-67EE-4362-A333-14661B20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91B29649-0FEC-4E51-957A-403BF3347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F08B4B6A-FC5D-4416-94D8-1D09BB7C9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738375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0AC1398-2722-4566-A207-B2E1712B0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8305B9B-A02F-43ED-BD70-0D765F8CC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9BAE1DD-0FA6-4C9A-B652-463494506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F6660BE9-80CB-4F06-B44A-E31265692C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800AF6A0-47E4-4BF0-8AB2-A93DAD7128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4F73CCB5-0295-4AE8-AB04-13234397C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421DBB5-D4BD-4B86-A35F-9D2C97C2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380D18DE-50B0-43AC-B261-8840C838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835788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66C931C-5F16-43D3-A376-0F438FC3C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DC4E76BD-5C25-4226-AA2E-7F4E00275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6F990EF0-D86D-4BE3-AB47-98C4AC4C9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4F56C266-7C7C-4142-8C85-1F71DC128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415840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35167338-611C-4E9B-B544-12ECBC27B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D7A43F2E-9C41-40E3-92CE-5DB1028DB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062FA9E7-4E7C-4FE6-809E-B3C60BBC3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578079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496205E-7370-4519-AC6C-45D4F40F7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EE6557D-724A-4A96-8BAA-ADE50A4B5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80C5F13C-EC7F-4C8D-873D-DC01E973AC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26BAD96-3B99-4E65-8172-681F89383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1CC24DF-B1A3-4216-8AAF-2F1250DEE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56485D1-96E7-4DF0-BC9C-0F16CA54C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590691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0B2A619-966D-4846-BF9F-3ABF9384B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F556F37F-C2C8-4CD2-866C-EC67756C26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94F1D48-B219-45AE-AF81-42209D9A8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1A0428C-1377-426F-9C1D-2468E6717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70746D18-CF0F-430A-9698-B8678E75D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95D5ECA-7AD7-4671-8F91-F002FABE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812839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C8FA6AD-86DE-4D9B-96A9-EF850367E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D6BA0D34-BF38-4C2B-9709-DA74C9FAA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7C42DC2-4878-4CDD-AD77-0320AA822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6025BC4-A0B5-4BB0-AB7E-5A7B70353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46ABDE2-1E99-4DA7-88CD-5919CF5E3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03612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2"/>
          <p:cNvSpPr/>
          <p:nvPr/>
        </p:nvSpPr>
        <p:spPr>
          <a:xfrm rot="1356523" flipH="1">
            <a:off x="9812640" y="-138396"/>
            <a:ext cx="15520" cy="46096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8" name="Google Shape;478;p12"/>
          <p:cNvSpPr/>
          <p:nvPr/>
        </p:nvSpPr>
        <p:spPr>
          <a:xfrm>
            <a:off x="8993743" y="6938530"/>
            <a:ext cx="652357" cy="71767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969280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C6FBED93-077A-408F-91F2-3ECFC2DEE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09B87A3-859F-4591-BF45-913699C7D2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B7CD0FD-B978-4AA5-AE6F-91E046BC7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84CF89C-FB91-4D73-A0F7-F0ECCE713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C5F0A82-6E19-4064-8A25-D5A21F8DF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377816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93980"/>
            <a:ext cx="9283700" cy="112522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87325" y="93980"/>
            <a:ext cx="1558925" cy="131318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9364345" y="127000"/>
            <a:ext cx="2947670" cy="1614170"/>
            <a:chOff x="14717" y="483"/>
            <a:chExt cx="4642" cy="2542"/>
          </a:xfrm>
        </p:grpSpPr>
        <p:pic>
          <p:nvPicPr>
            <p:cNvPr id="49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1080000" flipH="1">
              <a:off x="14717" y="1777"/>
              <a:ext cx="4642" cy="124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6093" y="483"/>
              <a:ext cx="1491" cy="1622"/>
            </a:xfrm>
            <a:prstGeom prst="rect">
              <a:avLst/>
            </a:prstGeom>
          </p:spPr>
        </p:pic>
        <p:pic>
          <p:nvPicPr>
            <p:cNvPr id="57" name="Picture 5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flipH="1">
              <a:off x="17253" y="1054"/>
              <a:ext cx="1917" cy="18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5057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9174480" y="125730"/>
            <a:ext cx="2737485" cy="2210435"/>
            <a:chOff x="14448" y="198"/>
            <a:chExt cx="4311" cy="3481"/>
          </a:xfrm>
        </p:grpSpPr>
        <p:pic>
          <p:nvPicPr>
            <p:cNvPr id="11" name="Pictur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5715" y="198"/>
              <a:ext cx="3045" cy="3019"/>
            </a:xfrm>
            <a:prstGeom prst="rect">
              <a:avLst/>
            </a:prstGeom>
          </p:spPr>
        </p:pic>
        <p:pic>
          <p:nvPicPr>
            <p:cNvPr id="10" name="Picture 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4448" y="1035"/>
              <a:ext cx="3826" cy="26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881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162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027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724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404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1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029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0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4"/>
          <p:cNvSpPr txBox="1">
            <a:spLocks noGrp="1"/>
          </p:cNvSpPr>
          <p:nvPr>
            <p:ph type="title"/>
          </p:nvPr>
        </p:nvSpPr>
        <p:spPr>
          <a:xfrm>
            <a:off x="6314200" y="3376867"/>
            <a:ext cx="3450000" cy="8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19" name="Google Shape;519;p14"/>
          <p:cNvSpPr txBox="1">
            <a:spLocks noGrp="1"/>
          </p:cNvSpPr>
          <p:nvPr>
            <p:ph type="subTitle" idx="1"/>
          </p:nvPr>
        </p:nvSpPr>
        <p:spPr>
          <a:xfrm>
            <a:off x="6730367" y="4265600"/>
            <a:ext cx="3034000" cy="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20" name="Google Shape;520;p14"/>
          <p:cNvSpPr txBox="1">
            <a:spLocks noGrp="1"/>
          </p:cNvSpPr>
          <p:nvPr>
            <p:ph type="title" idx="2" hasCustomPrompt="1"/>
          </p:nvPr>
        </p:nvSpPr>
        <p:spPr>
          <a:xfrm>
            <a:off x="6925400" y="1357651"/>
            <a:ext cx="2838800" cy="18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21" name="Google Shape;521;p14"/>
          <p:cNvSpPr/>
          <p:nvPr/>
        </p:nvSpPr>
        <p:spPr>
          <a:xfrm>
            <a:off x="290020" y="7156380"/>
            <a:ext cx="659595" cy="201795"/>
          </a:xfrm>
          <a:custGeom>
            <a:avLst/>
            <a:gdLst/>
            <a:ahLst/>
            <a:cxnLst/>
            <a:rect l="l" t="t" r="r" b="b"/>
            <a:pathLst>
              <a:path w="4210" h="1288" extrusionOk="0">
                <a:moveTo>
                  <a:pt x="2375" y="1"/>
                </a:moveTo>
                <a:cubicBezTo>
                  <a:pt x="1870" y="1"/>
                  <a:pt x="1352" y="85"/>
                  <a:pt x="932" y="187"/>
                </a:cubicBezTo>
                <a:cubicBezTo>
                  <a:pt x="868" y="208"/>
                  <a:pt x="784" y="229"/>
                  <a:pt x="741" y="272"/>
                </a:cubicBezTo>
                <a:cubicBezTo>
                  <a:pt x="1" y="843"/>
                  <a:pt x="1651" y="1287"/>
                  <a:pt x="1947" y="1287"/>
                </a:cubicBezTo>
                <a:cubicBezTo>
                  <a:pt x="2028" y="1287"/>
                  <a:pt x="2113" y="1287"/>
                  <a:pt x="2201" y="1287"/>
                </a:cubicBezTo>
                <a:cubicBezTo>
                  <a:pt x="2686" y="1287"/>
                  <a:pt x="3251" y="1272"/>
                  <a:pt x="3681" y="1075"/>
                </a:cubicBezTo>
                <a:cubicBezTo>
                  <a:pt x="4210" y="822"/>
                  <a:pt x="4083" y="462"/>
                  <a:pt x="3575" y="229"/>
                </a:cubicBezTo>
                <a:cubicBezTo>
                  <a:pt x="3233" y="63"/>
                  <a:pt x="2809" y="1"/>
                  <a:pt x="2375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14"/>
          <p:cNvSpPr/>
          <p:nvPr/>
        </p:nvSpPr>
        <p:spPr>
          <a:xfrm>
            <a:off x="25086" y="7269186"/>
            <a:ext cx="102777" cy="161844"/>
          </a:xfrm>
          <a:custGeom>
            <a:avLst/>
            <a:gdLst/>
            <a:ahLst/>
            <a:cxnLst/>
            <a:rect l="l" t="t" r="r" b="b"/>
            <a:pathLst>
              <a:path w="656" h="1033" extrusionOk="0">
                <a:moveTo>
                  <a:pt x="181" y="0"/>
                </a:moveTo>
                <a:cubicBezTo>
                  <a:pt x="162" y="0"/>
                  <a:pt x="144" y="6"/>
                  <a:pt x="127" y="17"/>
                </a:cubicBezTo>
                <a:cubicBezTo>
                  <a:pt x="42" y="38"/>
                  <a:pt x="0" y="144"/>
                  <a:pt x="42" y="207"/>
                </a:cubicBezTo>
                <a:lnTo>
                  <a:pt x="360" y="926"/>
                </a:lnTo>
                <a:cubicBezTo>
                  <a:pt x="381" y="990"/>
                  <a:pt x="444" y="1032"/>
                  <a:pt x="486" y="1032"/>
                </a:cubicBezTo>
                <a:cubicBezTo>
                  <a:pt x="508" y="1032"/>
                  <a:pt x="529" y="1011"/>
                  <a:pt x="550" y="1011"/>
                </a:cubicBezTo>
                <a:cubicBezTo>
                  <a:pt x="635" y="990"/>
                  <a:pt x="656" y="884"/>
                  <a:pt x="635" y="821"/>
                </a:cubicBezTo>
                <a:lnTo>
                  <a:pt x="317" y="102"/>
                </a:lnTo>
                <a:cubicBezTo>
                  <a:pt x="286" y="40"/>
                  <a:pt x="233" y="0"/>
                  <a:pt x="181" y="0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3" name="Google Shape;523;p14"/>
          <p:cNvSpPr/>
          <p:nvPr/>
        </p:nvSpPr>
        <p:spPr>
          <a:xfrm>
            <a:off x="154185" y="7198839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43" y="64"/>
                  <a:pt x="43" y="149"/>
                </a:cubicBezTo>
                <a:lnTo>
                  <a:pt x="1" y="1164"/>
                </a:lnTo>
                <a:cubicBezTo>
                  <a:pt x="1" y="1249"/>
                  <a:pt x="64" y="1312"/>
                  <a:pt x="149" y="1312"/>
                </a:cubicBezTo>
                <a:cubicBezTo>
                  <a:pt x="233" y="1312"/>
                  <a:pt x="297" y="1249"/>
                  <a:pt x="297" y="1164"/>
                </a:cubicBezTo>
                <a:lnTo>
                  <a:pt x="339" y="170"/>
                </a:lnTo>
                <a:cubicBezTo>
                  <a:pt x="360" y="85"/>
                  <a:pt x="297" y="22"/>
                  <a:pt x="212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4" name="Google Shape;524;p14"/>
          <p:cNvSpPr/>
          <p:nvPr/>
        </p:nvSpPr>
        <p:spPr>
          <a:xfrm>
            <a:off x="5000325" y="7159671"/>
            <a:ext cx="652857" cy="303320"/>
          </a:xfrm>
          <a:custGeom>
            <a:avLst/>
            <a:gdLst/>
            <a:ahLst/>
            <a:cxnLst/>
            <a:rect l="l" t="t" r="r" b="b"/>
            <a:pathLst>
              <a:path w="4167" h="1936" extrusionOk="0">
                <a:moveTo>
                  <a:pt x="1866" y="0"/>
                </a:moveTo>
                <a:cubicBezTo>
                  <a:pt x="1359" y="0"/>
                  <a:pt x="855" y="102"/>
                  <a:pt x="381" y="314"/>
                </a:cubicBezTo>
                <a:cubicBezTo>
                  <a:pt x="297" y="335"/>
                  <a:pt x="233" y="378"/>
                  <a:pt x="170" y="441"/>
                </a:cubicBezTo>
                <a:cubicBezTo>
                  <a:pt x="1" y="631"/>
                  <a:pt x="149" y="949"/>
                  <a:pt x="339" y="1118"/>
                </a:cubicBezTo>
                <a:cubicBezTo>
                  <a:pt x="868" y="1628"/>
                  <a:pt x="1935" y="1935"/>
                  <a:pt x="2730" y="1935"/>
                </a:cubicBezTo>
                <a:cubicBezTo>
                  <a:pt x="2826" y="1935"/>
                  <a:pt x="2918" y="1931"/>
                  <a:pt x="3004" y="1922"/>
                </a:cubicBezTo>
                <a:cubicBezTo>
                  <a:pt x="4167" y="1773"/>
                  <a:pt x="3892" y="420"/>
                  <a:pt x="2919" y="145"/>
                </a:cubicBezTo>
                <a:cubicBezTo>
                  <a:pt x="2572" y="50"/>
                  <a:pt x="2218" y="0"/>
                  <a:pt x="18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5" name="Google Shape;525;p14"/>
          <p:cNvSpPr/>
          <p:nvPr/>
        </p:nvSpPr>
        <p:spPr>
          <a:xfrm>
            <a:off x="5603361" y="6972446"/>
            <a:ext cx="473937" cy="231093"/>
          </a:xfrm>
          <a:custGeom>
            <a:avLst/>
            <a:gdLst/>
            <a:ahLst/>
            <a:cxnLst/>
            <a:rect l="l" t="t" r="r" b="b"/>
            <a:pathLst>
              <a:path w="3025" h="1475" extrusionOk="0">
                <a:moveTo>
                  <a:pt x="1287" y="0"/>
                </a:moveTo>
                <a:cubicBezTo>
                  <a:pt x="1225" y="0"/>
                  <a:pt x="1163" y="3"/>
                  <a:pt x="1101" y="8"/>
                </a:cubicBezTo>
                <a:cubicBezTo>
                  <a:pt x="762" y="8"/>
                  <a:pt x="445" y="134"/>
                  <a:pt x="191" y="367"/>
                </a:cubicBezTo>
                <a:cubicBezTo>
                  <a:pt x="64" y="494"/>
                  <a:pt x="1" y="705"/>
                  <a:pt x="43" y="896"/>
                </a:cubicBezTo>
                <a:cubicBezTo>
                  <a:pt x="188" y="1286"/>
                  <a:pt x="794" y="1474"/>
                  <a:pt x="1402" y="1474"/>
                </a:cubicBezTo>
                <a:cubicBezTo>
                  <a:pt x="2211" y="1474"/>
                  <a:pt x="3025" y="1143"/>
                  <a:pt x="2771" y="515"/>
                </a:cubicBezTo>
                <a:cubicBezTo>
                  <a:pt x="2750" y="452"/>
                  <a:pt x="2708" y="431"/>
                  <a:pt x="2666" y="388"/>
                </a:cubicBezTo>
                <a:cubicBezTo>
                  <a:pt x="2253" y="144"/>
                  <a:pt x="1774" y="0"/>
                  <a:pt x="12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14"/>
          <p:cNvSpPr/>
          <p:nvPr/>
        </p:nvSpPr>
        <p:spPr>
          <a:xfrm>
            <a:off x="308272" y="7156380"/>
            <a:ext cx="659595" cy="201795"/>
          </a:xfrm>
          <a:custGeom>
            <a:avLst/>
            <a:gdLst/>
            <a:ahLst/>
            <a:cxnLst/>
            <a:rect l="l" t="t" r="r" b="b"/>
            <a:pathLst>
              <a:path w="4210" h="1288" extrusionOk="0">
                <a:moveTo>
                  <a:pt x="2375" y="1"/>
                </a:moveTo>
                <a:cubicBezTo>
                  <a:pt x="1870" y="1"/>
                  <a:pt x="1352" y="85"/>
                  <a:pt x="932" y="187"/>
                </a:cubicBezTo>
                <a:cubicBezTo>
                  <a:pt x="868" y="208"/>
                  <a:pt x="784" y="229"/>
                  <a:pt x="741" y="272"/>
                </a:cubicBezTo>
                <a:cubicBezTo>
                  <a:pt x="1" y="843"/>
                  <a:pt x="1651" y="1287"/>
                  <a:pt x="1947" y="1287"/>
                </a:cubicBezTo>
                <a:cubicBezTo>
                  <a:pt x="2028" y="1287"/>
                  <a:pt x="2113" y="1287"/>
                  <a:pt x="2201" y="1287"/>
                </a:cubicBezTo>
                <a:cubicBezTo>
                  <a:pt x="2686" y="1287"/>
                  <a:pt x="3251" y="1272"/>
                  <a:pt x="3681" y="1075"/>
                </a:cubicBezTo>
                <a:cubicBezTo>
                  <a:pt x="4210" y="822"/>
                  <a:pt x="4083" y="462"/>
                  <a:pt x="3575" y="229"/>
                </a:cubicBezTo>
                <a:cubicBezTo>
                  <a:pt x="3233" y="63"/>
                  <a:pt x="2809" y="1"/>
                  <a:pt x="23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14"/>
          <p:cNvSpPr/>
          <p:nvPr/>
        </p:nvSpPr>
        <p:spPr>
          <a:xfrm>
            <a:off x="914755" y="7347523"/>
            <a:ext cx="760963" cy="323531"/>
          </a:xfrm>
          <a:custGeom>
            <a:avLst/>
            <a:gdLst/>
            <a:ahLst/>
            <a:cxnLst/>
            <a:rect l="l" t="t" r="r" b="b"/>
            <a:pathLst>
              <a:path w="4857" h="2065" extrusionOk="0">
                <a:moveTo>
                  <a:pt x="2199" y="1"/>
                </a:moveTo>
                <a:cubicBezTo>
                  <a:pt x="1526" y="1"/>
                  <a:pt x="856" y="228"/>
                  <a:pt x="318" y="680"/>
                </a:cubicBezTo>
                <a:cubicBezTo>
                  <a:pt x="127" y="807"/>
                  <a:pt x="21" y="997"/>
                  <a:pt x="0" y="1209"/>
                </a:cubicBezTo>
                <a:cubicBezTo>
                  <a:pt x="21" y="1420"/>
                  <a:pt x="148" y="1611"/>
                  <a:pt x="339" y="1695"/>
                </a:cubicBezTo>
                <a:cubicBezTo>
                  <a:pt x="805" y="1995"/>
                  <a:pt x="1340" y="2050"/>
                  <a:pt x="1885" y="2050"/>
                </a:cubicBezTo>
                <a:cubicBezTo>
                  <a:pt x="2202" y="2050"/>
                  <a:pt x="2523" y="2031"/>
                  <a:pt x="2835" y="2031"/>
                </a:cubicBezTo>
                <a:cubicBezTo>
                  <a:pt x="3007" y="2031"/>
                  <a:pt x="3177" y="2037"/>
                  <a:pt x="3342" y="2055"/>
                </a:cubicBezTo>
                <a:cubicBezTo>
                  <a:pt x="3395" y="2061"/>
                  <a:pt x="3448" y="2064"/>
                  <a:pt x="3499" y="2064"/>
                </a:cubicBezTo>
                <a:cubicBezTo>
                  <a:pt x="4323" y="2064"/>
                  <a:pt x="4856" y="1295"/>
                  <a:pt x="4040" y="638"/>
                </a:cubicBezTo>
                <a:cubicBezTo>
                  <a:pt x="3500" y="212"/>
                  <a:pt x="2848" y="1"/>
                  <a:pt x="219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14"/>
          <p:cNvSpPr/>
          <p:nvPr/>
        </p:nvSpPr>
        <p:spPr>
          <a:xfrm>
            <a:off x="43338" y="7269186"/>
            <a:ext cx="102777" cy="161844"/>
          </a:xfrm>
          <a:custGeom>
            <a:avLst/>
            <a:gdLst/>
            <a:ahLst/>
            <a:cxnLst/>
            <a:rect l="l" t="t" r="r" b="b"/>
            <a:pathLst>
              <a:path w="656" h="1033" extrusionOk="0">
                <a:moveTo>
                  <a:pt x="181" y="0"/>
                </a:moveTo>
                <a:cubicBezTo>
                  <a:pt x="162" y="0"/>
                  <a:pt x="144" y="6"/>
                  <a:pt x="127" y="17"/>
                </a:cubicBezTo>
                <a:cubicBezTo>
                  <a:pt x="42" y="38"/>
                  <a:pt x="0" y="144"/>
                  <a:pt x="42" y="207"/>
                </a:cubicBezTo>
                <a:lnTo>
                  <a:pt x="360" y="926"/>
                </a:lnTo>
                <a:cubicBezTo>
                  <a:pt x="381" y="990"/>
                  <a:pt x="444" y="1032"/>
                  <a:pt x="486" y="1032"/>
                </a:cubicBezTo>
                <a:cubicBezTo>
                  <a:pt x="508" y="1032"/>
                  <a:pt x="529" y="1011"/>
                  <a:pt x="550" y="1011"/>
                </a:cubicBezTo>
                <a:cubicBezTo>
                  <a:pt x="635" y="990"/>
                  <a:pt x="656" y="884"/>
                  <a:pt x="635" y="821"/>
                </a:cubicBezTo>
                <a:lnTo>
                  <a:pt x="317" y="102"/>
                </a:lnTo>
                <a:cubicBezTo>
                  <a:pt x="286" y="40"/>
                  <a:pt x="233" y="0"/>
                  <a:pt x="1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14"/>
          <p:cNvSpPr/>
          <p:nvPr/>
        </p:nvSpPr>
        <p:spPr>
          <a:xfrm>
            <a:off x="172437" y="7198839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43" y="64"/>
                  <a:pt x="43" y="149"/>
                </a:cubicBezTo>
                <a:lnTo>
                  <a:pt x="1" y="1164"/>
                </a:lnTo>
                <a:cubicBezTo>
                  <a:pt x="1" y="1249"/>
                  <a:pt x="64" y="1312"/>
                  <a:pt x="149" y="1312"/>
                </a:cubicBezTo>
                <a:cubicBezTo>
                  <a:pt x="233" y="1312"/>
                  <a:pt x="297" y="1249"/>
                  <a:pt x="297" y="1164"/>
                </a:cubicBezTo>
                <a:lnTo>
                  <a:pt x="339" y="170"/>
                </a:lnTo>
                <a:cubicBezTo>
                  <a:pt x="360" y="85"/>
                  <a:pt x="297" y="22"/>
                  <a:pt x="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14"/>
          <p:cNvSpPr/>
          <p:nvPr/>
        </p:nvSpPr>
        <p:spPr>
          <a:xfrm>
            <a:off x="2112992" y="7539447"/>
            <a:ext cx="97451" cy="153227"/>
          </a:xfrm>
          <a:custGeom>
            <a:avLst/>
            <a:gdLst/>
            <a:ahLst/>
            <a:cxnLst/>
            <a:rect l="l" t="t" r="r" b="b"/>
            <a:pathLst>
              <a:path w="622" h="978" extrusionOk="0">
                <a:moveTo>
                  <a:pt x="170" y="0"/>
                </a:moveTo>
                <a:cubicBezTo>
                  <a:pt x="82" y="0"/>
                  <a:pt x="0" y="72"/>
                  <a:pt x="30" y="174"/>
                </a:cubicBezTo>
                <a:lnTo>
                  <a:pt x="326" y="893"/>
                </a:lnTo>
                <a:cubicBezTo>
                  <a:pt x="368" y="957"/>
                  <a:pt x="410" y="978"/>
                  <a:pt x="474" y="978"/>
                </a:cubicBezTo>
                <a:lnTo>
                  <a:pt x="516" y="978"/>
                </a:lnTo>
                <a:cubicBezTo>
                  <a:pt x="601" y="936"/>
                  <a:pt x="622" y="851"/>
                  <a:pt x="601" y="788"/>
                </a:cubicBezTo>
                <a:lnTo>
                  <a:pt x="283" y="47"/>
                </a:lnTo>
                <a:cubicBezTo>
                  <a:pt x="251" y="15"/>
                  <a:pt x="210" y="0"/>
                  <a:pt x="1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1" name="Google Shape;531;p14"/>
          <p:cNvSpPr/>
          <p:nvPr/>
        </p:nvSpPr>
        <p:spPr>
          <a:xfrm>
            <a:off x="2236765" y="7463931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64" y="64"/>
                  <a:pt x="64" y="149"/>
                </a:cubicBezTo>
                <a:lnTo>
                  <a:pt x="22" y="1143"/>
                </a:lnTo>
                <a:cubicBezTo>
                  <a:pt x="1" y="1227"/>
                  <a:pt x="64" y="1312"/>
                  <a:pt x="149" y="1312"/>
                </a:cubicBezTo>
                <a:cubicBezTo>
                  <a:pt x="234" y="1312"/>
                  <a:pt x="318" y="1248"/>
                  <a:pt x="318" y="1164"/>
                </a:cubicBezTo>
                <a:lnTo>
                  <a:pt x="360" y="170"/>
                </a:lnTo>
                <a:cubicBezTo>
                  <a:pt x="360" y="85"/>
                  <a:pt x="297" y="1"/>
                  <a:pt x="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" name="Google Shape;532;p14"/>
          <p:cNvSpPr/>
          <p:nvPr/>
        </p:nvSpPr>
        <p:spPr>
          <a:xfrm>
            <a:off x="11309458" y="5519067"/>
            <a:ext cx="111951" cy="153291"/>
          </a:xfrm>
          <a:custGeom>
            <a:avLst/>
            <a:gdLst/>
            <a:ahLst/>
            <a:cxnLst/>
            <a:rect l="l" t="t" r="r" b="b"/>
            <a:pathLst>
              <a:path w="742" h="1016" extrusionOk="0">
                <a:moveTo>
                  <a:pt x="128" y="1"/>
                </a:moveTo>
                <a:cubicBezTo>
                  <a:pt x="86" y="1"/>
                  <a:pt x="43" y="22"/>
                  <a:pt x="22" y="64"/>
                </a:cubicBezTo>
                <a:cubicBezTo>
                  <a:pt x="22" y="85"/>
                  <a:pt x="1" y="128"/>
                  <a:pt x="1" y="149"/>
                </a:cubicBezTo>
                <a:cubicBezTo>
                  <a:pt x="1" y="403"/>
                  <a:pt x="43" y="635"/>
                  <a:pt x="170" y="826"/>
                </a:cubicBezTo>
                <a:lnTo>
                  <a:pt x="509" y="1016"/>
                </a:lnTo>
                <a:lnTo>
                  <a:pt x="614" y="762"/>
                </a:lnTo>
                <a:cubicBezTo>
                  <a:pt x="657" y="656"/>
                  <a:pt x="699" y="551"/>
                  <a:pt x="720" y="445"/>
                </a:cubicBezTo>
                <a:cubicBezTo>
                  <a:pt x="741" y="339"/>
                  <a:pt x="741" y="212"/>
                  <a:pt x="678" y="128"/>
                </a:cubicBezTo>
                <a:cubicBezTo>
                  <a:pt x="678" y="106"/>
                  <a:pt x="657" y="85"/>
                  <a:pt x="657" y="85"/>
                </a:cubicBezTo>
                <a:cubicBezTo>
                  <a:pt x="644" y="73"/>
                  <a:pt x="630" y="68"/>
                  <a:pt x="615" y="68"/>
                </a:cubicBezTo>
                <a:cubicBezTo>
                  <a:pt x="579" y="68"/>
                  <a:pt x="538" y="98"/>
                  <a:pt x="509" y="128"/>
                </a:cubicBezTo>
                <a:cubicBezTo>
                  <a:pt x="424" y="212"/>
                  <a:pt x="360" y="318"/>
                  <a:pt x="318" y="466"/>
                </a:cubicBezTo>
                <a:cubicBezTo>
                  <a:pt x="297" y="339"/>
                  <a:pt x="255" y="212"/>
                  <a:pt x="212" y="106"/>
                </a:cubicBezTo>
                <a:cubicBezTo>
                  <a:pt x="191" y="64"/>
                  <a:pt x="170" y="1"/>
                  <a:pt x="128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3" name="Google Shape;533;p14"/>
          <p:cNvSpPr/>
          <p:nvPr/>
        </p:nvSpPr>
        <p:spPr>
          <a:xfrm>
            <a:off x="11635049" y="5533853"/>
            <a:ext cx="146953" cy="164153"/>
          </a:xfrm>
          <a:custGeom>
            <a:avLst/>
            <a:gdLst/>
            <a:ahLst/>
            <a:cxnLst/>
            <a:rect l="l" t="t" r="r" b="b"/>
            <a:pathLst>
              <a:path w="974" h="1088" extrusionOk="0">
                <a:moveTo>
                  <a:pt x="123" y="0"/>
                </a:moveTo>
                <a:cubicBezTo>
                  <a:pt x="85" y="0"/>
                  <a:pt x="58" y="20"/>
                  <a:pt x="42" y="51"/>
                </a:cubicBezTo>
                <a:cubicBezTo>
                  <a:pt x="21" y="72"/>
                  <a:pt x="21" y="114"/>
                  <a:pt x="21" y="156"/>
                </a:cubicBezTo>
                <a:cubicBezTo>
                  <a:pt x="0" y="431"/>
                  <a:pt x="85" y="685"/>
                  <a:pt x="233" y="897"/>
                </a:cubicBezTo>
                <a:lnTo>
                  <a:pt x="698" y="1087"/>
                </a:lnTo>
                <a:lnTo>
                  <a:pt x="825" y="812"/>
                </a:lnTo>
                <a:cubicBezTo>
                  <a:pt x="888" y="706"/>
                  <a:pt x="931" y="601"/>
                  <a:pt x="952" y="474"/>
                </a:cubicBezTo>
                <a:cubicBezTo>
                  <a:pt x="973" y="368"/>
                  <a:pt x="952" y="241"/>
                  <a:pt x="888" y="135"/>
                </a:cubicBezTo>
                <a:cubicBezTo>
                  <a:pt x="888" y="114"/>
                  <a:pt x="867" y="93"/>
                  <a:pt x="867" y="93"/>
                </a:cubicBezTo>
                <a:cubicBezTo>
                  <a:pt x="841" y="84"/>
                  <a:pt x="811" y="79"/>
                  <a:pt x="782" y="79"/>
                </a:cubicBezTo>
                <a:cubicBezTo>
                  <a:pt x="741" y="79"/>
                  <a:pt x="702" y="89"/>
                  <a:pt x="677" y="114"/>
                </a:cubicBezTo>
                <a:cubicBezTo>
                  <a:pt x="550" y="220"/>
                  <a:pt x="465" y="347"/>
                  <a:pt x="444" y="495"/>
                </a:cubicBezTo>
                <a:cubicBezTo>
                  <a:pt x="381" y="347"/>
                  <a:pt x="339" y="220"/>
                  <a:pt x="275" y="93"/>
                </a:cubicBezTo>
                <a:cubicBezTo>
                  <a:pt x="254" y="51"/>
                  <a:pt x="212" y="8"/>
                  <a:pt x="169" y="8"/>
                </a:cubicBezTo>
                <a:cubicBezTo>
                  <a:pt x="152" y="3"/>
                  <a:pt x="137" y="0"/>
                  <a:pt x="123" y="0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14"/>
          <p:cNvSpPr/>
          <p:nvPr/>
        </p:nvSpPr>
        <p:spPr>
          <a:xfrm>
            <a:off x="9631111" y="6951783"/>
            <a:ext cx="1997607" cy="399069"/>
          </a:xfrm>
          <a:custGeom>
            <a:avLst/>
            <a:gdLst/>
            <a:ahLst/>
            <a:cxnLst/>
            <a:rect l="l" t="t" r="r" b="b"/>
            <a:pathLst>
              <a:path w="13240" h="2645" extrusionOk="0">
                <a:moveTo>
                  <a:pt x="6620" y="1"/>
                </a:moveTo>
                <a:cubicBezTo>
                  <a:pt x="2961" y="1"/>
                  <a:pt x="0" y="593"/>
                  <a:pt x="0" y="1333"/>
                </a:cubicBezTo>
                <a:cubicBezTo>
                  <a:pt x="0" y="2052"/>
                  <a:pt x="2961" y="2644"/>
                  <a:pt x="6620" y="2644"/>
                </a:cubicBezTo>
                <a:cubicBezTo>
                  <a:pt x="10279" y="2644"/>
                  <a:pt x="13240" y="2052"/>
                  <a:pt x="13240" y="1333"/>
                </a:cubicBezTo>
                <a:cubicBezTo>
                  <a:pt x="13240" y="593"/>
                  <a:pt x="10279" y="1"/>
                  <a:pt x="6620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14"/>
          <p:cNvSpPr/>
          <p:nvPr/>
        </p:nvSpPr>
        <p:spPr>
          <a:xfrm>
            <a:off x="11327035" y="5519067"/>
            <a:ext cx="111951" cy="153291"/>
          </a:xfrm>
          <a:custGeom>
            <a:avLst/>
            <a:gdLst/>
            <a:ahLst/>
            <a:cxnLst/>
            <a:rect l="l" t="t" r="r" b="b"/>
            <a:pathLst>
              <a:path w="742" h="1016" extrusionOk="0">
                <a:moveTo>
                  <a:pt x="128" y="1"/>
                </a:moveTo>
                <a:cubicBezTo>
                  <a:pt x="86" y="1"/>
                  <a:pt x="43" y="22"/>
                  <a:pt x="22" y="64"/>
                </a:cubicBezTo>
                <a:cubicBezTo>
                  <a:pt x="22" y="85"/>
                  <a:pt x="1" y="128"/>
                  <a:pt x="1" y="149"/>
                </a:cubicBezTo>
                <a:cubicBezTo>
                  <a:pt x="1" y="403"/>
                  <a:pt x="43" y="635"/>
                  <a:pt x="170" y="826"/>
                </a:cubicBezTo>
                <a:lnTo>
                  <a:pt x="509" y="1016"/>
                </a:lnTo>
                <a:lnTo>
                  <a:pt x="614" y="762"/>
                </a:lnTo>
                <a:cubicBezTo>
                  <a:pt x="657" y="656"/>
                  <a:pt x="699" y="551"/>
                  <a:pt x="720" y="445"/>
                </a:cubicBezTo>
                <a:cubicBezTo>
                  <a:pt x="741" y="339"/>
                  <a:pt x="741" y="212"/>
                  <a:pt x="678" y="128"/>
                </a:cubicBezTo>
                <a:cubicBezTo>
                  <a:pt x="678" y="106"/>
                  <a:pt x="657" y="85"/>
                  <a:pt x="657" y="85"/>
                </a:cubicBezTo>
                <a:cubicBezTo>
                  <a:pt x="644" y="73"/>
                  <a:pt x="630" y="68"/>
                  <a:pt x="615" y="68"/>
                </a:cubicBezTo>
                <a:cubicBezTo>
                  <a:pt x="579" y="68"/>
                  <a:pt x="538" y="98"/>
                  <a:pt x="509" y="128"/>
                </a:cubicBezTo>
                <a:cubicBezTo>
                  <a:pt x="424" y="212"/>
                  <a:pt x="360" y="318"/>
                  <a:pt x="318" y="466"/>
                </a:cubicBezTo>
                <a:cubicBezTo>
                  <a:pt x="297" y="339"/>
                  <a:pt x="255" y="212"/>
                  <a:pt x="212" y="106"/>
                </a:cubicBezTo>
                <a:cubicBezTo>
                  <a:pt x="191" y="64"/>
                  <a:pt x="170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6" name="Google Shape;536;p14"/>
          <p:cNvSpPr/>
          <p:nvPr/>
        </p:nvSpPr>
        <p:spPr>
          <a:xfrm>
            <a:off x="11652626" y="5533853"/>
            <a:ext cx="146953" cy="164153"/>
          </a:xfrm>
          <a:custGeom>
            <a:avLst/>
            <a:gdLst/>
            <a:ahLst/>
            <a:cxnLst/>
            <a:rect l="l" t="t" r="r" b="b"/>
            <a:pathLst>
              <a:path w="974" h="1088" extrusionOk="0">
                <a:moveTo>
                  <a:pt x="123" y="0"/>
                </a:moveTo>
                <a:cubicBezTo>
                  <a:pt x="85" y="0"/>
                  <a:pt x="58" y="20"/>
                  <a:pt x="42" y="51"/>
                </a:cubicBezTo>
                <a:cubicBezTo>
                  <a:pt x="21" y="72"/>
                  <a:pt x="21" y="114"/>
                  <a:pt x="21" y="156"/>
                </a:cubicBezTo>
                <a:cubicBezTo>
                  <a:pt x="0" y="431"/>
                  <a:pt x="85" y="685"/>
                  <a:pt x="233" y="897"/>
                </a:cubicBezTo>
                <a:lnTo>
                  <a:pt x="698" y="1087"/>
                </a:lnTo>
                <a:lnTo>
                  <a:pt x="825" y="812"/>
                </a:lnTo>
                <a:cubicBezTo>
                  <a:pt x="888" y="706"/>
                  <a:pt x="931" y="601"/>
                  <a:pt x="952" y="474"/>
                </a:cubicBezTo>
                <a:cubicBezTo>
                  <a:pt x="973" y="368"/>
                  <a:pt x="952" y="241"/>
                  <a:pt x="888" y="135"/>
                </a:cubicBezTo>
                <a:cubicBezTo>
                  <a:pt x="888" y="114"/>
                  <a:pt x="867" y="93"/>
                  <a:pt x="867" y="93"/>
                </a:cubicBezTo>
                <a:cubicBezTo>
                  <a:pt x="841" y="84"/>
                  <a:pt x="811" y="79"/>
                  <a:pt x="782" y="79"/>
                </a:cubicBezTo>
                <a:cubicBezTo>
                  <a:pt x="741" y="79"/>
                  <a:pt x="702" y="89"/>
                  <a:pt x="677" y="114"/>
                </a:cubicBezTo>
                <a:cubicBezTo>
                  <a:pt x="550" y="220"/>
                  <a:pt x="465" y="347"/>
                  <a:pt x="444" y="495"/>
                </a:cubicBezTo>
                <a:cubicBezTo>
                  <a:pt x="381" y="347"/>
                  <a:pt x="339" y="220"/>
                  <a:pt x="275" y="93"/>
                </a:cubicBezTo>
                <a:cubicBezTo>
                  <a:pt x="254" y="51"/>
                  <a:pt x="212" y="8"/>
                  <a:pt x="169" y="8"/>
                </a:cubicBezTo>
                <a:cubicBezTo>
                  <a:pt x="152" y="3"/>
                  <a:pt x="137" y="0"/>
                  <a:pt x="1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7" name="Google Shape;537;p14"/>
          <p:cNvGrpSpPr/>
          <p:nvPr/>
        </p:nvGrpSpPr>
        <p:grpSpPr>
          <a:xfrm>
            <a:off x="-203657" y="5590281"/>
            <a:ext cx="12469016" cy="2535935"/>
            <a:chOff x="-152743" y="4192710"/>
            <a:chExt cx="9351762" cy="1901951"/>
          </a:xfrm>
        </p:grpSpPr>
        <p:sp>
          <p:nvSpPr>
            <p:cNvPr id="538" name="Google Shape;538;p14"/>
            <p:cNvSpPr/>
            <p:nvPr/>
          </p:nvSpPr>
          <p:spPr>
            <a:xfrm>
              <a:off x="-152743" y="4314792"/>
              <a:ext cx="5847754" cy="1489611"/>
            </a:xfrm>
            <a:custGeom>
              <a:avLst/>
              <a:gdLst/>
              <a:ahLst/>
              <a:cxnLst/>
              <a:rect l="l" t="t" r="r" b="b"/>
              <a:pathLst>
                <a:path w="49766" h="12677" extrusionOk="0">
                  <a:moveTo>
                    <a:pt x="13886" y="0"/>
                  </a:moveTo>
                  <a:cubicBezTo>
                    <a:pt x="3627" y="0"/>
                    <a:pt x="1" y="1911"/>
                    <a:pt x="1" y="1911"/>
                  </a:cubicBezTo>
                  <a:lnTo>
                    <a:pt x="1" y="12676"/>
                  </a:lnTo>
                  <a:lnTo>
                    <a:pt x="49765" y="12676"/>
                  </a:lnTo>
                  <a:lnTo>
                    <a:pt x="49765" y="5422"/>
                  </a:lnTo>
                  <a:cubicBezTo>
                    <a:pt x="49765" y="5422"/>
                    <a:pt x="46952" y="3222"/>
                    <a:pt x="27474" y="896"/>
                  </a:cubicBezTo>
                  <a:cubicBezTo>
                    <a:pt x="22017" y="241"/>
                    <a:pt x="17532" y="0"/>
                    <a:pt x="13886" y="0"/>
                  </a:cubicBezTo>
                  <a:close/>
                </a:path>
              </a:pathLst>
            </a:custGeom>
            <a:solidFill>
              <a:srgbClr val="89B98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14"/>
            <p:cNvSpPr/>
            <p:nvPr/>
          </p:nvSpPr>
          <p:spPr>
            <a:xfrm>
              <a:off x="-70725" y="4375307"/>
              <a:ext cx="129373" cy="137481"/>
            </a:xfrm>
            <a:custGeom>
              <a:avLst/>
              <a:gdLst/>
              <a:ahLst/>
              <a:cxnLst/>
              <a:rect l="l" t="t" r="r" b="b"/>
              <a:pathLst>
                <a:path w="1101" h="1170" extrusionOk="0">
                  <a:moveTo>
                    <a:pt x="659" y="0"/>
                  </a:moveTo>
                  <a:cubicBezTo>
                    <a:pt x="603" y="0"/>
                    <a:pt x="551" y="21"/>
                    <a:pt x="508" y="64"/>
                  </a:cubicBezTo>
                  <a:cubicBezTo>
                    <a:pt x="445" y="127"/>
                    <a:pt x="424" y="233"/>
                    <a:pt x="445" y="317"/>
                  </a:cubicBezTo>
                  <a:cubicBezTo>
                    <a:pt x="445" y="487"/>
                    <a:pt x="487" y="656"/>
                    <a:pt x="529" y="825"/>
                  </a:cubicBezTo>
                  <a:lnTo>
                    <a:pt x="170" y="487"/>
                  </a:lnTo>
                  <a:cubicBezTo>
                    <a:pt x="149" y="444"/>
                    <a:pt x="128" y="444"/>
                    <a:pt x="85" y="423"/>
                  </a:cubicBezTo>
                  <a:cubicBezTo>
                    <a:pt x="43" y="423"/>
                    <a:pt x="1" y="465"/>
                    <a:pt x="1" y="529"/>
                  </a:cubicBezTo>
                  <a:cubicBezTo>
                    <a:pt x="1" y="571"/>
                    <a:pt x="1" y="614"/>
                    <a:pt x="43" y="656"/>
                  </a:cubicBezTo>
                  <a:cubicBezTo>
                    <a:pt x="106" y="825"/>
                    <a:pt x="212" y="973"/>
                    <a:pt x="360" y="1100"/>
                  </a:cubicBezTo>
                  <a:cubicBezTo>
                    <a:pt x="395" y="1135"/>
                    <a:pt x="429" y="1169"/>
                    <a:pt x="475" y="1169"/>
                  </a:cubicBezTo>
                  <a:cubicBezTo>
                    <a:pt x="486" y="1169"/>
                    <a:pt x="497" y="1167"/>
                    <a:pt x="508" y="1163"/>
                  </a:cubicBezTo>
                  <a:lnTo>
                    <a:pt x="1079" y="1015"/>
                  </a:lnTo>
                  <a:cubicBezTo>
                    <a:pt x="1100" y="783"/>
                    <a:pt x="1079" y="550"/>
                    <a:pt x="995" y="317"/>
                  </a:cubicBezTo>
                  <a:cubicBezTo>
                    <a:pt x="952" y="212"/>
                    <a:pt x="910" y="127"/>
                    <a:pt x="825" y="64"/>
                  </a:cubicBezTo>
                  <a:cubicBezTo>
                    <a:pt x="773" y="21"/>
                    <a:pt x="714" y="0"/>
                    <a:pt x="659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4"/>
            <p:cNvSpPr/>
            <p:nvPr/>
          </p:nvSpPr>
          <p:spPr>
            <a:xfrm>
              <a:off x="128093" y="4863894"/>
              <a:ext cx="77201" cy="120325"/>
            </a:xfrm>
            <a:custGeom>
              <a:avLst/>
              <a:gdLst/>
              <a:ahLst/>
              <a:cxnLst/>
              <a:rect l="l" t="t" r="r" b="b"/>
              <a:pathLst>
                <a:path w="657" h="1024" extrusionOk="0">
                  <a:moveTo>
                    <a:pt x="166" y="1"/>
                  </a:moveTo>
                  <a:cubicBezTo>
                    <a:pt x="146" y="1"/>
                    <a:pt x="126" y="4"/>
                    <a:pt x="106" y="9"/>
                  </a:cubicBezTo>
                  <a:cubicBezTo>
                    <a:pt x="43" y="51"/>
                    <a:pt x="1" y="136"/>
                    <a:pt x="43" y="199"/>
                  </a:cubicBezTo>
                  <a:lnTo>
                    <a:pt x="339" y="939"/>
                  </a:lnTo>
                  <a:cubicBezTo>
                    <a:pt x="360" y="981"/>
                    <a:pt x="424" y="1024"/>
                    <a:pt x="487" y="1024"/>
                  </a:cubicBezTo>
                  <a:cubicBezTo>
                    <a:pt x="508" y="1024"/>
                    <a:pt x="529" y="1024"/>
                    <a:pt x="550" y="1003"/>
                  </a:cubicBezTo>
                  <a:cubicBezTo>
                    <a:pt x="614" y="981"/>
                    <a:pt x="656" y="897"/>
                    <a:pt x="614" y="812"/>
                  </a:cubicBezTo>
                  <a:lnTo>
                    <a:pt x="318" y="93"/>
                  </a:lnTo>
                  <a:cubicBezTo>
                    <a:pt x="286" y="29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14"/>
            <p:cNvSpPr/>
            <p:nvPr/>
          </p:nvSpPr>
          <p:spPr>
            <a:xfrm>
              <a:off x="225035" y="4813836"/>
              <a:ext cx="42537" cy="150994"/>
            </a:xfrm>
            <a:custGeom>
              <a:avLst/>
              <a:gdLst/>
              <a:ahLst/>
              <a:cxnLst/>
              <a:rect l="l" t="t" r="r" b="b"/>
              <a:pathLst>
                <a:path w="362" h="1285" extrusionOk="0">
                  <a:moveTo>
                    <a:pt x="183" y="1"/>
                  </a:moveTo>
                  <a:cubicBezTo>
                    <a:pt x="107" y="1"/>
                    <a:pt x="33" y="38"/>
                    <a:pt x="43" y="117"/>
                  </a:cubicBezTo>
                  <a:lnTo>
                    <a:pt x="0" y="1133"/>
                  </a:lnTo>
                  <a:cubicBezTo>
                    <a:pt x="0" y="1217"/>
                    <a:pt x="64" y="1281"/>
                    <a:pt x="148" y="1281"/>
                  </a:cubicBezTo>
                  <a:cubicBezTo>
                    <a:pt x="157" y="1283"/>
                    <a:pt x="166" y="1285"/>
                    <a:pt x="174" y="1285"/>
                  </a:cubicBezTo>
                  <a:cubicBezTo>
                    <a:pt x="233" y="1285"/>
                    <a:pt x="297" y="1227"/>
                    <a:pt x="297" y="1154"/>
                  </a:cubicBezTo>
                  <a:lnTo>
                    <a:pt x="339" y="139"/>
                  </a:lnTo>
                  <a:cubicBezTo>
                    <a:pt x="361" y="49"/>
                    <a:pt x="270" y="1"/>
                    <a:pt x="183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14"/>
            <p:cNvSpPr/>
            <p:nvPr/>
          </p:nvSpPr>
          <p:spPr>
            <a:xfrm>
              <a:off x="-139054" y="4314792"/>
              <a:ext cx="5847754" cy="1489611"/>
            </a:xfrm>
            <a:custGeom>
              <a:avLst/>
              <a:gdLst/>
              <a:ahLst/>
              <a:cxnLst/>
              <a:rect l="l" t="t" r="r" b="b"/>
              <a:pathLst>
                <a:path w="49766" h="12677" extrusionOk="0">
                  <a:moveTo>
                    <a:pt x="13886" y="0"/>
                  </a:moveTo>
                  <a:cubicBezTo>
                    <a:pt x="3627" y="0"/>
                    <a:pt x="1" y="1911"/>
                    <a:pt x="1" y="1911"/>
                  </a:cubicBezTo>
                  <a:lnTo>
                    <a:pt x="1" y="12676"/>
                  </a:lnTo>
                  <a:lnTo>
                    <a:pt x="49765" y="12676"/>
                  </a:lnTo>
                  <a:lnTo>
                    <a:pt x="49765" y="5422"/>
                  </a:lnTo>
                  <a:cubicBezTo>
                    <a:pt x="49765" y="5422"/>
                    <a:pt x="46952" y="3222"/>
                    <a:pt x="27474" y="896"/>
                  </a:cubicBezTo>
                  <a:cubicBezTo>
                    <a:pt x="22017" y="241"/>
                    <a:pt x="17532" y="0"/>
                    <a:pt x="138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14"/>
            <p:cNvSpPr/>
            <p:nvPr/>
          </p:nvSpPr>
          <p:spPr>
            <a:xfrm>
              <a:off x="5527153" y="4805258"/>
              <a:ext cx="124320" cy="131723"/>
            </a:xfrm>
            <a:custGeom>
              <a:avLst/>
              <a:gdLst/>
              <a:ahLst/>
              <a:cxnLst/>
              <a:rect l="l" t="t" r="r" b="b"/>
              <a:pathLst>
                <a:path w="1058" h="1121" extrusionOk="0">
                  <a:moveTo>
                    <a:pt x="762" y="0"/>
                  </a:moveTo>
                  <a:cubicBezTo>
                    <a:pt x="677" y="42"/>
                    <a:pt x="614" y="85"/>
                    <a:pt x="571" y="169"/>
                  </a:cubicBezTo>
                  <a:cubicBezTo>
                    <a:pt x="466" y="317"/>
                    <a:pt x="402" y="465"/>
                    <a:pt x="339" y="635"/>
                  </a:cubicBezTo>
                  <a:lnTo>
                    <a:pt x="254" y="127"/>
                  </a:lnTo>
                  <a:cubicBezTo>
                    <a:pt x="254" y="106"/>
                    <a:pt x="233" y="63"/>
                    <a:pt x="212" y="42"/>
                  </a:cubicBezTo>
                  <a:cubicBezTo>
                    <a:pt x="194" y="34"/>
                    <a:pt x="177" y="28"/>
                    <a:pt x="159" y="28"/>
                  </a:cubicBezTo>
                  <a:cubicBezTo>
                    <a:pt x="135" y="28"/>
                    <a:pt x="110" y="39"/>
                    <a:pt x="85" y="63"/>
                  </a:cubicBezTo>
                  <a:cubicBezTo>
                    <a:pt x="64" y="106"/>
                    <a:pt x="43" y="148"/>
                    <a:pt x="43" y="190"/>
                  </a:cubicBezTo>
                  <a:cubicBezTo>
                    <a:pt x="0" y="381"/>
                    <a:pt x="0" y="571"/>
                    <a:pt x="22" y="740"/>
                  </a:cubicBezTo>
                  <a:cubicBezTo>
                    <a:pt x="43" y="804"/>
                    <a:pt x="64" y="867"/>
                    <a:pt x="106" y="888"/>
                  </a:cubicBezTo>
                  <a:lnTo>
                    <a:pt x="656" y="1121"/>
                  </a:lnTo>
                  <a:cubicBezTo>
                    <a:pt x="825" y="952"/>
                    <a:pt x="952" y="740"/>
                    <a:pt x="1016" y="508"/>
                  </a:cubicBezTo>
                  <a:cubicBezTo>
                    <a:pt x="1058" y="402"/>
                    <a:pt x="1058" y="296"/>
                    <a:pt x="1037" y="190"/>
                  </a:cubicBezTo>
                  <a:cubicBezTo>
                    <a:pt x="994" y="63"/>
                    <a:pt x="889" y="0"/>
                    <a:pt x="7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14"/>
            <p:cNvSpPr/>
            <p:nvPr/>
          </p:nvSpPr>
          <p:spPr>
            <a:xfrm>
              <a:off x="3670692" y="4415142"/>
              <a:ext cx="121970" cy="131723"/>
            </a:xfrm>
            <a:custGeom>
              <a:avLst/>
              <a:gdLst/>
              <a:ahLst/>
              <a:cxnLst/>
              <a:rect l="l" t="t" r="r" b="b"/>
              <a:pathLst>
                <a:path w="1038" h="1121" extrusionOk="0">
                  <a:moveTo>
                    <a:pt x="770" y="0"/>
                  </a:moveTo>
                  <a:cubicBezTo>
                    <a:pt x="735" y="0"/>
                    <a:pt x="697" y="7"/>
                    <a:pt x="656" y="21"/>
                  </a:cubicBezTo>
                  <a:cubicBezTo>
                    <a:pt x="593" y="63"/>
                    <a:pt x="530" y="148"/>
                    <a:pt x="508" y="232"/>
                  </a:cubicBezTo>
                  <a:cubicBezTo>
                    <a:pt x="466" y="401"/>
                    <a:pt x="445" y="571"/>
                    <a:pt x="424" y="740"/>
                  </a:cubicBezTo>
                  <a:cubicBezTo>
                    <a:pt x="360" y="592"/>
                    <a:pt x="276" y="444"/>
                    <a:pt x="212" y="296"/>
                  </a:cubicBezTo>
                  <a:cubicBezTo>
                    <a:pt x="191" y="253"/>
                    <a:pt x="170" y="232"/>
                    <a:pt x="149" y="211"/>
                  </a:cubicBezTo>
                  <a:cubicBezTo>
                    <a:pt x="138" y="205"/>
                    <a:pt x="126" y="203"/>
                    <a:pt x="115" y="203"/>
                  </a:cubicBezTo>
                  <a:cubicBezTo>
                    <a:pt x="85" y="203"/>
                    <a:pt x="59" y="222"/>
                    <a:pt x="43" y="253"/>
                  </a:cubicBezTo>
                  <a:cubicBezTo>
                    <a:pt x="22" y="296"/>
                    <a:pt x="1" y="359"/>
                    <a:pt x="22" y="401"/>
                  </a:cubicBezTo>
                  <a:cubicBezTo>
                    <a:pt x="22" y="592"/>
                    <a:pt x="85" y="761"/>
                    <a:pt x="170" y="930"/>
                  </a:cubicBezTo>
                  <a:cubicBezTo>
                    <a:pt x="191" y="994"/>
                    <a:pt x="212" y="1057"/>
                    <a:pt x="276" y="1057"/>
                  </a:cubicBezTo>
                  <a:lnTo>
                    <a:pt x="847" y="1121"/>
                  </a:lnTo>
                  <a:cubicBezTo>
                    <a:pt x="953" y="909"/>
                    <a:pt x="1016" y="676"/>
                    <a:pt x="1037" y="444"/>
                  </a:cubicBezTo>
                  <a:cubicBezTo>
                    <a:pt x="1037" y="317"/>
                    <a:pt x="1016" y="211"/>
                    <a:pt x="953" y="105"/>
                  </a:cubicBezTo>
                  <a:cubicBezTo>
                    <a:pt x="909" y="33"/>
                    <a:pt x="846" y="0"/>
                    <a:pt x="7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14"/>
            <p:cNvSpPr/>
            <p:nvPr/>
          </p:nvSpPr>
          <p:spPr>
            <a:xfrm>
              <a:off x="3404778" y="4397633"/>
              <a:ext cx="82136" cy="104462"/>
            </a:xfrm>
            <a:custGeom>
              <a:avLst/>
              <a:gdLst/>
              <a:ahLst/>
              <a:cxnLst/>
              <a:rect l="l" t="t" r="r" b="b"/>
              <a:pathLst>
                <a:path w="699" h="889" extrusionOk="0">
                  <a:moveTo>
                    <a:pt x="107" y="1"/>
                  </a:moveTo>
                  <a:cubicBezTo>
                    <a:pt x="64" y="1"/>
                    <a:pt x="43" y="1"/>
                    <a:pt x="22" y="43"/>
                  </a:cubicBezTo>
                  <a:cubicBezTo>
                    <a:pt x="22" y="64"/>
                    <a:pt x="1" y="106"/>
                    <a:pt x="22" y="127"/>
                  </a:cubicBezTo>
                  <a:cubicBezTo>
                    <a:pt x="1" y="360"/>
                    <a:pt x="64" y="572"/>
                    <a:pt x="191" y="741"/>
                  </a:cubicBezTo>
                  <a:lnTo>
                    <a:pt x="508" y="889"/>
                  </a:lnTo>
                  <a:lnTo>
                    <a:pt x="593" y="656"/>
                  </a:lnTo>
                  <a:cubicBezTo>
                    <a:pt x="635" y="572"/>
                    <a:pt x="656" y="466"/>
                    <a:pt x="678" y="360"/>
                  </a:cubicBezTo>
                  <a:cubicBezTo>
                    <a:pt x="699" y="254"/>
                    <a:pt x="678" y="170"/>
                    <a:pt x="635" y="64"/>
                  </a:cubicBezTo>
                  <a:cubicBezTo>
                    <a:pt x="614" y="64"/>
                    <a:pt x="614" y="43"/>
                    <a:pt x="593" y="43"/>
                  </a:cubicBezTo>
                  <a:cubicBezTo>
                    <a:pt x="582" y="37"/>
                    <a:pt x="570" y="35"/>
                    <a:pt x="559" y="35"/>
                  </a:cubicBezTo>
                  <a:cubicBezTo>
                    <a:pt x="528" y="35"/>
                    <a:pt x="497" y="54"/>
                    <a:pt x="466" y="85"/>
                  </a:cubicBezTo>
                  <a:cubicBezTo>
                    <a:pt x="381" y="170"/>
                    <a:pt x="339" y="275"/>
                    <a:pt x="318" y="402"/>
                  </a:cubicBezTo>
                  <a:cubicBezTo>
                    <a:pt x="276" y="297"/>
                    <a:pt x="233" y="191"/>
                    <a:pt x="191" y="85"/>
                  </a:cubicBezTo>
                  <a:cubicBezTo>
                    <a:pt x="170" y="43"/>
                    <a:pt x="149" y="1"/>
                    <a:pt x="1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14"/>
            <p:cNvSpPr/>
            <p:nvPr/>
          </p:nvSpPr>
          <p:spPr>
            <a:xfrm>
              <a:off x="-57036" y="4375307"/>
              <a:ext cx="129373" cy="137481"/>
            </a:xfrm>
            <a:custGeom>
              <a:avLst/>
              <a:gdLst/>
              <a:ahLst/>
              <a:cxnLst/>
              <a:rect l="l" t="t" r="r" b="b"/>
              <a:pathLst>
                <a:path w="1101" h="1170" extrusionOk="0">
                  <a:moveTo>
                    <a:pt x="659" y="0"/>
                  </a:moveTo>
                  <a:cubicBezTo>
                    <a:pt x="603" y="0"/>
                    <a:pt x="551" y="21"/>
                    <a:pt x="508" y="64"/>
                  </a:cubicBezTo>
                  <a:cubicBezTo>
                    <a:pt x="445" y="127"/>
                    <a:pt x="424" y="233"/>
                    <a:pt x="445" y="317"/>
                  </a:cubicBezTo>
                  <a:cubicBezTo>
                    <a:pt x="445" y="487"/>
                    <a:pt x="487" y="656"/>
                    <a:pt x="529" y="825"/>
                  </a:cubicBezTo>
                  <a:lnTo>
                    <a:pt x="170" y="487"/>
                  </a:lnTo>
                  <a:cubicBezTo>
                    <a:pt x="149" y="444"/>
                    <a:pt x="128" y="444"/>
                    <a:pt x="85" y="423"/>
                  </a:cubicBezTo>
                  <a:cubicBezTo>
                    <a:pt x="43" y="423"/>
                    <a:pt x="1" y="465"/>
                    <a:pt x="1" y="529"/>
                  </a:cubicBezTo>
                  <a:cubicBezTo>
                    <a:pt x="1" y="571"/>
                    <a:pt x="1" y="614"/>
                    <a:pt x="43" y="656"/>
                  </a:cubicBezTo>
                  <a:cubicBezTo>
                    <a:pt x="106" y="825"/>
                    <a:pt x="212" y="973"/>
                    <a:pt x="360" y="1100"/>
                  </a:cubicBezTo>
                  <a:cubicBezTo>
                    <a:pt x="395" y="1135"/>
                    <a:pt x="429" y="1169"/>
                    <a:pt x="475" y="1169"/>
                  </a:cubicBezTo>
                  <a:cubicBezTo>
                    <a:pt x="486" y="1169"/>
                    <a:pt x="497" y="1167"/>
                    <a:pt x="508" y="1163"/>
                  </a:cubicBezTo>
                  <a:lnTo>
                    <a:pt x="1079" y="1015"/>
                  </a:lnTo>
                  <a:cubicBezTo>
                    <a:pt x="1100" y="783"/>
                    <a:pt x="1079" y="550"/>
                    <a:pt x="995" y="317"/>
                  </a:cubicBezTo>
                  <a:cubicBezTo>
                    <a:pt x="952" y="212"/>
                    <a:pt x="910" y="127"/>
                    <a:pt x="825" y="64"/>
                  </a:cubicBezTo>
                  <a:cubicBezTo>
                    <a:pt x="773" y="21"/>
                    <a:pt x="714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4"/>
            <p:cNvSpPr/>
            <p:nvPr/>
          </p:nvSpPr>
          <p:spPr>
            <a:xfrm>
              <a:off x="141783" y="4863894"/>
              <a:ext cx="77201" cy="120325"/>
            </a:xfrm>
            <a:custGeom>
              <a:avLst/>
              <a:gdLst/>
              <a:ahLst/>
              <a:cxnLst/>
              <a:rect l="l" t="t" r="r" b="b"/>
              <a:pathLst>
                <a:path w="657" h="1024" extrusionOk="0">
                  <a:moveTo>
                    <a:pt x="166" y="1"/>
                  </a:moveTo>
                  <a:cubicBezTo>
                    <a:pt x="146" y="1"/>
                    <a:pt x="126" y="4"/>
                    <a:pt x="106" y="9"/>
                  </a:cubicBezTo>
                  <a:cubicBezTo>
                    <a:pt x="43" y="51"/>
                    <a:pt x="1" y="136"/>
                    <a:pt x="43" y="199"/>
                  </a:cubicBezTo>
                  <a:lnTo>
                    <a:pt x="339" y="939"/>
                  </a:lnTo>
                  <a:cubicBezTo>
                    <a:pt x="360" y="981"/>
                    <a:pt x="424" y="1024"/>
                    <a:pt x="487" y="1024"/>
                  </a:cubicBezTo>
                  <a:cubicBezTo>
                    <a:pt x="508" y="1024"/>
                    <a:pt x="529" y="1024"/>
                    <a:pt x="550" y="1003"/>
                  </a:cubicBezTo>
                  <a:cubicBezTo>
                    <a:pt x="614" y="981"/>
                    <a:pt x="656" y="897"/>
                    <a:pt x="614" y="812"/>
                  </a:cubicBezTo>
                  <a:lnTo>
                    <a:pt x="318" y="93"/>
                  </a:lnTo>
                  <a:cubicBezTo>
                    <a:pt x="286" y="29"/>
                    <a:pt x="229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4"/>
            <p:cNvSpPr/>
            <p:nvPr/>
          </p:nvSpPr>
          <p:spPr>
            <a:xfrm>
              <a:off x="238724" y="4813836"/>
              <a:ext cx="42537" cy="150994"/>
            </a:xfrm>
            <a:custGeom>
              <a:avLst/>
              <a:gdLst/>
              <a:ahLst/>
              <a:cxnLst/>
              <a:rect l="l" t="t" r="r" b="b"/>
              <a:pathLst>
                <a:path w="362" h="1285" extrusionOk="0">
                  <a:moveTo>
                    <a:pt x="183" y="1"/>
                  </a:moveTo>
                  <a:cubicBezTo>
                    <a:pt x="107" y="1"/>
                    <a:pt x="33" y="38"/>
                    <a:pt x="43" y="117"/>
                  </a:cubicBezTo>
                  <a:lnTo>
                    <a:pt x="0" y="1133"/>
                  </a:lnTo>
                  <a:cubicBezTo>
                    <a:pt x="0" y="1217"/>
                    <a:pt x="64" y="1281"/>
                    <a:pt x="148" y="1281"/>
                  </a:cubicBezTo>
                  <a:cubicBezTo>
                    <a:pt x="157" y="1283"/>
                    <a:pt x="166" y="1285"/>
                    <a:pt x="174" y="1285"/>
                  </a:cubicBezTo>
                  <a:cubicBezTo>
                    <a:pt x="233" y="1285"/>
                    <a:pt x="297" y="1227"/>
                    <a:pt x="297" y="1154"/>
                  </a:cubicBezTo>
                  <a:lnTo>
                    <a:pt x="339" y="139"/>
                  </a:lnTo>
                  <a:cubicBezTo>
                    <a:pt x="361" y="49"/>
                    <a:pt x="270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4"/>
            <p:cNvSpPr/>
            <p:nvPr/>
          </p:nvSpPr>
          <p:spPr>
            <a:xfrm>
              <a:off x="3740255" y="4736166"/>
              <a:ext cx="77201" cy="121383"/>
            </a:xfrm>
            <a:custGeom>
              <a:avLst/>
              <a:gdLst/>
              <a:ahLst/>
              <a:cxnLst/>
              <a:rect l="l" t="t" r="r" b="b"/>
              <a:pathLst>
                <a:path w="657" h="1033" extrusionOk="0">
                  <a:moveTo>
                    <a:pt x="484" y="0"/>
                  </a:moveTo>
                  <a:cubicBezTo>
                    <a:pt x="425" y="0"/>
                    <a:pt x="376" y="40"/>
                    <a:pt x="361" y="102"/>
                  </a:cubicBezTo>
                  <a:lnTo>
                    <a:pt x="43" y="821"/>
                  </a:lnTo>
                  <a:cubicBezTo>
                    <a:pt x="1" y="884"/>
                    <a:pt x="43" y="990"/>
                    <a:pt x="128" y="1011"/>
                  </a:cubicBezTo>
                  <a:cubicBezTo>
                    <a:pt x="128" y="1032"/>
                    <a:pt x="149" y="1032"/>
                    <a:pt x="170" y="1032"/>
                  </a:cubicBezTo>
                  <a:cubicBezTo>
                    <a:pt x="234" y="1032"/>
                    <a:pt x="297" y="990"/>
                    <a:pt x="318" y="926"/>
                  </a:cubicBezTo>
                  <a:lnTo>
                    <a:pt x="635" y="207"/>
                  </a:lnTo>
                  <a:cubicBezTo>
                    <a:pt x="657" y="144"/>
                    <a:pt x="635" y="59"/>
                    <a:pt x="551" y="17"/>
                  </a:cubicBezTo>
                  <a:cubicBezTo>
                    <a:pt x="528" y="6"/>
                    <a:pt x="506" y="0"/>
                    <a:pt x="4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4"/>
            <p:cNvSpPr/>
            <p:nvPr/>
          </p:nvSpPr>
          <p:spPr>
            <a:xfrm>
              <a:off x="3680680" y="4686226"/>
              <a:ext cx="42302" cy="151346"/>
            </a:xfrm>
            <a:custGeom>
              <a:avLst/>
              <a:gdLst/>
              <a:ahLst/>
              <a:cxnLst/>
              <a:rect l="l" t="t" r="r" b="b"/>
              <a:pathLst>
                <a:path w="360" h="1288" extrusionOk="0">
                  <a:moveTo>
                    <a:pt x="155" y="0"/>
                  </a:moveTo>
                  <a:cubicBezTo>
                    <a:pt x="84" y="0"/>
                    <a:pt x="11" y="48"/>
                    <a:pt x="0" y="146"/>
                  </a:cubicBezTo>
                  <a:lnTo>
                    <a:pt x="64" y="1140"/>
                  </a:lnTo>
                  <a:cubicBezTo>
                    <a:pt x="64" y="1225"/>
                    <a:pt x="127" y="1288"/>
                    <a:pt x="212" y="1288"/>
                  </a:cubicBezTo>
                  <a:cubicBezTo>
                    <a:pt x="296" y="1288"/>
                    <a:pt x="360" y="1225"/>
                    <a:pt x="360" y="1140"/>
                  </a:cubicBezTo>
                  <a:lnTo>
                    <a:pt x="296" y="125"/>
                  </a:lnTo>
                  <a:cubicBezTo>
                    <a:pt x="286" y="43"/>
                    <a:pt x="221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4"/>
            <p:cNvSpPr/>
            <p:nvPr/>
          </p:nvSpPr>
          <p:spPr>
            <a:xfrm>
              <a:off x="2934676" y="4192710"/>
              <a:ext cx="6251160" cy="1901951"/>
            </a:xfrm>
            <a:custGeom>
              <a:avLst/>
              <a:gdLst/>
              <a:ahLst/>
              <a:cxnLst/>
              <a:rect l="l" t="t" r="r" b="b"/>
              <a:pathLst>
                <a:path w="55243" h="16808" extrusionOk="0">
                  <a:moveTo>
                    <a:pt x="44598" y="0"/>
                  </a:moveTo>
                  <a:cubicBezTo>
                    <a:pt x="40584" y="0"/>
                    <a:pt x="35338" y="325"/>
                    <a:pt x="28700" y="1326"/>
                  </a:cubicBezTo>
                  <a:cubicBezTo>
                    <a:pt x="9793" y="4203"/>
                    <a:pt x="1" y="12958"/>
                    <a:pt x="1" y="12958"/>
                  </a:cubicBezTo>
                  <a:lnTo>
                    <a:pt x="55243" y="16808"/>
                  </a:lnTo>
                  <a:lnTo>
                    <a:pt x="55243" y="1115"/>
                  </a:lnTo>
                  <a:cubicBezTo>
                    <a:pt x="55243" y="1115"/>
                    <a:pt x="52032" y="0"/>
                    <a:pt x="44598" y="0"/>
                  </a:cubicBezTo>
                  <a:close/>
                </a:path>
              </a:pathLst>
            </a:custGeom>
            <a:solidFill>
              <a:srgbClr val="79AD78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4"/>
            <p:cNvSpPr/>
            <p:nvPr/>
          </p:nvSpPr>
          <p:spPr>
            <a:xfrm>
              <a:off x="8383986" y="4469152"/>
              <a:ext cx="440522" cy="198591"/>
            </a:xfrm>
            <a:custGeom>
              <a:avLst/>
              <a:gdLst/>
              <a:ahLst/>
              <a:cxnLst/>
              <a:rect l="l" t="t" r="r" b="b"/>
              <a:pathLst>
                <a:path w="3893" h="1755" extrusionOk="0">
                  <a:moveTo>
                    <a:pt x="2715" y="0"/>
                  </a:moveTo>
                  <a:cubicBezTo>
                    <a:pt x="2677" y="0"/>
                    <a:pt x="2640" y="2"/>
                    <a:pt x="2602" y="4"/>
                  </a:cubicBezTo>
                  <a:cubicBezTo>
                    <a:pt x="2306" y="4"/>
                    <a:pt x="2031" y="4"/>
                    <a:pt x="1735" y="25"/>
                  </a:cubicBezTo>
                  <a:cubicBezTo>
                    <a:pt x="1079" y="89"/>
                    <a:pt x="1" y="596"/>
                    <a:pt x="889" y="1379"/>
                  </a:cubicBezTo>
                  <a:cubicBezTo>
                    <a:pt x="1192" y="1647"/>
                    <a:pt x="1726" y="1755"/>
                    <a:pt x="2251" y="1755"/>
                  </a:cubicBezTo>
                  <a:cubicBezTo>
                    <a:pt x="2679" y="1755"/>
                    <a:pt x="3100" y="1683"/>
                    <a:pt x="3385" y="1569"/>
                  </a:cubicBezTo>
                  <a:cubicBezTo>
                    <a:pt x="3617" y="1464"/>
                    <a:pt x="3808" y="1252"/>
                    <a:pt x="3850" y="998"/>
                  </a:cubicBezTo>
                  <a:cubicBezTo>
                    <a:pt x="3892" y="660"/>
                    <a:pt x="3744" y="343"/>
                    <a:pt x="3448" y="173"/>
                  </a:cubicBezTo>
                  <a:cubicBezTo>
                    <a:pt x="3227" y="63"/>
                    <a:pt x="2973" y="0"/>
                    <a:pt x="2715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4"/>
            <p:cNvSpPr/>
            <p:nvPr/>
          </p:nvSpPr>
          <p:spPr>
            <a:xfrm>
              <a:off x="8704673" y="4720134"/>
              <a:ext cx="442898" cy="156497"/>
            </a:xfrm>
            <a:custGeom>
              <a:avLst/>
              <a:gdLst/>
              <a:ahLst/>
              <a:cxnLst/>
              <a:rect l="l" t="t" r="r" b="b"/>
              <a:pathLst>
                <a:path w="3914" h="1383" extrusionOk="0">
                  <a:moveTo>
                    <a:pt x="1920" y="1"/>
                  </a:moveTo>
                  <a:cubicBezTo>
                    <a:pt x="1421" y="1"/>
                    <a:pt x="914" y="84"/>
                    <a:pt x="530" y="324"/>
                  </a:cubicBezTo>
                  <a:cubicBezTo>
                    <a:pt x="85" y="620"/>
                    <a:pt x="1" y="1001"/>
                    <a:pt x="487" y="1234"/>
                  </a:cubicBezTo>
                  <a:cubicBezTo>
                    <a:pt x="752" y="1349"/>
                    <a:pt x="1066" y="1382"/>
                    <a:pt x="1377" y="1382"/>
                  </a:cubicBezTo>
                  <a:cubicBezTo>
                    <a:pt x="1637" y="1382"/>
                    <a:pt x="1894" y="1359"/>
                    <a:pt x="2116" y="1339"/>
                  </a:cubicBezTo>
                  <a:cubicBezTo>
                    <a:pt x="2412" y="1297"/>
                    <a:pt x="3913" y="726"/>
                    <a:pt x="3194" y="176"/>
                  </a:cubicBezTo>
                  <a:cubicBezTo>
                    <a:pt x="3131" y="134"/>
                    <a:pt x="3067" y="113"/>
                    <a:pt x="2983" y="113"/>
                  </a:cubicBezTo>
                  <a:cubicBezTo>
                    <a:pt x="2672" y="49"/>
                    <a:pt x="2299" y="1"/>
                    <a:pt x="1920" y="1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4"/>
            <p:cNvSpPr/>
            <p:nvPr/>
          </p:nvSpPr>
          <p:spPr>
            <a:xfrm>
              <a:off x="9051727" y="4502420"/>
              <a:ext cx="64726" cy="125265"/>
            </a:xfrm>
            <a:custGeom>
              <a:avLst/>
              <a:gdLst/>
              <a:ahLst/>
              <a:cxnLst/>
              <a:rect l="l" t="t" r="r" b="b"/>
              <a:pathLst>
                <a:path w="572" h="1107" extrusionOk="0">
                  <a:moveTo>
                    <a:pt x="423" y="1"/>
                  </a:moveTo>
                  <a:cubicBezTo>
                    <a:pt x="354" y="1"/>
                    <a:pt x="293" y="42"/>
                    <a:pt x="275" y="112"/>
                  </a:cubicBezTo>
                  <a:lnTo>
                    <a:pt x="43" y="895"/>
                  </a:lnTo>
                  <a:cubicBezTo>
                    <a:pt x="0" y="979"/>
                    <a:pt x="43" y="1064"/>
                    <a:pt x="127" y="1106"/>
                  </a:cubicBezTo>
                  <a:lnTo>
                    <a:pt x="170" y="1106"/>
                  </a:lnTo>
                  <a:cubicBezTo>
                    <a:pt x="233" y="1106"/>
                    <a:pt x="275" y="1064"/>
                    <a:pt x="297" y="1000"/>
                  </a:cubicBezTo>
                  <a:lnTo>
                    <a:pt x="550" y="218"/>
                  </a:lnTo>
                  <a:cubicBezTo>
                    <a:pt x="572" y="133"/>
                    <a:pt x="529" y="49"/>
                    <a:pt x="466" y="6"/>
                  </a:cubicBezTo>
                  <a:cubicBezTo>
                    <a:pt x="451" y="3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14"/>
            <p:cNvSpPr/>
            <p:nvPr/>
          </p:nvSpPr>
          <p:spPr>
            <a:xfrm>
              <a:off x="8989490" y="4457158"/>
              <a:ext cx="45602" cy="156157"/>
            </a:xfrm>
            <a:custGeom>
              <a:avLst/>
              <a:gdLst/>
              <a:ahLst/>
              <a:cxnLst/>
              <a:rect l="l" t="t" r="r" b="b"/>
              <a:pathLst>
                <a:path w="403" h="1380" extrusionOk="0">
                  <a:moveTo>
                    <a:pt x="160" y="0"/>
                  </a:moveTo>
                  <a:cubicBezTo>
                    <a:pt x="149" y="0"/>
                    <a:pt x="139" y="2"/>
                    <a:pt x="127" y="5"/>
                  </a:cubicBezTo>
                  <a:cubicBezTo>
                    <a:pt x="43" y="5"/>
                    <a:pt x="1" y="89"/>
                    <a:pt x="1" y="174"/>
                  </a:cubicBezTo>
                  <a:lnTo>
                    <a:pt x="127" y="1231"/>
                  </a:lnTo>
                  <a:cubicBezTo>
                    <a:pt x="127" y="1316"/>
                    <a:pt x="191" y="1379"/>
                    <a:pt x="276" y="1379"/>
                  </a:cubicBezTo>
                  <a:cubicBezTo>
                    <a:pt x="360" y="1358"/>
                    <a:pt x="402" y="1273"/>
                    <a:pt x="402" y="1189"/>
                  </a:cubicBezTo>
                  <a:lnTo>
                    <a:pt x="297" y="131"/>
                  </a:lnTo>
                  <a:cubicBezTo>
                    <a:pt x="278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14"/>
            <p:cNvSpPr/>
            <p:nvPr/>
          </p:nvSpPr>
          <p:spPr>
            <a:xfrm>
              <a:off x="2947858" y="4192710"/>
              <a:ext cx="6251160" cy="1901951"/>
            </a:xfrm>
            <a:custGeom>
              <a:avLst/>
              <a:gdLst/>
              <a:ahLst/>
              <a:cxnLst/>
              <a:rect l="l" t="t" r="r" b="b"/>
              <a:pathLst>
                <a:path w="55243" h="16808" extrusionOk="0">
                  <a:moveTo>
                    <a:pt x="44598" y="0"/>
                  </a:moveTo>
                  <a:cubicBezTo>
                    <a:pt x="40584" y="0"/>
                    <a:pt x="35338" y="325"/>
                    <a:pt x="28700" y="1326"/>
                  </a:cubicBezTo>
                  <a:cubicBezTo>
                    <a:pt x="9793" y="4203"/>
                    <a:pt x="1" y="12958"/>
                    <a:pt x="1" y="12958"/>
                  </a:cubicBezTo>
                  <a:lnTo>
                    <a:pt x="55243" y="16808"/>
                  </a:lnTo>
                  <a:lnTo>
                    <a:pt x="55243" y="1115"/>
                  </a:lnTo>
                  <a:cubicBezTo>
                    <a:pt x="55243" y="1115"/>
                    <a:pt x="52032" y="0"/>
                    <a:pt x="44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14"/>
            <p:cNvSpPr/>
            <p:nvPr/>
          </p:nvSpPr>
          <p:spPr>
            <a:xfrm>
              <a:off x="5703571" y="4544466"/>
              <a:ext cx="430904" cy="238875"/>
            </a:xfrm>
            <a:custGeom>
              <a:avLst/>
              <a:gdLst/>
              <a:ahLst/>
              <a:cxnLst/>
              <a:rect l="l" t="t" r="r" b="b"/>
              <a:pathLst>
                <a:path w="3808" h="2111" extrusionOk="0">
                  <a:moveTo>
                    <a:pt x="2242" y="0"/>
                  </a:moveTo>
                  <a:cubicBezTo>
                    <a:pt x="1840" y="0"/>
                    <a:pt x="1439" y="74"/>
                    <a:pt x="1058" y="222"/>
                  </a:cubicBezTo>
                  <a:cubicBezTo>
                    <a:pt x="170" y="582"/>
                    <a:pt x="0" y="2020"/>
                    <a:pt x="1100" y="2105"/>
                  </a:cubicBezTo>
                  <a:cubicBezTo>
                    <a:pt x="1149" y="2109"/>
                    <a:pt x="1199" y="2111"/>
                    <a:pt x="1250" y="2111"/>
                  </a:cubicBezTo>
                  <a:cubicBezTo>
                    <a:pt x="2007" y="2111"/>
                    <a:pt x="3057" y="1684"/>
                    <a:pt x="3532" y="1090"/>
                  </a:cubicBezTo>
                  <a:cubicBezTo>
                    <a:pt x="3680" y="878"/>
                    <a:pt x="3807" y="561"/>
                    <a:pt x="3638" y="349"/>
                  </a:cubicBezTo>
                  <a:cubicBezTo>
                    <a:pt x="3575" y="307"/>
                    <a:pt x="3511" y="244"/>
                    <a:pt x="3427" y="222"/>
                  </a:cubicBezTo>
                  <a:cubicBezTo>
                    <a:pt x="3046" y="74"/>
                    <a:pt x="2644" y="0"/>
                    <a:pt x="2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14"/>
            <p:cNvSpPr/>
            <p:nvPr/>
          </p:nvSpPr>
          <p:spPr>
            <a:xfrm>
              <a:off x="8397169" y="4469152"/>
              <a:ext cx="440522" cy="198591"/>
            </a:xfrm>
            <a:custGeom>
              <a:avLst/>
              <a:gdLst/>
              <a:ahLst/>
              <a:cxnLst/>
              <a:rect l="l" t="t" r="r" b="b"/>
              <a:pathLst>
                <a:path w="3893" h="1755" extrusionOk="0">
                  <a:moveTo>
                    <a:pt x="2715" y="0"/>
                  </a:moveTo>
                  <a:cubicBezTo>
                    <a:pt x="2677" y="0"/>
                    <a:pt x="2640" y="2"/>
                    <a:pt x="2602" y="4"/>
                  </a:cubicBezTo>
                  <a:cubicBezTo>
                    <a:pt x="2306" y="4"/>
                    <a:pt x="2031" y="4"/>
                    <a:pt x="1735" y="25"/>
                  </a:cubicBezTo>
                  <a:cubicBezTo>
                    <a:pt x="1079" y="89"/>
                    <a:pt x="1" y="596"/>
                    <a:pt x="889" y="1379"/>
                  </a:cubicBezTo>
                  <a:cubicBezTo>
                    <a:pt x="1192" y="1647"/>
                    <a:pt x="1726" y="1755"/>
                    <a:pt x="2251" y="1755"/>
                  </a:cubicBezTo>
                  <a:cubicBezTo>
                    <a:pt x="2679" y="1755"/>
                    <a:pt x="3100" y="1683"/>
                    <a:pt x="3385" y="1569"/>
                  </a:cubicBezTo>
                  <a:cubicBezTo>
                    <a:pt x="3617" y="1464"/>
                    <a:pt x="3808" y="1252"/>
                    <a:pt x="3850" y="998"/>
                  </a:cubicBezTo>
                  <a:cubicBezTo>
                    <a:pt x="3892" y="660"/>
                    <a:pt x="3744" y="343"/>
                    <a:pt x="3448" y="173"/>
                  </a:cubicBezTo>
                  <a:cubicBezTo>
                    <a:pt x="3227" y="63"/>
                    <a:pt x="2973" y="0"/>
                    <a:pt x="27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14"/>
            <p:cNvSpPr/>
            <p:nvPr/>
          </p:nvSpPr>
          <p:spPr>
            <a:xfrm>
              <a:off x="8717856" y="4720134"/>
              <a:ext cx="442898" cy="156497"/>
            </a:xfrm>
            <a:custGeom>
              <a:avLst/>
              <a:gdLst/>
              <a:ahLst/>
              <a:cxnLst/>
              <a:rect l="l" t="t" r="r" b="b"/>
              <a:pathLst>
                <a:path w="3914" h="1383" extrusionOk="0">
                  <a:moveTo>
                    <a:pt x="1920" y="1"/>
                  </a:moveTo>
                  <a:cubicBezTo>
                    <a:pt x="1421" y="1"/>
                    <a:pt x="914" y="84"/>
                    <a:pt x="530" y="324"/>
                  </a:cubicBezTo>
                  <a:cubicBezTo>
                    <a:pt x="85" y="620"/>
                    <a:pt x="1" y="1001"/>
                    <a:pt x="487" y="1234"/>
                  </a:cubicBezTo>
                  <a:cubicBezTo>
                    <a:pt x="752" y="1349"/>
                    <a:pt x="1066" y="1382"/>
                    <a:pt x="1377" y="1382"/>
                  </a:cubicBezTo>
                  <a:cubicBezTo>
                    <a:pt x="1637" y="1382"/>
                    <a:pt x="1894" y="1359"/>
                    <a:pt x="2116" y="1339"/>
                  </a:cubicBezTo>
                  <a:cubicBezTo>
                    <a:pt x="2412" y="1297"/>
                    <a:pt x="3913" y="726"/>
                    <a:pt x="3194" y="176"/>
                  </a:cubicBezTo>
                  <a:cubicBezTo>
                    <a:pt x="3131" y="134"/>
                    <a:pt x="3067" y="113"/>
                    <a:pt x="2983" y="113"/>
                  </a:cubicBezTo>
                  <a:cubicBezTo>
                    <a:pt x="2672" y="49"/>
                    <a:pt x="2299" y="1"/>
                    <a:pt x="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14"/>
            <p:cNvSpPr/>
            <p:nvPr/>
          </p:nvSpPr>
          <p:spPr>
            <a:xfrm>
              <a:off x="5901035" y="4480920"/>
              <a:ext cx="62350" cy="125152"/>
            </a:xfrm>
            <a:custGeom>
              <a:avLst/>
              <a:gdLst/>
              <a:ahLst/>
              <a:cxnLst/>
              <a:rect l="l" t="t" r="r" b="b"/>
              <a:pathLst>
                <a:path w="551" h="1106" extrusionOk="0">
                  <a:moveTo>
                    <a:pt x="402" y="1"/>
                  </a:moveTo>
                  <a:cubicBezTo>
                    <a:pt x="334" y="1"/>
                    <a:pt x="276" y="42"/>
                    <a:pt x="276" y="112"/>
                  </a:cubicBezTo>
                  <a:lnTo>
                    <a:pt x="22" y="894"/>
                  </a:lnTo>
                  <a:cubicBezTo>
                    <a:pt x="1" y="979"/>
                    <a:pt x="22" y="1063"/>
                    <a:pt x="107" y="1106"/>
                  </a:cubicBezTo>
                  <a:lnTo>
                    <a:pt x="170" y="1106"/>
                  </a:lnTo>
                  <a:cubicBezTo>
                    <a:pt x="212" y="1106"/>
                    <a:pt x="276" y="1063"/>
                    <a:pt x="276" y="1000"/>
                  </a:cubicBezTo>
                  <a:lnTo>
                    <a:pt x="530" y="218"/>
                  </a:lnTo>
                  <a:cubicBezTo>
                    <a:pt x="551" y="133"/>
                    <a:pt x="509" y="48"/>
                    <a:pt x="445" y="6"/>
                  </a:cubicBezTo>
                  <a:cubicBezTo>
                    <a:pt x="431" y="2"/>
                    <a:pt x="416" y="1"/>
                    <a:pt x="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14"/>
            <p:cNvSpPr/>
            <p:nvPr/>
          </p:nvSpPr>
          <p:spPr>
            <a:xfrm>
              <a:off x="5836422" y="4435658"/>
              <a:ext cx="45602" cy="156044"/>
            </a:xfrm>
            <a:custGeom>
              <a:avLst/>
              <a:gdLst/>
              <a:ahLst/>
              <a:cxnLst/>
              <a:rect l="l" t="t" r="r" b="b"/>
              <a:pathLst>
                <a:path w="403" h="1379" extrusionOk="0">
                  <a:moveTo>
                    <a:pt x="160" y="0"/>
                  </a:moveTo>
                  <a:cubicBezTo>
                    <a:pt x="150" y="0"/>
                    <a:pt x="139" y="1"/>
                    <a:pt x="128" y="4"/>
                  </a:cubicBezTo>
                  <a:cubicBezTo>
                    <a:pt x="43" y="25"/>
                    <a:pt x="1" y="89"/>
                    <a:pt x="1" y="173"/>
                  </a:cubicBezTo>
                  <a:lnTo>
                    <a:pt x="107" y="1231"/>
                  </a:lnTo>
                  <a:cubicBezTo>
                    <a:pt x="107" y="1315"/>
                    <a:pt x="191" y="1379"/>
                    <a:pt x="276" y="1379"/>
                  </a:cubicBezTo>
                  <a:cubicBezTo>
                    <a:pt x="339" y="1358"/>
                    <a:pt x="403" y="1273"/>
                    <a:pt x="382" y="1189"/>
                  </a:cubicBezTo>
                  <a:lnTo>
                    <a:pt x="276" y="131"/>
                  </a:lnTo>
                  <a:cubicBezTo>
                    <a:pt x="276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14"/>
            <p:cNvSpPr/>
            <p:nvPr/>
          </p:nvSpPr>
          <p:spPr>
            <a:xfrm>
              <a:off x="9064909" y="4502420"/>
              <a:ext cx="64726" cy="125265"/>
            </a:xfrm>
            <a:custGeom>
              <a:avLst/>
              <a:gdLst/>
              <a:ahLst/>
              <a:cxnLst/>
              <a:rect l="l" t="t" r="r" b="b"/>
              <a:pathLst>
                <a:path w="572" h="1107" extrusionOk="0">
                  <a:moveTo>
                    <a:pt x="423" y="1"/>
                  </a:moveTo>
                  <a:cubicBezTo>
                    <a:pt x="354" y="1"/>
                    <a:pt x="293" y="42"/>
                    <a:pt x="275" y="112"/>
                  </a:cubicBezTo>
                  <a:lnTo>
                    <a:pt x="43" y="895"/>
                  </a:lnTo>
                  <a:cubicBezTo>
                    <a:pt x="0" y="979"/>
                    <a:pt x="43" y="1064"/>
                    <a:pt x="127" y="1106"/>
                  </a:cubicBezTo>
                  <a:lnTo>
                    <a:pt x="170" y="1106"/>
                  </a:lnTo>
                  <a:cubicBezTo>
                    <a:pt x="233" y="1106"/>
                    <a:pt x="275" y="1064"/>
                    <a:pt x="297" y="1000"/>
                  </a:cubicBezTo>
                  <a:lnTo>
                    <a:pt x="550" y="218"/>
                  </a:lnTo>
                  <a:cubicBezTo>
                    <a:pt x="572" y="133"/>
                    <a:pt x="529" y="49"/>
                    <a:pt x="466" y="6"/>
                  </a:cubicBezTo>
                  <a:cubicBezTo>
                    <a:pt x="451" y="3"/>
                    <a:pt x="437" y="1"/>
                    <a:pt x="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14"/>
            <p:cNvSpPr/>
            <p:nvPr/>
          </p:nvSpPr>
          <p:spPr>
            <a:xfrm>
              <a:off x="9002673" y="4457158"/>
              <a:ext cx="45602" cy="156157"/>
            </a:xfrm>
            <a:custGeom>
              <a:avLst/>
              <a:gdLst/>
              <a:ahLst/>
              <a:cxnLst/>
              <a:rect l="l" t="t" r="r" b="b"/>
              <a:pathLst>
                <a:path w="403" h="1380" extrusionOk="0">
                  <a:moveTo>
                    <a:pt x="160" y="0"/>
                  </a:moveTo>
                  <a:cubicBezTo>
                    <a:pt x="149" y="0"/>
                    <a:pt x="139" y="2"/>
                    <a:pt x="127" y="5"/>
                  </a:cubicBezTo>
                  <a:cubicBezTo>
                    <a:pt x="43" y="5"/>
                    <a:pt x="1" y="89"/>
                    <a:pt x="1" y="174"/>
                  </a:cubicBezTo>
                  <a:lnTo>
                    <a:pt x="127" y="1231"/>
                  </a:lnTo>
                  <a:cubicBezTo>
                    <a:pt x="127" y="1316"/>
                    <a:pt x="191" y="1379"/>
                    <a:pt x="276" y="1379"/>
                  </a:cubicBezTo>
                  <a:cubicBezTo>
                    <a:pt x="360" y="1358"/>
                    <a:pt x="402" y="1273"/>
                    <a:pt x="402" y="1189"/>
                  </a:cubicBezTo>
                  <a:lnTo>
                    <a:pt x="297" y="131"/>
                  </a:lnTo>
                  <a:cubicBezTo>
                    <a:pt x="278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4" name="Google Shape;564;p14"/>
          <p:cNvSpPr/>
          <p:nvPr/>
        </p:nvSpPr>
        <p:spPr>
          <a:xfrm>
            <a:off x="5028103" y="7083197"/>
            <a:ext cx="99125" cy="159175"/>
          </a:xfrm>
          <a:custGeom>
            <a:avLst/>
            <a:gdLst/>
            <a:ahLst/>
            <a:cxnLst/>
            <a:rect l="l" t="t" r="r" b="b"/>
            <a:pathLst>
              <a:path w="657" h="1055" extrusionOk="0">
                <a:moveTo>
                  <a:pt x="163" y="1"/>
                </a:moveTo>
                <a:cubicBezTo>
                  <a:pt x="144" y="1"/>
                  <a:pt x="124" y="6"/>
                  <a:pt x="107" y="18"/>
                </a:cubicBezTo>
                <a:cubicBezTo>
                  <a:pt x="43" y="60"/>
                  <a:pt x="1" y="166"/>
                  <a:pt x="43" y="229"/>
                </a:cubicBezTo>
                <a:lnTo>
                  <a:pt x="382" y="970"/>
                </a:lnTo>
                <a:cubicBezTo>
                  <a:pt x="403" y="1033"/>
                  <a:pt x="445" y="1054"/>
                  <a:pt x="509" y="1054"/>
                </a:cubicBezTo>
                <a:lnTo>
                  <a:pt x="572" y="1054"/>
                </a:lnTo>
                <a:cubicBezTo>
                  <a:pt x="635" y="991"/>
                  <a:pt x="657" y="906"/>
                  <a:pt x="635" y="822"/>
                </a:cubicBezTo>
                <a:lnTo>
                  <a:pt x="297" y="81"/>
                </a:lnTo>
                <a:cubicBezTo>
                  <a:pt x="267" y="36"/>
                  <a:pt x="214" y="1"/>
                  <a:pt x="1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14"/>
          <p:cNvSpPr/>
          <p:nvPr/>
        </p:nvSpPr>
        <p:spPr>
          <a:xfrm>
            <a:off x="5146239" y="7006099"/>
            <a:ext cx="44811" cy="207456"/>
          </a:xfrm>
          <a:custGeom>
            <a:avLst/>
            <a:gdLst/>
            <a:ahLst/>
            <a:cxnLst/>
            <a:rect l="l" t="t" r="r" b="b"/>
            <a:pathLst>
              <a:path w="297" h="1375" extrusionOk="0">
                <a:moveTo>
                  <a:pt x="149" y="0"/>
                </a:moveTo>
                <a:cubicBezTo>
                  <a:pt x="64" y="0"/>
                  <a:pt x="0" y="85"/>
                  <a:pt x="0" y="148"/>
                </a:cubicBezTo>
                <a:lnTo>
                  <a:pt x="22" y="1206"/>
                </a:lnTo>
                <a:cubicBezTo>
                  <a:pt x="22" y="1290"/>
                  <a:pt x="85" y="1375"/>
                  <a:pt x="170" y="1375"/>
                </a:cubicBezTo>
                <a:cubicBezTo>
                  <a:pt x="233" y="1354"/>
                  <a:pt x="297" y="1290"/>
                  <a:pt x="297" y="1206"/>
                </a:cubicBezTo>
                <a:lnTo>
                  <a:pt x="275" y="148"/>
                </a:lnTo>
                <a:cubicBezTo>
                  <a:pt x="275" y="64"/>
                  <a:pt x="212" y="0"/>
                  <a:pt x="1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6" name="Google Shape;566;p14"/>
          <p:cNvGrpSpPr/>
          <p:nvPr/>
        </p:nvGrpSpPr>
        <p:grpSpPr>
          <a:xfrm>
            <a:off x="4271041" y="354215"/>
            <a:ext cx="951764" cy="935725"/>
            <a:chOff x="3203280" y="265661"/>
            <a:chExt cx="713823" cy="701794"/>
          </a:xfrm>
        </p:grpSpPr>
        <p:sp>
          <p:nvSpPr>
            <p:cNvPr id="567" name="Google Shape;567;p14"/>
            <p:cNvSpPr/>
            <p:nvPr/>
          </p:nvSpPr>
          <p:spPr>
            <a:xfrm rot="1116294" flipH="1">
              <a:off x="3275733" y="342115"/>
              <a:ext cx="568362" cy="544627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14"/>
            <p:cNvSpPr/>
            <p:nvPr/>
          </p:nvSpPr>
          <p:spPr>
            <a:xfrm rot="1116294" flipH="1">
              <a:off x="3275213" y="346433"/>
              <a:ext cx="569951" cy="544325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14"/>
            <p:cNvSpPr/>
            <p:nvPr/>
          </p:nvSpPr>
          <p:spPr>
            <a:xfrm rot="1116294" flipH="1">
              <a:off x="3344071" y="398803"/>
              <a:ext cx="445886" cy="426535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14"/>
            <p:cNvSpPr/>
            <p:nvPr/>
          </p:nvSpPr>
          <p:spPr>
            <a:xfrm rot="1116294" flipH="1">
              <a:off x="3499063" y="442529"/>
              <a:ext cx="293775" cy="417110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14"/>
            <p:cNvSpPr/>
            <p:nvPr/>
          </p:nvSpPr>
          <p:spPr>
            <a:xfrm rot="1116294" flipH="1">
              <a:off x="3275739" y="342097"/>
              <a:ext cx="568362" cy="544627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14"/>
            <p:cNvSpPr/>
            <p:nvPr/>
          </p:nvSpPr>
          <p:spPr>
            <a:xfrm rot="1116294" flipH="1">
              <a:off x="3275219" y="346415"/>
              <a:ext cx="569951" cy="544325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14"/>
            <p:cNvSpPr/>
            <p:nvPr/>
          </p:nvSpPr>
          <p:spPr>
            <a:xfrm rot="1116294" flipH="1">
              <a:off x="3344077" y="398785"/>
              <a:ext cx="445886" cy="426535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14"/>
            <p:cNvSpPr/>
            <p:nvPr/>
          </p:nvSpPr>
          <p:spPr>
            <a:xfrm rot="1116174" flipH="1">
              <a:off x="3499040" y="449500"/>
              <a:ext cx="282613" cy="401236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5" name="Google Shape;575;p14"/>
          <p:cNvGrpSpPr/>
          <p:nvPr/>
        </p:nvGrpSpPr>
        <p:grpSpPr>
          <a:xfrm>
            <a:off x="10975053" y="3730051"/>
            <a:ext cx="530364" cy="509621"/>
            <a:chOff x="8231289" y="2797538"/>
            <a:chExt cx="397773" cy="382216"/>
          </a:xfrm>
        </p:grpSpPr>
        <p:sp>
          <p:nvSpPr>
            <p:cNvPr id="576" name="Google Shape;576;p14"/>
            <p:cNvSpPr/>
            <p:nvPr/>
          </p:nvSpPr>
          <p:spPr>
            <a:xfrm flipH="1">
              <a:off x="8231289" y="2797551"/>
              <a:ext cx="396111" cy="3796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14"/>
            <p:cNvSpPr/>
            <p:nvPr/>
          </p:nvSpPr>
          <p:spPr>
            <a:xfrm flipH="1">
              <a:off x="8231844" y="2800348"/>
              <a:ext cx="397219" cy="37940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14"/>
            <p:cNvSpPr/>
            <p:nvPr/>
          </p:nvSpPr>
          <p:spPr>
            <a:xfrm flipH="1">
              <a:off x="8278131" y="2835568"/>
              <a:ext cx="310753" cy="29730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14"/>
            <p:cNvSpPr/>
            <p:nvPr/>
          </p:nvSpPr>
          <p:spPr>
            <a:xfrm flipH="1">
              <a:off x="8391951" y="2847071"/>
              <a:ext cx="204742" cy="290735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14"/>
            <p:cNvSpPr/>
            <p:nvPr/>
          </p:nvSpPr>
          <p:spPr>
            <a:xfrm flipH="1">
              <a:off x="8231289" y="2797538"/>
              <a:ext cx="396111" cy="3796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14"/>
            <p:cNvSpPr/>
            <p:nvPr/>
          </p:nvSpPr>
          <p:spPr>
            <a:xfrm flipH="1">
              <a:off x="8231844" y="2800334"/>
              <a:ext cx="397219" cy="37940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14"/>
            <p:cNvSpPr/>
            <p:nvPr/>
          </p:nvSpPr>
          <p:spPr>
            <a:xfrm flipH="1">
              <a:off x="8278131" y="2835555"/>
              <a:ext cx="310753" cy="29730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14"/>
            <p:cNvSpPr/>
            <p:nvPr/>
          </p:nvSpPr>
          <p:spPr>
            <a:xfrm flipH="1">
              <a:off x="8391904" y="2853207"/>
              <a:ext cx="196980" cy="279660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4" name="Google Shape;584;p14"/>
          <p:cNvSpPr/>
          <p:nvPr/>
        </p:nvSpPr>
        <p:spPr>
          <a:xfrm>
            <a:off x="9563775" y="166501"/>
            <a:ext cx="2340243" cy="1195999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5" name="Google Shape;585;p14"/>
          <p:cNvSpPr/>
          <p:nvPr/>
        </p:nvSpPr>
        <p:spPr>
          <a:xfrm>
            <a:off x="3" y="834784"/>
            <a:ext cx="3813176" cy="194875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791159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380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76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93980"/>
            <a:ext cx="9283700" cy="112522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87325" y="93980"/>
            <a:ext cx="1558925" cy="131318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9364345" y="127000"/>
            <a:ext cx="2947670" cy="1614170"/>
            <a:chOff x="14717" y="483"/>
            <a:chExt cx="4642" cy="2542"/>
          </a:xfrm>
        </p:grpSpPr>
        <p:pic>
          <p:nvPicPr>
            <p:cNvPr id="49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1080000" flipH="1">
              <a:off x="14717" y="1777"/>
              <a:ext cx="4642" cy="124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6093" y="483"/>
              <a:ext cx="1491" cy="1622"/>
            </a:xfrm>
            <a:prstGeom prst="rect">
              <a:avLst/>
            </a:prstGeom>
          </p:spPr>
        </p:pic>
        <p:pic>
          <p:nvPicPr>
            <p:cNvPr id="57" name="Picture 5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flipH="1">
              <a:off x="17253" y="1054"/>
              <a:ext cx="1917" cy="18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93760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9174480" y="125730"/>
            <a:ext cx="2737485" cy="2210435"/>
            <a:chOff x="14448" y="198"/>
            <a:chExt cx="4311" cy="3481"/>
          </a:xfrm>
        </p:grpSpPr>
        <p:pic>
          <p:nvPicPr>
            <p:cNvPr id="11" name="Pictur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5715" y="198"/>
              <a:ext cx="3045" cy="3019"/>
            </a:xfrm>
            <a:prstGeom prst="rect">
              <a:avLst/>
            </a:prstGeom>
          </p:spPr>
        </p:pic>
        <p:pic>
          <p:nvPicPr>
            <p:cNvPr id="10" name="Picture 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4448" y="1035"/>
              <a:ext cx="3826" cy="26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025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64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143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132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083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858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97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3" name="Google Shape;1073;p30"/>
          <p:cNvGrpSpPr/>
          <p:nvPr/>
        </p:nvGrpSpPr>
        <p:grpSpPr>
          <a:xfrm>
            <a:off x="732203" y="644966"/>
            <a:ext cx="10679772" cy="5568084"/>
            <a:chOff x="549152" y="483724"/>
            <a:chExt cx="8009829" cy="4176063"/>
          </a:xfrm>
        </p:grpSpPr>
        <p:sp>
          <p:nvSpPr>
            <p:cNvPr id="1074" name="Google Shape;1074;p30"/>
            <p:cNvSpPr/>
            <p:nvPr/>
          </p:nvSpPr>
          <p:spPr>
            <a:xfrm rot="924102" flipH="1">
              <a:off x="7596871" y="3904036"/>
              <a:ext cx="698874" cy="669795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30"/>
            <p:cNvSpPr/>
            <p:nvPr/>
          </p:nvSpPr>
          <p:spPr>
            <a:xfrm rot="924102" flipH="1">
              <a:off x="7596518" y="3909319"/>
              <a:ext cx="700828" cy="669423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30"/>
            <p:cNvSpPr/>
            <p:nvPr/>
          </p:nvSpPr>
          <p:spPr>
            <a:xfrm rot="924102" flipH="1">
              <a:off x="7680721" y="3973265"/>
              <a:ext cx="548274" cy="524562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30"/>
            <p:cNvSpPr/>
            <p:nvPr/>
          </p:nvSpPr>
          <p:spPr>
            <a:xfrm rot="924102" flipH="1">
              <a:off x="7873834" y="4021536"/>
              <a:ext cx="361234" cy="512971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30"/>
            <p:cNvSpPr/>
            <p:nvPr/>
          </p:nvSpPr>
          <p:spPr>
            <a:xfrm rot="924102" flipH="1">
              <a:off x="7596878" y="3904014"/>
              <a:ext cx="698874" cy="669795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30"/>
            <p:cNvSpPr/>
            <p:nvPr/>
          </p:nvSpPr>
          <p:spPr>
            <a:xfrm rot="924102" flipH="1">
              <a:off x="7596524" y="3909297"/>
              <a:ext cx="700828" cy="669423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30"/>
            <p:cNvSpPr/>
            <p:nvPr/>
          </p:nvSpPr>
          <p:spPr>
            <a:xfrm rot="924102" flipH="1">
              <a:off x="7680727" y="3973242"/>
              <a:ext cx="548274" cy="524562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30"/>
            <p:cNvSpPr/>
            <p:nvPr/>
          </p:nvSpPr>
          <p:spPr>
            <a:xfrm rot="924111" flipH="1">
              <a:off x="7873686" y="4030480"/>
              <a:ext cx="347568" cy="493455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0"/>
            <p:cNvSpPr/>
            <p:nvPr/>
          </p:nvSpPr>
          <p:spPr>
            <a:xfrm flipH="1">
              <a:off x="8087957" y="483740"/>
              <a:ext cx="469056" cy="44954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0"/>
            <p:cNvSpPr/>
            <p:nvPr/>
          </p:nvSpPr>
          <p:spPr>
            <a:xfrm flipH="1">
              <a:off x="8088613" y="487051"/>
              <a:ext cx="470368" cy="449298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0"/>
            <p:cNvSpPr/>
            <p:nvPr/>
          </p:nvSpPr>
          <p:spPr>
            <a:xfrm flipH="1">
              <a:off x="8143423" y="528760"/>
              <a:ext cx="367980" cy="352072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30"/>
            <p:cNvSpPr/>
            <p:nvPr/>
          </p:nvSpPr>
          <p:spPr>
            <a:xfrm flipH="1">
              <a:off x="8278203" y="542382"/>
              <a:ext cx="242446" cy="344292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30"/>
            <p:cNvSpPr/>
            <p:nvPr/>
          </p:nvSpPr>
          <p:spPr>
            <a:xfrm flipH="1">
              <a:off x="8087957" y="483724"/>
              <a:ext cx="469056" cy="44954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0"/>
            <p:cNvSpPr/>
            <p:nvPr/>
          </p:nvSpPr>
          <p:spPr>
            <a:xfrm flipH="1">
              <a:off x="8088613" y="487036"/>
              <a:ext cx="470368" cy="449298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0"/>
            <p:cNvSpPr/>
            <p:nvPr/>
          </p:nvSpPr>
          <p:spPr>
            <a:xfrm flipH="1">
              <a:off x="8143423" y="528745"/>
              <a:ext cx="367980" cy="352072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0"/>
            <p:cNvSpPr/>
            <p:nvPr/>
          </p:nvSpPr>
          <p:spPr>
            <a:xfrm flipH="1">
              <a:off x="8278135" y="549649"/>
              <a:ext cx="233268" cy="331179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0"/>
            <p:cNvSpPr/>
            <p:nvPr/>
          </p:nvSpPr>
          <p:spPr>
            <a:xfrm rot="2153308" flipH="1">
              <a:off x="1827439" y="578552"/>
              <a:ext cx="469050" cy="449564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0"/>
            <p:cNvSpPr/>
            <p:nvPr/>
          </p:nvSpPr>
          <p:spPr>
            <a:xfrm rot="2153308" flipH="1">
              <a:off x="1825978" y="582028"/>
              <a:ext cx="470362" cy="449314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0"/>
            <p:cNvSpPr/>
            <p:nvPr/>
          </p:nvSpPr>
          <p:spPr>
            <a:xfrm rot="2153308" flipH="1">
              <a:off x="1884149" y="627167"/>
              <a:ext cx="367975" cy="35208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0"/>
            <p:cNvSpPr/>
            <p:nvPr/>
          </p:nvSpPr>
          <p:spPr>
            <a:xfrm rot="2153308" flipH="1">
              <a:off x="1999552" y="681156"/>
              <a:ext cx="242443" cy="344304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0"/>
            <p:cNvSpPr/>
            <p:nvPr/>
          </p:nvSpPr>
          <p:spPr>
            <a:xfrm rot="2153308" flipH="1">
              <a:off x="1827448" y="578539"/>
              <a:ext cx="469050" cy="449564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0"/>
            <p:cNvSpPr/>
            <p:nvPr/>
          </p:nvSpPr>
          <p:spPr>
            <a:xfrm rot="2153308" flipH="1">
              <a:off x="1825987" y="582015"/>
              <a:ext cx="470362" cy="449314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0"/>
            <p:cNvSpPr/>
            <p:nvPr/>
          </p:nvSpPr>
          <p:spPr>
            <a:xfrm rot="2153308" flipH="1">
              <a:off x="1884158" y="627155"/>
              <a:ext cx="367975" cy="35208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0"/>
            <p:cNvSpPr/>
            <p:nvPr/>
          </p:nvSpPr>
          <p:spPr>
            <a:xfrm rot="2153337" flipH="1">
              <a:off x="1999946" y="685554"/>
              <a:ext cx="233271" cy="331183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0"/>
            <p:cNvSpPr/>
            <p:nvPr/>
          </p:nvSpPr>
          <p:spPr>
            <a:xfrm flipH="1">
              <a:off x="549152" y="3931709"/>
              <a:ext cx="642127" cy="6154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0"/>
            <p:cNvSpPr/>
            <p:nvPr/>
          </p:nvSpPr>
          <p:spPr>
            <a:xfrm flipH="1">
              <a:off x="550050" y="3936243"/>
              <a:ext cx="643923" cy="615075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0"/>
            <p:cNvSpPr/>
            <p:nvPr/>
          </p:nvSpPr>
          <p:spPr>
            <a:xfrm flipH="1">
              <a:off x="625084" y="3993341"/>
              <a:ext cx="503756" cy="481975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0"/>
            <p:cNvSpPr/>
            <p:nvPr/>
          </p:nvSpPr>
          <p:spPr>
            <a:xfrm flipH="1">
              <a:off x="809595" y="4011989"/>
              <a:ext cx="331903" cy="471325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0"/>
            <p:cNvSpPr/>
            <p:nvPr/>
          </p:nvSpPr>
          <p:spPr>
            <a:xfrm flipH="1">
              <a:off x="549152" y="3931688"/>
              <a:ext cx="642127" cy="6154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0"/>
            <p:cNvSpPr/>
            <p:nvPr/>
          </p:nvSpPr>
          <p:spPr>
            <a:xfrm flipH="1">
              <a:off x="550050" y="3936221"/>
              <a:ext cx="643923" cy="615075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0"/>
            <p:cNvSpPr/>
            <p:nvPr/>
          </p:nvSpPr>
          <p:spPr>
            <a:xfrm flipH="1">
              <a:off x="625084" y="3993320"/>
              <a:ext cx="503756" cy="481975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0"/>
            <p:cNvSpPr/>
            <p:nvPr/>
          </p:nvSpPr>
          <p:spPr>
            <a:xfrm flipH="1">
              <a:off x="809491" y="4021937"/>
              <a:ext cx="319348" cy="453390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06" name="Google Shape;1106;p30"/>
          <p:cNvSpPr/>
          <p:nvPr/>
        </p:nvSpPr>
        <p:spPr>
          <a:xfrm flipH="1">
            <a:off x="6549803" y="267701"/>
            <a:ext cx="2340243" cy="1195999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7" name="Google Shape;1107;p30"/>
          <p:cNvSpPr/>
          <p:nvPr/>
        </p:nvSpPr>
        <p:spPr>
          <a:xfrm flipH="1">
            <a:off x="9056775" y="2183784"/>
            <a:ext cx="3813176" cy="194875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8" name="Google Shape;1108;p30"/>
          <p:cNvSpPr/>
          <p:nvPr/>
        </p:nvSpPr>
        <p:spPr>
          <a:xfrm flipH="1">
            <a:off x="436926" y="2288635"/>
            <a:ext cx="2741407" cy="1401016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271784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117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523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52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E75866-0D33-4A46-B510-B25FEC5EAB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DFFA77F-ABE4-4EF4-940C-C9EAA8CBADCB}" type="datetimeFigureOut">
              <a:rPr lang="en-US" altLang="en-US"/>
              <a:pPr>
                <a:defRPr/>
              </a:pPr>
              <a:t>12/03/2025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294686-F6F2-4415-BEE3-BEB68F110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227CF1-EEEA-46E2-BF24-4AB965B0F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5B27EA4D-7AE6-492C-85BF-CC80761FC4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2592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51FCAB-85BA-4677-955F-E0E842C127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C57DAAF-B6CB-43AB-89E2-1BBCA18E5777}" type="datetimeFigureOut">
              <a:rPr lang="en-US" altLang="en-US"/>
              <a:pPr>
                <a:defRPr/>
              </a:pPr>
              <a:t>12/03/2025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C2B34D-0869-47C8-B83B-B872A4C52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AE3BB2-92BE-42A8-A2B4-0C2D84CDA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0F22016F-DF5F-4763-88F6-F47B8084D8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28783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75CC4C-D53A-4A54-9CCC-2068E152D1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4FCE3A1-CE27-4386-8F3F-1B0AECB5DA51}" type="datetimeFigureOut">
              <a:rPr lang="en-US" altLang="en-US"/>
              <a:pPr>
                <a:defRPr/>
              </a:pPr>
              <a:t>12/03/2025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D17FF6-E095-444B-BEC3-5020114AA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D31791-5A4B-4A9A-882D-B69FD1838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30E4B25-4899-4F75-AF3E-76C9814579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21537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5955C86-5528-46F0-B799-3A8E8148CB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9C2B4A4-99D2-4606-A353-1C45F2043CDF}" type="datetimeFigureOut">
              <a:rPr lang="en-US" altLang="en-US"/>
              <a:pPr>
                <a:defRPr/>
              </a:pPr>
              <a:t>12/03/2025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FD7C2B-68DC-4A68-B7B5-3DC978360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85817AC-73A0-4E01-864E-8F901E8E7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44013AB-6E63-41E9-ACBB-896F6B8154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3130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E8A490B-A11E-499A-9101-F3D286F43E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1D8BFB2-94C0-4190-B7E5-3A200FBCA88E}" type="datetimeFigureOut">
              <a:rPr lang="en-US" altLang="en-US"/>
              <a:pPr>
                <a:defRPr/>
              </a:pPr>
              <a:t>12/03/2025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815B8D9-8F02-40AB-AC87-37C1DD411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632174F-6046-469A-BB44-52EEC5F34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B7911284-CD44-4597-B606-0C8210A617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6344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CC2EF65-B522-40A7-BDC4-2C2DD19076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CD9B863-07F6-4C09-9E78-CD0ECBA10586}" type="datetimeFigureOut">
              <a:rPr lang="en-US" altLang="en-US"/>
              <a:pPr>
                <a:defRPr/>
              </a:pPr>
              <a:t>12/03/2025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71BAAAF-8725-42A7-84FE-1415DDCED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4E18B11-AC07-4B58-87F1-179ACBCD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559FFD7-D1C1-4D2C-9F0A-D223DAFEC3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96193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2572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31"/>
          <p:cNvSpPr/>
          <p:nvPr/>
        </p:nvSpPr>
        <p:spPr>
          <a:xfrm flipH="1">
            <a:off x="9878847" y="329201"/>
            <a:ext cx="1518157" cy="775865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1" name="Google Shape;1111;p31"/>
          <p:cNvSpPr/>
          <p:nvPr/>
        </p:nvSpPr>
        <p:spPr>
          <a:xfrm flipH="1">
            <a:off x="-805859" y="541717"/>
            <a:ext cx="3813176" cy="194875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2" name="Google Shape;1112;p31"/>
          <p:cNvSpPr/>
          <p:nvPr/>
        </p:nvSpPr>
        <p:spPr>
          <a:xfrm flipH="1">
            <a:off x="8936918" y="4675834"/>
            <a:ext cx="1922980" cy="982753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3" name="Google Shape;1113;p31"/>
          <p:cNvSpPr/>
          <p:nvPr/>
        </p:nvSpPr>
        <p:spPr>
          <a:xfrm rot="924001" flipH="1">
            <a:off x="4386190" y="272247"/>
            <a:ext cx="512148" cy="490835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4" name="Google Shape;1114;p31"/>
          <p:cNvSpPr/>
          <p:nvPr/>
        </p:nvSpPr>
        <p:spPr>
          <a:xfrm rot="924001" flipH="1">
            <a:off x="4385930" y="276117"/>
            <a:ext cx="513580" cy="490563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5" name="Google Shape;1115;p31"/>
          <p:cNvSpPr/>
          <p:nvPr/>
        </p:nvSpPr>
        <p:spPr>
          <a:xfrm rot="924001" flipH="1">
            <a:off x="4447637" y="322978"/>
            <a:ext cx="401785" cy="384407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6" name="Google Shape;1116;p31"/>
          <p:cNvSpPr/>
          <p:nvPr/>
        </p:nvSpPr>
        <p:spPr>
          <a:xfrm rot="924001" flipH="1">
            <a:off x="4589154" y="358349"/>
            <a:ext cx="264719" cy="375912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7" name="Google Shape;1117;p31"/>
          <p:cNvSpPr/>
          <p:nvPr/>
        </p:nvSpPr>
        <p:spPr>
          <a:xfrm rot="924001" flipH="1">
            <a:off x="4386194" y="272229"/>
            <a:ext cx="512148" cy="490835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8" name="Google Shape;1118;p31"/>
          <p:cNvSpPr/>
          <p:nvPr/>
        </p:nvSpPr>
        <p:spPr>
          <a:xfrm rot="924001" flipH="1">
            <a:off x="4385935" y="276101"/>
            <a:ext cx="513580" cy="490563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9" name="Google Shape;1119;p31"/>
          <p:cNvSpPr/>
          <p:nvPr/>
        </p:nvSpPr>
        <p:spPr>
          <a:xfrm rot="924001" flipH="1">
            <a:off x="4447641" y="322962"/>
            <a:ext cx="401785" cy="384407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0" name="Google Shape;1120;p31"/>
          <p:cNvSpPr/>
          <p:nvPr/>
        </p:nvSpPr>
        <p:spPr>
          <a:xfrm rot="924250" flipH="1">
            <a:off x="4589031" y="364892"/>
            <a:ext cx="254715" cy="361627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1" name="Google Shape;1121;p31"/>
          <p:cNvSpPr/>
          <p:nvPr/>
        </p:nvSpPr>
        <p:spPr>
          <a:xfrm rot="1473651" flipH="1">
            <a:off x="297329" y="5973359"/>
            <a:ext cx="625377" cy="59942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2" name="Google Shape;1122;p31"/>
          <p:cNvSpPr/>
          <p:nvPr/>
        </p:nvSpPr>
        <p:spPr>
          <a:xfrm rot="1473651" flipH="1">
            <a:off x="296279" y="5978118"/>
            <a:ext cx="627127" cy="599087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3" name="Google Shape;1123;p31"/>
          <p:cNvSpPr/>
          <p:nvPr/>
        </p:nvSpPr>
        <p:spPr>
          <a:xfrm rot="1473651" flipH="1">
            <a:off x="372740" y="6036564"/>
            <a:ext cx="490616" cy="469445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4" name="Google Shape;1124;p31"/>
          <p:cNvSpPr/>
          <p:nvPr/>
        </p:nvSpPr>
        <p:spPr>
          <a:xfrm rot="1473651" flipH="1">
            <a:off x="538359" y="6093462"/>
            <a:ext cx="323245" cy="459073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5" name="Google Shape;1125;p31"/>
          <p:cNvSpPr/>
          <p:nvPr/>
        </p:nvSpPr>
        <p:spPr>
          <a:xfrm rot="1473651" flipH="1">
            <a:off x="297337" y="5973341"/>
            <a:ext cx="625377" cy="59942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6" name="Google Shape;1126;p31"/>
          <p:cNvSpPr/>
          <p:nvPr/>
        </p:nvSpPr>
        <p:spPr>
          <a:xfrm rot="1473651" flipH="1">
            <a:off x="296287" y="5978099"/>
            <a:ext cx="627127" cy="599087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7" name="Google Shape;1127;p31"/>
          <p:cNvSpPr/>
          <p:nvPr/>
        </p:nvSpPr>
        <p:spPr>
          <a:xfrm rot="1473651" flipH="1">
            <a:off x="372749" y="6036546"/>
            <a:ext cx="490616" cy="469445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8" name="Google Shape;1128;p31"/>
          <p:cNvSpPr/>
          <p:nvPr/>
        </p:nvSpPr>
        <p:spPr>
          <a:xfrm rot="1473785" flipH="1">
            <a:off x="538412" y="6100468"/>
            <a:ext cx="311019" cy="441565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9" name="Google Shape;1129;p31"/>
          <p:cNvSpPr/>
          <p:nvPr/>
        </p:nvSpPr>
        <p:spPr>
          <a:xfrm flipH="1">
            <a:off x="10763137" y="2757930"/>
            <a:ext cx="856169" cy="820557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0" name="Google Shape;1130;p31"/>
          <p:cNvSpPr/>
          <p:nvPr/>
        </p:nvSpPr>
        <p:spPr>
          <a:xfrm flipH="1">
            <a:off x="10764334" y="2763974"/>
            <a:ext cx="858564" cy="820100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1" name="Google Shape;1131;p31"/>
          <p:cNvSpPr/>
          <p:nvPr/>
        </p:nvSpPr>
        <p:spPr>
          <a:xfrm flipH="1">
            <a:off x="10864379" y="2840106"/>
            <a:ext cx="671675" cy="64263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2" name="Google Shape;1132;p31"/>
          <p:cNvSpPr/>
          <p:nvPr/>
        </p:nvSpPr>
        <p:spPr>
          <a:xfrm flipH="1">
            <a:off x="11110394" y="2864970"/>
            <a:ext cx="442537" cy="628433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3" name="Google Shape;1133;p31"/>
          <p:cNvSpPr/>
          <p:nvPr/>
        </p:nvSpPr>
        <p:spPr>
          <a:xfrm flipH="1">
            <a:off x="10763137" y="2757900"/>
            <a:ext cx="856169" cy="820557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4" name="Google Shape;1134;p31"/>
          <p:cNvSpPr/>
          <p:nvPr/>
        </p:nvSpPr>
        <p:spPr>
          <a:xfrm flipH="1">
            <a:off x="10764334" y="2763946"/>
            <a:ext cx="858564" cy="820100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5" name="Google Shape;1135;p31"/>
          <p:cNvSpPr/>
          <p:nvPr/>
        </p:nvSpPr>
        <p:spPr>
          <a:xfrm flipH="1">
            <a:off x="10864379" y="2840077"/>
            <a:ext cx="671675" cy="64263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6" name="Google Shape;1136;p31"/>
          <p:cNvSpPr/>
          <p:nvPr/>
        </p:nvSpPr>
        <p:spPr>
          <a:xfrm flipH="1">
            <a:off x="11110255" y="2878233"/>
            <a:ext cx="425797" cy="604520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946384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F17E8A6-EFD9-49A8-B762-D4A1E1A766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FB91A3D-2C27-4164-B815-0358274911F9}" type="datetimeFigureOut">
              <a:rPr lang="en-US" altLang="en-US"/>
              <a:pPr>
                <a:defRPr/>
              </a:pPr>
              <a:t>12/03/2025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CAFD45A-7236-4697-B1CD-66B20BCA5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DF096B5-EAD6-45D1-B764-F03811766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59BEA7E-626F-4A2A-B9B1-A27B1E38E1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5293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490EB3-7612-4166-A284-49E8D1FC35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8414862-3823-40F4-B395-CDA90C24C388}" type="datetimeFigureOut">
              <a:rPr lang="en-US" altLang="en-US"/>
              <a:pPr>
                <a:defRPr/>
              </a:pPr>
              <a:t>12/03/2025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1FDC96-0948-4AB2-A018-8855AD929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C29AABC-FB27-430A-919D-9D11DB8CD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6665989-8AE7-4687-BAC5-188C8F4AD8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9921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E4D97A-9F45-43C7-8220-62E32A25BA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B6622D8-5C7D-4574-BC2D-295B4ABC5B32}" type="datetimeFigureOut">
              <a:rPr lang="en-US" altLang="en-US"/>
              <a:pPr>
                <a:defRPr/>
              </a:pPr>
              <a:t>12/03/2025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363C33-6EE9-42C4-91B1-F0B1F55B9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60B909-5D15-4450-87EB-CB37A0673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D657509D-13EA-4480-9A95-739255CD5D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631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9D77D0-2C1C-48DE-8B6B-AF824B8F8A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E156980-B1ED-4C04-A009-4B87253E6D37}" type="datetimeFigureOut">
              <a:rPr lang="en-US" altLang="en-US"/>
              <a:pPr>
                <a:defRPr/>
              </a:pPr>
              <a:t>12/03/2025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0110C9-CEFB-4F84-8A55-49F9F3A24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682B12-AE9D-4C34-9BD7-46D82C10D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EEFDEB6-FEE4-43ED-A3C1-E4B174D34B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911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xmlns="" id="{B3166D01-9C52-4506-AB07-94DC29206B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44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xmlns="" id="{EA709A25-E300-4E02-B47E-4C78651399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4">
            <a:extLst>
              <a:ext uri="{FF2B5EF4-FFF2-40B4-BE49-F238E27FC236}">
                <a16:creationId xmlns:a16="http://schemas.microsoft.com/office/drawing/2014/main" xmlns="" id="{48C3EF92-AE91-466B-A381-C018EAC1A21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47133" y="-419100"/>
            <a:ext cx="11474451" cy="6981826"/>
            <a:chOff x="-5011357" y="-419197"/>
            <a:chExt cx="11473305" cy="6982043"/>
          </a:xfrm>
        </p:grpSpPr>
        <p:pic>
          <p:nvPicPr>
            <p:cNvPr id="4" name="图片 5">
              <a:extLst>
                <a:ext uri="{FF2B5EF4-FFF2-40B4-BE49-F238E27FC236}">
                  <a16:creationId xmlns:a16="http://schemas.microsoft.com/office/drawing/2014/main" xmlns="" id="{853AD14F-F7ED-42F4-BC0E-319C98D71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011357" y="445752"/>
              <a:ext cx="11473305" cy="6117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组合 6">
              <a:extLst>
                <a:ext uri="{FF2B5EF4-FFF2-40B4-BE49-F238E27FC236}">
                  <a16:creationId xmlns:a16="http://schemas.microsoft.com/office/drawing/2014/main" xmlns="" id="{2B03347C-C79E-47A5-872E-C059A84BA9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822876" y="-419197"/>
              <a:ext cx="1125750" cy="2130005"/>
              <a:chOff x="-5030286" y="-385762"/>
              <a:chExt cx="1323975" cy="2505074"/>
            </a:xfrm>
          </p:grpSpPr>
          <p:sp>
            <p:nvSpPr>
              <p:cNvPr id="9" name="矩形 10">
                <a:extLst>
                  <a:ext uri="{FF2B5EF4-FFF2-40B4-BE49-F238E27FC236}">
                    <a16:creationId xmlns:a16="http://schemas.microsoft.com/office/drawing/2014/main" xmlns="" id="{834AE7B5-03E3-40F5-9215-F01CE923A23F}"/>
                  </a:ext>
                </a:extLst>
              </p:cNvPr>
              <p:cNvSpPr/>
              <p:nvPr/>
            </p:nvSpPr>
            <p:spPr>
              <a:xfrm>
                <a:off x="-4460413" y="-385762"/>
                <a:ext cx="92098" cy="220467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114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20">
                  <a:solidFill>
                    <a:prstClr val="white"/>
                  </a:solidFill>
                </a:endParaRPr>
              </a:p>
            </p:txBody>
          </p:sp>
          <p:pic>
            <p:nvPicPr>
              <p:cNvPr id="10" name="图片 11">
                <a:extLst>
                  <a:ext uri="{FF2B5EF4-FFF2-40B4-BE49-F238E27FC236}">
                    <a16:creationId xmlns:a16="http://schemas.microsoft.com/office/drawing/2014/main" xmlns="" id="{9439D3F4-A5DF-498D-9E82-6D3D3B1722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40408">
                <a:off x="-5030286" y="757237"/>
                <a:ext cx="1323975" cy="136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组合 7">
              <a:extLst>
                <a:ext uri="{FF2B5EF4-FFF2-40B4-BE49-F238E27FC236}">
                  <a16:creationId xmlns:a16="http://schemas.microsoft.com/office/drawing/2014/main" xmlns="" id="{9E60602E-7C4A-44FC-B709-0BA04852FC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48703" y="-419197"/>
              <a:ext cx="1125746" cy="2130005"/>
              <a:chOff x="1451292" y="-385762"/>
              <a:chExt cx="1323975" cy="2505074"/>
            </a:xfrm>
          </p:grpSpPr>
          <p:sp>
            <p:nvSpPr>
              <p:cNvPr id="7" name="矩形 8">
                <a:extLst>
                  <a:ext uri="{FF2B5EF4-FFF2-40B4-BE49-F238E27FC236}">
                    <a16:creationId xmlns:a16="http://schemas.microsoft.com/office/drawing/2014/main" xmlns="" id="{9FD5BCC7-73A7-4D1A-8EFC-D431008F82FC}"/>
                  </a:ext>
                </a:extLst>
              </p:cNvPr>
              <p:cNvSpPr/>
              <p:nvPr/>
            </p:nvSpPr>
            <p:spPr>
              <a:xfrm>
                <a:off x="2021911" y="-385762"/>
                <a:ext cx="92097" cy="220467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114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20">
                  <a:solidFill>
                    <a:prstClr val="white"/>
                  </a:solidFill>
                </a:endParaRPr>
              </a:p>
            </p:txBody>
          </p:sp>
          <p:pic>
            <p:nvPicPr>
              <p:cNvPr id="8" name="图片 9">
                <a:extLst>
                  <a:ext uri="{FF2B5EF4-FFF2-40B4-BE49-F238E27FC236}">
                    <a16:creationId xmlns:a16="http://schemas.microsoft.com/office/drawing/2014/main" xmlns="" id="{8D52D286-55D3-4199-8A45-5275F248FF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40408">
                <a:off x="1451292" y="757237"/>
                <a:ext cx="1323975" cy="136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87758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CED254-A4AB-1F2C-69DE-1D4943106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B72A588-8EB7-E891-BF18-EC971C1B2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0C1C61-6772-154D-7F80-199B53CA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AD70DB-9AF8-F8B9-783B-FDE31D9A9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B4C8E4-4FAA-77EC-191D-9242BBA51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329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ACABF8-B772-16BC-6519-7A1DC05D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46ED13-0ED0-2EF5-2434-D88BC81E2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1A9CBB-F4F1-B1FB-274F-0FF1F3CE5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859C36-A088-7631-32C9-D137B551D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BE2492-6F0E-A1A6-0B94-1A7AFA576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394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F700C3-907D-3158-175E-0CE5AA2AE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51AA933-9714-1624-56FF-22BF57A7C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7ACB83-7C6B-62F7-FA09-6D5A6C12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531CD9-3783-F524-DFD8-8C9C6F3DF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DAE8C6-E1A2-9332-0788-FF2200087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865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71BEB4-A5C8-10ED-C454-98FE44256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DCCD32-C726-63FC-844E-4C6810435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26DD384-102A-0546-10F0-93D6258DE3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CF87662-5E98-5CA7-7B20-2E6D0A194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982D65-FB02-7CA2-7E99-7C0E20359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F47367-49B7-5FCF-4FF0-EBBF3A69D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42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xmlns="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xmlns="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xmlns="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xmlns="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xmlns="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xmlns="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xmlns="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19FFE29-BC1A-F337-F2F6-CBC695E072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3D430D-056C-BF36-2FF9-B44E1441319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95717"/>
      </p:ext>
    </p:extLst>
  </p:cSld>
  <p:clrMapOvr>
    <a:masterClrMapping/>
  </p:clrMapOvr>
  <p:transition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A6853F-79A0-9648-536A-279B1D007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1D27932-CC42-F48D-893B-172C0FA17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4C07D47-557A-6A85-8FA4-67D8AC681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4F3CACB-2316-E0FC-4803-95BFDADD4D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2A48EE8-C3AD-024A-BF20-02DC9C97D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2ED1192-AE6C-95AC-1895-27938FC48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07408A3-3B99-C5D9-19C0-861411BE4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FECE7F0-14B4-71DA-0336-9E6827A5A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35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74266A-9FDA-0E63-E207-720BFB50F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CF969F3-98FE-B9F7-0610-BE85DD9BF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3A563C9-2D55-C6EC-4EBA-7C3486EF9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08885C4-41D1-ED7E-BA13-571D22117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345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98254FD-6117-EB4A-7147-6FAF5CCD5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2DA991C-5406-B38B-72FC-D1AE0610D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62B3321-7599-26AC-DFFD-9114BBE75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280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C1039B-079B-70A5-5F22-A7F870A33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517800-701A-31E2-7C51-7F5A439CF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849966-5018-6D9C-7BCA-D89E82922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28BD8D1-39E1-E2F8-43FE-9F3882DE3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E4BEBA3-E7B9-601A-E2CD-611B65C7A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848940E-8205-A625-87E7-BD3A89660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733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A6D449-9B4B-FE38-C1C5-5A977BC5B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2FBFD80-D5C7-534E-101E-AD6BB20D38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593D5A8-3624-E9A4-0F85-A3888F5C0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E09F4D8-6C8C-0AA7-82FC-BFD56C966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5739905-4B6F-8646-58E6-1BA9FDFC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9309CD1-8639-1C5C-355B-F0D304C23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883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79ABA6-1B61-4D3D-D11C-01F0896B1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E590C61-216D-CBBC-5AF8-D68E5B93D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DE568F-0B40-0429-ECD0-DD24C1103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DF7A8A-9D34-23FC-A41D-B2B6E29BA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EC014C-5657-75A8-EB48-AE0925357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496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934C16E-BB04-5568-029A-061157434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2FC424D-6692-C638-D4EB-A9D7F53FFC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714985-B3DC-B928-4F47-6061A5B6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0674ED-EF57-21F9-62B7-2324C7F3F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BB716A-B9DB-D117-DB71-9E200A075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05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xmlns="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xmlns="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xmlns="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xmlns="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xmlns="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xmlns="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xmlns="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19FFE29-BC1A-F337-F2F6-CBC695E072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3D430D-056C-BF36-2FF9-B44E1441319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8781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xmlns="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xmlns="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xmlns="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xmlns="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xmlns="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xmlns="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xmlns="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19FFE29-BC1A-F337-F2F6-CBC695E072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3D430D-056C-BF36-2FF9-B44E1441319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5513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image" Target="../media/image1.png"/><Relationship Id="rId30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ags" Target="../tags/tag1.xml"/><Relationship Id="rId18" Type="http://schemas.openxmlformats.org/officeDocument/2006/relationships/image" Target="../media/image10.sv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9.png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8.svg"/><Relationship Id="rId10" Type="http://schemas.openxmlformats.org/officeDocument/2006/relationships/slideLayout" Target="../slideLayouts/slideLayout40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ags" Target="../tags/tag2.xml"/><Relationship Id="rId18" Type="http://schemas.openxmlformats.org/officeDocument/2006/relationships/image" Target="../media/image10.sv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43.xml"/><Relationship Id="rId16" Type="http://schemas.openxmlformats.org/officeDocument/2006/relationships/image" Target="../media/image9.png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image" Target="../media/image8.svg"/><Relationship Id="rId10" Type="http://schemas.openxmlformats.org/officeDocument/2006/relationships/slideLayout" Target="../slideLayouts/slideLayout51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image" Target="../media/image23.pn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image" Target="../media/image22.png"/><Relationship Id="rId2" Type="http://schemas.openxmlformats.org/officeDocument/2006/relationships/slideLayout" Target="../slideLayouts/slideLayout54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20.pn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image" Target="../media/image24.jpe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rgbClr val="78D3F8"/>
            </a:gs>
            <a:gs pos="0">
              <a:schemeClr val="bg1"/>
            </a:gs>
            <a:gs pos="100000">
              <a:srgbClr val="00B0F0"/>
            </a:gs>
          </a:gsLst>
          <a:lin ang="5400012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951767" y="1548033"/>
            <a:ext cx="10173600" cy="4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106700" y="303967"/>
            <a:ext cx="9371200" cy="6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34946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7" r:id="rId4"/>
    <p:sldLayoutId id="2147483669" r:id="rId5"/>
    <p:sldLayoutId id="214748367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4E20626D-A071-4118-B250-9BAD8647B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AB9AFB24-D2BF-4F4F-B30A-7ED510B83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6D7C384-E8FD-43EC-871C-9C8C213472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35D67-2310-4526-A710-094FC98A39C8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986AC7F-8491-41CF-BEEF-F9B76DBD3A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37DD82A-9157-4929-8924-59320AD49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416D2EB1-7425-0DFB-6479-BCE85DEC69B1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DCC7901-312C-1140-C852-592465AAABB4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259FBE4-2DB6-4811-849E-D0F6E1DEC72E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D53F362-EAEE-0543-9C9E-2D1B0A66867A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17866B6-3F91-6339-1C10-2EAF8AB981F1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40621EA1-4DA6-AE63-63F0-50E4F1ED4455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93450F4-8053-919B-9B24-06D4CD55FE7A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DFDDB0A-4DF3-83C4-D2B7-DCC5F7118A70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-8258512" y="0"/>
            <a:ext cx="2188654" cy="26580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B1854F3-8355-F590-1CF6-FABE4C74FDC2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2EDDF01-21B9-2D82-248F-2511B2078E0A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06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  <p:sldLayoutId id="2147483695" r:id="rId24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50495" y="2298700"/>
            <a:ext cx="12341860" cy="4559300"/>
            <a:chOff x="-431" y="2612"/>
            <a:chExt cx="19868" cy="8188"/>
          </a:xfrm>
        </p:grpSpPr>
        <p:pic>
          <p:nvPicPr>
            <p:cNvPr id="17" name="Picture 17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-431" y="4320"/>
              <a:ext cx="9801" cy="6480"/>
            </a:xfrm>
            <a:prstGeom prst="rect">
              <a:avLst/>
            </a:prstGeom>
          </p:spPr>
        </p:pic>
        <p:pic>
          <p:nvPicPr>
            <p:cNvPr id="7" name="Picture 17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 l="33517"/>
            <a:stretch>
              <a:fillRect/>
            </a:stretch>
          </p:blipFill>
          <p:spPr>
            <a:xfrm flipH="1">
              <a:off x="8122" y="4320"/>
              <a:ext cx="6516" cy="6480"/>
            </a:xfrm>
            <a:prstGeom prst="rect">
              <a:avLst/>
            </a:prstGeom>
          </p:spPr>
        </p:pic>
        <p:pic>
          <p:nvPicPr>
            <p:cNvPr id="9" name="Picture 17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 l="52742"/>
            <a:stretch>
              <a:fillRect/>
            </a:stretch>
          </p:blipFill>
          <p:spPr>
            <a:xfrm>
              <a:off x="13585" y="2612"/>
              <a:ext cx="5853" cy="8188"/>
            </a:xfrm>
            <a:prstGeom prst="rect">
              <a:avLst/>
            </a:prstGeom>
          </p:spPr>
        </p:pic>
        <p:pic>
          <p:nvPicPr>
            <p:cNvPr id="11" name="Picture 14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158" y="6611"/>
              <a:ext cx="1327" cy="1345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19"/>
          <a:srcRect/>
          <a:stretch>
            <a:fillRect/>
          </a:stretch>
        </p:blipFill>
        <p:spPr>
          <a:xfrm>
            <a:off x="757555" y="3693160"/>
            <a:ext cx="991870" cy="937895"/>
          </a:xfrm>
          <a:prstGeom prst="rect">
            <a:avLst/>
          </a:prstGeom>
        </p:spPr>
      </p:pic>
      <p:sp>
        <p:nvSpPr>
          <p:cNvPr id="13" name="Oval 12"/>
          <p:cNvSpPr>
            <a:spLocks noChangeAspect="1"/>
          </p:cNvSpPr>
          <p:nvPr userDrawn="1">
            <p:custDataLst>
              <p:tags r:id="rId13"/>
            </p:custDataLst>
          </p:nvPr>
        </p:nvSpPr>
        <p:spPr>
          <a:xfrm>
            <a:off x="-1084082" y="1841500"/>
            <a:ext cx="914400" cy="914400"/>
          </a:xfrm>
          <a:prstGeom prst="ellipse">
            <a:avLst/>
          </a:prstGeom>
          <a:blipFill dpi="0" rotWithShape="0">
            <a:blip r:embed="rId20" cstate="print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2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50495" y="2298700"/>
            <a:ext cx="12341860" cy="4559300"/>
            <a:chOff x="-431" y="2612"/>
            <a:chExt cx="19868" cy="8188"/>
          </a:xfrm>
        </p:grpSpPr>
        <p:pic>
          <p:nvPicPr>
            <p:cNvPr id="17" name="Picture 17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-431" y="4320"/>
              <a:ext cx="9801" cy="6480"/>
            </a:xfrm>
            <a:prstGeom prst="rect">
              <a:avLst/>
            </a:prstGeom>
          </p:spPr>
        </p:pic>
        <p:pic>
          <p:nvPicPr>
            <p:cNvPr id="7" name="Picture 17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 l="33517"/>
            <a:stretch>
              <a:fillRect/>
            </a:stretch>
          </p:blipFill>
          <p:spPr>
            <a:xfrm flipH="1">
              <a:off x="8122" y="4320"/>
              <a:ext cx="6516" cy="6480"/>
            </a:xfrm>
            <a:prstGeom prst="rect">
              <a:avLst/>
            </a:prstGeom>
          </p:spPr>
        </p:pic>
        <p:pic>
          <p:nvPicPr>
            <p:cNvPr id="9" name="Picture 17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 l="52742"/>
            <a:stretch>
              <a:fillRect/>
            </a:stretch>
          </p:blipFill>
          <p:spPr>
            <a:xfrm>
              <a:off x="13585" y="2612"/>
              <a:ext cx="5853" cy="8188"/>
            </a:xfrm>
            <a:prstGeom prst="rect">
              <a:avLst/>
            </a:prstGeom>
          </p:spPr>
        </p:pic>
        <p:pic>
          <p:nvPicPr>
            <p:cNvPr id="11" name="Picture 14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158" y="6611"/>
              <a:ext cx="1327" cy="1345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19"/>
          <a:srcRect/>
          <a:stretch>
            <a:fillRect/>
          </a:stretch>
        </p:blipFill>
        <p:spPr>
          <a:xfrm>
            <a:off x="757555" y="3693160"/>
            <a:ext cx="991870" cy="937895"/>
          </a:xfrm>
          <a:prstGeom prst="rect">
            <a:avLst/>
          </a:prstGeom>
        </p:spPr>
      </p:pic>
      <p:sp>
        <p:nvSpPr>
          <p:cNvPr id="13" name="Oval 12"/>
          <p:cNvSpPr>
            <a:spLocks noChangeAspect="1"/>
          </p:cNvSpPr>
          <p:nvPr userDrawn="1">
            <p:custDataLst>
              <p:tags r:id="rId13"/>
            </p:custDataLst>
          </p:nvPr>
        </p:nvSpPr>
        <p:spPr>
          <a:xfrm>
            <a:off x="-1084082" y="1841500"/>
            <a:ext cx="914400" cy="914400"/>
          </a:xfrm>
          <a:prstGeom prst="ellipse">
            <a:avLst/>
          </a:prstGeom>
          <a:blipFill dpi="0" rotWithShape="0">
            <a:blip r:embed="rId20" cstate="print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75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6962BF8D-0A0A-466D-8ADD-696E5A5160E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xmlns="" id="{F6F2A2A7-11C8-4393-92D7-F7A066E246E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5" y="645796"/>
            <a:ext cx="6007100" cy="496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5">
            <a:extLst>
              <a:ext uri="{FF2B5EF4-FFF2-40B4-BE49-F238E27FC236}">
                <a16:creationId xmlns:a16="http://schemas.microsoft.com/office/drawing/2014/main" xmlns="" id="{B33B2248-04BE-42D4-BEE0-C4A2F2947AA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87917" y="-419099"/>
            <a:ext cx="1126067" cy="2129790"/>
            <a:chOff x="1451292" y="-385762"/>
            <a:chExt cx="1323975" cy="2505074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xmlns="" id="{F6E730A5-06CB-4BAE-BE04-822A153D9770}"/>
                </a:ext>
              </a:extLst>
            </p:cNvPr>
            <p:cNvSpPr/>
            <p:nvPr/>
          </p:nvSpPr>
          <p:spPr>
            <a:xfrm>
              <a:off x="2021198" y="-385762"/>
              <a:ext cx="92082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6156" name="图片 7">
              <a:extLst>
                <a:ext uri="{FF2B5EF4-FFF2-40B4-BE49-F238E27FC236}">
                  <a16:creationId xmlns:a16="http://schemas.microsoft.com/office/drawing/2014/main" xmlns="" id="{13C76099-6BA7-4673-B860-8342E4693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17">
            <a:extLst>
              <a:ext uri="{FF2B5EF4-FFF2-40B4-BE49-F238E27FC236}">
                <a16:creationId xmlns:a16="http://schemas.microsoft.com/office/drawing/2014/main" xmlns="" id="{87F55919-747D-47D0-AAA8-51A728776D2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249333" y="-419099"/>
            <a:ext cx="1126067" cy="2129790"/>
            <a:chOff x="1451292" y="-385762"/>
            <a:chExt cx="1323975" cy="2505074"/>
          </a:xfrm>
        </p:grpSpPr>
        <p:sp>
          <p:nvSpPr>
            <p:cNvPr id="13" name="矩形 18">
              <a:extLst>
                <a:ext uri="{FF2B5EF4-FFF2-40B4-BE49-F238E27FC236}">
                  <a16:creationId xmlns:a16="http://schemas.microsoft.com/office/drawing/2014/main" xmlns="" id="{CF6A91DE-EBC8-41CF-B8E7-B1EC2B4C483A}"/>
                </a:ext>
              </a:extLst>
            </p:cNvPr>
            <p:cNvSpPr/>
            <p:nvPr/>
          </p:nvSpPr>
          <p:spPr>
            <a:xfrm>
              <a:off x="2021199" y="-385762"/>
              <a:ext cx="92080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6154" name="图片 19">
              <a:extLst>
                <a:ext uri="{FF2B5EF4-FFF2-40B4-BE49-F238E27FC236}">
                  <a16:creationId xmlns:a16="http://schemas.microsoft.com/office/drawing/2014/main" xmlns="" id="{B6E4D8C8-B372-4C4A-8922-19C2333E4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50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C4FA0BDC-326F-4FCE-8D72-F9750F9DF51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1" y="10422256"/>
            <a:ext cx="1648883" cy="142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Box 3">
            <a:extLst>
              <a:ext uri="{FF2B5EF4-FFF2-40B4-BE49-F238E27FC236}">
                <a16:creationId xmlns:a16="http://schemas.microsoft.com/office/drawing/2014/main" xmlns="" id="{50D356A9-8A56-4212-BEF7-3693C997082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09868" y="6396990"/>
            <a:ext cx="901465" cy="4247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2160">
                <a:solidFill>
                  <a:srgbClr val="FFFFFF"/>
                </a:solidFill>
                <a:latin typeface="Calibri" panose="020F050202020403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58123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2pPr>
      <a:lvl3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3pPr>
      <a:lvl4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4pPr>
      <a:lvl5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5pPr>
      <a:lvl6pPr marL="54864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6pPr>
      <a:lvl7pPr marL="109728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7pPr>
      <a:lvl8pPr marL="164592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8pPr>
      <a:lvl9pPr marL="219456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05740" indent="-205740" algn="l" defTabSz="82296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CAAB2EA-650F-ACDB-E443-55FA0114D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8A4CA8F-3EB8-B2D1-0D85-17252178F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4463E6-C58E-BEA4-CC30-854577B5CA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A11B3-FBAF-41B9-9392-D9D6243BB3DF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0DDEAF-C5A5-E7F8-40B9-C3D7DA4A77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09CDEB-D5BA-2977-925C-A841EB71B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9CE08676-5E7D-EFED-E8E4-43550A54E40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5426" y="238124"/>
            <a:ext cx="13430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6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4.sv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64.sv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sv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F6E6559-213B-4219-A19C-40EF33080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235" y="2347958"/>
            <a:ext cx="8529043" cy="14265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7A5CB0C-2101-406C-8746-86492D493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9803" y="1126517"/>
            <a:ext cx="3828620" cy="1146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Rectangle: Rounded Corners 33">
            <a:extLst>
              <a:ext uri="{FF2B5EF4-FFF2-40B4-BE49-F238E27FC236}">
                <a16:creationId xmlns:a16="http://schemas.microsoft.com/office/drawing/2014/main" xmlns="" id="{E89AF8CC-6D20-4B5C-A163-EF33BDA8C533}"/>
              </a:ext>
            </a:extLst>
          </p:cNvPr>
          <p:cNvSpPr/>
          <p:nvPr/>
        </p:nvSpPr>
        <p:spPr>
          <a:xfrm>
            <a:off x="203200" y="1039832"/>
            <a:ext cx="11734800" cy="5818169"/>
          </a:xfrm>
          <a:custGeom>
            <a:avLst/>
            <a:gdLst>
              <a:gd name="connsiteX0" fmla="*/ 0 w 11734800"/>
              <a:gd name="connsiteY0" fmla="*/ 756537 h 5818169"/>
              <a:gd name="connsiteX1" fmla="*/ 756537 w 11734800"/>
              <a:gd name="connsiteY1" fmla="*/ 0 h 5818169"/>
              <a:gd name="connsiteX2" fmla="*/ 1528845 w 11734800"/>
              <a:gd name="connsiteY2" fmla="*/ 0 h 5818169"/>
              <a:gd name="connsiteX3" fmla="*/ 1994502 w 11734800"/>
              <a:gd name="connsiteY3" fmla="*/ 0 h 5818169"/>
              <a:gd name="connsiteX4" fmla="*/ 2357941 w 11734800"/>
              <a:gd name="connsiteY4" fmla="*/ 0 h 5818169"/>
              <a:gd name="connsiteX5" fmla="*/ 3130249 w 11734800"/>
              <a:gd name="connsiteY5" fmla="*/ 0 h 5818169"/>
              <a:gd name="connsiteX6" fmla="*/ 3391471 w 11734800"/>
              <a:gd name="connsiteY6" fmla="*/ 0 h 5818169"/>
              <a:gd name="connsiteX7" fmla="*/ 4163779 w 11734800"/>
              <a:gd name="connsiteY7" fmla="*/ 0 h 5818169"/>
              <a:gd name="connsiteX8" fmla="*/ 4936087 w 11734800"/>
              <a:gd name="connsiteY8" fmla="*/ 0 h 5818169"/>
              <a:gd name="connsiteX9" fmla="*/ 5299526 w 11734800"/>
              <a:gd name="connsiteY9" fmla="*/ 0 h 5818169"/>
              <a:gd name="connsiteX10" fmla="*/ 5560748 w 11734800"/>
              <a:gd name="connsiteY10" fmla="*/ 0 h 5818169"/>
              <a:gd name="connsiteX11" fmla="*/ 6230839 w 11734800"/>
              <a:gd name="connsiteY11" fmla="*/ 0 h 5818169"/>
              <a:gd name="connsiteX12" fmla="*/ 6492061 w 11734800"/>
              <a:gd name="connsiteY12" fmla="*/ 0 h 5818169"/>
              <a:gd name="connsiteX13" fmla="*/ 7059935 w 11734800"/>
              <a:gd name="connsiteY13" fmla="*/ 0 h 5818169"/>
              <a:gd name="connsiteX14" fmla="*/ 7321157 w 11734800"/>
              <a:gd name="connsiteY14" fmla="*/ 0 h 5818169"/>
              <a:gd name="connsiteX15" fmla="*/ 7889030 w 11734800"/>
              <a:gd name="connsiteY15" fmla="*/ 0 h 5818169"/>
              <a:gd name="connsiteX16" fmla="*/ 8354687 w 11734800"/>
              <a:gd name="connsiteY16" fmla="*/ 0 h 5818169"/>
              <a:gd name="connsiteX17" fmla="*/ 9024778 w 11734800"/>
              <a:gd name="connsiteY17" fmla="*/ 0 h 5818169"/>
              <a:gd name="connsiteX18" fmla="*/ 9797086 w 11734800"/>
              <a:gd name="connsiteY18" fmla="*/ 0 h 5818169"/>
              <a:gd name="connsiteX19" fmla="*/ 10058308 w 11734800"/>
              <a:gd name="connsiteY19" fmla="*/ 0 h 5818169"/>
              <a:gd name="connsiteX20" fmla="*/ 10978263 w 11734800"/>
              <a:gd name="connsiteY20" fmla="*/ 0 h 5818169"/>
              <a:gd name="connsiteX21" fmla="*/ 11734800 w 11734800"/>
              <a:gd name="connsiteY21" fmla="*/ 756537 h 5818169"/>
              <a:gd name="connsiteX22" fmla="*/ 11734800 w 11734800"/>
              <a:gd name="connsiteY22" fmla="*/ 1294674 h 5818169"/>
              <a:gd name="connsiteX23" fmla="*/ 11734800 w 11734800"/>
              <a:gd name="connsiteY23" fmla="*/ 1746709 h 5818169"/>
              <a:gd name="connsiteX24" fmla="*/ 11734800 w 11734800"/>
              <a:gd name="connsiteY24" fmla="*/ 2155693 h 5818169"/>
              <a:gd name="connsiteX25" fmla="*/ 11734800 w 11734800"/>
              <a:gd name="connsiteY25" fmla="*/ 2650779 h 5818169"/>
              <a:gd name="connsiteX26" fmla="*/ 11734800 w 11734800"/>
              <a:gd name="connsiteY26" fmla="*/ 3231967 h 5818169"/>
              <a:gd name="connsiteX27" fmla="*/ 11734800 w 11734800"/>
              <a:gd name="connsiteY27" fmla="*/ 3727053 h 5818169"/>
              <a:gd name="connsiteX28" fmla="*/ 11734800 w 11734800"/>
              <a:gd name="connsiteY28" fmla="*/ 4351291 h 5818169"/>
              <a:gd name="connsiteX29" fmla="*/ 11734800 w 11734800"/>
              <a:gd name="connsiteY29" fmla="*/ 5061632 h 5818169"/>
              <a:gd name="connsiteX30" fmla="*/ 10978263 w 11734800"/>
              <a:gd name="connsiteY30" fmla="*/ 5818169 h 5818169"/>
              <a:gd name="connsiteX31" fmla="*/ 10614824 w 11734800"/>
              <a:gd name="connsiteY31" fmla="*/ 5818169 h 5818169"/>
              <a:gd name="connsiteX32" fmla="*/ 9944733 w 11734800"/>
              <a:gd name="connsiteY32" fmla="*/ 5818169 h 5818169"/>
              <a:gd name="connsiteX33" fmla="*/ 9479077 w 11734800"/>
              <a:gd name="connsiteY33" fmla="*/ 5818169 h 5818169"/>
              <a:gd name="connsiteX34" fmla="*/ 9013420 w 11734800"/>
              <a:gd name="connsiteY34" fmla="*/ 5818169 h 5818169"/>
              <a:gd name="connsiteX35" fmla="*/ 8343329 w 11734800"/>
              <a:gd name="connsiteY35" fmla="*/ 5818169 h 5818169"/>
              <a:gd name="connsiteX36" fmla="*/ 7571021 w 11734800"/>
              <a:gd name="connsiteY36" fmla="*/ 5818169 h 5818169"/>
              <a:gd name="connsiteX37" fmla="*/ 6798713 w 11734800"/>
              <a:gd name="connsiteY37" fmla="*/ 5818169 h 5818169"/>
              <a:gd name="connsiteX38" fmla="*/ 6026405 w 11734800"/>
              <a:gd name="connsiteY38" fmla="*/ 5818169 h 5818169"/>
              <a:gd name="connsiteX39" fmla="*/ 5662965 w 11734800"/>
              <a:gd name="connsiteY39" fmla="*/ 5818169 h 5818169"/>
              <a:gd name="connsiteX40" fmla="*/ 5095092 w 11734800"/>
              <a:gd name="connsiteY40" fmla="*/ 5818169 h 5818169"/>
              <a:gd name="connsiteX41" fmla="*/ 4527218 w 11734800"/>
              <a:gd name="connsiteY41" fmla="*/ 5818169 h 5818169"/>
              <a:gd name="connsiteX42" fmla="*/ 3754910 w 11734800"/>
              <a:gd name="connsiteY42" fmla="*/ 5818169 h 5818169"/>
              <a:gd name="connsiteX43" fmla="*/ 3187036 w 11734800"/>
              <a:gd name="connsiteY43" fmla="*/ 5818169 h 5818169"/>
              <a:gd name="connsiteX44" fmla="*/ 2925814 w 11734800"/>
              <a:gd name="connsiteY44" fmla="*/ 5818169 h 5818169"/>
              <a:gd name="connsiteX45" fmla="*/ 2153506 w 11734800"/>
              <a:gd name="connsiteY45" fmla="*/ 5818169 h 5818169"/>
              <a:gd name="connsiteX46" fmla="*/ 1892284 w 11734800"/>
              <a:gd name="connsiteY46" fmla="*/ 5818169 h 5818169"/>
              <a:gd name="connsiteX47" fmla="*/ 1631062 w 11734800"/>
              <a:gd name="connsiteY47" fmla="*/ 5818169 h 5818169"/>
              <a:gd name="connsiteX48" fmla="*/ 756537 w 11734800"/>
              <a:gd name="connsiteY48" fmla="*/ 5818169 h 5818169"/>
              <a:gd name="connsiteX49" fmla="*/ 0 w 11734800"/>
              <a:gd name="connsiteY49" fmla="*/ 5061632 h 5818169"/>
              <a:gd name="connsiteX50" fmla="*/ 0 w 11734800"/>
              <a:gd name="connsiteY50" fmla="*/ 4480444 h 5818169"/>
              <a:gd name="connsiteX51" fmla="*/ 0 w 11734800"/>
              <a:gd name="connsiteY51" fmla="*/ 4028409 h 5818169"/>
              <a:gd name="connsiteX52" fmla="*/ 0 w 11734800"/>
              <a:gd name="connsiteY52" fmla="*/ 3576374 h 5818169"/>
              <a:gd name="connsiteX53" fmla="*/ 0 w 11734800"/>
              <a:gd name="connsiteY53" fmla="*/ 2995186 h 5818169"/>
              <a:gd name="connsiteX54" fmla="*/ 0 w 11734800"/>
              <a:gd name="connsiteY54" fmla="*/ 2543151 h 5818169"/>
              <a:gd name="connsiteX55" fmla="*/ 0 w 11734800"/>
              <a:gd name="connsiteY55" fmla="*/ 1961964 h 5818169"/>
              <a:gd name="connsiteX56" fmla="*/ 0 w 11734800"/>
              <a:gd name="connsiteY56" fmla="*/ 1509929 h 5818169"/>
              <a:gd name="connsiteX57" fmla="*/ 0 w 11734800"/>
              <a:gd name="connsiteY57" fmla="*/ 756537 h 581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1734800" h="5818169" fill="none" extrusionOk="0">
                <a:moveTo>
                  <a:pt x="0" y="756537"/>
                </a:moveTo>
                <a:cubicBezTo>
                  <a:pt x="77115" y="297408"/>
                  <a:pt x="328980" y="34881"/>
                  <a:pt x="756537" y="0"/>
                </a:cubicBezTo>
                <a:cubicBezTo>
                  <a:pt x="1138123" y="-28411"/>
                  <a:pt x="1184369" y="33763"/>
                  <a:pt x="1528845" y="0"/>
                </a:cubicBezTo>
                <a:cubicBezTo>
                  <a:pt x="1873321" y="-33763"/>
                  <a:pt x="1804035" y="20543"/>
                  <a:pt x="1994502" y="0"/>
                </a:cubicBezTo>
                <a:cubicBezTo>
                  <a:pt x="2184969" y="-20543"/>
                  <a:pt x="2278706" y="13415"/>
                  <a:pt x="2357941" y="0"/>
                </a:cubicBezTo>
                <a:cubicBezTo>
                  <a:pt x="2437176" y="-13415"/>
                  <a:pt x="2887419" y="25794"/>
                  <a:pt x="3130249" y="0"/>
                </a:cubicBezTo>
                <a:cubicBezTo>
                  <a:pt x="3373079" y="-25794"/>
                  <a:pt x="3278997" y="3698"/>
                  <a:pt x="3391471" y="0"/>
                </a:cubicBezTo>
                <a:cubicBezTo>
                  <a:pt x="3503945" y="-3698"/>
                  <a:pt x="3907376" y="81768"/>
                  <a:pt x="4163779" y="0"/>
                </a:cubicBezTo>
                <a:cubicBezTo>
                  <a:pt x="4420182" y="-81768"/>
                  <a:pt x="4575802" y="22707"/>
                  <a:pt x="4936087" y="0"/>
                </a:cubicBezTo>
                <a:cubicBezTo>
                  <a:pt x="5296372" y="-22707"/>
                  <a:pt x="5188376" y="39431"/>
                  <a:pt x="5299526" y="0"/>
                </a:cubicBezTo>
                <a:cubicBezTo>
                  <a:pt x="5410676" y="-39431"/>
                  <a:pt x="5454640" y="20601"/>
                  <a:pt x="5560748" y="0"/>
                </a:cubicBezTo>
                <a:cubicBezTo>
                  <a:pt x="5666856" y="-20601"/>
                  <a:pt x="6031082" y="75536"/>
                  <a:pt x="6230839" y="0"/>
                </a:cubicBezTo>
                <a:cubicBezTo>
                  <a:pt x="6430596" y="-75536"/>
                  <a:pt x="6392515" y="9287"/>
                  <a:pt x="6492061" y="0"/>
                </a:cubicBezTo>
                <a:cubicBezTo>
                  <a:pt x="6591607" y="-9287"/>
                  <a:pt x="6838244" y="49881"/>
                  <a:pt x="7059935" y="0"/>
                </a:cubicBezTo>
                <a:cubicBezTo>
                  <a:pt x="7281626" y="-49881"/>
                  <a:pt x="7253007" y="3702"/>
                  <a:pt x="7321157" y="0"/>
                </a:cubicBezTo>
                <a:cubicBezTo>
                  <a:pt x="7389307" y="-3702"/>
                  <a:pt x="7675945" y="37275"/>
                  <a:pt x="7889030" y="0"/>
                </a:cubicBezTo>
                <a:cubicBezTo>
                  <a:pt x="8102115" y="-37275"/>
                  <a:pt x="8223722" y="11608"/>
                  <a:pt x="8354687" y="0"/>
                </a:cubicBezTo>
                <a:cubicBezTo>
                  <a:pt x="8485652" y="-11608"/>
                  <a:pt x="8704768" y="67629"/>
                  <a:pt x="9024778" y="0"/>
                </a:cubicBezTo>
                <a:cubicBezTo>
                  <a:pt x="9344788" y="-67629"/>
                  <a:pt x="9586377" y="29562"/>
                  <a:pt x="9797086" y="0"/>
                </a:cubicBezTo>
                <a:cubicBezTo>
                  <a:pt x="10007795" y="-29562"/>
                  <a:pt x="9995637" y="15117"/>
                  <a:pt x="10058308" y="0"/>
                </a:cubicBezTo>
                <a:cubicBezTo>
                  <a:pt x="10120979" y="-15117"/>
                  <a:pt x="10549725" y="89625"/>
                  <a:pt x="10978263" y="0"/>
                </a:cubicBezTo>
                <a:cubicBezTo>
                  <a:pt x="11322706" y="-65024"/>
                  <a:pt x="11656124" y="246416"/>
                  <a:pt x="11734800" y="756537"/>
                </a:cubicBezTo>
                <a:cubicBezTo>
                  <a:pt x="11794035" y="986335"/>
                  <a:pt x="11713481" y="1086249"/>
                  <a:pt x="11734800" y="1294674"/>
                </a:cubicBezTo>
                <a:cubicBezTo>
                  <a:pt x="11756119" y="1503099"/>
                  <a:pt x="11712800" y="1525902"/>
                  <a:pt x="11734800" y="1746709"/>
                </a:cubicBezTo>
                <a:cubicBezTo>
                  <a:pt x="11756800" y="1967517"/>
                  <a:pt x="11686933" y="2019220"/>
                  <a:pt x="11734800" y="2155693"/>
                </a:cubicBezTo>
                <a:cubicBezTo>
                  <a:pt x="11782667" y="2292166"/>
                  <a:pt x="11676263" y="2405792"/>
                  <a:pt x="11734800" y="2650779"/>
                </a:cubicBezTo>
                <a:cubicBezTo>
                  <a:pt x="11793337" y="2895766"/>
                  <a:pt x="11674792" y="3003190"/>
                  <a:pt x="11734800" y="3231967"/>
                </a:cubicBezTo>
                <a:cubicBezTo>
                  <a:pt x="11794808" y="3460744"/>
                  <a:pt x="11721210" y="3597966"/>
                  <a:pt x="11734800" y="3727053"/>
                </a:cubicBezTo>
                <a:cubicBezTo>
                  <a:pt x="11748390" y="3856140"/>
                  <a:pt x="11676258" y="4205105"/>
                  <a:pt x="11734800" y="4351291"/>
                </a:cubicBezTo>
                <a:cubicBezTo>
                  <a:pt x="11793342" y="4497477"/>
                  <a:pt x="11682542" y="4751823"/>
                  <a:pt x="11734800" y="5061632"/>
                </a:cubicBezTo>
                <a:cubicBezTo>
                  <a:pt x="11710225" y="5400384"/>
                  <a:pt x="11405866" y="5835763"/>
                  <a:pt x="10978263" y="5818169"/>
                </a:cubicBezTo>
                <a:cubicBezTo>
                  <a:pt x="10824234" y="5856377"/>
                  <a:pt x="10783403" y="5803013"/>
                  <a:pt x="10614824" y="5818169"/>
                </a:cubicBezTo>
                <a:cubicBezTo>
                  <a:pt x="10446245" y="5833325"/>
                  <a:pt x="10159112" y="5767782"/>
                  <a:pt x="9944733" y="5818169"/>
                </a:cubicBezTo>
                <a:cubicBezTo>
                  <a:pt x="9730354" y="5868556"/>
                  <a:pt x="9707139" y="5791565"/>
                  <a:pt x="9479077" y="5818169"/>
                </a:cubicBezTo>
                <a:cubicBezTo>
                  <a:pt x="9251015" y="5844773"/>
                  <a:pt x="9156148" y="5811133"/>
                  <a:pt x="9013420" y="5818169"/>
                </a:cubicBezTo>
                <a:cubicBezTo>
                  <a:pt x="8870692" y="5825205"/>
                  <a:pt x="8564896" y="5809620"/>
                  <a:pt x="8343329" y="5818169"/>
                </a:cubicBezTo>
                <a:cubicBezTo>
                  <a:pt x="8121762" y="5826718"/>
                  <a:pt x="7809531" y="5742284"/>
                  <a:pt x="7571021" y="5818169"/>
                </a:cubicBezTo>
                <a:cubicBezTo>
                  <a:pt x="7332511" y="5894054"/>
                  <a:pt x="7065183" y="5802245"/>
                  <a:pt x="6798713" y="5818169"/>
                </a:cubicBezTo>
                <a:cubicBezTo>
                  <a:pt x="6532243" y="5834093"/>
                  <a:pt x="6342014" y="5806976"/>
                  <a:pt x="6026405" y="5818169"/>
                </a:cubicBezTo>
                <a:cubicBezTo>
                  <a:pt x="5710796" y="5829362"/>
                  <a:pt x="5770134" y="5782439"/>
                  <a:pt x="5662965" y="5818169"/>
                </a:cubicBezTo>
                <a:cubicBezTo>
                  <a:pt x="5555796" y="5853899"/>
                  <a:pt x="5230029" y="5769445"/>
                  <a:pt x="5095092" y="5818169"/>
                </a:cubicBezTo>
                <a:cubicBezTo>
                  <a:pt x="4960155" y="5866893"/>
                  <a:pt x="4781383" y="5816594"/>
                  <a:pt x="4527218" y="5818169"/>
                </a:cubicBezTo>
                <a:cubicBezTo>
                  <a:pt x="4273053" y="5819744"/>
                  <a:pt x="3962392" y="5734676"/>
                  <a:pt x="3754910" y="5818169"/>
                </a:cubicBezTo>
                <a:cubicBezTo>
                  <a:pt x="3547428" y="5901662"/>
                  <a:pt x="3432123" y="5781537"/>
                  <a:pt x="3187036" y="5818169"/>
                </a:cubicBezTo>
                <a:cubicBezTo>
                  <a:pt x="2941949" y="5854801"/>
                  <a:pt x="3022078" y="5801823"/>
                  <a:pt x="2925814" y="5818169"/>
                </a:cubicBezTo>
                <a:cubicBezTo>
                  <a:pt x="2829550" y="5834515"/>
                  <a:pt x="2326099" y="5743242"/>
                  <a:pt x="2153506" y="5818169"/>
                </a:cubicBezTo>
                <a:cubicBezTo>
                  <a:pt x="1980913" y="5893096"/>
                  <a:pt x="1991766" y="5809632"/>
                  <a:pt x="1892284" y="5818169"/>
                </a:cubicBezTo>
                <a:cubicBezTo>
                  <a:pt x="1792802" y="5826706"/>
                  <a:pt x="1746927" y="5796079"/>
                  <a:pt x="1631062" y="5818169"/>
                </a:cubicBezTo>
                <a:cubicBezTo>
                  <a:pt x="1515197" y="5840259"/>
                  <a:pt x="1081051" y="5793936"/>
                  <a:pt x="756537" y="5818169"/>
                </a:cubicBezTo>
                <a:cubicBezTo>
                  <a:pt x="293192" y="5840030"/>
                  <a:pt x="-16493" y="5466978"/>
                  <a:pt x="0" y="5061632"/>
                </a:cubicBezTo>
                <a:cubicBezTo>
                  <a:pt x="-58429" y="4852477"/>
                  <a:pt x="14521" y="4750517"/>
                  <a:pt x="0" y="4480444"/>
                </a:cubicBezTo>
                <a:cubicBezTo>
                  <a:pt x="-14521" y="4210371"/>
                  <a:pt x="29023" y="4218521"/>
                  <a:pt x="0" y="4028409"/>
                </a:cubicBezTo>
                <a:cubicBezTo>
                  <a:pt x="-29023" y="3838298"/>
                  <a:pt x="40470" y="3709314"/>
                  <a:pt x="0" y="3576374"/>
                </a:cubicBezTo>
                <a:cubicBezTo>
                  <a:pt x="-40470" y="3443434"/>
                  <a:pt x="43723" y="3233440"/>
                  <a:pt x="0" y="2995186"/>
                </a:cubicBezTo>
                <a:cubicBezTo>
                  <a:pt x="-43723" y="2756932"/>
                  <a:pt x="38490" y="2673104"/>
                  <a:pt x="0" y="2543151"/>
                </a:cubicBezTo>
                <a:cubicBezTo>
                  <a:pt x="-38490" y="2413198"/>
                  <a:pt x="68635" y="2206372"/>
                  <a:pt x="0" y="1961964"/>
                </a:cubicBezTo>
                <a:cubicBezTo>
                  <a:pt x="-68635" y="1717556"/>
                  <a:pt x="51819" y="1625201"/>
                  <a:pt x="0" y="1509929"/>
                </a:cubicBezTo>
                <a:cubicBezTo>
                  <a:pt x="-51819" y="1394658"/>
                  <a:pt x="5726" y="1045910"/>
                  <a:pt x="0" y="756537"/>
                </a:cubicBezTo>
                <a:close/>
              </a:path>
              <a:path w="11734800" h="5818169" stroke="0" extrusionOk="0">
                <a:moveTo>
                  <a:pt x="0" y="756537"/>
                </a:moveTo>
                <a:cubicBezTo>
                  <a:pt x="-7832" y="345765"/>
                  <a:pt x="336114" y="13503"/>
                  <a:pt x="756537" y="0"/>
                </a:cubicBezTo>
                <a:cubicBezTo>
                  <a:pt x="1038148" y="-38930"/>
                  <a:pt x="1234936" y="18490"/>
                  <a:pt x="1528845" y="0"/>
                </a:cubicBezTo>
                <a:cubicBezTo>
                  <a:pt x="1822754" y="-18490"/>
                  <a:pt x="1917887" y="23572"/>
                  <a:pt x="2096719" y="0"/>
                </a:cubicBezTo>
                <a:cubicBezTo>
                  <a:pt x="2275551" y="-23572"/>
                  <a:pt x="2360182" y="36824"/>
                  <a:pt x="2460158" y="0"/>
                </a:cubicBezTo>
                <a:cubicBezTo>
                  <a:pt x="2560134" y="-36824"/>
                  <a:pt x="2874792" y="9296"/>
                  <a:pt x="3028032" y="0"/>
                </a:cubicBezTo>
                <a:cubicBezTo>
                  <a:pt x="3181272" y="-9296"/>
                  <a:pt x="3224161" y="1780"/>
                  <a:pt x="3289254" y="0"/>
                </a:cubicBezTo>
                <a:cubicBezTo>
                  <a:pt x="3354347" y="-1780"/>
                  <a:pt x="3580595" y="489"/>
                  <a:pt x="3754910" y="0"/>
                </a:cubicBezTo>
                <a:cubicBezTo>
                  <a:pt x="3929225" y="-489"/>
                  <a:pt x="4150278" y="20957"/>
                  <a:pt x="4322784" y="0"/>
                </a:cubicBezTo>
                <a:cubicBezTo>
                  <a:pt x="4495290" y="-20957"/>
                  <a:pt x="4629738" y="1274"/>
                  <a:pt x="4890657" y="0"/>
                </a:cubicBezTo>
                <a:cubicBezTo>
                  <a:pt x="5151576" y="-1274"/>
                  <a:pt x="5315342" y="28773"/>
                  <a:pt x="5560748" y="0"/>
                </a:cubicBezTo>
                <a:cubicBezTo>
                  <a:pt x="5806154" y="-28773"/>
                  <a:pt x="5779607" y="18777"/>
                  <a:pt x="5924187" y="0"/>
                </a:cubicBezTo>
                <a:cubicBezTo>
                  <a:pt x="6068767" y="-18777"/>
                  <a:pt x="6224785" y="41677"/>
                  <a:pt x="6389844" y="0"/>
                </a:cubicBezTo>
                <a:cubicBezTo>
                  <a:pt x="6554903" y="-41677"/>
                  <a:pt x="6885627" y="53234"/>
                  <a:pt x="7059935" y="0"/>
                </a:cubicBezTo>
                <a:cubicBezTo>
                  <a:pt x="7234243" y="-53234"/>
                  <a:pt x="7348552" y="12680"/>
                  <a:pt x="7525591" y="0"/>
                </a:cubicBezTo>
                <a:cubicBezTo>
                  <a:pt x="7702630" y="-12680"/>
                  <a:pt x="7835368" y="33617"/>
                  <a:pt x="7991248" y="0"/>
                </a:cubicBezTo>
                <a:cubicBezTo>
                  <a:pt x="8147128" y="-33617"/>
                  <a:pt x="8486332" y="17929"/>
                  <a:pt x="8763556" y="0"/>
                </a:cubicBezTo>
                <a:cubicBezTo>
                  <a:pt x="9040780" y="-17929"/>
                  <a:pt x="9313465" y="74520"/>
                  <a:pt x="9535864" y="0"/>
                </a:cubicBezTo>
                <a:cubicBezTo>
                  <a:pt x="9758263" y="-74520"/>
                  <a:pt x="10108662" y="62528"/>
                  <a:pt x="10308172" y="0"/>
                </a:cubicBezTo>
                <a:cubicBezTo>
                  <a:pt x="10507682" y="-62528"/>
                  <a:pt x="10717625" y="70780"/>
                  <a:pt x="10978263" y="0"/>
                </a:cubicBezTo>
                <a:cubicBezTo>
                  <a:pt x="11487027" y="-54490"/>
                  <a:pt x="11720837" y="353990"/>
                  <a:pt x="11734800" y="756537"/>
                </a:cubicBezTo>
                <a:cubicBezTo>
                  <a:pt x="11797784" y="873019"/>
                  <a:pt x="11695063" y="1150556"/>
                  <a:pt x="11734800" y="1294674"/>
                </a:cubicBezTo>
                <a:cubicBezTo>
                  <a:pt x="11774537" y="1438792"/>
                  <a:pt x="11701206" y="1620806"/>
                  <a:pt x="11734800" y="1832811"/>
                </a:cubicBezTo>
                <a:cubicBezTo>
                  <a:pt x="11768394" y="2044816"/>
                  <a:pt x="11699616" y="2258104"/>
                  <a:pt x="11734800" y="2413999"/>
                </a:cubicBezTo>
                <a:cubicBezTo>
                  <a:pt x="11769984" y="2569894"/>
                  <a:pt x="11667457" y="2776912"/>
                  <a:pt x="11734800" y="2995186"/>
                </a:cubicBezTo>
                <a:cubicBezTo>
                  <a:pt x="11802143" y="3213460"/>
                  <a:pt x="11694138" y="3362854"/>
                  <a:pt x="11734800" y="3490272"/>
                </a:cubicBezTo>
                <a:cubicBezTo>
                  <a:pt x="11775462" y="3617690"/>
                  <a:pt x="11695138" y="3798688"/>
                  <a:pt x="11734800" y="3899256"/>
                </a:cubicBezTo>
                <a:cubicBezTo>
                  <a:pt x="11774462" y="3999824"/>
                  <a:pt x="11731337" y="4131576"/>
                  <a:pt x="11734800" y="4308240"/>
                </a:cubicBezTo>
                <a:cubicBezTo>
                  <a:pt x="11738263" y="4484904"/>
                  <a:pt x="11719654" y="4748182"/>
                  <a:pt x="11734800" y="5061632"/>
                </a:cubicBezTo>
                <a:cubicBezTo>
                  <a:pt x="11739225" y="5492910"/>
                  <a:pt x="11498067" y="5883364"/>
                  <a:pt x="10978263" y="5818169"/>
                </a:cubicBezTo>
                <a:cubicBezTo>
                  <a:pt x="10744143" y="5876366"/>
                  <a:pt x="10532325" y="5733808"/>
                  <a:pt x="10205955" y="5818169"/>
                </a:cubicBezTo>
                <a:cubicBezTo>
                  <a:pt x="9879585" y="5902530"/>
                  <a:pt x="9799266" y="5752471"/>
                  <a:pt x="9535864" y="5818169"/>
                </a:cubicBezTo>
                <a:cubicBezTo>
                  <a:pt x="9272462" y="5883867"/>
                  <a:pt x="9403287" y="5803655"/>
                  <a:pt x="9274642" y="5818169"/>
                </a:cubicBezTo>
                <a:cubicBezTo>
                  <a:pt x="9145997" y="5832683"/>
                  <a:pt x="8966966" y="5794964"/>
                  <a:pt x="8706768" y="5818169"/>
                </a:cubicBezTo>
                <a:cubicBezTo>
                  <a:pt x="8446570" y="5841374"/>
                  <a:pt x="8280268" y="5787867"/>
                  <a:pt x="8036677" y="5818169"/>
                </a:cubicBezTo>
                <a:cubicBezTo>
                  <a:pt x="7793086" y="5848471"/>
                  <a:pt x="7733351" y="5785002"/>
                  <a:pt x="7468804" y="5818169"/>
                </a:cubicBezTo>
                <a:cubicBezTo>
                  <a:pt x="7204257" y="5851336"/>
                  <a:pt x="7110634" y="5792157"/>
                  <a:pt x="6900930" y="5818169"/>
                </a:cubicBezTo>
                <a:cubicBezTo>
                  <a:pt x="6691226" y="5844181"/>
                  <a:pt x="6516777" y="5756508"/>
                  <a:pt x="6230839" y="5818169"/>
                </a:cubicBezTo>
                <a:cubicBezTo>
                  <a:pt x="5944901" y="5879830"/>
                  <a:pt x="6006421" y="5803573"/>
                  <a:pt x="5867400" y="5818169"/>
                </a:cubicBezTo>
                <a:cubicBezTo>
                  <a:pt x="5728379" y="5832765"/>
                  <a:pt x="5628592" y="5798953"/>
                  <a:pt x="5401744" y="5818169"/>
                </a:cubicBezTo>
                <a:cubicBezTo>
                  <a:pt x="5174896" y="5837385"/>
                  <a:pt x="5155799" y="5790656"/>
                  <a:pt x="4936087" y="5818169"/>
                </a:cubicBezTo>
                <a:cubicBezTo>
                  <a:pt x="4716375" y="5845682"/>
                  <a:pt x="4701489" y="5794430"/>
                  <a:pt x="4572648" y="5818169"/>
                </a:cubicBezTo>
                <a:cubicBezTo>
                  <a:pt x="4443807" y="5841908"/>
                  <a:pt x="4376499" y="5816009"/>
                  <a:pt x="4209209" y="5818169"/>
                </a:cubicBezTo>
                <a:cubicBezTo>
                  <a:pt x="4041919" y="5820329"/>
                  <a:pt x="3812039" y="5748662"/>
                  <a:pt x="3539118" y="5818169"/>
                </a:cubicBezTo>
                <a:cubicBezTo>
                  <a:pt x="3266197" y="5887676"/>
                  <a:pt x="3103279" y="5739506"/>
                  <a:pt x="2869027" y="5818169"/>
                </a:cubicBezTo>
                <a:cubicBezTo>
                  <a:pt x="2634775" y="5896832"/>
                  <a:pt x="2671280" y="5796079"/>
                  <a:pt x="2505588" y="5818169"/>
                </a:cubicBezTo>
                <a:cubicBezTo>
                  <a:pt x="2339896" y="5840259"/>
                  <a:pt x="2221124" y="5803364"/>
                  <a:pt x="2142149" y="5818169"/>
                </a:cubicBezTo>
                <a:cubicBezTo>
                  <a:pt x="2063174" y="5832974"/>
                  <a:pt x="1658939" y="5811110"/>
                  <a:pt x="1369841" y="5818169"/>
                </a:cubicBezTo>
                <a:cubicBezTo>
                  <a:pt x="1080743" y="5825228"/>
                  <a:pt x="960121" y="5790254"/>
                  <a:pt x="756537" y="5818169"/>
                </a:cubicBezTo>
                <a:cubicBezTo>
                  <a:pt x="315532" y="5704602"/>
                  <a:pt x="-42121" y="5419660"/>
                  <a:pt x="0" y="5061632"/>
                </a:cubicBezTo>
                <a:cubicBezTo>
                  <a:pt x="-53698" y="4911889"/>
                  <a:pt x="40499" y="4787363"/>
                  <a:pt x="0" y="4523495"/>
                </a:cubicBezTo>
                <a:cubicBezTo>
                  <a:pt x="-40499" y="4259627"/>
                  <a:pt x="15940" y="4175226"/>
                  <a:pt x="0" y="4028409"/>
                </a:cubicBezTo>
                <a:cubicBezTo>
                  <a:pt x="-15940" y="3881592"/>
                  <a:pt x="27436" y="3717920"/>
                  <a:pt x="0" y="3447221"/>
                </a:cubicBezTo>
                <a:cubicBezTo>
                  <a:pt x="-27436" y="3176522"/>
                  <a:pt x="27982" y="3129377"/>
                  <a:pt x="0" y="2995186"/>
                </a:cubicBezTo>
                <a:cubicBezTo>
                  <a:pt x="-27982" y="2860996"/>
                  <a:pt x="55754" y="2658153"/>
                  <a:pt x="0" y="2457050"/>
                </a:cubicBezTo>
                <a:cubicBezTo>
                  <a:pt x="-55754" y="2255947"/>
                  <a:pt x="22681" y="2111905"/>
                  <a:pt x="0" y="1918913"/>
                </a:cubicBezTo>
                <a:cubicBezTo>
                  <a:pt x="-22681" y="1725921"/>
                  <a:pt x="42545" y="1619699"/>
                  <a:pt x="0" y="1466878"/>
                </a:cubicBezTo>
                <a:cubicBezTo>
                  <a:pt x="-42545" y="1314057"/>
                  <a:pt x="30495" y="990974"/>
                  <a:pt x="0" y="756537"/>
                </a:cubicBezTo>
                <a:close/>
              </a:path>
            </a:pathLst>
          </a:custGeom>
          <a:solidFill>
            <a:sysClr val="window" lastClr="FFFFFF"/>
          </a:solidFill>
          <a:ln w="28575" cap="flat" cmpd="sng" algn="ctr">
            <a:solidFill>
              <a:srgbClr val="70AD47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39500498">
                  <a:prstGeom prst="roundRect">
                    <a:avLst>
                      <a:gd name="adj" fmla="val 1300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defTabSz="609585">
              <a:buClr>
                <a:srgbClr val="000000"/>
              </a:buClr>
            </a:pPr>
            <a:endParaRPr lang="en-US" sz="4800" kern="0" dirty="0">
              <a:solidFill>
                <a:srgbClr val="00B05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  <a:sym typeface="Arial"/>
            </a:endParaRPr>
          </a:p>
        </p:txBody>
      </p:sp>
      <p:sp>
        <p:nvSpPr>
          <p:cNvPr id="385" name="Rectangle: Rounded Corners 33">
            <a:extLst>
              <a:ext uri="{FF2B5EF4-FFF2-40B4-BE49-F238E27FC236}">
                <a16:creationId xmlns:a16="http://schemas.microsoft.com/office/drawing/2014/main" xmlns="" id="{E89AF8CC-6D20-4B5C-A163-EF33BDA8C533}"/>
              </a:ext>
            </a:extLst>
          </p:cNvPr>
          <p:cNvSpPr/>
          <p:nvPr/>
        </p:nvSpPr>
        <p:spPr>
          <a:xfrm>
            <a:off x="965200" y="275501"/>
            <a:ext cx="10548374" cy="1140344"/>
          </a:xfrm>
          <a:custGeom>
            <a:avLst/>
            <a:gdLst>
              <a:gd name="connsiteX0" fmla="*/ 0 w 10548374"/>
              <a:gd name="connsiteY0" fmla="*/ 148279 h 1140344"/>
              <a:gd name="connsiteX1" fmla="*/ 148279 w 10548374"/>
              <a:gd name="connsiteY1" fmla="*/ 0 h 1140344"/>
              <a:gd name="connsiteX2" fmla="*/ 717824 w 10548374"/>
              <a:gd name="connsiteY2" fmla="*/ 0 h 1140344"/>
              <a:gd name="connsiteX3" fmla="*/ 1184852 w 10548374"/>
              <a:gd name="connsiteY3" fmla="*/ 0 h 1140344"/>
              <a:gd name="connsiteX4" fmla="*/ 1856915 w 10548374"/>
              <a:gd name="connsiteY4" fmla="*/ 0 h 1140344"/>
              <a:gd name="connsiteX5" fmla="*/ 2221424 w 10548374"/>
              <a:gd name="connsiteY5" fmla="*/ 0 h 1140344"/>
              <a:gd name="connsiteX6" fmla="*/ 2790969 w 10548374"/>
              <a:gd name="connsiteY6" fmla="*/ 0 h 1140344"/>
              <a:gd name="connsiteX7" fmla="*/ 3360515 w 10548374"/>
              <a:gd name="connsiteY7" fmla="*/ 0 h 1140344"/>
              <a:gd name="connsiteX8" fmla="*/ 3725024 w 10548374"/>
              <a:gd name="connsiteY8" fmla="*/ 0 h 1140344"/>
              <a:gd name="connsiteX9" fmla="*/ 4294569 w 10548374"/>
              <a:gd name="connsiteY9" fmla="*/ 0 h 1140344"/>
              <a:gd name="connsiteX10" fmla="*/ 4864114 w 10548374"/>
              <a:gd name="connsiteY10" fmla="*/ 0 h 1140344"/>
              <a:gd name="connsiteX11" fmla="*/ 5433660 w 10548374"/>
              <a:gd name="connsiteY11" fmla="*/ 0 h 1140344"/>
              <a:gd name="connsiteX12" fmla="*/ 5798169 w 10548374"/>
              <a:gd name="connsiteY12" fmla="*/ 0 h 1140344"/>
              <a:gd name="connsiteX13" fmla="*/ 6265196 w 10548374"/>
              <a:gd name="connsiteY13" fmla="*/ 0 h 1140344"/>
              <a:gd name="connsiteX14" fmla="*/ 6629705 w 10548374"/>
              <a:gd name="connsiteY14" fmla="*/ 0 h 1140344"/>
              <a:gd name="connsiteX15" fmla="*/ 7404287 w 10548374"/>
              <a:gd name="connsiteY15" fmla="*/ 0 h 1140344"/>
              <a:gd name="connsiteX16" fmla="*/ 7666277 w 10548374"/>
              <a:gd name="connsiteY16" fmla="*/ 0 h 1140344"/>
              <a:gd name="connsiteX17" fmla="*/ 8440859 w 10548374"/>
              <a:gd name="connsiteY17" fmla="*/ 0 h 1140344"/>
              <a:gd name="connsiteX18" fmla="*/ 9215441 w 10548374"/>
              <a:gd name="connsiteY18" fmla="*/ 0 h 1140344"/>
              <a:gd name="connsiteX19" fmla="*/ 9579950 w 10548374"/>
              <a:gd name="connsiteY19" fmla="*/ 0 h 1140344"/>
              <a:gd name="connsiteX20" fmla="*/ 9841941 w 10548374"/>
              <a:gd name="connsiteY20" fmla="*/ 0 h 1140344"/>
              <a:gd name="connsiteX21" fmla="*/ 10400095 w 10548374"/>
              <a:gd name="connsiteY21" fmla="*/ 0 h 1140344"/>
              <a:gd name="connsiteX22" fmla="*/ 10548374 w 10548374"/>
              <a:gd name="connsiteY22" fmla="*/ 148279 h 1140344"/>
              <a:gd name="connsiteX23" fmla="*/ 10548374 w 10548374"/>
              <a:gd name="connsiteY23" fmla="*/ 578610 h 1140344"/>
              <a:gd name="connsiteX24" fmla="*/ 10548374 w 10548374"/>
              <a:gd name="connsiteY24" fmla="*/ 992065 h 1140344"/>
              <a:gd name="connsiteX25" fmla="*/ 10400095 w 10548374"/>
              <a:gd name="connsiteY25" fmla="*/ 1140344 h 1140344"/>
              <a:gd name="connsiteX26" fmla="*/ 9830550 w 10548374"/>
              <a:gd name="connsiteY26" fmla="*/ 1140344 h 1140344"/>
              <a:gd name="connsiteX27" fmla="*/ 9568559 w 10548374"/>
              <a:gd name="connsiteY27" fmla="*/ 1140344 h 1140344"/>
              <a:gd name="connsiteX28" fmla="*/ 8896495 w 10548374"/>
              <a:gd name="connsiteY28" fmla="*/ 1140344 h 1140344"/>
              <a:gd name="connsiteX29" fmla="*/ 8224432 w 10548374"/>
              <a:gd name="connsiteY29" fmla="*/ 1140344 h 1140344"/>
              <a:gd name="connsiteX30" fmla="*/ 7859923 w 10548374"/>
              <a:gd name="connsiteY30" fmla="*/ 1140344 h 1140344"/>
              <a:gd name="connsiteX31" fmla="*/ 7187859 w 10548374"/>
              <a:gd name="connsiteY31" fmla="*/ 1140344 h 1140344"/>
              <a:gd name="connsiteX32" fmla="*/ 6823350 w 10548374"/>
              <a:gd name="connsiteY32" fmla="*/ 1140344 h 1140344"/>
              <a:gd name="connsiteX33" fmla="*/ 6561359 w 10548374"/>
              <a:gd name="connsiteY33" fmla="*/ 1140344 h 1140344"/>
              <a:gd name="connsiteX34" fmla="*/ 6094332 w 10548374"/>
              <a:gd name="connsiteY34" fmla="*/ 1140344 h 1140344"/>
              <a:gd name="connsiteX35" fmla="*/ 5422269 w 10548374"/>
              <a:gd name="connsiteY35" fmla="*/ 1140344 h 1140344"/>
              <a:gd name="connsiteX36" fmla="*/ 4955242 w 10548374"/>
              <a:gd name="connsiteY36" fmla="*/ 1140344 h 1140344"/>
              <a:gd name="connsiteX37" fmla="*/ 4180660 w 10548374"/>
              <a:gd name="connsiteY37" fmla="*/ 1140344 h 1140344"/>
              <a:gd name="connsiteX38" fmla="*/ 3918669 w 10548374"/>
              <a:gd name="connsiteY38" fmla="*/ 1140344 h 1140344"/>
              <a:gd name="connsiteX39" fmla="*/ 3451642 w 10548374"/>
              <a:gd name="connsiteY39" fmla="*/ 1140344 h 1140344"/>
              <a:gd name="connsiteX40" fmla="*/ 2882097 w 10548374"/>
              <a:gd name="connsiteY40" fmla="*/ 1140344 h 1140344"/>
              <a:gd name="connsiteX41" fmla="*/ 2415069 w 10548374"/>
              <a:gd name="connsiteY41" fmla="*/ 1140344 h 1140344"/>
              <a:gd name="connsiteX42" fmla="*/ 1743006 w 10548374"/>
              <a:gd name="connsiteY42" fmla="*/ 1140344 h 1140344"/>
              <a:gd name="connsiteX43" fmla="*/ 1275979 w 10548374"/>
              <a:gd name="connsiteY43" fmla="*/ 1140344 h 1140344"/>
              <a:gd name="connsiteX44" fmla="*/ 808952 w 10548374"/>
              <a:gd name="connsiteY44" fmla="*/ 1140344 h 1140344"/>
              <a:gd name="connsiteX45" fmla="*/ 148279 w 10548374"/>
              <a:gd name="connsiteY45" fmla="*/ 1140344 h 1140344"/>
              <a:gd name="connsiteX46" fmla="*/ 0 w 10548374"/>
              <a:gd name="connsiteY46" fmla="*/ 992065 h 1140344"/>
              <a:gd name="connsiteX47" fmla="*/ 0 w 10548374"/>
              <a:gd name="connsiteY47" fmla="*/ 553296 h 1140344"/>
              <a:gd name="connsiteX48" fmla="*/ 0 w 10548374"/>
              <a:gd name="connsiteY48" fmla="*/ 148279 h 1140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0548374" h="1140344" fill="none" extrusionOk="0">
                <a:moveTo>
                  <a:pt x="0" y="148279"/>
                </a:moveTo>
                <a:cubicBezTo>
                  <a:pt x="-3034" y="51524"/>
                  <a:pt x="59542" y="-9717"/>
                  <a:pt x="148279" y="0"/>
                </a:cubicBezTo>
                <a:cubicBezTo>
                  <a:pt x="281415" y="-49095"/>
                  <a:pt x="484630" y="36754"/>
                  <a:pt x="717824" y="0"/>
                </a:cubicBezTo>
                <a:cubicBezTo>
                  <a:pt x="951018" y="-36754"/>
                  <a:pt x="1039139" y="27968"/>
                  <a:pt x="1184852" y="0"/>
                </a:cubicBezTo>
                <a:cubicBezTo>
                  <a:pt x="1330565" y="-27968"/>
                  <a:pt x="1540895" y="39665"/>
                  <a:pt x="1856915" y="0"/>
                </a:cubicBezTo>
                <a:cubicBezTo>
                  <a:pt x="2172935" y="-39665"/>
                  <a:pt x="2114700" y="29868"/>
                  <a:pt x="2221424" y="0"/>
                </a:cubicBezTo>
                <a:cubicBezTo>
                  <a:pt x="2328148" y="-29868"/>
                  <a:pt x="2605090" y="56469"/>
                  <a:pt x="2790969" y="0"/>
                </a:cubicBezTo>
                <a:cubicBezTo>
                  <a:pt x="2976848" y="-56469"/>
                  <a:pt x="3220689" y="45178"/>
                  <a:pt x="3360515" y="0"/>
                </a:cubicBezTo>
                <a:cubicBezTo>
                  <a:pt x="3500341" y="-45178"/>
                  <a:pt x="3621862" y="1071"/>
                  <a:pt x="3725024" y="0"/>
                </a:cubicBezTo>
                <a:cubicBezTo>
                  <a:pt x="3828186" y="-1071"/>
                  <a:pt x="4138565" y="58313"/>
                  <a:pt x="4294569" y="0"/>
                </a:cubicBezTo>
                <a:cubicBezTo>
                  <a:pt x="4450574" y="-58313"/>
                  <a:pt x="4655938" y="49323"/>
                  <a:pt x="4864114" y="0"/>
                </a:cubicBezTo>
                <a:cubicBezTo>
                  <a:pt x="5072290" y="-49323"/>
                  <a:pt x="5275944" y="65962"/>
                  <a:pt x="5433660" y="0"/>
                </a:cubicBezTo>
                <a:cubicBezTo>
                  <a:pt x="5591376" y="-65962"/>
                  <a:pt x="5689768" y="13304"/>
                  <a:pt x="5798169" y="0"/>
                </a:cubicBezTo>
                <a:cubicBezTo>
                  <a:pt x="5906570" y="-13304"/>
                  <a:pt x="6090845" y="4253"/>
                  <a:pt x="6265196" y="0"/>
                </a:cubicBezTo>
                <a:cubicBezTo>
                  <a:pt x="6439547" y="-4253"/>
                  <a:pt x="6543699" y="7929"/>
                  <a:pt x="6629705" y="0"/>
                </a:cubicBezTo>
                <a:cubicBezTo>
                  <a:pt x="6715711" y="-7929"/>
                  <a:pt x="7182118" y="26993"/>
                  <a:pt x="7404287" y="0"/>
                </a:cubicBezTo>
                <a:cubicBezTo>
                  <a:pt x="7626456" y="-26993"/>
                  <a:pt x="7565447" y="8974"/>
                  <a:pt x="7666277" y="0"/>
                </a:cubicBezTo>
                <a:cubicBezTo>
                  <a:pt x="7767107" y="-8974"/>
                  <a:pt x="8091861" y="48041"/>
                  <a:pt x="8440859" y="0"/>
                </a:cubicBezTo>
                <a:cubicBezTo>
                  <a:pt x="8789857" y="-48041"/>
                  <a:pt x="8970979" y="81010"/>
                  <a:pt x="9215441" y="0"/>
                </a:cubicBezTo>
                <a:cubicBezTo>
                  <a:pt x="9459903" y="-81010"/>
                  <a:pt x="9406301" y="35484"/>
                  <a:pt x="9579950" y="0"/>
                </a:cubicBezTo>
                <a:cubicBezTo>
                  <a:pt x="9753599" y="-35484"/>
                  <a:pt x="9760190" y="20682"/>
                  <a:pt x="9841941" y="0"/>
                </a:cubicBezTo>
                <a:cubicBezTo>
                  <a:pt x="9923692" y="-20682"/>
                  <a:pt x="10169884" y="49364"/>
                  <a:pt x="10400095" y="0"/>
                </a:cubicBezTo>
                <a:cubicBezTo>
                  <a:pt x="10478939" y="3468"/>
                  <a:pt x="10542492" y="67443"/>
                  <a:pt x="10548374" y="148279"/>
                </a:cubicBezTo>
                <a:cubicBezTo>
                  <a:pt x="10568633" y="328258"/>
                  <a:pt x="10514957" y="443465"/>
                  <a:pt x="10548374" y="578610"/>
                </a:cubicBezTo>
                <a:cubicBezTo>
                  <a:pt x="10581791" y="713755"/>
                  <a:pt x="10504926" y="817743"/>
                  <a:pt x="10548374" y="992065"/>
                </a:cubicBezTo>
                <a:cubicBezTo>
                  <a:pt x="10557493" y="1077519"/>
                  <a:pt x="10474697" y="1123168"/>
                  <a:pt x="10400095" y="1140344"/>
                </a:cubicBezTo>
                <a:cubicBezTo>
                  <a:pt x="10164673" y="1202612"/>
                  <a:pt x="10017462" y="1089559"/>
                  <a:pt x="9830550" y="1140344"/>
                </a:cubicBezTo>
                <a:cubicBezTo>
                  <a:pt x="9643638" y="1191129"/>
                  <a:pt x="9667304" y="1115596"/>
                  <a:pt x="9568559" y="1140344"/>
                </a:cubicBezTo>
                <a:cubicBezTo>
                  <a:pt x="9469814" y="1165092"/>
                  <a:pt x="9064681" y="1119785"/>
                  <a:pt x="8896495" y="1140344"/>
                </a:cubicBezTo>
                <a:cubicBezTo>
                  <a:pt x="8728309" y="1160903"/>
                  <a:pt x="8456025" y="1125501"/>
                  <a:pt x="8224432" y="1140344"/>
                </a:cubicBezTo>
                <a:cubicBezTo>
                  <a:pt x="7992839" y="1155187"/>
                  <a:pt x="7995301" y="1137758"/>
                  <a:pt x="7859923" y="1140344"/>
                </a:cubicBezTo>
                <a:cubicBezTo>
                  <a:pt x="7724545" y="1142930"/>
                  <a:pt x="7392734" y="1088543"/>
                  <a:pt x="7187859" y="1140344"/>
                </a:cubicBezTo>
                <a:cubicBezTo>
                  <a:pt x="6982984" y="1192145"/>
                  <a:pt x="6977425" y="1100368"/>
                  <a:pt x="6823350" y="1140344"/>
                </a:cubicBezTo>
                <a:cubicBezTo>
                  <a:pt x="6669275" y="1180320"/>
                  <a:pt x="6648227" y="1119291"/>
                  <a:pt x="6561359" y="1140344"/>
                </a:cubicBezTo>
                <a:cubicBezTo>
                  <a:pt x="6474491" y="1161397"/>
                  <a:pt x="6284849" y="1139198"/>
                  <a:pt x="6094332" y="1140344"/>
                </a:cubicBezTo>
                <a:cubicBezTo>
                  <a:pt x="5903815" y="1141490"/>
                  <a:pt x="5735773" y="1101506"/>
                  <a:pt x="5422269" y="1140344"/>
                </a:cubicBezTo>
                <a:cubicBezTo>
                  <a:pt x="5108765" y="1179182"/>
                  <a:pt x="5064104" y="1086471"/>
                  <a:pt x="4955242" y="1140344"/>
                </a:cubicBezTo>
                <a:cubicBezTo>
                  <a:pt x="4846380" y="1194217"/>
                  <a:pt x="4449536" y="1115353"/>
                  <a:pt x="4180660" y="1140344"/>
                </a:cubicBezTo>
                <a:cubicBezTo>
                  <a:pt x="3911784" y="1165335"/>
                  <a:pt x="3971395" y="1120991"/>
                  <a:pt x="3918669" y="1140344"/>
                </a:cubicBezTo>
                <a:cubicBezTo>
                  <a:pt x="3865943" y="1159697"/>
                  <a:pt x="3545221" y="1094144"/>
                  <a:pt x="3451642" y="1140344"/>
                </a:cubicBezTo>
                <a:cubicBezTo>
                  <a:pt x="3358063" y="1186544"/>
                  <a:pt x="3001586" y="1104228"/>
                  <a:pt x="2882097" y="1140344"/>
                </a:cubicBezTo>
                <a:cubicBezTo>
                  <a:pt x="2762608" y="1176460"/>
                  <a:pt x="2625625" y="1138796"/>
                  <a:pt x="2415069" y="1140344"/>
                </a:cubicBezTo>
                <a:cubicBezTo>
                  <a:pt x="2204513" y="1141892"/>
                  <a:pt x="2009556" y="1076486"/>
                  <a:pt x="1743006" y="1140344"/>
                </a:cubicBezTo>
                <a:cubicBezTo>
                  <a:pt x="1476456" y="1204202"/>
                  <a:pt x="1426440" y="1118889"/>
                  <a:pt x="1275979" y="1140344"/>
                </a:cubicBezTo>
                <a:cubicBezTo>
                  <a:pt x="1125518" y="1161799"/>
                  <a:pt x="1013510" y="1111757"/>
                  <a:pt x="808952" y="1140344"/>
                </a:cubicBezTo>
                <a:cubicBezTo>
                  <a:pt x="604394" y="1168931"/>
                  <a:pt x="417781" y="1070113"/>
                  <a:pt x="148279" y="1140344"/>
                </a:cubicBezTo>
                <a:cubicBezTo>
                  <a:pt x="50964" y="1135698"/>
                  <a:pt x="16653" y="1076468"/>
                  <a:pt x="0" y="992065"/>
                </a:cubicBezTo>
                <a:cubicBezTo>
                  <a:pt x="-26622" y="801671"/>
                  <a:pt x="46049" y="680827"/>
                  <a:pt x="0" y="553296"/>
                </a:cubicBezTo>
                <a:cubicBezTo>
                  <a:pt x="-46049" y="425765"/>
                  <a:pt x="28121" y="252717"/>
                  <a:pt x="0" y="148279"/>
                </a:cubicBezTo>
                <a:close/>
              </a:path>
              <a:path w="10548374" h="1140344" stroke="0" extrusionOk="0">
                <a:moveTo>
                  <a:pt x="0" y="148279"/>
                </a:moveTo>
                <a:cubicBezTo>
                  <a:pt x="-16650" y="81379"/>
                  <a:pt x="62217" y="21667"/>
                  <a:pt x="148279" y="0"/>
                </a:cubicBezTo>
                <a:cubicBezTo>
                  <a:pt x="397893" y="-47003"/>
                  <a:pt x="538505" y="38415"/>
                  <a:pt x="922861" y="0"/>
                </a:cubicBezTo>
                <a:cubicBezTo>
                  <a:pt x="1307217" y="-38415"/>
                  <a:pt x="1240609" y="4272"/>
                  <a:pt x="1492406" y="0"/>
                </a:cubicBezTo>
                <a:cubicBezTo>
                  <a:pt x="1744204" y="-4272"/>
                  <a:pt x="1717754" y="26908"/>
                  <a:pt x="1856915" y="0"/>
                </a:cubicBezTo>
                <a:cubicBezTo>
                  <a:pt x="1996076" y="-26908"/>
                  <a:pt x="2251243" y="2538"/>
                  <a:pt x="2426460" y="0"/>
                </a:cubicBezTo>
                <a:cubicBezTo>
                  <a:pt x="2601678" y="-2538"/>
                  <a:pt x="2571069" y="13595"/>
                  <a:pt x="2688451" y="0"/>
                </a:cubicBezTo>
                <a:cubicBezTo>
                  <a:pt x="2805833" y="-13595"/>
                  <a:pt x="2997000" y="39526"/>
                  <a:pt x="3155478" y="0"/>
                </a:cubicBezTo>
                <a:cubicBezTo>
                  <a:pt x="3313956" y="-39526"/>
                  <a:pt x="3442643" y="66943"/>
                  <a:pt x="3725024" y="0"/>
                </a:cubicBezTo>
                <a:cubicBezTo>
                  <a:pt x="4007405" y="-66943"/>
                  <a:pt x="4074058" y="59537"/>
                  <a:pt x="4294569" y="0"/>
                </a:cubicBezTo>
                <a:cubicBezTo>
                  <a:pt x="4515081" y="-59537"/>
                  <a:pt x="4825047" y="73115"/>
                  <a:pt x="4966633" y="0"/>
                </a:cubicBezTo>
                <a:cubicBezTo>
                  <a:pt x="5108219" y="-73115"/>
                  <a:pt x="5158068" y="42727"/>
                  <a:pt x="5331142" y="0"/>
                </a:cubicBezTo>
                <a:cubicBezTo>
                  <a:pt x="5504216" y="-42727"/>
                  <a:pt x="5650359" y="31884"/>
                  <a:pt x="5798169" y="0"/>
                </a:cubicBezTo>
                <a:cubicBezTo>
                  <a:pt x="5945979" y="-31884"/>
                  <a:pt x="6216591" y="40964"/>
                  <a:pt x="6470232" y="0"/>
                </a:cubicBezTo>
                <a:cubicBezTo>
                  <a:pt x="6723873" y="-40964"/>
                  <a:pt x="6756565" y="6272"/>
                  <a:pt x="6937259" y="0"/>
                </a:cubicBezTo>
                <a:cubicBezTo>
                  <a:pt x="7117953" y="-6272"/>
                  <a:pt x="7186337" y="52443"/>
                  <a:pt x="7404287" y="0"/>
                </a:cubicBezTo>
                <a:cubicBezTo>
                  <a:pt x="7622237" y="-52443"/>
                  <a:pt x="7891209" y="23713"/>
                  <a:pt x="8178868" y="0"/>
                </a:cubicBezTo>
                <a:cubicBezTo>
                  <a:pt x="8466527" y="-23713"/>
                  <a:pt x="8631217" y="4466"/>
                  <a:pt x="8953450" y="0"/>
                </a:cubicBezTo>
                <a:cubicBezTo>
                  <a:pt x="9275683" y="-4466"/>
                  <a:pt x="9511499" y="16108"/>
                  <a:pt x="9728032" y="0"/>
                </a:cubicBezTo>
                <a:cubicBezTo>
                  <a:pt x="9944565" y="-16108"/>
                  <a:pt x="10185531" y="69314"/>
                  <a:pt x="10400095" y="0"/>
                </a:cubicBezTo>
                <a:cubicBezTo>
                  <a:pt x="10490801" y="-5281"/>
                  <a:pt x="10538664" y="77011"/>
                  <a:pt x="10548374" y="148279"/>
                </a:cubicBezTo>
                <a:cubicBezTo>
                  <a:pt x="10588512" y="358297"/>
                  <a:pt x="10508522" y="467438"/>
                  <a:pt x="10548374" y="570172"/>
                </a:cubicBezTo>
                <a:cubicBezTo>
                  <a:pt x="10588226" y="672906"/>
                  <a:pt x="10526662" y="837746"/>
                  <a:pt x="10548374" y="992065"/>
                </a:cubicBezTo>
                <a:cubicBezTo>
                  <a:pt x="10544961" y="1075460"/>
                  <a:pt x="10488840" y="1148810"/>
                  <a:pt x="10400095" y="1140344"/>
                </a:cubicBezTo>
                <a:cubicBezTo>
                  <a:pt x="10283414" y="1153971"/>
                  <a:pt x="10154766" y="1116640"/>
                  <a:pt x="10035586" y="1140344"/>
                </a:cubicBezTo>
                <a:cubicBezTo>
                  <a:pt x="9916406" y="1164048"/>
                  <a:pt x="9867005" y="1131702"/>
                  <a:pt x="9773595" y="1140344"/>
                </a:cubicBezTo>
                <a:cubicBezTo>
                  <a:pt x="9680185" y="1148986"/>
                  <a:pt x="9570837" y="1138817"/>
                  <a:pt x="9511604" y="1140344"/>
                </a:cubicBezTo>
                <a:cubicBezTo>
                  <a:pt x="9452371" y="1141871"/>
                  <a:pt x="9237225" y="1112711"/>
                  <a:pt x="9147095" y="1140344"/>
                </a:cubicBezTo>
                <a:cubicBezTo>
                  <a:pt x="9056965" y="1167977"/>
                  <a:pt x="8997887" y="1130879"/>
                  <a:pt x="8885104" y="1140344"/>
                </a:cubicBezTo>
                <a:cubicBezTo>
                  <a:pt x="8772321" y="1149809"/>
                  <a:pt x="8367425" y="1122734"/>
                  <a:pt x="8110523" y="1140344"/>
                </a:cubicBezTo>
                <a:cubicBezTo>
                  <a:pt x="7853621" y="1157954"/>
                  <a:pt x="7832895" y="1135592"/>
                  <a:pt x="7746014" y="1140344"/>
                </a:cubicBezTo>
                <a:cubicBezTo>
                  <a:pt x="7659133" y="1145096"/>
                  <a:pt x="7337916" y="1070990"/>
                  <a:pt x="7073950" y="1140344"/>
                </a:cubicBezTo>
                <a:cubicBezTo>
                  <a:pt x="6809984" y="1209698"/>
                  <a:pt x="6874858" y="1129436"/>
                  <a:pt x="6811959" y="1140344"/>
                </a:cubicBezTo>
                <a:cubicBezTo>
                  <a:pt x="6749060" y="1151252"/>
                  <a:pt x="6475376" y="1107614"/>
                  <a:pt x="6242414" y="1140344"/>
                </a:cubicBezTo>
                <a:cubicBezTo>
                  <a:pt x="6009452" y="1173074"/>
                  <a:pt x="5821896" y="1073138"/>
                  <a:pt x="5570351" y="1140344"/>
                </a:cubicBezTo>
                <a:cubicBezTo>
                  <a:pt x="5318806" y="1207550"/>
                  <a:pt x="5131936" y="1134943"/>
                  <a:pt x="5000805" y="1140344"/>
                </a:cubicBezTo>
                <a:cubicBezTo>
                  <a:pt x="4869674" y="1145745"/>
                  <a:pt x="4634096" y="1131821"/>
                  <a:pt x="4431260" y="1140344"/>
                </a:cubicBezTo>
                <a:cubicBezTo>
                  <a:pt x="4228424" y="1148867"/>
                  <a:pt x="3952226" y="1086850"/>
                  <a:pt x="3759196" y="1140344"/>
                </a:cubicBezTo>
                <a:cubicBezTo>
                  <a:pt x="3566166" y="1193838"/>
                  <a:pt x="3500566" y="1127333"/>
                  <a:pt x="3394687" y="1140344"/>
                </a:cubicBezTo>
                <a:cubicBezTo>
                  <a:pt x="3288808" y="1153355"/>
                  <a:pt x="3068696" y="1137678"/>
                  <a:pt x="2927660" y="1140344"/>
                </a:cubicBezTo>
                <a:cubicBezTo>
                  <a:pt x="2786624" y="1143010"/>
                  <a:pt x="2573968" y="1091031"/>
                  <a:pt x="2460633" y="1140344"/>
                </a:cubicBezTo>
                <a:cubicBezTo>
                  <a:pt x="2347298" y="1189657"/>
                  <a:pt x="2196429" y="1127694"/>
                  <a:pt x="2096124" y="1140344"/>
                </a:cubicBezTo>
                <a:cubicBezTo>
                  <a:pt x="1995819" y="1152994"/>
                  <a:pt x="1854182" y="1118781"/>
                  <a:pt x="1731615" y="1140344"/>
                </a:cubicBezTo>
                <a:cubicBezTo>
                  <a:pt x="1609048" y="1161907"/>
                  <a:pt x="1292520" y="1072008"/>
                  <a:pt x="1059552" y="1140344"/>
                </a:cubicBezTo>
                <a:cubicBezTo>
                  <a:pt x="826584" y="1208680"/>
                  <a:pt x="549396" y="1059481"/>
                  <a:pt x="148279" y="1140344"/>
                </a:cubicBezTo>
                <a:cubicBezTo>
                  <a:pt x="57607" y="1145431"/>
                  <a:pt x="-2907" y="1071767"/>
                  <a:pt x="0" y="992065"/>
                </a:cubicBezTo>
                <a:cubicBezTo>
                  <a:pt x="-41547" y="891642"/>
                  <a:pt x="33780" y="705973"/>
                  <a:pt x="0" y="561734"/>
                </a:cubicBezTo>
                <a:cubicBezTo>
                  <a:pt x="-33780" y="417495"/>
                  <a:pt x="4041" y="237048"/>
                  <a:pt x="0" y="148279"/>
                </a:cubicBezTo>
                <a:close/>
              </a:path>
            </a:pathLst>
          </a:custGeom>
          <a:solidFill>
            <a:sysClr val="window" lastClr="FFFFFF"/>
          </a:solidFill>
          <a:ln w="28575" cap="flat" cmpd="sng" algn="ctr">
            <a:solidFill>
              <a:srgbClr val="70AD47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39500498">
                  <a:prstGeom prst="roundRect">
                    <a:avLst>
                      <a:gd name="adj" fmla="val 1300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EFF5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5. </a:t>
            </a:r>
            <a:r>
              <a:rPr lang="vi-VN" sz="3733" b="1" kern="0" dirty="0">
                <a:solidFill>
                  <a:srgbClr val="EFF5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Dựa vào tranh dưới đây, đặt 4 câu: câu kể, câu hỏi, câu cảm, câu khiến.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C109957-CF1F-4D7C-B93A-DDE49B077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325" y="1662880"/>
            <a:ext cx="6856004" cy="449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2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V="1">
            <a:off x="5912485" y="3180080"/>
            <a:ext cx="6030595" cy="1998980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985894" y="550606"/>
            <a:ext cx="5256429" cy="3001584"/>
          </a:xfrm>
          <a:prstGeom prst="rect">
            <a:avLst/>
          </a:prstGeom>
        </p:spPr>
      </p:pic>
      <p:sp>
        <p:nvSpPr>
          <p:cNvPr id="13322" name="Text Box 4"/>
          <p:cNvSpPr txBox="1"/>
          <p:nvPr/>
        </p:nvSpPr>
        <p:spPr>
          <a:xfrm>
            <a:off x="4689988" y="729512"/>
            <a:ext cx="4218038" cy="1815882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vi-VN" b="1" dirty="0"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Câu kể:</a:t>
            </a:r>
            <a:endParaRPr lang="en-US" altLang="vi-VN" b="1" dirty="0"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vi-VN" b="1" dirty="0"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Em ước mơ được trở thành họa sĩ.</a:t>
            </a:r>
          </a:p>
        </p:txBody>
      </p:sp>
      <p:sp>
        <p:nvSpPr>
          <p:cNvPr id="13315" name="Text Box 6"/>
          <p:cNvSpPr txBox="1"/>
          <p:nvPr/>
        </p:nvSpPr>
        <p:spPr>
          <a:xfrm>
            <a:off x="6412025" y="3660048"/>
            <a:ext cx="5064125" cy="1323439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b="1" dirty="0" err="1"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vi-VN" b="1" dirty="0"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b="1" dirty="0" err="1"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altLang="vi-VN" b="1" dirty="0"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b="1" dirty="0" err="1"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altLang="vi-VN" b="1" dirty="0"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b="1" dirty="0" err="1"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en-US" altLang="vi-VN" b="1" dirty="0"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b="1" dirty="0" err="1"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đang</a:t>
            </a:r>
            <a:r>
              <a:rPr lang="en-US" altLang="vi-VN" b="1" dirty="0"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b="1" dirty="0" err="1"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vi-VN" b="1" dirty="0"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b="1" dirty="0" err="1"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altLang="vi-VN" b="1" dirty="0"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" name="Rectangles 4"/>
          <p:cNvSpPr/>
          <p:nvPr/>
        </p:nvSpPr>
        <p:spPr>
          <a:xfrm>
            <a:off x="9276080" y="0"/>
            <a:ext cx="2915285" cy="202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  <p:bldP spid="13322" grpId="1"/>
      <p:bldP spid="13315" grpId="0"/>
      <p:bldP spid="133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V="1">
            <a:off x="5912485" y="3180079"/>
            <a:ext cx="6030595" cy="2866759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985894" y="550606"/>
            <a:ext cx="5256429" cy="3001584"/>
          </a:xfrm>
          <a:prstGeom prst="rect">
            <a:avLst/>
          </a:prstGeom>
        </p:spPr>
      </p:pic>
      <p:sp>
        <p:nvSpPr>
          <p:cNvPr id="13322" name="Text Box 4"/>
          <p:cNvSpPr txBox="1"/>
          <p:nvPr/>
        </p:nvSpPr>
        <p:spPr>
          <a:xfrm>
            <a:off x="4689988" y="729512"/>
            <a:ext cx="4218038" cy="132343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vi-VN" b="1" dirty="0"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 Câu cảm:</a:t>
            </a:r>
          </a:p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vi-VN" b="1" dirty="0"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Ôi, bạn ấy hát hay quá!</a:t>
            </a:r>
          </a:p>
        </p:txBody>
      </p:sp>
      <p:sp>
        <p:nvSpPr>
          <p:cNvPr id="13315" name="Text Box 6"/>
          <p:cNvSpPr txBox="1"/>
          <p:nvPr/>
        </p:nvSpPr>
        <p:spPr>
          <a:xfrm>
            <a:off x="6294038" y="3807532"/>
            <a:ext cx="5064125" cy="181588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b="1" dirty="0"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Calibri" panose="020F0502020204030204" pitchFamily="34" charset="0"/>
              </a:rPr>
              <a:t>- </a:t>
            </a:r>
            <a:r>
              <a:rPr lang="en-US" altLang="vi-VN" b="1" dirty="0" err="1"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Calibri" panose="020F0502020204030204" pitchFamily="34" charset="0"/>
              </a:rPr>
              <a:t>Câu</a:t>
            </a:r>
            <a:r>
              <a:rPr lang="en-US" altLang="vi-VN" b="1" dirty="0"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altLang="vi-VN" b="1" dirty="0" err="1"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Calibri" panose="020F0502020204030204" pitchFamily="34" charset="0"/>
              </a:rPr>
              <a:t>khiến</a:t>
            </a:r>
            <a:r>
              <a:rPr lang="en-US" altLang="vi-VN" b="1" dirty="0"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Calibri" panose="020F0502020204030204" pitchFamily="34" charset="0"/>
              </a:rPr>
              <a:t>:</a:t>
            </a:r>
          </a:p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b="1" dirty="0" err="1">
                <a:solidFill>
                  <a:schemeClr val="bg1"/>
                </a:solidFill>
              </a:rPr>
              <a:t>Hãy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luyện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tập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chăm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chỉ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để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có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thể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hát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thật</a:t>
            </a:r>
            <a:r>
              <a:rPr lang="en-US" b="1" dirty="0">
                <a:solidFill>
                  <a:schemeClr val="bg1"/>
                </a:solidFill>
              </a:rPr>
              <a:t> hay </a:t>
            </a:r>
            <a:r>
              <a:rPr lang="en-US" b="1" dirty="0" err="1">
                <a:solidFill>
                  <a:schemeClr val="bg1"/>
                </a:solidFill>
              </a:rPr>
              <a:t>nhé</a:t>
            </a:r>
            <a:r>
              <a:rPr lang="en-US" b="1" dirty="0">
                <a:solidFill>
                  <a:schemeClr val="bg1"/>
                </a:solidFill>
              </a:rPr>
              <a:t>! </a:t>
            </a:r>
            <a:endParaRPr lang="en-US" altLang="vi-VN" b="1" dirty="0"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9276080" y="0"/>
            <a:ext cx="2915285" cy="202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611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  <p:bldP spid="13322" grpId="1"/>
      <p:bldP spid="13315" grpId="0"/>
      <p:bldP spid="1331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38567EC-7D86-44BC-8CC8-E82DA6CE8C6C}"/>
              </a:ext>
            </a:extLst>
          </p:cNvPr>
          <p:cNvSpPr txBox="1"/>
          <p:nvPr/>
        </p:nvSpPr>
        <p:spPr>
          <a:xfrm>
            <a:off x="927803" y="1384685"/>
            <a:ext cx="5613900" cy="33424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Dặn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dò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: </a:t>
            </a: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Về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nhà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/>
            </a:r>
            <a:b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</a:b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ôn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tập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lại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bài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học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/>
            </a:r>
            <a:b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</a:b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và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chuẩn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bị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bài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b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</a:b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tiếp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theo</a:t>
            </a:r>
            <a:endParaRPr lang="en-US" sz="528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9" name="图片 2">
            <a:extLst>
              <a:ext uri="{FF2B5EF4-FFF2-40B4-BE49-F238E27FC236}">
                <a16:creationId xmlns:a16="http://schemas.microsoft.com/office/drawing/2014/main" xmlns="" id="{02A501AE-D1D7-4A15-B47F-0E5ECCBD52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>
            <a:fillRect/>
          </a:stretch>
        </p:blipFill>
        <p:spPr bwMode="auto">
          <a:xfrm>
            <a:off x="1817370" y="4440556"/>
            <a:ext cx="3834766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3871C916-0431-427D-9C05-07E7E0AF84E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F1F767E-3853-5085-3844-EBC5D84CC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518" y="102186"/>
            <a:ext cx="6746657" cy="2066261"/>
          </a:xfrm>
          <a:prstGeom prst="rect">
            <a:avLst/>
          </a:prstGeom>
        </p:spPr>
      </p:pic>
      <p:sp>
        <p:nvSpPr>
          <p:cNvPr id="11" name="Rounded Rectangle 2">
            <a:extLst>
              <a:ext uri="{FF2B5EF4-FFF2-40B4-BE49-F238E27FC236}">
                <a16:creationId xmlns:a16="http://schemas.microsoft.com/office/drawing/2014/main" xmlns="" id="{95C56DD9-DB03-40CA-B2B4-8698D8188970}"/>
              </a:ext>
            </a:extLst>
          </p:cNvPr>
          <p:cNvSpPr/>
          <p:nvPr/>
        </p:nvSpPr>
        <p:spPr>
          <a:xfrm>
            <a:off x="800036" y="2698957"/>
            <a:ext cx="7573617" cy="1460086"/>
          </a:xfrm>
          <a:prstGeom prst="wedgeRoundRectCallout">
            <a:avLst>
              <a:gd name="adj1" fmla="val -44760"/>
              <a:gd name="adj2" fmla="val 82862"/>
              <a:gd name="adj3" fmla="val 16667"/>
            </a:avLst>
          </a:prstGeom>
          <a:ln w="38100"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alt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GB" alt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GB" alt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GB" alt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GB" alt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GB" alt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GB" alt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GB" alt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GB" alt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GB" alt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hội</a:t>
            </a:r>
            <a:r>
              <a:rPr lang="en-GB" alt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rừng</a:t>
            </a:r>
            <a:r>
              <a:rPr lang="en-GB" alt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xanh</a:t>
            </a:r>
            <a:r>
              <a:rPr lang="en-GB" alt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06937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3871C916-0431-427D-9C05-07E7E0AF84E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29168F8-A581-444A-8E08-180E2D4DE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62" y="-27004"/>
            <a:ext cx="3256559" cy="13301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257F79B-839B-4BBB-8541-BB9526310F35}"/>
              </a:ext>
            </a:extLst>
          </p:cNvPr>
          <p:cNvSpPr txBox="1"/>
          <p:nvPr/>
        </p:nvSpPr>
        <p:spPr>
          <a:xfrm>
            <a:off x="513522" y="1096738"/>
            <a:ext cx="10873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Đọc 2 – 3 khổ thơ em đã thuộc. Em thích những câu thơ nào nhất?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DA984EE-C4A2-4335-9BC1-011437D4E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37" y="1833389"/>
            <a:ext cx="6752190" cy="47430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21322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4AE31BB-41D4-35AB-DE55-FAD1D5655239}"/>
              </a:ext>
            </a:extLst>
          </p:cNvPr>
          <p:cNvSpPr txBox="1"/>
          <p:nvPr/>
        </p:nvSpPr>
        <p:spPr>
          <a:xfrm>
            <a:off x="1549251" y="579589"/>
            <a:ext cx="8563136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E6BBC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E6BBC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E6BBC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E6BBC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E6BBC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E6BBC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E6BBC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E6BBC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E6BBC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E6BBC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E6BBC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thẻ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E6BBC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D867AD9-AAB0-0A0C-CFEE-CE0D21C7877D}"/>
              </a:ext>
            </a:extLst>
          </p:cNvPr>
          <p:cNvSpPr txBox="1"/>
          <p:nvPr/>
        </p:nvSpPr>
        <p:spPr>
          <a:xfrm>
            <a:off x="1549250" y="1314377"/>
            <a:ext cx="10132467" cy="611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300" b="0" i="0" u="none" strike="noStrike" kern="1200" cap="none" spc="0" normalizeH="0" noProof="0" dirty="0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300" b="0" i="0" u="none" strike="noStrike" kern="1200" cap="none" spc="0" normalizeH="0" noProof="0" dirty="0" err="1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3300" b="0" i="0" u="none" strike="noStrike" kern="1200" cap="none" spc="0" normalizeH="0" noProof="0" dirty="0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2-3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bốc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BB67E1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A108131-1E2D-7433-F449-828ADDF22D15}"/>
              </a:ext>
            </a:extLst>
          </p:cNvPr>
          <p:cNvSpPr txBox="1"/>
          <p:nvPr/>
        </p:nvSpPr>
        <p:spPr>
          <a:xfrm>
            <a:off x="1569799" y="1979122"/>
            <a:ext cx="9185424" cy="1251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1028" name="Picture 4" descr="Read Think About It Sticker by Amanda Di Genova for iOS &amp; Android | GIPHY">
            <a:extLst>
              <a:ext uri="{FF2B5EF4-FFF2-40B4-BE49-F238E27FC236}">
                <a16:creationId xmlns:a16="http://schemas.microsoft.com/office/drawing/2014/main" xmlns="" id="{0CCC4BD9-909F-463E-4F0F-A5378C814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26" y="459000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Read Think About It Sticker by Amanda Di Genova for iOS &amp; Android | GIPHY">
            <a:extLst>
              <a:ext uri="{FF2B5EF4-FFF2-40B4-BE49-F238E27FC236}">
                <a16:creationId xmlns:a16="http://schemas.microsoft.com/office/drawing/2014/main" xmlns="" id="{CBA1D3BB-3011-2B2D-6E46-4A2ADAB65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26" y="1190048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Read Think About It Sticker by Amanda Di Genova for iOS &amp; Android | GIPHY">
            <a:extLst>
              <a:ext uri="{FF2B5EF4-FFF2-40B4-BE49-F238E27FC236}">
                <a16:creationId xmlns:a16="http://schemas.microsoft.com/office/drawing/2014/main" xmlns="" id="{BB513743-5E9E-6595-0380-30E3134D3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26" y="1921096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97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Rectangle 196"/>
          <p:cNvSpPr/>
          <p:nvPr/>
        </p:nvSpPr>
        <p:spPr>
          <a:xfrm>
            <a:off x="1053548" y="15679"/>
            <a:ext cx="99391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 </a:t>
            </a:r>
            <a:r>
              <a:rPr lang="vi-VN" sz="3200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Tìm các từ ngữ có nghĩa giống nhau hoặc có nghĩa trái ngược nhau trong đoạn thơ dưới đây:</a:t>
            </a:r>
            <a:endParaRPr lang="en-US" sz="3200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7D5E1A9-A1E5-4EE4-A7C4-0F1878EE279F}"/>
              </a:ext>
            </a:extLst>
          </p:cNvPr>
          <p:cNvSpPr txBox="1"/>
          <p:nvPr/>
        </p:nvSpPr>
        <p:spPr>
          <a:xfrm>
            <a:off x="785191" y="1381540"/>
            <a:ext cx="46515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Sáng đầu thu trong xanh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 mặc quần áo mới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Đi đón ngày khai trường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Vui như là đi hội.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Gặp bạn, cười hớn hở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Đứa tay bắt mặt mừng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Đứa ôm vai bá cổ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Cặp sách đùa trên lưng...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xmlns="" id="{9682EF68-09C0-4FB9-B550-19F88BCECABA}"/>
              </a:ext>
            </a:extLst>
          </p:cNvPr>
          <p:cNvSpPr txBox="1"/>
          <p:nvPr/>
        </p:nvSpPr>
        <p:spPr>
          <a:xfrm>
            <a:off x="6172199" y="1480932"/>
            <a:ext cx="46515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Từng nhóm đứng đo nhau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Thấy bạn nào cũng lớn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Năm xưa bé tí teo,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Giờ lớp ba, lớp bốn. </a:t>
            </a:r>
          </a:p>
          <a:p>
            <a:pPr algn="r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(Nguyễn Bùi Vợi)</a:t>
            </a:r>
          </a:p>
        </p:txBody>
      </p:sp>
      <p:sp>
        <p:nvSpPr>
          <p:cNvPr id="162" name="Rounded Rectangle 2">
            <a:hlinkClick r:id="" action="ppaction://noaction"/>
            <a:extLst>
              <a:ext uri="{FF2B5EF4-FFF2-40B4-BE49-F238E27FC236}">
                <a16:creationId xmlns:a16="http://schemas.microsoft.com/office/drawing/2014/main" xmlns="" id="{947E4DC6-B848-444A-A192-B529C925050C}"/>
              </a:ext>
            </a:extLst>
          </p:cNvPr>
          <p:cNvSpPr/>
          <p:nvPr/>
        </p:nvSpPr>
        <p:spPr>
          <a:xfrm>
            <a:off x="5844208" y="4005414"/>
            <a:ext cx="4909930" cy="716280"/>
          </a:xfrm>
          <a:prstGeom prst="roundRect">
            <a:avLst/>
          </a:prstGeom>
          <a:solidFill>
            <a:srgbClr val="FAA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5930" lvl="1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3130" lvl="2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0330" lvl="3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7530" lvl="4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en-US" alt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Cặp</a:t>
            </a: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giống</a:t>
            </a: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n-US" altLang="en-US" sz="32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2F420299-FC61-4E8D-BEB1-1A0F285D96FF}"/>
              </a:ext>
            </a:extLst>
          </p:cNvPr>
          <p:cNvCxnSpPr/>
          <p:nvPr/>
        </p:nvCxnSpPr>
        <p:spPr>
          <a:xfrm>
            <a:off x="904461" y="3339548"/>
            <a:ext cx="52677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xmlns="" id="{27CED967-E615-4917-AD51-6D3870CA5D34}"/>
              </a:ext>
            </a:extLst>
          </p:cNvPr>
          <p:cNvCxnSpPr>
            <a:cxnSpLocks/>
          </p:cNvCxnSpPr>
          <p:nvPr/>
        </p:nvCxnSpPr>
        <p:spPr>
          <a:xfrm>
            <a:off x="3379304" y="4303644"/>
            <a:ext cx="106348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xmlns="" id="{86D9831F-68A0-4792-B6FA-2C577BD7F2EB}"/>
              </a:ext>
            </a:extLst>
          </p:cNvPr>
          <p:cNvCxnSpPr>
            <a:cxnSpLocks/>
          </p:cNvCxnSpPr>
          <p:nvPr/>
        </p:nvCxnSpPr>
        <p:spPr>
          <a:xfrm>
            <a:off x="3617843" y="4830418"/>
            <a:ext cx="97403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6F82B9A-3178-490B-B61D-4ABEBA66D86D}"/>
              </a:ext>
            </a:extLst>
          </p:cNvPr>
          <p:cNvSpPr txBox="1"/>
          <p:nvPr/>
        </p:nvSpPr>
        <p:spPr>
          <a:xfrm>
            <a:off x="6370982" y="4810540"/>
            <a:ext cx="5227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vui - hớn hở - mừng.</a:t>
            </a:r>
            <a:endParaRPr lang="en-US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01" name="Rounded Rectangle 2">
            <a:hlinkClick r:id="" action="ppaction://noaction"/>
            <a:extLst>
              <a:ext uri="{FF2B5EF4-FFF2-40B4-BE49-F238E27FC236}">
                <a16:creationId xmlns:a16="http://schemas.microsoft.com/office/drawing/2014/main" xmlns="" id="{D426B607-47F0-42E1-8438-D07DC6E674E9}"/>
              </a:ext>
            </a:extLst>
          </p:cNvPr>
          <p:cNvSpPr/>
          <p:nvPr/>
        </p:nvSpPr>
        <p:spPr>
          <a:xfrm>
            <a:off x="5864086" y="5386953"/>
            <a:ext cx="5724940" cy="716280"/>
          </a:xfrm>
          <a:prstGeom prst="roundRect">
            <a:avLst/>
          </a:prstGeom>
          <a:solidFill>
            <a:srgbClr val="FAA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5930" lvl="1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3130" lvl="2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0330" lvl="3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7530" lvl="4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/>
            <a:r>
              <a:rPr lang="vi-VN" altLang="en-US"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Cặp từ có nghĩa trái ngược nhau: </a:t>
            </a:r>
            <a:endParaRPr lang="en-US" altLang="en-US" sz="32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xmlns="" id="{8A0684E7-9329-4935-886F-00506BB54148}"/>
              </a:ext>
            </a:extLst>
          </p:cNvPr>
          <p:cNvCxnSpPr>
            <a:cxnSpLocks/>
          </p:cNvCxnSpPr>
          <p:nvPr/>
        </p:nvCxnSpPr>
        <p:spPr>
          <a:xfrm>
            <a:off x="9471991" y="2464905"/>
            <a:ext cx="54665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xmlns="" id="{5169A028-DB52-4EAB-9F68-8E55D1C037D1}"/>
              </a:ext>
            </a:extLst>
          </p:cNvPr>
          <p:cNvCxnSpPr>
            <a:cxnSpLocks/>
          </p:cNvCxnSpPr>
          <p:nvPr/>
        </p:nvCxnSpPr>
        <p:spPr>
          <a:xfrm>
            <a:off x="7901609" y="2932044"/>
            <a:ext cx="133184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xmlns="" id="{C76E7A77-FA09-4DF4-ADC0-092FDB13278B}"/>
              </a:ext>
            </a:extLst>
          </p:cNvPr>
          <p:cNvSpPr txBox="1"/>
          <p:nvPr/>
        </p:nvSpPr>
        <p:spPr>
          <a:xfrm>
            <a:off x="6917635" y="6092688"/>
            <a:ext cx="4691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lớn - bé tí teo</a:t>
            </a:r>
            <a:endParaRPr lang="en-US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/>
      <p:bldP spid="2" grpId="0"/>
      <p:bldP spid="161" grpId="0"/>
      <p:bldP spid="162" grpId="0" animBg="1"/>
      <p:bldP spid="20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04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Rectangle: Rounded Corners 33">
            <a:extLst>
              <a:ext uri="{FF2B5EF4-FFF2-40B4-BE49-F238E27FC236}">
                <a16:creationId xmlns:a16="http://schemas.microsoft.com/office/drawing/2014/main" xmlns="" id="{E89AF8CC-6D20-4B5C-A163-EF33BDA8C533}"/>
              </a:ext>
            </a:extLst>
          </p:cNvPr>
          <p:cNvSpPr/>
          <p:nvPr/>
        </p:nvSpPr>
        <p:spPr>
          <a:xfrm>
            <a:off x="203200" y="1039832"/>
            <a:ext cx="11734800" cy="5818169"/>
          </a:xfrm>
          <a:custGeom>
            <a:avLst/>
            <a:gdLst>
              <a:gd name="connsiteX0" fmla="*/ 0 w 11734800"/>
              <a:gd name="connsiteY0" fmla="*/ 756537 h 5818169"/>
              <a:gd name="connsiteX1" fmla="*/ 756537 w 11734800"/>
              <a:gd name="connsiteY1" fmla="*/ 0 h 5818169"/>
              <a:gd name="connsiteX2" fmla="*/ 1528845 w 11734800"/>
              <a:gd name="connsiteY2" fmla="*/ 0 h 5818169"/>
              <a:gd name="connsiteX3" fmla="*/ 1994502 w 11734800"/>
              <a:gd name="connsiteY3" fmla="*/ 0 h 5818169"/>
              <a:gd name="connsiteX4" fmla="*/ 2357941 w 11734800"/>
              <a:gd name="connsiteY4" fmla="*/ 0 h 5818169"/>
              <a:gd name="connsiteX5" fmla="*/ 3130249 w 11734800"/>
              <a:gd name="connsiteY5" fmla="*/ 0 h 5818169"/>
              <a:gd name="connsiteX6" fmla="*/ 3391471 w 11734800"/>
              <a:gd name="connsiteY6" fmla="*/ 0 h 5818169"/>
              <a:gd name="connsiteX7" fmla="*/ 4163779 w 11734800"/>
              <a:gd name="connsiteY7" fmla="*/ 0 h 5818169"/>
              <a:gd name="connsiteX8" fmla="*/ 4936087 w 11734800"/>
              <a:gd name="connsiteY8" fmla="*/ 0 h 5818169"/>
              <a:gd name="connsiteX9" fmla="*/ 5299526 w 11734800"/>
              <a:gd name="connsiteY9" fmla="*/ 0 h 5818169"/>
              <a:gd name="connsiteX10" fmla="*/ 5560748 w 11734800"/>
              <a:gd name="connsiteY10" fmla="*/ 0 h 5818169"/>
              <a:gd name="connsiteX11" fmla="*/ 6230839 w 11734800"/>
              <a:gd name="connsiteY11" fmla="*/ 0 h 5818169"/>
              <a:gd name="connsiteX12" fmla="*/ 6492061 w 11734800"/>
              <a:gd name="connsiteY12" fmla="*/ 0 h 5818169"/>
              <a:gd name="connsiteX13" fmla="*/ 7059935 w 11734800"/>
              <a:gd name="connsiteY13" fmla="*/ 0 h 5818169"/>
              <a:gd name="connsiteX14" fmla="*/ 7321157 w 11734800"/>
              <a:gd name="connsiteY14" fmla="*/ 0 h 5818169"/>
              <a:gd name="connsiteX15" fmla="*/ 7889030 w 11734800"/>
              <a:gd name="connsiteY15" fmla="*/ 0 h 5818169"/>
              <a:gd name="connsiteX16" fmla="*/ 8354687 w 11734800"/>
              <a:gd name="connsiteY16" fmla="*/ 0 h 5818169"/>
              <a:gd name="connsiteX17" fmla="*/ 9024778 w 11734800"/>
              <a:gd name="connsiteY17" fmla="*/ 0 h 5818169"/>
              <a:gd name="connsiteX18" fmla="*/ 9797086 w 11734800"/>
              <a:gd name="connsiteY18" fmla="*/ 0 h 5818169"/>
              <a:gd name="connsiteX19" fmla="*/ 10058308 w 11734800"/>
              <a:gd name="connsiteY19" fmla="*/ 0 h 5818169"/>
              <a:gd name="connsiteX20" fmla="*/ 10978263 w 11734800"/>
              <a:gd name="connsiteY20" fmla="*/ 0 h 5818169"/>
              <a:gd name="connsiteX21" fmla="*/ 11734800 w 11734800"/>
              <a:gd name="connsiteY21" fmla="*/ 756537 h 5818169"/>
              <a:gd name="connsiteX22" fmla="*/ 11734800 w 11734800"/>
              <a:gd name="connsiteY22" fmla="*/ 1294674 h 5818169"/>
              <a:gd name="connsiteX23" fmla="*/ 11734800 w 11734800"/>
              <a:gd name="connsiteY23" fmla="*/ 1746709 h 5818169"/>
              <a:gd name="connsiteX24" fmla="*/ 11734800 w 11734800"/>
              <a:gd name="connsiteY24" fmla="*/ 2155693 h 5818169"/>
              <a:gd name="connsiteX25" fmla="*/ 11734800 w 11734800"/>
              <a:gd name="connsiteY25" fmla="*/ 2650779 h 5818169"/>
              <a:gd name="connsiteX26" fmla="*/ 11734800 w 11734800"/>
              <a:gd name="connsiteY26" fmla="*/ 3231967 h 5818169"/>
              <a:gd name="connsiteX27" fmla="*/ 11734800 w 11734800"/>
              <a:gd name="connsiteY27" fmla="*/ 3727053 h 5818169"/>
              <a:gd name="connsiteX28" fmla="*/ 11734800 w 11734800"/>
              <a:gd name="connsiteY28" fmla="*/ 4351291 h 5818169"/>
              <a:gd name="connsiteX29" fmla="*/ 11734800 w 11734800"/>
              <a:gd name="connsiteY29" fmla="*/ 5061632 h 5818169"/>
              <a:gd name="connsiteX30" fmla="*/ 10978263 w 11734800"/>
              <a:gd name="connsiteY30" fmla="*/ 5818169 h 5818169"/>
              <a:gd name="connsiteX31" fmla="*/ 10614824 w 11734800"/>
              <a:gd name="connsiteY31" fmla="*/ 5818169 h 5818169"/>
              <a:gd name="connsiteX32" fmla="*/ 9944733 w 11734800"/>
              <a:gd name="connsiteY32" fmla="*/ 5818169 h 5818169"/>
              <a:gd name="connsiteX33" fmla="*/ 9479077 w 11734800"/>
              <a:gd name="connsiteY33" fmla="*/ 5818169 h 5818169"/>
              <a:gd name="connsiteX34" fmla="*/ 9013420 w 11734800"/>
              <a:gd name="connsiteY34" fmla="*/ 5818169 h 5818169"/>
              <a:gd name="connsiteX35" fmla="*/ 8343329 w 11734800"/>
              <a:gd name="connsiteY35" fmla="*/ 5818169 h 5818169"/>
              <a:gd name="connsiteX36" fmla="*/ 7571021 w 11734800"/>
              <a:gd name="connsiteY36" fmla="*/ 5818169 h 5818169"/>
              <a:gd name="connsiteX37" fmla="*/ 6798713 w 11734800"/>
              <a:gd name="connsiteY37" fmla="*/ 5818169 h 5818169"/>
              <a:gd name="connsiteX38" fmla="*/ 6026405 w 11734800"/>
              <a:gd name="connsiteY38" fmla="*/ 5818169 h 5818169"/>
              <a:gd name="connsiteX39" fmla="*/ 5662965 w 11734800"/>
              <a:gd name="connsiteY39" fmla="*/ 5818169 h 5818169"/>
              <a:gd name="connsiteX40" fmla="*/ 5095092 w 11734800"/>
              <a:gd name="connsiteY40" fmla="*/ 5818169 h 5818169"/>
              <a:gd name="connsiteX41" fmla="*/ 4527218 w 11734800"/>
              <a:gd name="connsiteY41" fmla="*/ 5818169 h 5818169"/>
              <a:gd name="connsiteX42" fmla="*/ 3754910 w 11734800"/>
              <a:gd name="connsiteY42" fmla="*/ 5818169 h 5818169"/>
              <a:gd name="connsiteX43" fmla="*/ 3187036 w 11734800"/>
              <a:gd name="connsiteY43" fmla="*/ 5818169 h 5818169"/>
              <a:gd name="connsiteX44" fmla="*/ 2925814 w 11734800"/>
              <a:gd name="connsiteY44" fmla="*/ 5818169 h 5818169"/>
              <a:gd name="connsiteX45" fmla="*/ 2153506 w 11734800"/>
              <a:gd name="connsiteY45" fmla="*/ 5818169 h 5818169"/>
              <a:gd name="connsiteX46" fmla="*/ 1892284 w 11734800"/>
              <a:gd name="connsiteY46" fmla="*/ 5818169 h 5818169"/>
              <a:gd name="connsiteX47" fmla="*/ 1631062 w 11734800"/>
              <a:gd name="connsiteY47" fmla="*/ 5818169 h 5818169"/>
              <a:gd name="connsiteX48" fmla="*/ 756537 w 11734800"/>
              <a:gd name="connsiteY48" fmla="*/ 5818169 h 5818169"/>
              <a:gd name="connsiteX49" fmla="*/ 0 w 11734800"/>
              <a:gd name="connsiteY49" fmla="*/ 5061632 h 5818169"/>
              <a:gd name="connsiteX50" fmla="*/ 0 w 11734800"/>
              <a:gd name="connsiteY50" fmla="*/ 4480444 h 5818169"/>
              <a:gd name="connsiteX51" fmla="*/ 0 w 11734800"/>
              <a:gd name="connsiteY51" fmla="*/ 4028409 h 5818169"/>
              <a:gd name="connsiteX52" fmla="*/ 0 w 11734800"/>
              <a:gd name="connsiteY52" fmla="*/ 3576374 h 5818169"/>
              <a:gd name="connsiteX53" fmla="*/ 0 w 11734800"/>
              <a:gd name="connsiteY53" fmla="*/ 2995186 h 5818169"/>
              <a:gd name="connsiteX54" fmla="*/ 0 w 11734800"/>
              <a:gd name="connsiteY54" fmla="*/ 2543151 h 5818169"/>
              <a:gd name="connsiteX55" fmla="*/ 0 w 11734800"/>
              <a:gd name="connsiteY55" fmla="*/ 1961964 h 5818169"/>
              <a:gd name="connsiteX56" fmla="*/ 0 w 11734800"/>
              <a:gd name="connsiteY56" fmla="*/ 1509929 h 5818169"/>
              <a:gd name="connsiteX57" fmla="*/ 0 w 11734800"/>
              <a:gd name="connsiteY57" fmla="*/ 756537 h 581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1734800" h="5818169" fill="none" extrusionOk="0">
                <a:moveTo>
                  <a:pt x="0" y="756537"/>
                </a:moveTo>
                <a:cubicBezTo>
                  <a:pt x="77115" y="297408"/>
                  <a:pt x="328980" y="34881"/>
                  <a:pt x="756537" y="0"/>
                </a:cubicBezTo>
                <a:cubicBezTo>
                  <a:pt x="1138123" y="-28411"/>
                  <a:pt x="1184369" y="33763"/>
                  <a:pt x="1528845" y="0"/>
                </a:cubicBezTo>
                <a:cubicBezTo>
                  <a:pt x="1873321" y="-33763"/>
                  <a:pt x="1804035" y="20543"/>
                  <a:pt x="1994502" y="0"/>
                </a:cubicBezTo>
                <a:cubicBezTo>
                  <a:pt x="2184969" y="-20543"/>
                  <a:pt x="2278706" y="13415"/>
                  <a:pt x="2357941" y="0"/>
                </a:cubicBezTo>
                <a:cubicBezTo>
                  <a:pt x="2437176" y="-13415"/>
                  <a:pt x="2887419" y="25794"/>
                  <a:pt x="3130249" y="0"/>
                </a:cubicBezTo>
                <a:cubicBezTo>
                  <a:pt x="3373079" y="-25794"/>
                  <a:pt x="3278997" y="3698"/>
                  <a:pt x="3391471" y="0"/>
                </a:cubicBezTo>
                <a:cubicBezTo>
                  <a:pt x="3503945" y="-3698"/>
                  <a:pt x="3907376" y="81768"/>
                  <a:pt x="4163779" y="0"/>
                </a:cubicBezTo>
                <a:cubicBezTo>
                  <a:pt x="4420182" y="-81768"/>
                  <a:pt x="4575802" y="22707"/>
                  <a:pt x="4936087" y="0"/>
                </a:cubicBezTo>
                <a:cubicBezTo>
                  <a:pt x="5296372" y="-22707"/>
                  <a:pt x="5188376" y="39431"/>
                  <a:pt x="5299526" y="0"/>
                </a:cubicBezTo>
                <a:cubicBezTo>
                  <a:pt x="5410676" y="-39431"/>
                  <a:pt x="5454640" y="20601"/>
                  <a:pt x="5560748" y="0"/>
                </a:cubicBezTo>
                <a:cubicBezTo>
                  <a:pt x="5666856" y="-20601"/>
                  <a:pt x="6031082" y="75536"/>
                  <a:pt x="6230839" y="0"/>
                </a:cubicBezTo>
                <a:cubicBezTo>
                  <a:pt x="6430596" y="-75536"/>
                  <a:pt x="6392515" y="9287"/>
                  <a:pt x="6492061" y="0"/>
                </a:cubicBezTo>
                <a:cubicBezTo>
                  <a:pt x="6591607" y="-9287"/>
                  <a:pt x="6838244" y="49881"/>
                  <a:pt x="7059935" y="0"/>
                </a:cubicBezTo>
                <a:cubicBezTo>
                  <a:pt x="7281626" y="-49881"/>
                  <a:pt x="7253007" y="3702"/>
                  <a:pt x="7321157" y="0"/>
                </a:cubicBezTo>
                <a:cubicBezTo>
                  <a:pt x="7389307" y="-3702"/>
                  <a:pt x="7675945" y="37275"/>
                  <a:pt x="7889030" y="0"/>
                </a:cubicBezTo>
                <a:cubicBezTo>
                  <a:pt x="8102115" y="-37275"/>
                  <a:pt x="8223722" y="11608"/>
                  <a:pt x="8354687" y="0"/>
                </a:cubicBezTo>
                <a:cubicBezTo>
                  <a:pt x="8485652" y="-11608"/>
                  <a:pt x="8704768" y="67629"/>
                  <a:pt x="9024778" y="0"/>
                </a:cubicBezTo>
                <a:cubicBezTo>
                  <a:pt x="9344788" y="-67629"/>
                  <a:pt x="9586377" y="29562"/>
                  <a:pt x="9797086" y="0"/>
                </a:cubicBezTo>
                <a:cubicBezTo>
                  <a:pt x="10007795" y="-29562"/>
                  <a:pt x="9995637" y="15117"/>
                  <a:pt x="10058308" y="0"/>
                </a:cubicBezTo>
                <a:cubicBezTo>
                  <a:pt x="10120979" y="-15117"/>
                  <a:pt x="10549725" y="89625"/>
                  <a:pt x="10978263" y="0"/>
                </a:cubicBezTo>
                <a:cubicBezTo>
                  <a:pt x="11322706" y="-65024"/>
                  <a:pt x="11656124" y="246416"/>
                  <a:pt x="11734800" y="756537"/>
                </a:cubicBezTo>
                <a:cubicBezTo>
                  <a:pt x="11794035" y="986335"/>
                  <a:pt x="11713481" y="1086249"/>
                  <a:pt x="11734800" y="1294674"/>
                </a:cubicBezTo>
                <a:cubicBezTo>
                  <a:pt x="11756119" y="1503099"/>
                  <a:pt x="11712800" y="1525902"/>
                  <a:pt x="11734800" y="1746709"/>
                </a:cubicBezTo>
                <a:cubicBezTo>
                  <a:pt x="11756800" y="1967517"/>
                  <a:pt x="11686933" y="2019220"/>
                  <a:pt x="11734800" y="2155693"/>
                </a:cubicBezTo>
                <a:cubicBezTo>
                  <a:pt x="11782667" y="2292166"/>
                  <a:pt x="11676263" y="2405792"/>
                  <a:pt x="11734800" y="2650779"/>
                </a:cubicBezTo>
                <a:cubicBezTo>
                  <a:pt x="11793337" y="2895766"/>
                  <a:pt x="11674792" y="3003190"/>
                  <a:pt x="11734800" y="3231967"/>
                </a:cubicBezTo>
                <a:cubicBezTo>
                  <a:pt x="11794808" y="3460744"/>
                  <a:pt x="11721210" y="3597966"/>
                  <a:pt x="11734800" y="3727053"/>
                </a:cubicBezTo>
                <a:cubicBezTo>
                  <a:pt x="11748390" y="3856140"/>
                  <a:pt x="11676258" y="4205105"/>
                  <a:pt x="11734800" y="4351291"/>
                </a:cubicBezTo>
                <a:cubicBezTo>
                  <a:pt x="11793342" y="4497477"/>
                  <a:pt x="11682542" y="4751823"/>
                  <a:pt x="11734800" y="5061632"/>
                </a:cubicBezTo>
                <a:cubicBezTo>
                  <a:pt x="11710225" y="5400384"/>
                  <a:pt x="11405866" y="5835763"/>
                  <a:pt x="10978263" y="5818169"/>
                </a:cubicBezTo>
                <a:cubicBezTo>
                  <a:pt x="10824234" y="5856377"/>
                  <a:pt x="10783403" y="5803013"/>
                  <a:pt x="10614824" y="5818169"/>
                </a:cubicBezTo>
                <a:cubicBezTo>
                  <a:pt x="10446245" y="5833325"/>
                  <a:pt x="10159112" y="5767782"/>
                  <a:pt x="9944733" y="5818169"/>
                </a:cubicBezTo>
                <a:cubicBezTo>
                  <a:pt x="9730354" y="5868556"/>
                  <a:pt x="9707139" y="5791565"/>
                  <a:pt x="9479077" y="5818169"/>
                </a:cubicBezTo>
                <a:cubicBezTo>
                  <a:pt x="9251015" y="5844773"/>
                  <a:pt x="9156148" y="5811133"/>
                  <a:pt x="9013420" y="5818169"/>
                </a:cubicBezTo>
                <a:cubicBezTo>
                  <a:pt x="8870692" y="5825205"/>
                  <a:pt x="8564896" y="5809620"/>
                  <a:pt x="8343329" y="5818169"/>
                </a:cubicBezTo>
                <a:cubicBezTo>
                  <a:pt x="8121762" y="5826718"/>
                  <a:pt x="7809531" y="5742284"/>
                  <a:pt x="7571021" y="5818169"/>
                </a:cubicBezTo>
                <a:cubicBezTo>
                  <a:pt x="7332511" y="5894054"/>
                  <a:pt x="7065183" y="5802245"/>
                  <a:pt x="6798713" y="5818169"/>
                </a:cubicBezTo>
                <a:cubicBezTo>
                  <a:pt x="6532243" y="5834093"/>
                  <a:pt x="6342014" y="5806976"/>
                  <a:pt x="6026405" y="5818169"/>
                </a:cubicBezTo>
                <a:cubicBezTo>
                  <a:pt x="5710796" y="5829362"/>
                  <a:pt x="5770134" y="5782439"/>
                  <a:pt x="5662965" y="5818169"/>
                </a:cubicBezTo>
                <a:cubicBezTo>
                  <a:pt x="5555796" y="5853899"/>
                  <a:pt x="5230029" y="5769445"/>
                  <a:pt x="5095092" y="5818169"/>
                </a:cubicBezTo>
                <a:cubicBezTo>
                  <a:pt x="4960155" y="5866893"/>
                  <a:pt x="4781383" y="5816594"/>
                  <a:pt x="4527218" y="5818169"/>
                </a:cubicBezTo>
                <a:cubicBezTo>
                  <a:pt x="4273053" y="5819744"/>
                  <a:pt x="3962392" y="5734676"/>
                  <a:pt x="3754910" y="5818169"/>
                </a:cubicBezTo>
                <a:cubicBezTo>
                  <a:pt x="3547428" y="5901662"/>
                  <a:pt x="3432123" y="5781537"/>
                  <a:pt x="3187036" y="5818169"/>
                </a:cubicBezTo>
                <a:cubicBezTo>
                  <a:pt x="2941949" y="5854801"/>
                  <a:pt x="3022078" y="5801823"/>
                  <a:pt x="2925814" y="5818169"/>
                </a:cubicBezTo>
                <a:cubicBezTo>
                  <a:pt x="2829550" y="5834515"/>
                  <a:pt x="2326099" y="5743242"/>
                  <a:pt x="2153506" y="5818169"/>
                </a:cubicBezTo>
                <a:cubicBezTo>
                  <a:pt x="1980913" y="5893096"/>
                  <a:pt x="1991766" y="5809632"/>
                  <a:pt x="1892284" y="5818169"/>
                </a:cubicBezTo>
                <a:cubicBezTo>
                  <a:pt x="1792802" y="5826706"/>
                  <a:pt x="1746927" y="5796079"/>
                  <a:pt x="1631062" y="5818169"/>
                </a:cubicBezTo>
                <a:cubicBezTo>
                  <a:pt x="1515197" y="5840259"/>
                  <a:pt x="1081051" y="5793936"/>
                  <a:pt x="756537" y="5818169"/>
                </a:cubicBezTo>
                <a:cubicBezTo>
                  <a:pt x="293192" y="5840030"/>
                  <a:pt x="-16493" y="5466978"/>
                  <a:pt x="0" y="5061632"/>
                </a:cubicBezTo>
                <a:cubicBezTo>
                  <a:pt x="-58429" y="4852477"/>
                  <a:pt x="14521" y="4750517"/>
                  <a:pt x="0" y="4480444"/>
                </a:cubicBezTo>
                <a:cubicBezTo>
                  <a:pt x="-14521" y="4210371"/>
                  <a:pt x="29023" y="4218521"/>
                  <a:pt x="0" y="4028409"/>
                </a:cubicBezTo>
                <a:cubicBezTo>
                  <a:pt x="-29023" y="3838298"/>
                  <a:pt x="40470" y="3709314"/>
                  <a:pt x="0" y="3576374"/>
                </a:cubicBezTo>
                <a:cubicBezTo>
                  <a:pt x="-40470" y="3443434"/>
                  <a:pt x="43723" y="3233440"/>
                  <a:pt x="0" y="2995186"/>
                </a:cubicBezTo>
                <a:cubicBezTo>
                  <a:pt x="-43723" y="2756932"/>
                  <a:pt x="38490" y="2673104"/>
                  <a:pt x="0" y="2543151"/>
                </a:cubicBezTo>
                <a:cubicBezTo>
                  <a:pt x="-38490" y="2413198"/>
                  <a:pt x="68635" y="2206372"/>
                  <a:pt x="0" y="1961964"/>
                </a:cubicBezTo>
                <a:cubicBezTo>
                  <a:pt x="-68635" y="1717556"/>
                  <a:pt x="51819" y="1625201"/>
                  <a:pt x="0" y="1509929"/>
                </a:cubicBezTo>
                <a:cubicBezTo>
                  <a:pt x="-51819" y="1394658"/>
                  <a:pt x="5726" y="1045910"/>
                  <a:pt x="0" y="756537"/>
                </a:cubicBezTo>
                <a:close/>
              </a:path>
              <a:path w="11734800" h="5818169" stroke="0" extrusionOk="0">
                <a:moveTo>
                  <a:pt x="0" y="756537"/>
                </a:moveTo>
                <a:cubicBezTo>
                  <a:pt x="-7832" y="345765"/>
                  <a:pt x="336114" y="13503"/>
                  <a:pt x="756537" y="0"/>
                </a:cubicBezTo>
                <a:cubicBezTo>
                  <a:pt x="1038148" y="-38930"/>
                  <a:pt x="1234936" y="18490"/>
                  <a:pt x="1528845" y="0"/>
                </a:cubicBezTo>
                <a:cubicBezTo>
                  <a:pt x="1822754" y="-18490"/>
                  <a:pt x="1917887" y="23572"/>
                  <a:pt x="2096719" y="0"/>
                </a:cubicBezTo>
                <a:cubicBezTo>
                  <a:pt x="2275551" y="-23572"/>
                  <a:pt x="2360182" y="36824"/>
                  <a:pt x="2460158" y="0"/>
                </a:cubicBezTo>
                <a:cubicBezTo>
                  <a:pt x="2560134" y="-36824"/>
                  <a:pt x="2874792" y="9296"/>
                  <a:pt x="3028032" y="0"/>
                </a:cubicBezTo>
                <a:cubicBezTo>
                  <a:pt x="3181272" y="-9296"/>
                  <a:pt x="3224161" y="1780"/>
                  <a:pt x="3289254" y="0"/>
                </a:cubicBezTo>
                <a:cubicBezTo>
                  <a:pt x="3354347" y="-1780"/>
                  <a:pt x="3580595" y="489"/>
                  <a:pt x="3754910" y="0"/>
                </a:cubicBezTo>
                <a:cubicBezTo>
                  <a:pt x="3929225" y="-489"/>
                  <a:pt x="4150278" y="20957"/>
                  <a:pt x="4322784" y="0"/>
                </a:cubicBezTo>
                <a:cubicBezTo>
                  <a:pt x="4495290" y="-20957"/>
                  <a:pt x="4629738" y="1274"/>
                  <a:pt x="4890657" y="0"/>
                </a:cubicBezTo>
                <a:cubicBezTo>
                  <a:pt x="5151576" y="-1274"/>
                  <a:pt x="5315342" y="28773"/>
                  <a:pt x="5560748" y="0"/>
                </a:cubicBezTo>
                <a:cubicBezTo>
                  <a:pt x="5806154" y="-28773"/>
                  <a:pt x="5779607" y="18777"/>
                  <a:pt x="5924187" y="0"/>
                </a:cubicBezTo>
                <a:cubicBezTo>
                  <a:pt x="6068767" y="-18777"/>
                  <a:pt x="6224785" y="41677"/>
                  <a:pt x="6389844" y="0"/>
                </a:cubicBezTo>
                <a:cubicBezTo>
                  <a:pt x="6554903" y="-41677"/>
                  <a:pt x="6885627" y="53234"/>
                  <a:pt x="7059935" y="0"/>
                </a:cubicBezTo>
                <a:cubicBezTo>
                  <a:pt x="7234243" y="-53234"/>
                  <a:pt x="7348552" y="12680"/>
                  <a:pt x="7525591" y="0"/>
                </a:cubicBezTo>
                <a:cubicBezTo>
                  <a:pt x="7702630" y="-12680"/>
                  <a:pt x="7835368" y="33617"/>
                  <a:pt x="7991248" y="0"/>
                </a:cubicBezTo>
                <a:cubicBezTo>
                  <a:pt x="8147128" y="-33617"/>
                  <a:pt x="8486332" y="17929"/>
                  <a:pt x="8763556" y="0"/>
                </a:cubicBezTo>
                <a:cubicBezTo>
                  <a:pt x="9040780" y="-17929"/>
                  <a:pt x="9313465" y="74520"/>
                  <a:pt x="9535864" y="0"/>
                </a:cubicBezTo>
                <a:cubicBezTo>
                  <a:pt x="9758263" y="-74520"/>
                  <a:pt x="10108662" y="62528"/>
                  <a:pt x="10308172" y="0"/>
                </a:cubicBezTo>
                <a:cubicBezTo>
                  <a:pt x="10507682" y="-62528"/>
                  <a:pt x="10717625" y="70780"/>
                  <a:pt x="10978263" y="0"/>
                </a:cubicBezTo>
                <a:cubicBezTo>
                  <a:pt x="11487027" y="-54490"/>
                  <a:pt x="11720837" y="353990"/>
                  <a:pt x="11734800" y="756537"/>
                </a:cubicBezTo>
                <a:cubicBezTo>
                  <a:pt x="11797784" y="873019"/>
                  <a:pt x="11695063" y="1150556"/>
                  <a:pt x="11734800" y="1294674"/>
                </a:cubicBezTo>
                <a:cubicBezTo>
                  <a:pt x="11774537" y="1438792"/>
                  <a:pt x="11701206" y="1620806"/>
                  <a:pt x="11734800" y="1832811"/>
                </a:cubicBezTo>
                <a:cubicBezTo>
                  <a:pt x="11768394" y="2044816"/>
                  <a:pt x="11699616" y="2258104"/>
                  <a:pt x="11734800" y="2413999"/>
                </a:cubicBezTo>
                <a:cubicBezTo>
                  <a:pt x="11769984" y="2569894"/>
                  <a:pt x="11667457" y="2776912"/>
                  <a:pt x="11734800" y="2995186"/>
                </a:cubicBezTo>
                <a:cubicBezTo>
                  <a:pt x="11802143" y="3213460"/>
                  <a:pt x="11694138" y="3362854"/>
                  <a:pt x="11734800" y="3490272"/>
                </a:cubicBezTo>
                <a:cubicBezTo>
                  <a:pt x="11775462" y="3617690"/>
                  <a:pt x="11695138" y="3798688"/>
                  <a:pt x="11734800" y="3899256"/>
                </a:cubicBezTo>
                <a:cubicBezTo>
                  <a:pt x="11774462" y="3999824"/>
                  <a:pt x="11731337" y="4131576"/>
                  <a:pt x="11734800" y="4308240"/>
                </a:cubicBezTo>
                <a:cubicBezTo>
                  <a:pt x="11738263" y="4484904"/>
                  <a:pt x="11719654" y="4748182"/>
                  <a:pt x="11734800" y="5061632"/>
                </a:cubicBezTo>
                <a:cubicBezTo>
                  <a:pt x="11739225" y="5492910"/>
                  <a:pt x="11498067" y="5883364"/>
                  <a:pt x="10978263" y="5818169"/>
                </a:cubicBezTo>
                <a:cubicBezTo>
                  <a:pt x="10744143" y="5876366"/>
                  <a:pt x="10532325" y="5733808"/>
                  <a:pt x="10205955" y="5818169"/>
                </a:cubicBezTo>
                <a:cubicBezTo>
                  <a:pt x="9879585" y="5902530"/>
                  <a:pt x="9799266" y="5752471"/>
                  <a:pt x="9535864" y="5818169"/>
                </a:cubicBezTo>
                <a:cubicBezTo>
                  <a:pt x="9272462" y="5883867"/>
                  <a:pt x="9403287" y="5803655"/>
                  <a:pt x="9274642" y="5818169"/>
                </a:cubicBezTo>
                <a:cubicBezTo>
                  <a:pt x="9145997" y="5832683"/>
                  <a:pt x="8966966" y="5794964"/>
                  <a:pt x="8706768" y="5818169"/>
                </a:cubicBezTo>
                <a:cubicBezTo>
                  <a:pt x="8446570" y="5841374"/>
                  <a:pt x="8280268" y="5787867"/>
                  <a:pt x="8036677" y="5818169"/>
                </a:cubicBezTo>
                <a:cubicBezTo>
                  <a:pt x="7793086" y="5848471"/>
                  <a:pt x="7733351" y="5785002"/>
                  <a:pt x="7468804" y="5818169"/>
                </a:cubicBezTo>
                <a:cubicBezTo>
                  <a:pt x="7204257" y="5851336"/>
                  <a:pt x="7110634" y="5792157"/>
                  <a:pt x="6900930" y="5818169"/>
                </a:cubicBezTo>
                <a:cubicBezTo>
                  <a:pt x="6691226" y="5844181"/>
                  <a:pt x="6516777" y="5756508"/>
                  <a:pt x="6230839" y="5818169"/>
                </a:cubicBezTo>
                <a:cubicBezTo>
                  <a:pt x="5944901" y="5879830"/>
                  <a:pt x="6006421" y="5803573"/>
                  <a:pt x="5867400" y="5818169"/>
                </a:cubicBezTo>
                <a:cubicBezTo>
                  <a:pt x="5728379" y="5832765"/>
                  <a:pt x="5628592" y="5798953"/>
                  <a:pt x="5401744" y="5818169"/>
                </a:cubicBezTo>
                <a:cubicBezTo>
                  <a:pt x="5174896" y="5837385"/>
                  <a:pt x="5155799" y="5790656"/>
                  <a:pt x="4936087" y="5818169"/>
                </a:cubicBezTo>
                <a:cubicBezTo>
                  <a:pt x="4716375" y="5845682"/>
                  <a:pt x="4701489" y="5794430"/>
                  <a:pt x="4572648" y="5818169"/>
                </a:cubicBezTo>
                <a:cubicBezTo>
                  <a:pt x="4443807" y="5841908"/>
                  <a:pt x="4376499" y="5816009"/>
                  <a:pt x="4209209" y="5818169"/>
                </a:cubicBezTo>
                <a:cubicBezTo>
                  <a:pt x="4041919" y="5820329"/>
                  <a:pt x="3812039" y="5748662"/>
                  <a:pt x="3539118" y="5818169"/>
                </a:cubicBezTo>
                <a:cubicBezTo>
                  <a:pt x="3266197" y="5887676"/>
                  <a:pt x="3103279" y="5739506"/>
                  <a:pt x="2869027" y="5818169"/>
                </a:cubicBezTo>
                <a:cubicBezTo>
                  <a:pt x="2634775" y="5896832"/>
                  <a:pt x="2671280" y="5796079"/>
                  <a:pt x="2505588" y="5818169"/>
                </a:cubicBezTo>
                <a:cubicBezTo>
                  <a:pt x="2339896" y="5840259"/>
                  <a:pt x="2221124" y="5803364"/>
                  <a:pt x="2142149" y="5818169"/>
                </a:cubicBezTo>
                <a:cubicBezTo>
                  <a:pt x="2063174" y="5832974"/>
                  <a:pt x="1658939" y="5811110"/>
                  <a:pt x="1369841" y="5818169"/>
                </a:cubicBezTo>
                <a:cubicBezTo>
                  <a:pt x="1080743" y="5825228"/>
                  <a:pt x="960121" y="5790254"/>
                  <a:pt x="756537" y="5818169"/>
                </a:cubicBezTo>
                <a:cubicBezTo>
                  <a:pt x="315532" y="5704602"/>
                  <a:pt x="-42121" y="5419660"/>
                  <a:pt x="0" y="5061632"/>
                </a:cubicBezTo>
                <a:cubicBezTo>
                  <a:pt x="-53698" y="4911889"/>
                  <a:pt x="40499" y="4787363"/>
                  <a:pt x="0" y="4523495"/>
                </a:cubicBezTo>
                <a:cubicBezTo>
                  <a:pt x="-40499" y="4259627"/>
                  <a:pt x="15940" y="4175226"/>
                  <a:pt x="0" y="4028409"/>
                </a:cubicBezTo>
                <a:cubicBezTo>
                  <a:pt x="-15940" y="3881592"/>
                  <a:pt x="27436" y="3717920"/>
                  <a:pt x="0" y="3447221"/>
                </a:cubicBezTo>
                <a:cubicBezTo>
                  <a:pt x="-27436" y="3176522"/>
                  <a:pt x="27982" y="3129377"/>
                  <a:pt x="0" y="2995186"/>
                </a:cubicBezTo>
                <a:cubicBezTo>
                  <a:pt x="-27982" y="2860996"/>
                  <a:pt x="55754" y="2658153"/>
                  <a:pt x="0" y="2457050"/>
                </a:cubicBezTo>
                <a:cubicBezTo>
                  <a:pt x="-55754" y="2255947"/>
                  <a:pt x="22681" y="2111905"/>
                  <a:pt x="0" y="1918913"/>
                </a:cubicBezTo>
                <a:cubicBezTo>
                  <a:pt x="-22681" y="1725921"/>
                  <a:pt x="42545" y="1619699"/>
                  <a:pt x="0" y="1466878"/>
                </a:cubicBezTo>
                <a:cubicBezTo>
                  <a:pt x="-42545" y="1314057"/>
                  <a:pt x="30495" y="990974"/>
                  <a:pt x="0" y="756537"/>
                </a:cubicBezTo>
                <a:close/>
              </a:path>
            </a:pathLst>
          </a:custGeom>
          <a:solidFill>
            <a:sysClr val="window" lastClr="FFFFFF"/>
          </a:solidFill>
          <a:ln w="28575" cap="flat" cmpd="sng" algn="ctr">
            <a:solidFill>
              <a:srgbClr val="70AD47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39500498">
                  <a:prstGeom prst="roundRect">
                    <a:avLst>
                      <a:gd name="adj" fmla="val 1300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defTabSz="609585">
              <a:buClr>
                <a:srgbClr val="000000"/>
              </a:buClr>
            </a:pPr>
            <a:endParaRPr lang="en-US" sz="4800" kern="0" dirty="0">
              <a:solidFill>
                <a:srgbClr val="00B05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  <a:sym typeface="Arial"/>
            </a:endParaRPr>
          </a:p>
        </p:txBody>
      </p:sp>
      <p:sp>
        <p:nvSpPr>
          <p:cNvPr id="385" name="Rectangle: Rounded Corners 33">
            <a:extLst>
              <a:ext uri="{FF2B5EF4-FFF2-40B4-BE49-F238E27FC236}">
                <a16:creationId xmlns:a16="http://schemas.microsoft.com/office/drawing/2014/main" xmlns="" id="{E89AF8CC-6D20-4B5C-A163-EF33BDA8C533}"/>
              </a:ext>
            </a:extLst>
          </p:cNvPr>
          <p:cNvSpPr/>
          <p:nvPr/>
        </p:nvSpPr>
        <p:spPr>
          <a:xfrm>
            <a:off x="417444" y="275501"/>
            <a:ext cx="11380304" cy="1096099"/>
          </a:xfrm>
          <a:custGeom>
            <a:avLst/>
            <a:gdLst>
              <a:gd name="connsiteX0" fmla="*/ 0 w 11380304"/>
              <a:gd name="connsiteY0" fmla="*/ 142526 h 1096099"/>
              <a:gd name="connsiteX1" fmla="*/ 142526 w 11380304"/>
              <a:gd name="connsiteY1" fmla="*/ 0 h 1096099"/>
              <a:gd name="connsiteX2" fmla="*/ 948392 w 11380304"/>
              <a:gd name="connsiteY2" fmla="*/ 0 h 1096099"/>
              <a:gd name="connsiteX3" fmla="*/ 1310447 w 11380304"/>
              <a:gd name="connsiteY3" fmla="*/ 0 h 1096099"/>
              <a:gd name="connsiteX4" fmla="*/ 1894408 w 11380304"/>
              <a:gd name="connsiteY4" fmla="*/ 0 h 1096099"/>
              <a:gd name="connsiteX5" fmla="*/ 2478369 w 11380304"/>
              <a:gd name="connsiteY5" fmla="*/ 0 h 1096099"/>
              <a:gd name="connsiteX6" fmla="*/ 2840424 w 11380304"/>
              <a:gd name="connsiteY6" fmla="*/ 0 h 1096099"/>
              <a:gd name="connsiteX7" fmla="*/ 3424385 w 11380304"/>
              <a:gd name="connsiteY7" fmla="*/ 0 h 1096099"/>
              <a:gd name="connsiteX8" fmla="*/ 4008345 w 11380304"/>
              <a:gd name="connsiteY8" fmla="*/ 0 h 1096099"/>
              <a:gd name="connsiteX9" fmla="*/ 4592306 w 11380304"/>
              <a:gd name="connsiteY9" fmla="*/ 0 h 1096099"/>
              <a:gd name="connsiteX10" fmla="*/ 4954362 w 11380304"/>
              <a:gd name="connsiteY10" fmla="*/ 0 h 1096099"/>
              <a:gd name="connsiteX11" fmla="*/ 5427370 w 11380304"/>
              <a:gd name="connsiteY11" fmla="*/ 0 h 1096099"/>
              <a:gd name="connsiteX12" fmla="*/ 5789425 w 11380304"/>
              <a:gd name="connsiteY12" fmla="*/ 0 h 1096099"/>
              <a:gd name="connsiteX13" fmla="*/ 6595291 w 11380304"/>
              <a:gd name="connsiteY13" fmla="*/ 0 h 1096099"/>
              <a:gd name="connsiteX14" fmla="*/ 6846394 w 11380304"/>
              <a:gd name="connsiteY14" fmla="*/ 0 h 1096099"/>
              <a:gd name="connsiteX15" fmla="*/ 7652260 w 11380304"/>
              <a:gd name="connsiteY15" fmla="*/ 0 h 1096099"/>
              <a:gd name="connsiteX16" fmla="*/ 8458125 w 11380304"/>
              <a:gd name="connsiteY16" fmla="*/ 0 h 1096099"/>
              <a:gd name="connsiteX17" fmla="*/ 8820181 w 11380304"/>
              <a:gd name="connsiteY17" fmla="*/ 0 h 1096099"/>
              <a:gd name="connsiteX18" fmla="*/ 9071284 w 11380304"/>
              <a:gd name="connsiteY18" fmla="*/ 0 h 1096099"/>
              <a:gd name="connsiteX19" fmla="*/ 9766197 w 11380304"/>
              <a:gd name="connsiteY19" fmla="*/ 0 h 1096099"/>
              <a:gd name="connsiteX20" fmla="*/ 10017300 w 11380304"/>
              <a:gd name="connsiteY20" fmla="*/ 0 h 1096099"/>
              <a:gd name="connsiteX21" fmla="*/ 10601261 w 11380304"/>
              <a:gd name="connsiteY21" fmla="*/ 0 h 1096099"/>
              <a:gd name="connsiteX22" fmla="*/ 11237778 w 11380304"/>
              <a:gd name="connsiteY22" fmla="*/ 0 h 1096099"/>
              <a:gd name="connsiteX23" fmla="*/ 11380304 w 11380304"/>
              <a:gd name="connsiteY23" fmla="*/ 142526 h 1096099"/>
              <a:gd name="connsiteX24" fmla="*/ 11380304 w 11380304"/>
              <a:gd name="connsiteY24" fmla="*/ 564270 h 1096099"/>
              <a:gd name="connsiteX25" fmla="*/ 11380304 w 11380304"/>
              <a:gd name="connsiteY25" fmla="*/ 953573 h 1096099"/>
              <a:gd name="connsiteX26" fmla="*/ 11237778 w 11380304"/>
              <a:gd name="connsiteY26" fmla="*/ 1096099 h 1096099"/>
              <a:gd name="connsiteX27" fmla="*/ 10653817 w 11380304"/>
              <a:gd name="connsiteY27" fmla="*/ 1096099 h 1096099"/>
              <a:gd name="connsiteX28" fmla="*/ 10291762 w 11380304"/>
              <a:gd name="connsiteY28" fmla="*/ 1096099 h 1096099"/>
              <a:gd name="connsiteX29" fmla="*/ 9596849 w 11380304"/>
              <a:gd name="connsiteY29" fmla="*/ 1096099 h 1096099"/>
              <a:gd name="connsiteX30" fmla="*/ 9234793 w 11380304"/>
              <a:gd name="connsiteY30" fmla="*/ 1096099 h 1096099"/>
              <a:gd name="connsiteX31" fmla="*/ 8983690 w 11380304"/>
              <a:gd name="connsiteY31" fmla="*/ 1096099 h 1096099"/>
              <a:gd name="connsiteX32" fmla="*/ 8510682 w 11380304"/>
              <a:gd name="connsiteY32" fmla="*/ 1096099 h 1096099"/>
              <a:gd name="connsiteX33" fmla="*/ 7815769 w 11380304"/>
              <a:gd name="connsiteY33" fmla="*/ 1096099 h 1096099"/>
              <a:gd name="connsiteX34" fmla="*/ 7342761 w 11380304"/>
              <a:gd name="connsiteY34" fmla="*/ 1096099 h 1096099"/>
              <a:gd name="connsiteX35" fmla="*/ 6536895 w 11380304"/>
              <a:gd name="connsiteY35" fmla="*/ 1096099 h 1096099"/>
              <a:gd name="connsiteX36" fmla="*/ 6285792 w 11380304"/>
              <a:gd name="connsiteY36" fmla="*/ 1096099 h 1096099"/>
              <a:gd name="connsiteX37" fmla="*/ 5812784 w 11380304"/>
              <a:gd name="connsiteY37" fmla="*/ 1096099 h 1096099"/>
              <a:gd name="connsiteX38" fmla="*/ 5228823 w 11380304"/>
              <a:gd name="connsiteY38" fmla="*/ 1096099 h 1096099"/>
              <a:gd name="connsiteX39" fmla="*/ 4755815 w 11380304"/>
              <a:gd name="connsiteY39" fmla="*/ 1096099 h 1096099"/>
              <a:gd name="connsiteX40" fmla="*/ 4060902 w 11380304"/>
              <a:gd name="connsiteY40" fmla="*/ 1096099 h 1096099"/>
              <a:gd name="connsiteX41" fmla="*/ 3587894 w 11380304"/>
              <a:gd name="connsiteY41" fmla="*/ 1096099 h 1096099"/>
              <a:gd name="connsiteX42" fmla="*/ 3114886 w 11380304"/>
              <a:gd name="connsiteY42" fmla="*/ 1096099 h 1096099"/>
              <a:gd name="connsiteX43" fmla="*/ 2419972 w 11380304"/>
              <a:gd name="connsiteY43" fmla="*/ 1096099 h 1096099"/>
              <a:gd name="connsiteX44" fmla="*/ 1614107 w 11380304"/>
              <a:gd name="connsiteY44" fmla="*/ 1096099 h 1096099"/>
              <a:gd name="connsiteX45" fmla="*/ 808241 w 11380304"/>
              <a:gd name="connsiteY45" fmla="*/ 1096099 h 1096099"/>
              <a:gd name="connsiteX46" fmla="*/ 142526 w 11380304"/>
              <a:gd name="connsiteY46" fmla="*/ 1096099 h 1096099"/>
              <a:gd name="connsiteX47" fmla="*/ 0 w 11380304"/>
              <a:gd name="connsiteY47" fmla="*/ 953573 h 1096099"/>
              <a:gd name="connsiteX48" fmla="*/ 0 w 11380304"/>
              <a:gd name="connsiteY48" fmla="*/ 548050 h 1096099"/>
              <a:gd name="connsiteX49" fmla="*/ 0 w 11380304"/>
              <a:gd name="connsiteY49" fmla="*/ 142526 h 1096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380304" h="1096099" fill="none" extrusionOk="0">
                <a:moveTo>
                  <a:pt x="0" y="142526"/>
                </a:moveTo>
                <a:cubicBezTo>
                  <a:pt x="-8661" y="73086"/>
                  <a:pt x="48373" y="-9473"/>
                  <a:pt x="142526" y="0"/>
                </a:cubicBezTo>
                <a:cubicBezTo>
                  <a:pt x="434861" y="-43124"/>
                  <a:pt x="629673" y="16494"/>
                  <a:pt x="948392" y="0"/>
                </a:cubicBezTo>
                <a:cubicBezTo>
                  <a:pt x="1267111" y="-16494"/>
                  <a:pt x="1205279" y="40899"/>
                  <a:pt x="1310447" y="0"/>
                </a:cubicBezTo>
                <a:cubicBezTo>
                  <a:pt x="1415615" y="-40899"/>
                  <a:pt x="1716747" y="42017"/>
                  <a:pt x="1894408" y="0"/>
                </a:cubicBezTo>
                <a:cubicBezTo>
                  <a:pt x="2072069" y="-42017"/>
                  <a:pt x="2204166" y="52991"/>
                  <a:pt x="2478369" y="0"/>
                </a:cubicBezTo>
                <a:cubicBezTo>
                  <a:pt x="2752572" y="-52991"/>
                  <a:pt x="2739347" y="12898"/>
                  <a:pt x="2840424" y="0"/>
                </a:cubicBezTo>
                <a:cubicBezTo>
                  <a:pt x="2941502" y="-12898"/>
                  <a:pt x="3247746" y="37844"/>
                  <a:pt x="3424385" y="0"/>
                </a:cubicBezTo>
                <a:cubicBezTo>
                  <a:pt x="3601024" y="-37844"/>
                  <a:pt x="3857513" y="23588"/>
                  <a:pt x="4008345" y="0"/>
                </a:cubicBezTo>
                <a:cubicBezTo>
                  <a:pt x="4159177" y="-23588"/>
                  <a:pt x="4349877" y="5510"/>
                  <a:pt x="4592306" y="0"/>
                </a:cubicBezTo>
                <a:cubicBezTo>
                  <a:pt x="4834735" y="-5510"/>
                  <a:pt x="4853225" y="3802"/>
                  <a:pt x="4954362" y="0"/>
                </a:cubicBezTo>
                <a:cubicBezTo>
                  <a:pt x="5055499" y="-3802"/>
                  <a:pt x="5284167" y="37297"/>
                  <a:pt x="5427370" y="0"/>
                </a:cubicBezTo>
                <a:cubicBezTo>
                  <a:pt x="5570573" y="-37297"/>
                  <a:pt x="5634497" y="34232"/>
                  <a:pt x="5789425" y="0"/>
                </a:cubicBezTo>
                <a:cubicBezTo>
                  <a:pt x="5944353" y="-34232"/>
                  <a:pt x="6432958" y="29891"/>
                  <a:pt x="6595291" y="0"/>
                </a:cubicBezTo>
                <a:cubicBezTo>
                  <a:pt x="6757624" y="-29891"/>
                  <a:pt x="6767761" y="21723"/>
                  <a:pt x="6846394" y="0"/>
                </a:cubicBezTo>
                <a:cubicBezTo>
                  <a:pt x="6925027" y="-21723"/>
                  <a:pt x="7370425" y="12869"/>
                  <a:pt x="7652260" y="0"/>
                </a:cubicBezTo>
                <a:cubicBezTo>
                  <a:pt x="7934095" y="-12869"/>
                  <a:pt x="8072412" y="27725"/>
                  <a:pt x="8458125" y="0"/>
                </a:cubicBezTo>
                <a:cubicBezTo>
                  <a:pt x="8843838" y="-27725"/>
                  <a:pt x="8654034" y="7195"/>
                  <a:pt x="8820181" y="0"/>
                </a:cubicBezTo>
                <a:cubicBezTo>
                  <a:pt x="8986328" y="-7195"/>
                  <a:pt x="8991910" y="27967"/>
                  <a:pt x="9071284" y="0"/>
                </a:cubicBezTo>
                <a:cubicBezTo>
                  <a:pt x="9150658" y="-27967"/>
                  <a:pt x="9510460" y="25307"/>
                  <a:pt x="9766197" y="0"/>
                </a:cubicBezTo>
                <a:cubicBezTo>
                  <a:pt x="10021934" y="-25307"/>
                  <a:pt x="9947597" y="29374"/>
                  <a:pt x="10017300" y="0"/>
                </a:cubicBezTo>
                <a:cubicBezTo>
                  <a:pt x="10087003" y="-29374"/>
                  <a:pt x="10405019" y="30002"/>
                  <a:pt x="10601261" y="0"/>
                </a:cubicBezTo>
                <a:cubicBezTo>
                  <a:pt x="10797503" y="-30002"/>
                  <a:pt x="11106687" y="39571"/>
                  <a:pt x="11237778" y="0"/>
                </a:cubicBezTo>
                <a:cubicBezTo>
                  <a:pt x="11315924" y="2102"/>
                  <a:pt x="11386651" y="70220"/>
                  <a:pt x="11380304" y="142526"/>
                </a:cubicBezTo>
                <a:cubicBezTo>
                  <a:pt x="11400782" y="276227"/>
                  <a:pt x="11343291" y="478518"/>
                  <a:pt x="11380304" y="564270"/>
                </a:cubicBezTo>
                <a:cubicBezTo>
                  <a:pt x="11417317" y="650022"/>
                  <a:pt x="11355980" y="842533"/>
                  <a:pt x="11380304" y="953573"/>
                </a:cubicBezTo>
                <a:cubicBezTo>
                  <a:pt x="11381564" y="1045725"/>
                  <a:pt x="11297218" y="1096206"/>
                  <a:pt x="11237778" y="1096099"/>
                </a:cubicBezTo>
                <a:cubicBezTo>
                  <a:pt x="11020386" y="1097660"/>
                  <a:pt x="10875408" y="1084851"/>
                  <a:pt x="10653817" y="1096099"/>
                </a:cubicBezTo>
                <a:cubicBezTo>
                  <a:pt x="10432226" y="1107347"/>
                  <a:pt x="10405175" y="1088696"/>
                  <a:pt x="10291762" y="1096099"/>
                </a:cubicBezTo>
                <a:cubicBezTo>
                  <a:pt x="10178349" y="1103502"/>
                  <a:pt x="9887510" y="1017487"/>
                  <a:pt x="9596849" y="1096099"/>
                </a:cubicBezTo>
                <a:cubicBezTo>
                  <a:pt x="9306188" y="1174711"/>
                  <a:pt x="9376328" y="1093373"/>
                  <a:pt x="9234793" y="1096099"/>
                </a:cubicBezTo>
                <a:cubicBezTo>
                  <a:pt x="9093258" y="1098825"/>
                  <a:pt x="9041247" y="1066024"/>
                  <a:pt x="8983690" y="1096099"/>
                </a:cubicBezTo>
                <a:cubicBezTo>
                  <a:pt x="8926133" y="1126174"/>
                  <a:pt x="8731429" y="1091747"/>
                  <a:pt x="8510682" y="1096099"/>
                </a:cubicBezTo>
                <a:cubicBezTo>
                  <a:pt x="8289935" y="1100451"/>
                  <a:pt x="8033714" y="1036053"/>
                  <a:pt x="7815769" y="1096099"/>
                </a:cubicBezTo>
                <a:cubicBezTo>
                  <a:pt x="7597824" y="1156145"/>
                  <a:pt x="7536718" y="1093994"/>
                  <a:pt x="7342761" y="1096099"/>
                </a:cubicBezTo>
                <a:cubicBezTo>
                  <a:pt x="7148804" y="1098204"/>
                  <a:pt x="6756914" y="1071743"/>
                  <a:pt x="6536895" y="1096099"/>
                </a:cubicBezTo>
                <a:cubicBezTo>
                  <a:pt x="6316876" y="1120455"/>
                  <a:pt x="6390434" y="1081155"/>
                  <a:pt x="6285792" y="1096099"/>
                </a:cubicBezTo>
                <a:cubicBezTo>
                  <a:pt x="6181150" y="1111043"/>
                  <a:pt x="5988534" y="1069890"/>
                  <a:pt x="5812784" y="1096099"/>
                </a:cubicBezTo>
                <a:cubicBezTo>
                  <a:pt x="5637034" y="1122308"/>
                  <a:pt x="5442111" y="1093668"/>
                  <a:pt x="5228823" y="1096099"/>
                </a:cubicBezTo>
                <a:cubicBezTo>
                  <a:pt x="5015535" y="1098530"/>
                  <a:pt x="4892359" y="1095524"/>
                  <a:pt x="4755815" y="1096099"/>
                </a:cubicBezTo>
                <a:cubicBezTo>
                  <a:pt x="4619271" y="1096674"/>
                  <a:pt x="4331563" y="1040695"/>
                  <a:pt x="4060902" y="1096099"/>
                </a:cubicBezTo>
                <a:cubicBezTo>
                  <a:pt x="3790241" y="1151503"/>
                  <a:pt x="3768678" y="1066475"/>
                  <a:pt x="3587894" y="1096099"/>
                </a:cubicBezTo>
                <a:cubicBezTo>
                  <a:pt x="3407110" y="1125723"/>
                  <a:pt x="3308455" y="1044440"/>
                  <a:pt x="3114886" y="1096099"/>
                </a:cubicBezTo>
                <a:cubicBezTo>
                  <a:pt x="2921317" y="1147758"/>
                  <a:pt x="2617249" y="1078262"/>
                  <a:pt x="2419972" y="1096099"/>
                </a:cubicBezTo>
                <a:cubicBezTo>
                  <a:pt x="2222695" y="1113936"/>
                  <a:pt x="1940559" y="1042966"/>
                  <a:pt x="1614107" y="1096099"/>
                </a:cubicBezTo>
                <a:cubicBezTo>
                  <a:pt x="1287655" y="1149232"/>
                  <a:pt x="1137848" y="1001374"/>
                  <a:pt x="808241" y="1096099"/>
                </a:cubicBezTo>
                <a:cubicBezTo>
                  <a:pt x="478634" y="1190824"/>
                  <a:pt x="306398" y="1057623"/>
                  <a:pt x="142526" y="1096099"/>
                </a:cubicBezTo>
                <a:cubicBezTo>
                  <a:pt x="47899" y="1104495"/>
                  <a:pt x="-1154" y="1022976"/>
                  <a:pt x="0" y="953573"/>
                </a:cubicBezTo>
                <a:cubicBezTo>
                  <a:pt x="-9220" y="843630"/>
                  <a:pt x="28729" y="708810"/>
                  <a:pt x="0" y="548050"/>
                </a:cubicBezTo>
                <a:cubicBezTo>
                  <a:pt x="-28729" y="387290"/>
                  <a:pt x="26523" y="230943"/>
                  <a:pt x="0" y="142526"/>
                </a:cubicBezTo>
                <a:close/>
              </a:path>
              <a:path w="11380304" h="1096099" stroke="0" extrusionOk="0">
                <a:moveTo>
                  <a:pt x="0" y="142526"/>
                </a:moveTo>
                <a:cubicBezTo>
                  <a:pt x="-3392" y="66865"/>
                  <a:pt x="61109" y="14041"/>
                  <a:pt x="142526" y="0"/>
                </a:cubicBezTo>
                <a:cubicBezTo>
                  <a:pt x="504210" y="-4834"/>
                  <a:pt x="564793" y="36920"/>
                  <a:pt x="948392" y="0"/>
                </a:cubicBezTo>
                <a:cubicBezTo>
                  <a:pt x="1331991" y="-36920"/>
                  <a:pt x="1410153" y="59560"/>
                  <a:pt x="1532352" y="0"/>
                </a:cubicBezTo>
                <a:cubicBezTo>
                  <a:pt x="1654551" y="-59560"/>
                  <a:pt x="1714864" y="13711"/>
                  <a:pt x="1894408" y="0"/>
                </a:cubicBezTo>
                <a:cubicBezTo>
                  <a:pt x="2073952" y="-13711"/>
                  <a:pt x="2244160" y="40819"/>
                  <a:pt x="2478369" y="0"/>
                </a:cubicBezTo>
                <a:cubicBezTo>
                  <a:pt x="2712578" y="-40819"/>
                  <a:pt x="2619821" y="1904"/>
                  <a:pt x="2729472" y="0"/>
                </a:cubicBezTo>
                <a:cubicBezTo>
                  <a:pt x="2839123" y="-1904"/>
                  <a:pt x="3092411" y="56642"/>
                  <a:pt x="3202480" y="0"/>
                </a:cubicBezTo>
                <a:cubicBezTo>
                  <a:pt x="3312549" y="-56642"/>
                  <a:pt x="3511545" y="33585"/>
                  <a:pt x="3786440" y="0"/>
                </a:cubicBezTo>
                <a:cubicBezTo>
                  <a:pt x="4061335" y="-33585"/>
                  <a:pt x="4121340" y="50102"/>
                  <a:pt x="4370401" y="0"/>
                </a:cubicBezTo>
                <a:cubicBezTo>
                  <a:pt x="4619462" y="-50102"/>
                  <a:pt x="4768082" y="15561"/>
                  <a:pt x="5065314" y="0"/>
                </a:cubicBezTo>
                <a:cubicBezTo>
                  <a:pt x="5362546" y="-15561"/>
                  <a:pt x="5269469" y="41848"/>
                  <a:pt x="5427370" y="0"/>
                </a:cubicBezTo>
                <a:cubicBezTo>
                  <a:pt x="5585271" y="-41848"/>
                  <a:pt x="5710243" y="19347"/>
                  <a:pt x="5900378" y="0"/>
                </a:cubicBezTo>
                <a:cubicBezTo>
                  <a:pt x="6090513" y="-19347"/>
                  <a:pt x="6342482" y="21111"/>
                  <a:pt x="6595291" y="0"/>
                </a:cubicBezTo>
                <a:cubicBezTo>
                  <a:pt x="6848100" y="-21111"/>
                  <a:pt x="6952477" y="24550"/>
                  <a:pt x="7068299" y="0"/>
                </a:cubicBezTo>
                <a:cubicBezTo>
                  <a:pt x="7184121" y="-24550"/>
                  <a:pt x="7437209" y="45858"/>
                  <a:pt x="7541307" y="0"/>
                </a:cubicBezTo>
                <a:cubicBezTo>
                  <a:pt x="7645405" y="-45858"/>
                  <a:pt x="8179130" y="1095"/>
                  <a:pt x="8347173" y="0"/>
                </a:cubicBezTo>
                <a:cubicBezTo>
                  <a:pt x="8515216" y="-1095"/>
                  <a:pt x="8969865" y="1127"/>
                  <a:pt x="9153039" y="0"/>
                </a:cubicBezTo>
                <a:cubicBezTo>
                  <a:pt x="9336213" y="-1127"/>
                  <a:pt x="9746415" y="63084"/>
                  <a:pt x="9958904" y="0"/>
                </a:cubicBezTo>
                <a:cubicBezTo>
                  <a:pt x="10171394" y="-63084"/>
                  <a:pt x="10184676" y="40073"/>
                  <a:pt x="10320960" y="0"/>
                </a:cubicBezTo>
                <a:cubicBezTo>
                  <a:pt x="10457244" y="-40073"/>
                  <a:pt x="10785573" y="91610"/>
                  <a:pt x="11237778" y="0"/>
                </a:cubicBezTo>
                <a:cubicBezTo>
                  <a:pt x="11314514" y="-2072"/>
                  <a:pt x="11362652" y="67143"/>
                  <a:pt x="11380304" y="142526"/>
                </a:cubicBezTo>
                <a:cubicBezTo>
                  <a:pt x="11384185" y="251464"/>
                  <a:pt x="11379881" y="448581"/>
                  <a:pt x="11380304" y="531829"/>
                </a:cubicBezTo>
                <a:cubicBezTo>
                  <a:pt x="11380727" y="615077"/>
                  <a:pt x="11337339" y="846589"/>
                  <a:pt x="11380304" y="953573"/>
                </a:cubicBezTo>
                <a:cubicBezTo>
                  <a:pt x="11375705" y="1048351"/>
                  <a:pt x="11309548" y="1080277"/>
                  <a:pt x="11237778" y="1096099"/>
                </a:cubicBezTo>
                <a:cubicBezTo>
                  <a:pt x="11033978" y="1142534"/>
                  <a:pt x="10990026" y="1081804"/>
                  <a:pt x="10764770" y="1096099"/>
                </a:cubicBezTo>
                <a:cubicBezTo>
                  <a:pt x="10539514" y="1110394"/>
                  <a:pt x="10620154" y="1068958"/>
                  <a:pt x="10513667" y="1096099"/>
                </a:cubicBezTo>
                <a:cubicBezTo>
                  <a:pt x="10407180" y="1123240"/>
                  <a:pt x="10312897" y="1055371"/>
                  <a:pt x="10151611" y="1096099"/>
                </a:cubicBezTo>
                <a:cubicBezTo>
                  <a:pt x="9990325" y="1136827"/>
                  <a:pt x="10003394" y="1093961"/>
                  <a:pt x="9900508" y="1096099"/>
                </a:cubicBezTo>
                <a:cubicBezTo>
                  <a:pt x="9797622" y="1098237"/>
                  <a:pt x="9431075" y="1041272"/>
                  <a:pt x="9094642" y="1096099"/>
                </a:cubicBezTo>
                <a:cubicBezTo>
                  <a:pt x="8758209" y="1150926"/>
                  <a:pt x="8855158" y="1056173"/>
                  <a:pt x="8732587" y="1096099"/>
                </a:cubicBezTo>
                <a:cubicBezTo>
                  <a:pt x="8610017" y="1136025"/>
                  <a:pt x="8278464" y="1015620"/>
                  <a:pt x="8037674" y="1096099"/>
                </a:cubicBezTo>
                <a:cubicBezTo>
                  <a:pt x="7796884" y="1176578"/>
                  <a:pt x="7854064" y="1085090"/>
                  <a:pt x="7786571" y="1096099"/>
                </a:cubicBezTo>
                <a:cubicBezTo>
                  <a:pt x="7719078" y="1107108"/>
                  <a:pt x="7422329" y="1031771"/>
                  <a:pt x="7202610" y="1096099"/>
                </a:cubicBezTo>
                <a:cubicBezTo>
                  <a:pt x="6982891" y="1160427"/>
                  <a:pt x="6781908" y="1019314"/>
                  <a:pt x="6507697" y="1096099"/>
                </a:cubicBezTo>
                <a:cubicBezTo>
                  <a:pt x="6233486" y="1172884"/>
                  <a:pt x="6137093" y="1051376"/>
                  <a:pt x="5923736" y="1096099"/>
                </a:cubicBezTo>
                <a:cubicBezTo>
                  <a:pt x="5710379" y="1140822"/>
                  <a:pt x="5620298" y="1055923"/>
                  <a:pt x="5339776" y="1096099"/>
                </a:cubicBezTo>
                <a:cubicBezTo>
                  <a:pt x="5059254" y="1136275"/>
                  <a:pt x="4839221" y="1017770"/>
                  <a:pt x="4644862" y="1096099"/>
                </a:cubicBezTo>
                <a:cubicBezTo>
                  <a:pt x="4450503" y="1174428"/>
                  <a:pt x="4453084" y="1055286"/>
                  <a:pt x="4282807" y="1096099"/>
                </a:cubicBezTo>
                <a:cubicBezTo>
                  <a:pt x="4112531" y="1136912"/>
                  <a:pt x="4042137" y="1045912"/>
                  <a:pt x="3809799" y="1096099"/>
                </a:cubicBezTo>
                <a:cubicBezTo>
                  <a:pt x="3577461" y="1146286"/>
                  <a:pt x="3480853" y="1056651"/>
                  <a:pt x="3336791" y="1096099"/>
                </a:cubicBezTo>
                <a:cubicBezTo>
                  <a:pt x="3192729" y="1135547"/>
                  <a:pt x="3049268" y="1053020"/>
                  <a:pt x="2974735" y="1096099"/>
                </a:cubicBezTo>
                <a:cubicBezTo>
                  <a:pt x="2900202" y="1139178"/>
                  <a:pt x="2760491" y="1076421"/>
                  <a:pt x="2612679" y="1096099"/>
                </a:cubicBezTo>
                <a:cubicBezTo>
                  <a:pt x="2464867" y="1115777"/>
                  <a:pt x="2063044" y="1080233"/>
                  <a:pt x="1917766" y="1096099"/>
                </a:cubicBezTo>
                <a:cubicBezTo>
                  <a:pt x="1772488" y="1111965"/>
                  <a:pt x="1547151" y="1067715"/>
                  <a:pt x="1222853" y="1096099"/>
                </a:cubicBezTo>
                <a:cubicBezTo>
                  <a:pt x="898555" y="1124483"/>
                  <a:pt x="963471" y="1066362"/>
                  <a:pt x="860798" y="1096099"/>
                </a:cubicBezTo>
                <a:cubicBezTo>
                  <a:pt x="758125" y="1125836"/>
                  <a:pt x="445730" y="1053346"/>
                  <a:pt x="142526" y="1096099"/>
                </a:cubicBezTo>
                <a:cubicBezTo>
                  <a:pt x="65517" y="1109551"/>
                  <a:pt x="-667" y="1036080"/>
                  <a:pt x="0" y="953573"/>
                </a:cubicBezTo>
                <a:cubicBezTo>
                  <a:pt x="-25603" y="784338"/>
                  <a:pt x="500" y="655239"/>
                  <a:pt x="0" y="564270"/>
                </a:cubicBezTo>
                <a:cubicBezTo>
                  <a:pt x="-500" y="473301"/>
                  <a:pt x="39495" y="260620"/>
                  <a:pt x="0" y="142526"/>
                </a:cubicBezTo>
                <a:close/>
              </a:path>
            </a:pathLst>
          </a:custGeom>
          <a:solidFill>
            <a:sysClr val="window" lastClr="FFFFFF"/>
          </a:solidFill>
          <a:ln w="28575" cap="flat" cmpd="sng" algn="ctr">
            <a:solidFill>
              <a:srgbClr val="70AD47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39500498">
                  <a:prstGeom prst="roundRect">
                    <a:avLst>
                      <a:gd name="adj" fmla="val 1300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EFF5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 </a:t>
            </a:r>
            <a:r>
              <a:rPr lang="vi-VN" sz="3733" b="1" kern="0" dirty="0">
                <a:solidFill>
                  <a:srgbClr val="EFF5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Tìm từ có nghĩa giống và từ có nghĩa trái ngược với mỗi từ dưới đây: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42541F6-C7EC-4338-904E-2F849D41F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033" y="1488797"/>
            <a:ext cx="8221732" cy="155742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CD3AC93-CB27-4A33-B529-B5BB031FF826}"/>
              </a:ext>
            </a:extLst>
          </p:cNvPr>
          <p:cNvGrpSpPr/>
          <p:nvPr/>
        </p:nvGrpSpPr>
        <p:grpSpPr>
          <a:xfrm>
            <a:off x="5466521" y="3001617"/>
            <a:ext cx="4253948" cy="1660994"/>
            <a:chOff x="6263005" y="349885"/>
            <a:chExt cx="5720080" cy="387540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D451A894-9F12-4079-90F1-9DE921A85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263005" y="349885"/>
              <a:ext cx="5720080" cy="3875405"/>
            </a:xfrm>
            <a:prstGeom prst="rect">
              <a:avLst/>
            </a:prstGeom>
          </p:spPr>
        </p:pic>
        <p:sp>
          <p:nvSpPr>
            <p:cNvPr id="12" name="Text Box 4">
              <a:extLst>
                <a:ext uri="{FF2B5EF4-FFF2-40B4-BE49-F238E27FC236}">
                  <a16:creationId xmlns:a16="http://schemas.microsoft.com/office/drawing/2014/main" xmlns="" id="{92B2951F-640D-48EF-8DDA-BB9CEF0E80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8619" y="751288"/>
              <a:ext cx="4257675" cy="205068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marL="304800" indent="-243205" algn="l" rtl="0" eaLnBrk="0" fontAlgn="base" hangingPunct="0">
                <a:spcBef>
                  <a:spcPct val="20000"/>
                </a:spcBef>
                <a:spcAft>
                  <a:spcPts val="4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2935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1pPr>
              <a:lvl2pPr marL="730250" indent="-243205" algn="l" rtl="0" eaLnBrk="0" fontAlgn="base" hangingPunct="0">
                <a:spcBef>
                  <a:spcPct val="20000"/>
                </a:spcBef>
                <a:spcAft>
                  <a:spcPts val="4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2665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2pPr>
              <a:lvl3pPr marL="1096645" indent="-243205" algn="l" rtl="0" eaLnBrk="0" fontAlgn="base" hangingPunct="0">
                <a:spcBef>
                  <a:spcPct val="20000"/>
                </a:spcBef>
                <a:spcAft>
                  <a:spcPts val="4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3pPr>
              <a:lvl4pPr marL="1462405" indent="-243205" algn="l" rtl="0" eaLnBrk="0" fontAlgn="base" hangingPunct="0">
                <a:spcBef>
                  <a:spcPct val="20000"/>
                </a:spcBef>
                <a:spcAft>
                  <a:spcPts val="4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2135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4pPr>
              <a:lvl5pPr marL="1852295" indent="-243205" algn="l" rtl="0" eaLnBrk="0" fontAlgn="base" hangingPunct="0">
                <a:spcBef>
                  <a:spcPct val="20000"/>
                </a:spcBef>
                <a:spcAft>
                  <a:spcPts val="4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865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1217930" eaLnBrk="1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30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Hoàn</a:t>
              </a:r>
              <a:r>
                <a:rPr lang="en-US" sz="3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thành</a:t>
              </a:r>
              <a:r>
                <a:rPr lang="en-US" sz="3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phiếu</a:t>
              </a:r>
              <a:r>
                <a:rPr lang="en-US" sz="3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bài</a:t>
              </a:r>
              <a:r>
                <a:rPr lang="en-US" sz="3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tập</a:t>
              </a:r>
              <a:endParaRPr lang="en-US" alt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endParaRPr>
            </a:p>
          </p:txBody>
        </p:sp>
      </p:grp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2B7C2E68-3AE7-4B02-9CAA-09C22C68B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549470"/>
              </p:ext>
            </p:extLst>
          </p:nvPr>
        </p:nvGraphicFramePr>
        <p:xfrm>
          <a:off x="815008" y="4987956"/>
          <a:ext cx="6589643" cy="171704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679503">
                  <a:extLst>
                    <a:ext uri="{9D8B030D-6E8A-4147-A177-3AD203B41FA5}">
                      <a16:colId xmlns:a16="http://schemas.microsoft.com/office/drawing/2014/main" xmlns="" val="2629154648"/>
                    </a:ext>
                  </a:extLst>
                </a:gridCol>
                <a:gridCol w="2717158">
                  <a:extLst>
                    <a:ext uri="{9D8B030D-6E8A-4147-A177-3AD203B41FA5}">
                      <a16:colId xmlns:a16="http://schemas.microsoft.com/office/drawing/2014/main" xmlns="" val="766315492"/>
                    </a:ext>
                  </a:extLst>
                </a:gridCol>
                <a:gridCol w="2192982">
                  <a:extLst>
                    <a:ext uri="{9D8B030D-6E8A-4147-A177-3AD203B41FA5}">
                      <a16:colId xmlns:a16="http://schemas.microsoft.com/office/drawing/2014/main" xmlns="" val="22094178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Từ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1750" marR="31750" marT="31750" marB="3175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Từ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đồng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nghĩa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Từ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trái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nghĩa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33597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mới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endParaRPr lang="vi-VN" sz="2400" b="1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/>
                </a:tc>
                <a:extLst>
                  <a:ext uri="{0D108BD9-81ED-4DB2-BD59-A6C34878D82A}">
                    <a16:rowId xmlns:a16="http://schemas.microsoft.com/office/drawing/2014/main" xmlns="" val="36791494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nhỏ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b="1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/>
                </a:tc>
                <a:extLst>
                  <a:ext uri="{0D108BD9-81ED-4DB2-BD59-A6C34878D82A}">
                    <a16:rowId xmlns:a16="http://schemas.microsoft.com/office/drawing/2014/main" xmlns="" val="41706830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nhiều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b="1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/>
                </a:tc>
                <a:extLst>
                  <a:ext uri="{0D108BD9-81ED-4DB2-BD59-A6C34878D82A}">
                    <a16:rowId xmlns:a16="http://schemas.microsoft.com/office/drawing/2014/main" xmlns="" val="2965536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591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Rectangle: Rounded Corners 33">
            <a:extLst>
              <a:ext uri="{FF2B5EF4-FFF2-40B4-BE49-F238E27FC236}">
                <a16:creationId xmlns:a16="http://schemas.microsoft.com/office/drawing/2014/main" xmlns="" id="{E89AF8CC-6D20-4B5C-A163-EF33BDA8C533}"/>
              </a:ext>
            </a:extLst>
          </p:cNvPr>
          <p:cNvSpPr/>
          <p:nvPr/>
        </p:nvSpPr>
        <p:spPr>
          <a:xfrm>
            <a:off x="143566" y="268356"/>
            <a:ext cx="11734800" cy="6450497"/>
          </a:xfrm>
          <a:custGeom>
            <a:avLst/>
            <a:gdLst>
              <a:gd name="connsiteX0" fmla="*/ 0 w 11734800"/>
              <a:gd name="connsiteY0" fmla="*/ 1246236 h 6450497"/>
              <a:gd name="connsiteX1" fmla="*/ 1246236 w 11734800"/>
              <a:gd name="connsiteY1" fmla="*/ 0 h 6450497"/>
              <a:gd name="connsiteX2" fmla="*/ 1546612 w 11734800"/>
              <a:gd name="connsiteY2" fmla="*/ 0 h 6450497"/>
              <a:gd name="connsiteX3" fmla="*/ 1939411 w 11734800"/>
              <a:gd name="connsiteY3" fmla="*/ 0 h 6450497"/>
              <a:gd name="connsiteX4" fmla="*/ 2517056 w 11734800"/>
              <a:gd name="connsiteY4" fmla="*/ 0 h 6450497"/>
              <a:gd name="connsiteX5" fmla="*/ 3094702 w 11734800"/>
              <a:gd name="connsiteY5" fmla="*/ 0 h 6450497"/>
              <a:gd name="connsiteX6" fmla="*/ 3672347 w 11734800"/>
              <a:gd name="connsiteY6" fmla="*/ 0 h 6450497"/>
              <a:gd name="connsiteX7" fmla="*/ 4065146 w 11734800"/>
              <a:gd name="connsiteY7" fmla="*/ 0 h 6450497"/>
              <a:gd name="connsiteX8" fmla="*/ 4550368 w 11734800"/>
              <a:gd name="connsiteY8" fmla="*/ 0 h 6450497"/>
              <a:gd name="connsiteX9" fmla="*/ 4943167 w 11734800"/>
              <a:gd name="connsiteY9" fmla="*/ 0 h 6450497"/>
              <a:gd name="connsiteX10" fmla="*/ 5705659 w 11734800"/>
              <a:gd name="connsiteY10" fmla="*/ 0 h 6450497"/>
              <a:gd name="connsiteX11" fmla="*/ 6006035 w 11734800"/>
              <a:gd name="connsiteY11" fmla="*/ 0 h 6450497"/>
              <a:gd name="connsiteX12" fmla="*/ 6768527 w 11734800"/>
              <a:gd name="connsiteY12" fmla="*/ 0 h 6450497"/>
              <a:gd name="connsiteX13" fmla="*/ 7531019 w 11734800"/>
              <a:gd name="connsiteY13" fmla="*/ 0 h 6450497"/>
              <a:gd name="connsiteX14" fmla="*/ 7923818 w 11734800"/>
              <a:gd name="connsiteY14" fmla="*/ 0 h 6450497"/>
              <a:gd name="connsiteX15" fmla="*/ 8224194 w 11734800"/>
              <a:gd name="connsiteY15" fmla="*/ 0 h 6450497"/>
              <a:gd name="connsiteX16" fmla="*/ 8894262 w 11734800"/>
              <a:gd name="connsiteY16" fmla="*/ 0 h 6450497"/>
              <a:gd name="connsiteX17" fmla="*/ 9194638 w 11734800"/>
              <a:gd name="connsiteY17" fmla="*/ 0 h 6450497"/>
              <a:gd name="connsiteX18" fmla="*/ 9772284 w 11734800"/>
              <a:gd name="connsiteY18" fmla="*/ 0 h 6450497"/>
              <a:gd name="connsiteX19" fmla="*/ 10488564 w 11734800"/>
              <a:gd name="connsiteY19" fmla="*/ 0 h 6450497"/>
              <a:gd name="connsiteX20" fmla="*/ 11734800 w 11734800"/>
              <a:gd name="connsiteY20" fmla="*/ 1246236 h 6450497"/>
              <a:gd name="connsiteX21" fmla="*/ 11734800 w 11734800"/>
              <a:gd name="connsiteY21" fmla="*/ 1890829 h 6450497"/>
              <a:gd name="connsiteX22" fmla="*/ 11734800 w 11734800"/>
              <a:gd name="connsiteY22" fmla="*/ 2535421 h 6450497"/>
              <a:gd name="connsiteX23" fmla="*/ 11734800 w 11734800"/>
              <a:gd name="connsiteY23" fmla="*/ 2982113 h 6450497"/>
              <a:gd name="connsiteX24" fmla="*/ 11734800 w 11734800"/>
              <a:gd name="connsiteY24" fmla="*/ 3587125 h 6450497"/>
              <a:gd name="connsiteX25" fmla="*/ 11734800 w 11734800"/>
              <a:gd name="connsiteY25" fmla="*/ 4192137 h 6450497"/>
              <a:gd name="connsiteX26" fmla="*/ 11734800 w 11734800"/>
              <a:gd name="connsiteY26" fmla="*/ 4678409 h 6450497"/>
              <a:gd name="connsiteX27" fmla="*/ 11734800 w 11734800"/>
              <a:gd name="connsiteY27" fmla="*/ 5204261 h 6450497"/>
              <a:gd name="connsiteX28" fmla="*/ 10488564 w 11734800"/>
              <a:gd name="connsiteY28" fmla="*/ 6450497 h 6450497"/>
              <a:gd name="connsiteX29" fmla="*/ 10095765 w 11734800"/>
              <a:gd name="connsiteY29" fmla="*/ 6450497 h 6450497"/>
              <a:gd name="connsiteX30" fmla="*/ 9425696 w 11734800"/>
              <a:gd name="connsiteY30" fmla="*/ 6450497 h 6450497"/>
              <a:gd name="connsiteX31" fmla="*/ 8940474 w 11734800"/>
              <a:gd name="connsiteY31" fmla="*/ 6450497 h 6450497"/>
              <a:gd name="connsiteX32" fmla="*/ 8177982 w 11734800"/>
              <a:gd name="connsiteY32" fmla="*/ 6450497 h 6450497"/>
              <a:gd name="connsiteX33" fmla="*/ 7877606 w 11734800"/>
              <a:gd name="connsiteY33" fmla="*/ 6450497 h 6450497"/>
              <a:gd name="connsiteX34" fmla="*/ 7392384 w 11734800"/>
              <a:gd name="connsiteY34" fmla="*/ 6450497 h 6450497"/>
              <a:gd name="connsiteX35" fmla="*/ 6814739 w 11734800"/>
              <a:gd name="connsiteY35" fmla="*/ 6450497 h 6450497"/>
              <a:gd name="connsiteX36" fmla="*/ 6329516 w 11734800"/>
              <a:gd name="connsiteY36" fmla="*/ 6450497 h 6450497"/>
              <a:gd name="connsiteX37" fmla="*/ 5659448 w 11734800"/>
              <a:gd name="connsiteY37" fmla="*/ 6450497 h 6450497"/>
              <a:gd name="connsiteX38" fmla="*/ 5174225 w 11734800"/>
              <a:gd name="connsiteY38" fmla="*/ 6450497 h 6450497"/>
              <a:gd name="connsiteX39" fmla="*/ 4689003 w 11734800"/>
              <a:gd name="connsiteY39" fmla="*/ 6450497 h 6450497"/>
              <a:gd name="connsiteX40" fmla="*/ 4018934 w 11734800"/>
              <a:gd name="connsiteY40" fmla="*/ 6450497 h 6450497"/>
              <a:gd name="connsiteX41" fmla="*/ 3256442 w 11734800"/>
              <a:gd name="connsiteY41" fmla="*/ 6450497 h 6450497"/>
              <a:gd name="connsiteX42" fmla="*/ 2493950 w 11734800"/>
              <a:gd name="connsiteY42" fmla="*/ 6450497 h 6450497"/>
              <a:gd name="connsiteX43" fmla="*/ 1246236 w 11734800"/>
              <a:gd name="connsiteY43" fmla="*/ 6450497 h 6450497"/>
              <a:gd name="connsiteX44" fmla="*/ 0 w 11734800"/>
              <a:gd name="connsiteY44" fmla="*/ 5204261 h 6450497"/>
              <a:gd name="connsiteX45" fmla="*/ 0 w 11734800"/>
              <a:gd name="connsiteY45" fmla="*/ 4638829 h 6450497"/>
              <a:gd name="connsiteX46" fmla="*/ 0 w 11734800"/>
              <a:gd name="connsiteY46" fmla="*/ 3994236 h 6450497"/>
              <a:gd name="connsiteX47" fmla="*/ 0 w 11734800"/>
              <a:gd name="connsiteY47" fmla="*/ 3428804 h 6450497"/>
              <a:gd name="connsiteX48" fmla="*/ 0 w 11734800"/>
              <a:gd name="connsiteY48" fmla="*/ 2982113 h 6450497"/>
              <a:gd name="connsiteX49" fmla="*/ 0 w 11734800"/>
              <a:gd name="connsiteY49" fmla="*/ 2337520 h 6450497"/>
              <a:gd name="connsiteX50" fmla="*/ 0 w 11734800"/>
              <a:gd name="connsiteY50" fmla="*/ 1890829 h 6450497"/>
              <a:gd name="connsiteX51" fmla="*/ 0 w 11734800"/>
              <a:gd name="connsiteY51" fmla="*/ 1246236 h 6450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734800" h="6450497" fill="none" extrusionOk="0">
                <a:moveTo>
                  <a:pt x="0" y="1246236"/>
                </a:moveTo>
                <a:cubicBezTo>
                  <a:pt x="-104531" y="730087"/>
                  <a:pt x="575610" y="-12831"/>
                  <a:pt x="1246236" y="0"/>
                </a:cubicBezTo>
                <a:cubicBezTo>
                  <a:pt x="1368941" y="-13036"/>
                  <a:pt x="1473641" y="30256"/>
                  <a:pt x="1546612" y="0"/>
                </a:cubicBezTo>
                <a:cubicBezTo>
                  <a:pt x="1619583" y="-30256"/>
                  <a:pt x="1821518" y="4342"/>
                  <a:pt x="1939411" y="0"/>
                </a:cubicBezTo>
                <a:cubicBezTo>
                  <a:pt x="2057304" y="-4342"/>
                  <a:pt x="2378408" y="69137"/>
                  <a:pt x="2517056" y="0"/>
                </a:cubicBezTo>
                <a:cubicBezTo>
                  <a:pt x="2655705" y="-69137"/>
                  <a:pt x="2902081" y="46969"/>
                  <a:pt x="3094702" y="0"/>
                </a:cubicBezTo>
                <a:cubicBezTo>
                  <a:pt x="3287323" y="-46969"/>
                  <a:pt x="3404939" y="40548"/>
                  <a:pt x="3672347" y="0"/>
                </a:cubicBezTo>
                <a:cubicBezTo>
                  <a:pt x="3939756" y="-40548"/>
                  <a:pt x="3885865" y="6243"/>
                  <a:pt x="4065146" y="0"/>
                </a:cubicBezTo>
                <a:cubicBezTo>
                  <a:pt x="4244427" y="-6243"/>
                  <a:pt x="4415283" y="44540"/>
                  <a:pt x="4550368" y="0"/>
                </a:cubicBezTo>
                <a:cubicBezTo>
                  <a:pt x="4685453" y="-44540"/>
                  <a:pt x="4760027" y="8328"/>
                  <a:pt x="4943167" y="0"/>
                </a:cubicBezTo>
                <a:cubicBezTo>
                  <a:pt x="5126307" y="-8328"/>
                  <a:pt x="5501252" y="36967"/>
                  <a:pt x="5705659" y="0"/>
                </a:cubicBezTo>
                <a:cubicBezTo>
                  <a:pt x="5910066" y="-36967"/>
                  <a:pt x="5898032" y="22794"/>
                  <a:pt x="6006035" y="0"/>
                </a:cubicBezTo>
                <a:cubicBezTo>
                  <a:pt x="6114038" y="-22794"/>
                  <a:pt x="6563507" y="82814"/>
                  <a:pt x="6768527" y="0"/>
                </a:cubicBezTo>
                <a:cubicBezTo>
                  <a:pt x="6973547" y="-82814"/>
                  <a:pt x="7361039" y="77692"/>
                  <a:pt x="7531019" y="0"/>
                </a:cubicBezTo>
                <a:cubicBezTo>
                  <a:pt x="7700999" y="-77692"/>
                  <a:pt x="7740541" y="17508"/>
                  <a:pt x="7923818" y="0"/>
                </a:cubicBezTo>
                <a:cubicBezTo>
                  <a:pt x="8107095" y="-17508"/>
                  <a:pt x="8101010" y="20516"/>
                  <a:pt x="8224194" y="0"/>
                </a:cubicBezTo>
                <a:cubicBezTo>
                  <a:pt x="8347378" y="-20516"/>
                  <a:pt x="8630687" y="5325"/>
                  <a:pt x="8894262" y="0"/>
                </a:cubicBezTo>
                <a:cubicBezTo>
                  <a:pt x="9157837" y="-5325"/>
                  <a:pt x="9092192" y="11245"/>
                  <a:pt x="9194638" y="0"/>
                </a:cubicBezTo>
                <a:cubicBezTo>
                  <a:pt x="9297084" y="-11245"/>
                  <a:pt x="9522548" y="7352"/>
                  <a:pt x="9772284" y="0"/>
                </a:cubicBezTo>
                <a:cubicBezTo>
                  <a:pt x="10022020" y="-7352"/>
                  <a:pt x="10263340" y="79039"/>
                  <a:pt x="10488564" y="0"/>
                </a:cubicBezTo>
                <a:cubicBezTo>
                  <a:pt x="11126132" y="187192"/>
                  <a:pt x="11834130" y="658259"/>
                  <a:pt x="11734800" y="1246236"/>
                </a:cubicBezTo>
                <a:cubicBezTo>
                  <a:pt x="11748102" y="1557777"/>
                  <a:pt x="11694690" y="1587851"/>
                  <a:pt x="11734800" y="1890829"/>
                </a:cubicBezTo>
                <a:cubicBezTo>
                  <a:pt x="11774910" y="2193807"/>
                  <a:pt x="11689159" y="2265994"/>
                  <a:pt x="11734800" y="2535421"/>
                </a:cubicBezTo>
                <a:cubicBezTo>
                  <a:pt x="11780441" y="2804848"/>
                  <a:pt x="11685566" y="2849340"/>
                  <a:pt x="11734800" y="2982113"/>
                </a:cubicBezTo>
                <a:cubicBezTo>
                  <a:pt x="11784034" y="3114886"/>
                  <a:pt x="11732598" y="3307953"/>
                  <a:pt x="11734800" y="3587125"/>
                </a:cubicBezTo>
                <a:cubicBezTo>
                  <a:pt x="11737002" y="3866297"/>
                  <a:pt x="11711591" y="3903375"/>
                  <a:pt x="11734800" y="4192137"/>
                </a:cubicBezTo>
                <a:cubicBezTo>
                  <a:pt x="11758009" y="4480899"/>
                  <a:pt x="11693634" y="4471481"/>
                  <a:pt x="11734800" y="4678409"/>
                </a:cubicBezTo>
                <a:cubicBezTo>
                  <a:pt x="11775966" y="4885337"/>
                  <a:pt x="11681839" y="5004804"/>
                  <a:pt x="11734800" y="5204261"/>
                </a:cubicBezTo>
                <a:cubicBezTo>
                  <a:pt x="11829688" y="5866384"/>
                  <a:pt x="11290470" y="6616917"/>
                  <a:pt x="10488564" y="6450497"/>
                </a:cubicBezTo>
                <a:cubicBezTo>
                  <a:pt x="10387320" y="6488342"/>
                  <a:pt x="10210625" y="6421029"/>
                  <a:pt x="10095765" y="6450497"/>
                </a:cubicBezTo>
                <a:cubicBezTo>
                  <a:pt x="9980905" y="6479965"/>
                  <a:pt x="9653641" y="6378120"/>
                  <a:pt x="9425696" y="6450497"/>
                </a:cubicBezTo>
                <a:cubicBezTo>
                  <a:pt x="9197751" y="6522874"/>
                  <a:pt x="9053862" y="6401891"/>
                  <a:pt x="8940474" y="6450497"/>
                </a:cubicBezTo>
                <a:cubicBezTo>
                  <a:pt x="8827086" y="6499103"/>
                  <a:pt x="8476146" y="6401769"/>
                  <a:pt x="8177982" y="6450497"/>
                </a:cubicBezTo>
                <a:cubicBezTo>
                  <a:pt x="7879818" y="6499225"/>
                  <a:pt x="7975268" y="6419271"/>
                  <a:pt x="7877606" y="6450497"/>
                </a:cubicBezTo>
                <a:cubicBezTo>
                  <a:pt x="7779944" y="6481723"/>
                  <a:pt x="7561814" y="6402140"/>
                  <a:pt x="7392384" y="6450497"/>
                </a:cubicBezTo>
                <a:cubicBezTo>
                  <a:pt x="7222954" y="6498854"/>
                  <a:pt x="6955096" y="6419917"/>
                  <a:pt x="6814739" y="6450497"/>
                </a:cubicBezTo>
                <a:cubicBezTo>
                  <a:pt x="6674383" y="6481077"/>
                  <a:pt x="6551181" y="6436042"/>
                  <a:pt x="6329516" y="6450497"/>
                </a:cubicBezTo>
                <a:cubicBezTo>
                  <a:pt x="6107851" y="6464952"/>
                  <a:pt x="5830890" y="6437407"/>
                  <a:pt x="5659448" y="6450497"/>
                </a:cubicBezTo>
                <a:cubicBezTo>
                  <a:pt x="5488006" y="6463587"/>
                  <a:pt x="5313792" y="6448432"/>
                  <a:pt x="5174225" y="6450497"/>
                </a:cubicBezTo>
                <a:cubicBezTo>
                  <a:pt x="5034658" y="6452562"/>
                  <a:pt x="4926326" y="6413560"/>
                  <a:pt x="4689003" y="6450497"/>
                </a:cubicBezTo>
                <a:cubicBezTo>
                  <a:pt x="4451680" y="6487434"/>
                  <a:pt x="4201721" y="6397020"/>
                  <a:pt x="4018934" y="6450497"/>
                </a:cubicBezTo>
                <a:cubicBezTo>
                  <a:pt x="3836147" y="6503974"/>
                  <a:pt x="3426973" y="6387988"/>
                  <a:pt x="3256442" y="6450497"/>
                </a:cubicBezTo>
                <a:cubicBezTo>
                  <a:pt x="3085911" y="6513006"/>
                  <a:pt x="2850238" y="6399955"/>
                  <a:pt x="2493950" y="6450497"/>
                </a:cubicBezTo>
                <a:cubicBezTo>
                  <a:pt x="2137662" y="6501039"/>
                  <a:pt x="1787564" y="6408106"/>
                  <a:pt x="1246236" y="6450497"/>
                </a:cubicBezTo>
                <a:cubicBezTo>
                  <a:pt x="444727" y="6510247"/>
                  <a:pt x="-21073" y="5722520"/>
                  <a:pt x="0" y="5204261"/>
                </a:cubicBezTo>
                <a:cubicBezTo>
                  <a:pt x="-49757" y="5046534"/>
                  <a:pt x="17627" y="4861682"/>
                  <a:pt x="0" y="4638829"/>
                </a:cubicBezTo>
                <a:cubicBezTo>
                  <a:pt x="-17627" y="4415976"/>
                  <a:pt x="68392" y="4242473"/>
                  <a:pt x="0" y="3994236"/>
                </a:cubicBezTo>
                <a:cubicBezTo>
                  <a:pt x="-68392" y="3745999"/>
                  <a:pt x="30580" y="3582402"/>
                  <a:pt x="0" y="3428804"/>
                </a:cubicBezTo>
                <a:cubicBezTo>
                  <a:pt x="-30580" y="3275206"/>
                  <a:pt x="10865" y="3161205"/>
                  <a:pt x="0" y="2982113"/>
                </a:cubicBezTo>
                <a:cubicBezTo>
                  <a:pt x="-10865" y="2803021"/>
                  <a:pt x="63596" y="2495420"/>
                  <a:pt x="0" y="2337520"/>
                </a:cubicBezTo>
                <a:cubicBezTo>
                  <a:pt x="-63596" y="2179620"/>
                  <a:pt x="25017" y="1981936"/>
                  <a:pt x="0" y="1890829"/>
                </a:cubicBezTo>
                <a:cubicBezTo>
                  <a:pt x="-25017" y="1799722"/>
                  <a:pt x="19799" y="1501637"/>
                  <a:pt x="0" y="1246236"/>
                </a:cubicBezTo>
                <a:close/>
              </a:path>
              <a:path w="11734800" h="6450497" stroke="0" extrusionOk="0">
                <a:moveTo>
                  <a:pt x="0" y="1246236"/>
                </a:moveTo>
                <a:cubicBezTo>
                  <a:pt x="-53191" y="605854"/>
                  <a:pt x="532078" y="134468"/>
                  <a:pt x="1246236" y="0"/>
                </a:cubicBezTo>
                <a:cubicBezTo>
                  <a:pt x="1422819" y="-12917"/>
                  <a:pt x="1758272" y="68195"/>
                  <a:pt x="2008728" y="0"/>
                </a:cubicBezTo>
                <a:cubicBezTo>
                  <a:pt x="2259184" y="-68195"/>
                  <a:pt x="2467487" y="30108"/>
                  <a:pt x="2586374" y="0"/>
                </a:cubicBezTo>
                <a:cubicBezTo>
                  <a:pt x="2705261" y="-30108"/>
                  <a:pt x="2796067" y="29018"/>
                  <a:pt x="2979173" y="0"/>
                </a:cubicBezTo>
                <a:cubicBezTo>
                  <a:pt x="3162279" y="-29018"/>
                  <a:pt x="3309567" y="38272"/>
                  <a:pt x="3556818" y="0"/>
                </a:cubicBezTo>
                <a:cubicBezTo>
                  <a:pt x="3804070" y="-38272"/>
                  <a:pt x="3755543" y="16428"/>
                  <a:pt x="3857194" y="0"/>
                </a:cubicBezTo>
                <a:cubicBezTo>
                  <a:pt x="3958845" y="-16428"/>
                  <a:pt x="4199491" y="25478"/>
                  <a:pt x="4342416" y="0"/>
                </a:cubicBezTo>
                <a:cubicBezTo>
                  <a:pt x="4485341" y="-25478"/>
                  <a:pt x="4649569" y="68478"/>
                  <a:pt x="4920061" y="0"/>
                </a:cubicBezTo>
                <a:cubicBezTo>
                  <a:pt x="5190553" y="-68478"/>
                  <a:pt x="5263289" y="35444"/>
                  <a:pt x="5497707" y="0"/>
                </a:cubicBezTo>
                <a:cubicBezTo>
                  <a:pt x="5732125" y="-35444"/>
                  <a:pt x="5981913" y="54358"/>
                  <a:pt x="6167776" y="0"/>
                </a:cubicBezTo>
                <a:cubicBezTo>
                  <a:pt x="6353639" y="-54358"/>
                  <a:pt x="6457893" y="28159"/>
                  <a:pt x="6560575" y="0"/>
                </a:cubicBezTo>
                <a:cubicBezTo>
                  <a:pt x="6663257" y="-28159"/>
                  <a:pt x="6893894" y="7648"/>
                  <a:pt x="7045797" y="0"/>
                </a:cubicBezTo>
                <a:cubicBezTo>
                  <a:pt x="7197700" y="-7648"/>
                  <a:pt x="7426895" y="22447"/>
                  <a:pt x="7715866" y="0"/>
                </a:cubicBezTo>
                <a:cubicBezTo>
                  <a:pt x="8004837" y="-22447"/>
                  <a:pt x="8036231" y="14543"/>
                  <a:pt x="8201088" y="0"/>
                </a:cubicBezTo>
                <a:cubicBezTo>
                  <a:pt x="8365945" y="-14543"/>
                  <a:pt x="8555465" y="39355"/>
                  <a:pt x="8686310" y="0"/>
                </a:cubicBezTo>
                <a:cubicBezTo>
                  <a:pt x="8817155" y="-39355"/>
                  <a:pt x="9244889" y="45309"/>
                  <a:pt x="9448802" y="0"/>
                </a:cubicBezTo>
                <a:cubicBezTo>
                  <a:pt x="9652715" y="-45309"/>
                  <a:pt x="10081435" y="2900"/>
                  <a:pt x="10488564" y="0"/>
                </a:cubicBezTo>
                <a:cubicBezTo>
                  <a:pt x="11156346" y="-37207"/>
                  <a:pt x="11716538" y="497199"/>
                  <a:pt x="11734800" y="1246236"/>
                </a:cubicBezTo>
                <a:cubicBezTo>
                  <a:pt x="11738375" y="1355590"/>
                  <a:pt x="11712375" y="1636314"/>
                  <a:pt x="11734800" y="1772088"/>
                </a:cubicBezTo>
                <a:cubicBezTo>
                  <a:pt x="11757225" y="1907862"/>
                  <a:pt x="11732438" y="2134369"/>
                  <a:pt x="11734800" y="2258360"/>
                </a:cubicBezTo>
                <a:cubicBezTo>
                  <a:pt x="11737162" y="2382351"/>
                  <a:pt x="11731555" y="2569717"/>
                  <a:pt x="11734800" y="2863372"/>
                </a:cubicBezTo>
                <a:cubicBezTo>
                  <a:pt x="11738045" y="3157027"/>
                  <a:pt x="11686075" y="3276075"/>
                  <a:pt x="11734800" y="3428804"/>
                </a:cubicBezTo>
                <a:cubicBezTo>
                  <a:pt x="11783525" y="3581533"/>
                  <a:pt x="11717887" y="3829865"/>
                  <a:pt x="11734800" y="4033816"/>
                </a:cubicBezTo>
                <a:cubicBezTo>
                  <a:pt x="11751713" y="4237767"/>
                  <a:pt x="11713316" y="4476759"/>
                  <a:pt x="11734800" y="4638829"/>
                </a:cubicBezTo>
                <a:cubicBezTo>
                  <a:pt x="11756284" y="4800899"/>
                  <a:pt x="11692322" y="5088679"/>
                  <a:pt x="11734800" y="5204261"/>
                </a:cubicBezTo>
                <a:cubicBezTo>
                  <a:pt x="11549874" y="5835015"/>
                  <a:pt x="11083067" y="6562063"/>
                  <a:pt x="10488564" y="6450497"/>
                </a:cubicBezTo>
                <a:cubicBezTo>
                  <a:pt x="10367001" y="6453719"/>
                  <a:pt x="10280040" y="6428183"/>
                  <a:pt x="10095765" y="6450497"/>
                </a:cubicBezTo>
                <a:cubicBezTo>
                  <a:pt x="9911490" y="6472811"/>
                  <a:pt x="9915091" y="6440638"/>
                  <a:pt x="9795389" y="6450497"/>
                </a:cubicBezTo>
                <a:cubicBezTo>
                  <a:pt x="9675687" y="6460356"/>
                  <a:pt x="9398824" y="6412376"/>
                  <a:pt x="9032897" y="6450497"/>
                </a:cubicBezTo>
                <a:cubicBezTo>
                  <a:pt x="8666970" y="6488618"/>
                  <a:pt x="8762387" y="6423218"/>
                  <a:pt x="8640098" y="6450497"/>
                </a:cubicBezTo>
                <a:cubicBezTo>
                  <a:pt x="8517809" y="6477776"/>
                  <a:pt x="8122959" y="6390039"/>
                  <a:pt x="7970030" y="6450497"/>
                </a:cubicBezTo>
                <a:cubicBezTo>
                  <a:pt x="7817101" y="6510955"/>
                  <a:pt x="7817538" y="6421808"/>
                  <a:pt x="7669654" y="6450497"/>
                </a:cubicBezTo>
                <a:cubicBezTo>
                  <a:pt x="7521770" y="6479186"/>
                  <a:pt x="7300162" y="6448582"/>
                  <a:pt x="7092008" y="6450497"/>
                </a:cubicBezTo>
                <a:cubicBezTo>
                  <a:pt x="6883854" y="6452412"/>
                  <a:pt x="6748882" y="6381575"/>
                  <a:pt x="6421940" y="6450497"/>
                </a:cubicBezTo>
                <a:cubicBezTo>
                  <a:pt x="6094998" y="6519419"/>
                  <a:pt x="6036092" y="6388759"/>
                  <a:pt x="5844294" y="6450497"/>
                </a:cubicBezTo>
                <a:cubicBezTo>
                  <a:pt x="5652496" y="6512235"/>
                  <a:pt x="5547061" y="6402396"/>
                  <a:pt x="5266649" y="6450497"/>
                </a:cubicBezTo>
                <a:cubicBezTo>
                  <a:pt x="4986237" y="6498598"/>
                  <a:pt x="4881306" y="6407104"/>
                  <a:pt x="4596580" y="6450497"/>
                </a:cubicBezTo>
                <a:cubicBezTo>
                  <a:pt x="4311854" y="6493890"/>
                  <a:pt x="4383646" y="6420883"/>
                  <a:pt x="4203781" y="6450497"/>
                </a:cubicBezTo>
                <a:cubicBezTo>
                  <a:pt x="4023916" y="6480111"/>
                  <a:pt x="3908414" y="6414841"/>
                  <a:pt x="3718559" y="6450497"/>
                </a:cubicBezTo>
                <a:cubicBezTo>
                  <a:pt x="3528704" y="6486153"/>
                  <a:pt x="3349901" y="6411341"/>
                  <a:pt x="3233337" y="6450497"/>
                </a:cubicBezTo>
                <a:cubicBezTo>
                  <a:pt x="3116773" y="6489653"/>
                  <a:pt x="2949097" y="6432813"/>
                  <a:pt x="2840538" y="6450497"/>
                </a:cubicBezTo>
                <a:cubicBezTo>
                  <a:pt x="2731979" y="6468181"/>
                  <a:pt x="2585996" y="6406361"/>
                  <a:pt x="2447739" y="6450497"/>
                </a:cubicBezTo>
                <a:cubicBezTo>
                  <a:pt x="2309482" y="6494633"/>
                  <a:pt x="1949817" y="6443391"/>
                  <a:pt x="1777670" y="6450497"/>
                </a:cubicBezTo>
                <a:cubicBezTo>
                  <a:pt x="1605523" y="6457603"/>
                  <a:pt x="1413038" y="6415878"/>
                  <a:pt x="1246236" y="6450497"/>
                </a:cubicBezTo>
                <a:cubicBezTo>
                  <a:pt x="523104" y="6470691"/>
                  <a:pt x="-78366" y="5833503"/>
                  <a:pt x="0" y="5204261"/>
                </a:cubicBezTo>
                <a:cubicBezTo>
                  <a:pt x="-63054" y="5071384"/>
                  <a:pt x="71168" y="4900508"/>
                  <a:pt x="0" y="4599249"/>
                </a:cubicBezTo>
                <a:cubicBezTo>
                  <a:pt x="-71168" y="4297990"/>
                  <a:pt x="18662" y="4221915"/>
                  <a:pt x="0" y="4033816"/>
                </a:cubicBezTo>
                <a:cubicBezTo>
                  <a:pt x="-18662" y="3845717"/>
                  <a:pt x="52051" y="3734330"/>
                  <a:pt x="0" y="3507965"/>
                </a:cubicBezTo>
                <a:cubicBezTo>
                  <a:pt x="-52051" y="3281600"/>
                  <a:pt x="20614" y="3250128"/>
                  <a:pt x="0" y="3021693"/>
                </a:cubicBezTo>
                <a:cubicBezTo>
                  <a:pt x="-20614" y="2793258"/>
                  <a:pt x="37341" y="2736048"/>
                  <a:pt x="0" y="2535421"/>
                </a:cubicBezTo>
                <a:cubicBezTo>
                  <a:pt x="-37341" y="2334794"/>
                  <a:pt x="61966" y="2153009"/>
                  <a:pt x="0" y="2009569"/>
                </a:cubicBezTo>
                <a:cubicBezTo>
                  <a:pt x="-61966" y="1866129"/>
                  <a:pt x="75390" y="1483675"/>
                  <a:pt x="0" y="1246236"/>
                </a:cubicBezTo>
                <a:close/>
              </a:path>
            </a:pathLst>
          </a:custGeom>
          <a:solidFill>
            <a:sysClr val="window" lastClr="FFFFFF"/>
          </a:solidFill>
          <a:ln w="28575" cap="flat" cmpd="sng" algn="ctr">
            <a:solidFill>
              <a:srgbClr val="70AD47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39500498">
                  <a:prstGeom prst="roundRect">
                    <a:avLst>
                      <a:gd name="adj" fmla="val 1932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defTabSz="609585">
              <a:buClr>
                <a:srgbClr val="000000"/>
              </a:buClr>
            </a:pPr>
            <a:endParaRPr lang="en-US" sz="4800" kern="0" dirty="0">
              <a:solidFill>
                <a:srgbClr val="00B05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  <a:sym typeface="Arial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396BEAC9-CE8D-42B6-9EA5-A2DE97CE2F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889507"/>
              </p:ext>
            </p:extLst>
          </p:nvPr>
        </p:nvGraphicFramePr>
        <p:xfrm>
          <a:off x="1023730" y="1499321"/>
          <a:ext cx="10227366" cy="283414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606650">
                  <a:extLst>
                    <a:ext uri="{9D8B030D-6E8A-4147-A177-3AD203B41FA5}">
                      <a16:colId xmlns:a16="http://schemas.microsoft.com/office/drawing/2014/main" xmlns="" val="2629154648"/>
                    </a:ext>
                  </a:extLst>
                </a:gridCol>
                <a:gridCol w="4217128">
                  <a:extLst>
                    <a:ext uri="{9D8B030D-6E8A-4147-A177-3AD203B41FA5}">
                      <a16:colId xmlns:a16="http://schemas.microsoft.com/office/drawing/2014/main" xmlns="" val="766315492"/>
                    </a:ext>
                  </a:extLst>
                </a:gridCol>
                <a:gridCol w="3403588">
                  <a:extLst>
                    <a:ext uri="{9D8B030D-6E8A-4147-A177-3AD203B41FA5}">
                      <a16:colId xmlns:a16="http://schemas.microsoft.com/office/drawing/2014/main" xmlns="" val="2209417847"/>
                    </a:ext>
                  </a:extLst>
                </a:gridCol>
              </a:tblGrid>
              <a:tr h="7085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Từ</a:t>
                      </a:r>
                      <a:r>
                        <a:rPr lang="en-US" sz="3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1750" marR="31750" marT="31750" marB="3175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Từ</a:t>
                      </a:r>
                      <a:r>
                        <a:rPr lang="en-US" sz="3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đồng</a:t>
                      </a:r>
                      <a:r>
                        <a:rPr lang="en-US" sz="3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nghĩa</a:t>
                      </a:r>
                      <a:endParaRPr lang="en-US" sz="3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Từ</a:t>
                      </a:r>
                      <a:r>
                        <a:rPr lang="en-US" sz="3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trái</a:t>
                      </a:r>
                      <a:r>
                        <a:rPr lang="en-US" sz="3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nghĩa</a:t>
                      </a:r>
                      <a:endParaRPr lang="en-US" sz="3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3359709"/>
                  </a:ext>
                </a:extLst>
              </a:tr>
              <a:tr h="7085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mới</a:t>
                      </a:r>
                      <a:endParaRPr lang="en-US" sz="3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3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endParaRPr lang="vi-VN" sz="3000" b="1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/>
                </a:tc>
                <a:extLst>
                  <a:ext uri="{0D108BD9-81ED-4DB2-BD59-A6C34878D82A}">
                    <a16:rowId xmlns:a16="http://schemas.microsoft.com/office/drawing/2014/main" xmlns="" val="3679149416"/>
                  </a:ext>
                </a:extLst>
              </a:tr>
              <a:tr h="7085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nhỏ</a:t>
                      </a:r>
                      <a:endParaRPr lang="en-US" sz="3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3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3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/>
                </a:tc>
                <a:extLst>
                  <a:ext uri="{0D108BD9-81ED-4DB2-BD59-A6C34878D82A}">
                    <a16:rowId xmlns:a16="http://schemas.microsoft.com/office/drawing/2014/main" xmlns="" val="4170683038"/>
                  </a:ext>
                </a:extLst>
              </a:tr>
              <a:tr h="7085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nhiều</a:t>
                      </a: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3000" b="1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3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/>
                </a:tc>
                <a:extLst>
                  <a:ext uri="{0D108BD9-81ED-4DB2-BD59-A6C34878D82A}">
                    <a16:rowId xmlns:a16="http://schemas.microsoft.com/office/drawing/2014/main" xmlns="" val="296553643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01CF5EB-75D8-41CA-97E3-186943988E3C}"/>
              </a:ext>
            </a:extLst>
          </p:cNvPr>
          <p:cNvSpPr txBox="1"/>
          <p:nvPr/>
        </p:nvSpPr>
        <p:spPr>
          <a:xfrm>
            <a:off x="3747052" y="2246245"/>
            <a:ext cx="2604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mới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mẻ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6433623-3420-4AED-AAA4-F8FD28F3FE8F}"/>
              </a:ext>
            </a:extLst>
          </p:cNvPr>
          <p:cNvSpPr txBox="1"/>
          <p:nvPr/>
        </p:nvSpPr>
        <p:spPr>
          <a:xfrm>
            <a:off x="5466521" y="2246245"/>
            <a:ext cx="2087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mới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tinh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A5110E9-CEEC-4E91-BF32-2140670A982F}"/>
              </a:ext>
            </a:extLst>
          </p:cNvPr>
          <p:cNvSpPr txBox="1"/>
          <p:nvPr/>
        </p:nvSpPr>
        <p:spPr>
          <a:xfrm>
            <a:off x="7871790" y="2256184"/>
            <a:ext cx="12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19A4E53-A82D-422D-B8ED-0B4298D6DDF4}"/>
              </a:ext>
            </a:extLst>
          </p:cNvPr>
          <p:cNvSpPr txBox="1"/>
          <p:nvPr/>
        </p:nvSpPr>
        <p:spPr>
          <a:xfrm>
            <a:off x="8726555" y="2266123"/>
            <a:ext cx="1838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rích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2C8C1CE-77DB-4F86-94D4-CD38CCD52A2B}"/>
              </a:ext>
            </a:extLst>
          </p:cNvPr>
          <p:cNvSpPr txBox="1"/>
          <p:nvPr/>
        </p:nvSpPr>
        <p:spPr>
          <a:xfrm>
            <a:off x="4909929" y="2971802"/>
            <a:ext cx="1411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5D1AE03-DD02-479D-AC85-86EC776CDBDA}"/>
              </a:ext>
            </a:extLst>
          </p:cNvPr>
          <p:cNvSpPr txBox="1"/>
          <p:nvPr/>
        </p:nvSpPr>
        <p:spPr>
          <a:xfrm>
            <a:off x="8458198" y="2892288"/>
            <a:ext cx="1411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01B290D-F16D-443D-84AB-4D2D07EBA79A}"/>
              </a:ext>
            </a:extLst>
          </p:cNvPr>
          <p:cNvSpPr txBox="1"/>
          <p:nvPr/>
        </p:nvSpPr>
        <p:spPr>
          <a:xfrm>
            <a:off x="9402415" y="2892288"/>
            <a:ext cx="1411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5E64525-9D8B-4EFC-B5D2-F8EF38810033}"/>
              </a:ext>
            </a:extLst>
          </p:cNvPr>
          <p:cNvSpPr txBox="1"/>
          <p:nvPr/>
        </p:nvSpPr>
        <p:spPr>
          <a:xfrm>
            <a:off x="4870173" y="3697359"/>
            <a:ext cx="1411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lắm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259E6F4-026F-48DA-A40C-950549DDD4DD}"/>
              </a:ext>
            </a:extLst>
          </p:cNvPr>
          <p:cNvSpPr txBox="1"/>
          <p:nvPr/>
        </p:nvSpPr>
        <p:spPr>
          <a:xfrm>
            <a:off x="8746434" y="3647663"/>
            <a:ext cx="1411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ít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55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Rectangle: Rounded Corners 33">
            <a:extLst>
              <a:ext uri="{FF2B5EF4-FFF2-40B4-BE49-F238E27FC236}">
                <a16:creationId xmlns:a16="http://schemas.microsoft.com/office/drawing/2014/main" xmlns="" id="{E89AF8CC-6D20-4B5C-A163-EF33BDA8C533}"/>
              </a:ext>
            </a:extLst>
          </p:cNvPr>
          <p:cNvSpPr/>
          <p:nvPr/>
        </p:nvSpPr>
        <p:spPr>
          <a:xfrm>
            <a:off x="203200" y="1039832"/>
            <a:ext cx="11734800" cy="5818169"/>
          </a:xfrm>
          <a:custGeom>
            <a:avLst/>
            <a:gdLst>
              <a:gd name="connsiteX0" fmla="*/ 0 w 11734800"/>
              <a:gd name="connsiteY0" fmla="*/ 756537 h 5818169"/>
              <a:gd name="connsiteX1" fmla="*/ 756537 w 11734800"/>
              <a:gd name="connsiteY1" fmla="*/ 0 h 5818169"/>
              <a:gd name="connsiteX2" fmla="*/ 1528845 w 11734800"/>
              <a:gd name="connsiteY2" fmla="*/ 0 h 5818169"/>
              <a:gd name="connsiteX3" fmla="*/ 1994502 w 11734800"/>
              <a:gd name="connsiteY3" fmla="*/ 0 h 5818169"/>
              <a:gd name="connsiteX4" fmla="*/ 2357941 w 11734800"/>
              <a:gd name="connsiteY4" fmla="*/ 0 h 5818169"/>
              <a:gd name="connsiteX5" fmla="*/ 3130249 w 11734800"/>
              <a:gd name="connsiteY5" fmla="*/ 0 h 5818169"/>
              <a:gd name="connsiteX6" fmla="*/ 3391471 w 11734800"/>
              <a:gd name="connsiteY6" fmla="*/ 0 h 5818169"/>
              <a:gd name="connsiteX7" fmla="*/ 4163779 w 11734800"/>
              <a:gd name="connsiteY7" fmla="*/ 0 h 5818169"/>
              <a:gd name="connsiteX8" fmla="*/ 4936087 w 11734800"/>
              <a:gd name="connsiteY8" fmla="*/ 0 h 5818169"/>
              <a:gd name="connsiteX9" fmla="*/ 5299526 w 11734800"/>
              <a:gd name="connsiteY9" fmla="*/ 0 h 5818169"/>
              <a:gd name="connsiteX10" fmla="*/ 5560748 w 11734800"/>
              <a:gd name="connsiteY10" fmla="*/ 0 h 5818169"/>
              <a:gd name="connsiteX11" fmla="*/ 6230839 w 11734800"/>
              <a:gd name="connsiteY11" fmla="*/ 0 h 5818169"/>
              <a:gd name="connsiteX12" fmla="*/ 6492061 w 11734800"/>
              <a:gd name="connsiteY12" fmla="*/ 0 h 5818169"/>
              <a:gd name="connsiteX13" fmla="*/ 7059935 w 11734800"/>
              <a:gd name="connsiteY13" fmla="*/ 0 h 5818169"/>
              <a:gd name="connsiteX14" fmla="*/ 7321157 w 11734800"/>
              <a:gd name="connsiteY14" fmla="*/ 0 h 5818169"/>
              <a:gd name="connsiteX15" fmla="*/ 7889030 w 11734800"/>
              <a:gd name="connsiteY15" fmla="*/ 0 h 5818169"/>
              <a:gd name="connsiteX16" fmla="*/ 8354687 w 11734800"/>
              <a:gd name="connsiteY16" fmla="*/ 0 h 5818169"/>
              <a:gd name="connsiteX17" fmla="*/ 9024778 w 11734800"/>
              <a:gd name="connsiteY17" fmla="*/ 0 h 5818169"/>
              <a:gd name="connsiteX18" fmla="*/ 9797086 w 11734800"/>
              <a:gd name="connsiteY18" fmla="*/ 0 h 5818169"/>
              <a:gd name="connsiteX19" fmla="*/ 10058308 w 11734800"/>
              <a:gd name="connsiteY19" fmla="*/ 0 h 5818169"/>
              <a:gd name="connsiteX20" fmla="*/ 10978263 w 11734800"/>
              <a:gd name="connsiteY20" fmla="*/ 0 h 5818169"/>
              <a:gd name="connsiteX21" fmla="*/ 11734800 w 11734800"/>
              <a:gd name="connsiteY21" fmla="*/ 756537 h 5818169"/>
              <a:gd name="connsiteX22" fmla="*/ 11734800 w 11734800"/>
              <a:gd name="connsiteY22" fmla="*/ 1294674 h 5818169"/>
              <a:gd name="connsiteX23" fmla="*/ 11734800 w 11734800"/>
              <a:gd name="connsiteY23" fmla="*/ 1746709 h 5818169"/>
              <a:gd name="connsiteX24" fmla="*/ 11734800 w 11734800"/>
              <a:gd name="connsiteY24" fmla="*/ 2155693 h 5818169"/>
              <a:gd name="connsiteX25" fmla="*/ 11734800 w 11734800"/>
              <a:gd name="connsiteY25" fmla="*/ 2650779 h 5818169"/>
              <a:gd name="connsiteX26" fmla="*/ 11734800 w 11734800"/>
              <a:gd name="connsiteY26" fmla="*/ 3231967 h 5818169"/>
              <a:gd name="connsiteX27" fmla="*/ 11734800 w 11734800"/>
              <a:gd name="connsiteY27" fmla="*/ 3727053 h 5818169"/>
              <a:gd name="connsiteX28" fmla="*/ 11734800 w 11734800"/>
              <a:gd name="connsiteY28" fmla="*/ 4351291 h 5818169"/>
              <a:gd name="connsiteX29" fmla="*/ 11734800 w 11734800"/>
              <a:gd name="connsiteY29" fmla="*/ 5061632 h 5818169"/>
              <a:gd name="connsiteX30" fmla="*/ 10978263 w 11734800"/>
              <a:gd name="connsiteY30" fmla="*/ 5818169 h 5818169"/>
              <a:gd name="connsiteX31" fmla="*/ 10614824 w 11734800"/>
              <a:gd name="connsiteY31" fmla="*/ 5818169 h 5818169"/>
              <a:gd name="connsiteX32" fmla="*/ 9944733 w 11734800"/>
              <a:gd name="connsiteY32" fmla="*/ 5818169 h 5818169"/>
              <a:gd name="connsiteX33" fmla="*/ 9479077 w 11734800"/>
              <a:gd name="connsiteY33" fmla="*/ 5818169 h 5818169"/>
              <a:gd name="connsiteX34" fmla="*/ 9013420 w 11734800"/>
              <a:gd name="connsiteY34" fmla="*/ 5818169 h 5818169"/>
              <a:gd name="connsiteX35" fmla="*/ 8343329 w 11734800"/>
              <a:gd name="connsiteY35" fmla="*/ 5818169 h 5818169"/>
              <a:gd name="connsiteX36" fmla="*/ 7571021 w 11734800"/>
              <a:gd name="connsiteY36" fmla="*/ 5818169 h 5818169"/>
              <a:gd name="connsiteX37" fmla="*/ 6798713 w 11734800"/>
              <a:gd name="connsiteY37" fmla="*/ 5818169 h 5818169"/>
              <a:gd name="connsiteX38" fmla="*/ 6026405 w 11734800"/>
              <a:gd name="connsiteY38" fmla="*/ 5818169 h 5818169"/>
              <a:gd name="connsiteX39" fmla="*/ 5662965 w 11734800"/>
              <a:gd name="connsiteY39" fmla="*/ 5818169 h 5818169"/>
              <a:gd name="connsiteX40" fmla="*/ 5095092 w 11734800"/>
              <a:gd name="connsiteY40" fmla="*/ 5818169 h 5818169"/>
              <a:gd name="connsiteX41" fmla="*/ 4527218 w 11734800"/>
              <a:gd name="connsiteY41" fmla="*/ 5818169 h 5818169"/>
              <a:gd name="connsiteX42" fmla="*/ 3754910 w 11734800"/>
              <a:gd name="connsiteY42" fmla="*/ 5818169 h 5818169"/>
              <a:gd name="connsiteX43" fmla="*/ 3187036 w 11734800"/>
              <a:gd name="connsiteY43" fmla="*/ 5818169 h 5818169"/>
              <a:gd name="connsiteX44" fmla="*/ 2925814 w 11734800"/>
              <a:gd name="connsiteY44" fmla="*/ 5818169 h 5818169"/>
              <a:gd name="connsiteX45" fmla="*/ 2153506 w 11734800"/>
              <a:gd name="connsiteY45" fmla="*/ 5818169 h 5818169"/>
              <a:gd name="connsiteX46" fmla="*/ 1892284 w 11734800"/>
              <a:gd name="connsiteY46" fmla="*/ 5818169 h 5818169"/>
              <a:gd name="connsiteX47" fmla="*/ 1631062 w 11734800"/>
              <a:gd name="connsiteY47" fmla="*/ 5818169 h 5818169"/>
              <a:gd name="connsiteX48" fmla="*/ 756537 w 11734800"/>
              <a:gd name="connsiteY48" fmla="*/ 5818169 h 5818169"/>
              <a:gd name="connsiteX49" fmla="*/ 0 w 11734800"/>
              <a:gd name="connsiteY49" fmla="*/ 5061632 h 5818169"/>
              <a:gd name="connsiteX50" fmla="*/ 0 w 11734800"/>
              <a:gd name="connsiteY50" fmla="*/ 4480444 h 5818169"/>
              <a:gd name="connsiteX51" fmla="*/ 0 w 11734800"/>
              <a:gd name="connsiteY51" fmla="*/ 4028409 h 5818169"/>
              <a:gd name="connsiteX52" fmla="*/ 0 w 11734800"/>
              <a:gd name="connsiteY52" fmla="*/ 3576374 h 5818169"/>
              <a:gd name="connsiteX53" fmla="*/ 0 w 11734800"/>
              <a:gd name="connsiteY53" fmla="*/ 2995186 h 5818169"/>
              <a:gd name="connsiteX54" fmla="*/ 0 w 11734800"/>
              <a:gd name="connsiteY54" fmla="*/ 2543151 h 5818169"/>
              <a:gd name="connsiteX55" fmla="*/ 0 w 11734800"/>
              <a:gd name="connsiteY55" fmla="*/ 1961964 h 5818169"/>
              <a:gd name="connsiteX56" fmla="*/ 0 w 11734800"/>
              <a:gd name="connsiteY56" fmla="*/ 1509929 h 5818169"/>
              <a:gd name="connsiteX57" fmla="*/ 0 w 11734800"/>
              <a:gd name="connsiteY57" fmla="*/ 756537 h 581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1734800" h="5818169" fill="none" extrusionOk="0">
                <a:moveTo>
                  <a:pt x="0" y="756537"/>
                </a:moveTo>
                <a:cubicBezTo>
                  <a:pt x="77115" y="297408"/>
                  <a:pt x="328980" y="34881"/>
                  <a:pt x="756537" y="0"/>
                </a:cubicBezTo>
                <a:cubicBezTo>
                  <a:pt x="1138123" y="-28411"/>
                  <a:pt x="1184369" y="33763"/>
                  <a:pt x="1528845" y="0"/>
                </a:cubicBezTo>
                <a:cubicBezTo>
                  <a:pt x="1873321" y="-33763"/>
                  <a:pt x="1804035" y="20543"/>
                  <a:pt x="1994502" y="0"/>
                </a:cubicBezTo>
                <a:cubicBezTo>
                  <a:pt x="2184969" y="-20543"/>
                  <a:pt x="2278706" y="13415"/>
                  <a:pt x="2357941" y="0"/>
                </a:cubicBezTo>
                <a:cubicBezTo>
                  <a:pt x="2437176" y="-13415"/>
                  <a:pt x="2887419" y="25794"/>
                  <a:pt x="3130249" y="0"/>
                </a:cubicBezTo>
                <a:cubicBezTo>
                  <a:pt x="3373079" y="-25794"/>
                  <a:pt x="3278997" y="3698"/>
                  <a:pt x="3391471" y="0"/>
                </a:cubicBezTo>
                <a:cubicBezTo>
                  <a:pt x="3503945" y="-3698"/>
                  <a:pt x="3907376" y="81768"/>
                  <a:pt x="4163779" y="0"/>
                </a:cubicBezTo>
                <a:cubicBezTo>
                  <a:pt x="4420182" y="-81768"/>
                  <a:pt x="4575802" y="22707"/>
                  <a:pt x="4936087" y="0"/>
                </a:cubicBezTo>
                <a:cubicBezTo>
                  <a:pt x="5296372" y="-22707"/>
                  <a:pt x="5188376" y="39431"/>
                  <a:pt x="5299526" y="0"/>
                </a:cubicBezTo>
                <a:cubicBezTo>
                  <a:pt x="5410676" y="-39431"/>
                  <a:pt x="5454640" y="20601"/>
                  <a:pt x="5560748" y="0"/>
                </a:cubicBezTo>
                <a:cubicBezTo>
                  <a:pt x="5666856" y="-20601"/>
                  <a:pt x="6031082" y="75536"/>
                  <a:pt x="6230839" y="0"/>
                </a:cubicBezTo>
                <a:cubicBezTo>
                  <a:pt x="6430596" y="-75536"/>
                  <a:pt x="6392515" y="9287"/>
                  <a:pt x="6492061" y="0"/>
                </a:cubicBezTo>
                <a:cubicBezTo>
                  <a:pt x="6591607" y="-9287"/>
                  <a:pt x="6838244" y="49881"/>
                  <a:pt x="7059935" y="0"/>
                </a:cubicBezTo>
                <a:cubicBezTo>
                  <a:pt x="7281626" y="-49881"/>
                  <a:pt x="7253007" y="3702"/>
                  <a:pt x="7321157" y="0"/>
                </a:cubicBezTo>
                <a:cubicBezTo>
                  <a:pt x="7389307" y="-3702"/>
                  <a:pt x="7675945" y="37275"/>
                  <a:pt x="7889030" y="0"/>
                </a:cubicBezTo>
                <a:cubicBezTo>
                  <a:pt x="8102115" y="-37275"/>
                  <a:pt x="8223722" y="11608"/>
                  <a:pt x="8354687" y="0"/>
                </a:cubicBezTo>
                <a:cubicBezTo>
                  <a:pt x="8485652" y="-11608"/>
                  <a:pt x="8704768" y="67629"/>
                  <a:pt x="9024778" y="0"/>
                </a:cubicBezTo>
                <a:cubicBezTo>
                  <a:pt x="9344788" y="-67629"/>
                  <a:pt x="9586377" y="29562"/>
                  <a:pt x="9797086" y="0"/>
                </a:cubicBezTo>
                <a:cubicBezTo>
                  <a:pt x="10007795" y="-29562"/>
                  <a:pt x="9995637" y="15117"/>
                  <a:pt x="10058308" y="0"/>
                </a:cubicBezTo>
                <a:cubicBezTo>
                  <a:pt x="10120979" y="-15117"/>
                  <a:pt x="10549725" y="89625"/>
                  <a:pt x="10978263" y="0"/>
                </a:cubicBezTo>
                <a:cubicBezTo>
                  <a:pt x="11322706" y="-65024"/>
                  <a:pt x="11656124" y="246416"/>
                  <a:pt x="11734800" y="756537"/>
                </a:cubicBezTo>
                <a:cubicBezTo>
                  <a:pt x="11794035" y="986335"/>
                  <a:pt x="11713481" y="1086249"/>
                  <a:pt x="11734800" y="1294674"/>
                </a:cubicBezTo>
                <a:cubicBezTo>
                  <a:pt x="11756119" y="1503099"/>
                  <a:pt x="11712800" y="1525902"/>
                  <a:pt x="11734800" y="1746709"/>
                </a:cubicBezTo>
                <a:cubicBezTo>
                  <a:pt x="11756800" y="1967517"/>
                  <a:pt x="11686933" y="2019220"/>
                  <a:pt x="11734800" y="2155693"/>
                </a:cubicBezTo>
                <a:cubicBezTo>
                  <a:pt x="11782667" y="2292166"/>
                  <a:pt x="11676263" y="2405792"/>
                  <a:pt x="11734800" y="2650779"/>
                </a:cubicBezTo>
                <a:cubicBezTo>
                  <a:pt x="11793337" y="2895766"/>
                  <a:pt x="11674792" y="3003190"/>
                  <a:pt x="11734800" y="3231967"/>
                </a:cubicBezTo>
                <a:cubicBezTo>
                  <a:pt x="11794808" y="3460744"/>
                  <a:pt x="11721210" y="3597966"/>
                  <a:pt x="11734800" y="3727053"/>
                </a:cubicBezTo>
                <a:cubicBezTo>
                  <a:pt x="11748390" y="3856140"/>
                  <a:pt x="11676258" y="4205105"/>
                  <a:pt x="11734800" y="4351291"/>
                </a:cubicBezTo>
                <a:cubicBezTo>
                  <a:pt x="11793342" y="4497477"/>
                  <a:pt x="11682542" y="4751823"/>
                  <a:pt x="11734800" y="5061632"/>
                </a:cubicBezTo>
                <a:cubicBezTo>
                  <a:pt x="11710225" y="5400384"/>
                  <a:pt x="11405866" y="5835763"/>
                  <a:pt x="10978263" y="5818169"/>
                </a:cubicBezTo>
                <a:cubicBezTo>
                  <a:pt x="10824234" y="5856377"/>
                  <a:pt x="10783403" y="5803013"/>
                  <a:pt x="10614824" y="5818169"/>
                </a:cubicBezTo>
                <a:cubicBezTo>
                  <a:pt x="10446245" y="5833325"/>
                  <a:pt x="10159112" y="5767782"/>
                  <a:pt x="9944733" y="5818169"/>
                </a:cubicBezTo>
                <a:cubicBezTo>
                  <a:pt x="9730354" y="5868556"/>
                  <a:pt x="9707139" y="5791565"/>
                  <a:pt x="9479077" y="5818169"/>
                </a:cubicBezTo>
                <a:cubicBezTo>
                  <a:pt x="9251015" y="5844773"/>
                  <a:pt x="9156148" y="5811133"/>
                  <a:pt x="9013420" y="5818169"/>
                </a:cubicBezTo>
                <a:cubicBezTo>
                  <a:pt x="8870692" y="5825205"/>
                  <a:pt x="8564896" y="5809620"/>
                  <a:pt x="8343329" y="5818169"/>
                </a:cubicBezTo>
                <a:cubicBezTo>
                  <a:pt x="8121762" y="5826718"/>
                  <a:pt x="7809531" y="5742284"/>
                  <a:pt x="7571021" y="5818169"/>
                </a:cubicBezTo>
                <a:cubicBezTo>
                  <a:pt x="7332511" y="5894054"/>
                  <a:pt x="7065183" y="5802245"/>
                  <a:pt x="6798713" y="5818169"/>
                </a:cubicBezTo>
                <a:cubicBezTo>
                  <a:pt x="6532243" y="5834093"/>
                  <a:pt x="6342014" y="5806976"/>
                  <a:pt x="6026405" y="5818169"/>
                </a:cubicBezTo>
                <a:cubicBezTo>
                  <a:pt x="5710796" y="5829362"/>
                  <a:pt x="5770134" y="5782439"/>
                  <a:pt x="5662965" y="5818169"/>
                </a:cubicBezTo>
                <a:cubicBezTo>
                  <a:pt x="5555796" y="5853899"/>
                  <a:pt x="5230029" y="5769445"/>
                  <a:pt x="5095092" y="5818169"/>
                </a:cubicBezTo>
                <a:cubicBezTo>
                  <a:pt x="4960155" y="5866893"/>
                  <a:pt x="4781383" y="5816594"/>
                  <a:pt x="4527218" y="5818169"/>
                </a:cubicBezTo>
                <a:cubicBezTo>
                  <a:pt x="4273053" y="5819744"/>
                  <a:pt x="3962392" y="5734676"/>
                  <a:pt x="3754910" y="5818169"/>
                </a:cubicBezTo>
                <a:cubicBezTo>
                  <a:pt x="3547428" y="5901662"/>
                  <a:pt x="3432123" y="5781537"/>
                  <a:pt x="3187036" y="5818169"/>
                </a:cubicBezTo>
                <a:cubicBezTo>
                  <a:pt x="2941949" y="5854801"/>
                  <a:pt x="3022078" y="5801823"/>
                  <a:pt x="2925814" y="5818169"/>
                </a:cubicBezTo>
                <a:cubicBezTo>
                  <a:pt x="2829550" y="5834515"/>
                  <a:pt x="2326099" y="5743242"/>
                  <a:pt x="2153506" y="5818169"/>
                </a:cubicBezTo>
                <a:cubicBezTo>
                  <a:pt x="1980913" y="5893096"/>
                  <a:pt x="1991766" y="5809632"/>
                  <a:pt x="1892284" y="5818169"/>
                </a:cubicBezTo>
                <a:cubicBezTo>
                  <a:pt x="1792802" y="5826706"/>
                  <a:pt x="1746927" y="5796079"/>
                  <a:pt x="1631062" y="5818169"/>
                </a:cubicBezTo>
                <a:cubicBezTo>
                  <a:pt x="1515197" y="5840259"/>
                  <a:pt x="1081051" y="5793936"/>
                  <a:pt x="756537" y="5818169"/>
                </a:cubicBezTo>
                <a:cubicBezTo>
                  <a:pt x="293192" y="5840030"/>
                  <a:pt x="-16493" y="5466978"/>
                  <a:pt x="0" y="5061632"/>
                </a:cubicBezTo>
                <a:cubicBezTo>
                  <a:pt x="-58429" y="4852477"/>
                  <a:pt x="14521" y="4750517"/>
                  <a:pt x="0" y="4480444"/>
                </a:cubicBezTo>
                <a:cubicBezTo>
                  <a:pt x="-14521" y="4210371"/>
                  <a:pt x="29023" y="4218521"/>
                  <a:pt x="0" y="4028409"/>
                </a:cubicBezTo>
                <a:cubicBezTo>
                  <a:pt x="-29023" y="3838298"/>
                  <a:pt x="40470" y="3709314"/>
                  <a:pt x="0" y="3576374"/>
                </a:cubicBezTo>
                <a:cubicBezTo>
                  <a:pt x="-40470" y="3443434"/>
                  <a:pt x="43723" y="3233440"/>
                  <a:pt x="0" y="2995186"/>
                </a:cubicBezTo>
                <a:cubicBezTo>
                  <a:pt x="-43723" y="2756932"/>
                  <a:pt x="38490" y="2673104"/>
                  <a:pt x="0" y="2543151"/>
                </a:cubicBezTo>
                <a:cubicBezTo>
                  <a:pt x="-38490" y="2413198"/>
                  <a:pt x="68635" y="2206372"/>
                  <a:pt x="0" y="1961964"/>
                </a:cubicBezTo>
                <a:cubicBezTo>
                  <a:pt x="-68635" y="1717556"/>
                  <a:pt x="51819" y="1625201"/>
                  <a:pt x="0" y="1509929"/>
                </a:cubicBezTo>
                <a:cubicBezTo>
                  <a:pt x="-51819" y="1394658"/>
                  <a:pt x="5726" y="1045910"/>
                  <a:pt x="0" y="756537"/>
                </a:cubicBezTo>
                <a:close/>
              </a:path>
              <a:path w="11734800" h="5818169" stroke="0" extrusionOk="0">
                <a:moveTo>
                  <a:pt x="0" y="756537"/>
                </a:moveTo>
                <a:cubicBezTo>
                  <a:pt x="-7832" y="345765"/>
                  <a:pt x="336114" y="13503"/>
                  <a:pt x="756537" y="0"/>
                </a:cubicBezTo>
                <a:cubicBezTo>
                  <a:pt x="1038148" y="-38930"/>
                  <a:pt x="1234936" y="18490"/>
                  <a:pt x="1528845" y="0"/>
                </a:cubicBezTo>
                <a:cubicBezTo>
                  <a:pt x="1822754" y="-18490"/>
                  <a:pt x="1917887" y="23572"/>
                  <a:pt x="2096719" y="0"/>
                </a:cubicBezTo>
                <a:cubicBezTo>
                  <a:pt x="2275551" y="-23572"/>
                  <a:pt x="2360182" y="36824"/>
                  <a:pt x="2460158" y="0"/>
                </a:cubicBezTo>
                <a:cubicBezTo>
                  <a:pt x="2560134" y="-36824"/>
                  <a:pt x="2874792" y="9296"/>
                  <a:pt x="3028032" y="0"/>
                </a:cubicBezTo>
                <a:cubicBezTo>
                  <a:pt x="3181272" y="-9296"/>
                  <a:pt x="3224161" y="1780"/>
                  <a:pt x="3289254" y="0"/>
                </a:cubicBezTo>
                <a:cubicBezTo>
                  <a:pt x="3354347" y="-1780"/>
                  <a:pt x="3580595" y="489"/>
                  <a:pt x="3754910" y="0"/>
                </a:cubicBezTo>
                <a:cubicBezTo>
                  <a:pt x="3929225" y="-489"/>
                  <a:pt x="4150278" y="20957"/>
                  <a:pt x="4322784" y="0"/>
                </a:cubicBezTo>
                <a:cubicBezTo>
                  <a:pt x="4495290" y="-20957"/>
                  <a:pt x="4629738" y="1274"/>
                  <a:pt x="4890657" y="0"/>
                </a:cubicBezTo>
                <a:cubicBezTo>
                  <a:pt x="5151576" y="-1274"/>
                  <a:pt x="5315342" y="28773"/>
                  <a:pt x="5560748" y="0"/>
                </a:cubicBezTo>
                <a:cubicBezTo>
                  <a:pt x="5806154" y="-28773"/>
                  <a:pt x="5779607" y="18777"/>
                  <a:pt x="5924187" y="0"/>
                </a:cubicBezTo>
                <a:cubicBezTo>
                  <a:pt x="6068767" y="-18777"/>
                  <a:pt x="6224785" y="41677"/>
                  <a:pt x="6389844" y="0"/>
                </a:cubicBezTo>
                <a:cubicBezTo>
                  <a:pt x="6554903" y="-41677"/>
                  <a:pt x="6885627" y="53234"/>
                  <a:pt x="7059935" y="0"/>
                </a:cubicBezTo>
                <a:cubicBezTo>
                  <a:pt x="7234243" y="-53234"/>
                  <a:pt x="7348552" y="12680"/>
                  <a:pt x="7525591" y="0"/>
                </a:cubicBezTo>
                <a:cubicBezTo>
                  <a:pt x="7702630" y="-12680"/>
                  <a:pt x="7835368" y="33617"/>
                  <a:pt x="7991248" y="0"/>
                </a:cubicBezTo>
                <a:cubicBezTo>
                  <a:pt x="8147128" y="-33617"/>
                  <a:pt x="8486332" y="17929"/>
                  <a:pt x="8763556" y="0"/>
                </a:cubicBezTo>
                <a:cubicBezTo>
                  <a:pt x="9040780" y="-17929"/>
                  <a:pt x="9313465" y="74520"/>
                  <a:pt x="9535864" y="0"/>
                </a:cubicBezTo>
                <a:cubicBezTo>
                  <a:pt x="9758263" y="-74520"/>
                  <a:pt x="10108662" y="62528"/>
                  <a:pt x="10308172" y="0"/>
                </a:cubicBezTo>
                <a:cubicBezTo>
                  <a:pt x="10507682" y="-62528"/>
                  <a:pt x="10717625" y="70780"/>
                  <a:pt x="10978263" y="0"/>
                </a:cubicBezTo>
                <a:cubicBezTo>
                  <a:pt x="11487027" y="-54490"/>
                  <a:pt x="11720837" y="353990"/>
                  <a:pt x="11734800" y="756537"/>
                </a:cubicBezTo>
                <a:cubicBezTo>
                  <a:pt x="11797784" y="873019"/>
                  <a:pt x="11695063" y="1150556"/>
                  <a:pt x="11734800" y="1294674"/>
                </a:cubicBezTo>
                <a:cubicBezTo>
                  <a:pt x="11774537" y="1438792"/>
                  <a:pt x="11701206" y="1620806"/>
                  <a:pt x="11734800" y="1832811"/>
                </a:cubicBezTo>
                <a:cubicBezTo>
                  <a:pt x="11768394" y="2044816"/>
                  <a:pt x="11699616" y="2258104"/>
                  <a:pt x="11734800" y="2413999"/>
                </a:cubicBezTo>
                <a:cubicBezTo>
                  <a:pt x="11769984" y="2569894"/>
                  <a:pt x="11667457" y="2776912"/>
                  <a:pt x="11734800" y="2995186"/>
                </a:cubicBezTo>
                <a:cubicBezTo>
                  <a:pt x="11802143" y="3213460"/>
                  <a:pt x="11694138" y="3362854"/>
                  <a:pt x="11734800" y="3490272"/>
                </a:cubicBezTo>
                <a:cubicBezTo>
                  <a:pt x="11775462" y="3617690"/>
                  <a:pt x="11695138" y="3798688"/>
                  <a:pt x="11734800" y="3899256"/>
                </a:cubicBezTo>
                <a:cubicBezTo>
                  <a:pt x="11774462" y="3999824"/>
                  <a:pt x="11731337" y="4131576"/>
                  <a:pt x="11734800" y="4308240"/>
                </a:cubicBezTo>
                <a:cubicBezTo>
                  <a:pt x="11738263" y="4484904"/>
                  <a:pt x="11719654" y="4748182"/>
                  <a:pt x="11734800" y="5061632"/>
                </a:cubicBezTo>
                <a:cubicBezTo>
                  <a:pt x="11739225" y="5492910"/>
                  <a:pt x="11498067" y="5883364"/>
                  <a:pt x="10978263" y="5818169"/>
                </a:cubicBezTo>
                <a:cubicBezTo>
                  <a:pt x="10744143" y="5876366"/>
                  <a:pt x="10532325" y="5733808"/>
                  <a:pt x="10205955" y="5818169"/>
                </a:cubicBezTo>
                <a:cubicBezTo>
                  <a:pt x="9879585" y="5902530"/>
                  <a:pt x="9799266" y="5752471"/>
                  <a:pt x="9535864" y="5818169"/>
                </a:cubicBezTo>
                <a:cubicBezTo>
                  <a:pt x="9272462" y="5883867"/>
                  <a:pt x="9403287" y="5803655"/>
                  <a:pt x="9274642" y="5818169"/>
                </a:cubicBezTo>
                <a:cubicBezTo>
                  <a:pt x="9145997" y="5832683"/>
                  <a:pt x="8966966" y="5794964"/>
                  <a:pt x="8706768" y="5818169"/>
                </a:cubicBezTo>
                <a:cubicBezTo>
                  <a:pt x="8446570" y="5841374"/>
                  <a:pt x="8280268" y="5787867"/>
                  <a:pt x="8036677" y="5818169"/>
                </a:cubicBezTo>
                <a:cubicBezTo>
                  <a:pt x="7793086" y="5848471"/>
                  <a:pt x="7733351" y="5785002"/>
                  <a:pt x="7468804" y="5818169"/>
                </a:cubicBezTo>
                <a:cubicBezTo>
                  <a:pt x="7204257" y="5851336"/>
                  <a:pt x="7110634" y="5792157"/>
                  <a:pt x="6900930" y="5818169"/>
                </a:cubicBezTo>
                <a:cubicBezTo>
                  <a:pt x="6691226" y="5844181"/>
                  <a:pt x="6516777" y="5756508"/>
                  <a:pt x="6230839" y="5818169"/>
                </a:cubicBezTo>
                <a:cubicBezTo>
                  <a:pt x="5944901" y="5879830"/>
                  <a:pt x="6006421" y="5803573"/>
                  <a:pt x="5867400" y="5818169"/>
                </a:cubicBezTo>
                <a:cubicBezTo>
                  <a:pt x="5728379" y="5832765"/>
                  <a:pt x="5628592" y="5798953"/>
                  <a:pt x="5401744" y="5818169"/>
                </a:cubicBezTo>
                <a:cubicBezTo>
                  <a:pt x="5174896" y="5837385"/>
                  <a:pt x="5155799" y="5790656"/>
                  <a:pt x="4936087" y="5818169"/>
                </a:cubicBezTo>
                <a:cubicBezTo>
                  <a:pt x="4716375" y="5845682"/>
                  <a:pt x="4701489" y="5794430"/>
                  <a:pt x="4572648" y="5818169"/>
                </a:cubicBezTo>
                <a:cubicBezTo>
                  <a:pt x="4443807" y="5841908"/>
                  <a:pt x="4376499" y="5816009"/>
                  <a:pt x="4209209" y="5818169"/>
                </a:cubicBezTo>
                <a:cubicBezTo>
                  <a:pt x="4041919" y="5820329"/>
                  <a:pt x="3812039" y="5748662"/>
                  <a:pt x="3539118" y="5818169"/>
                </a:cubicBezTo>
                <a:cubicBezTo>
                  <a:pt x="3266197" y="5887676"/>
                  <a:pt x="3103279" y="5739506"/>
                  <a:pt x="2869027" y="5818169"/>
                </a:cubicBezTo>
                <a:cubicBezTo>
                  <a:pt x="2634775" y="5896832"/>
                  <a:pt x="2671280" y="5796079"/>
                  <a:pt x="2505588" y="5818169"/>
                </a:cubicBezTo>
                <a:cubicBezTo>
                  <a:pt x="2339896" y="5840259"/>
                  <a:pt x="2221124" y="5803364"/>
                  <a:pt x="2142149" y="5818169"/>
                </a:cubicBezTo>
                <a:cubicBezTo>
                  <a:pt x="2063174" y="5832974"/>
                  <a:pt x="1658939" y="5811110"/>
                  <a:pt x="1369841" y="5818169"/>
                </a:cubicBezTo>
                <a:cubicBezTo>
                  <a:pt x="1080743" y="5825228"/>
                  <a:pt x="960121" y="5790254"/>
                  <a:pt x="756537" y="5818169"/>
                </a:cubicBezTo>
                <a:cubicBezTo>
                  <a:pt x="315532" y="5704602"/>
                  <a:pt x="-42121" y="5419660"/>
                  <a:pt x="0" y="5061632"/>
                </a:cubicBezTo>
                <a:cubicBezTo>
                  <a:pt x="-53698" y="4911889"/>
                  <a:pt x="40499" y="4787363"/>
                  <a:pt x="0" y="4523495"/>
                </a:cubicBezTo>
                <a:cubicBezTo>
                  <a:pt x="-40499" y="4259627"/>
                  <a:pt x="15940" y="4175226"/>
                  <a:pt x="0" y="4028409"/>
                </a:cubicBezTo>
                <a:cubicBezTo>
                  <a:pt x="-15940" y="3881592"/>
                  <a:pt x="27436" y="3717920"/>
                  <a:pt x="0" y="3447221"/>
                </a:cubicBezTo>
                <a:cubicBezTo>
                  <a:pt x="-27436" y="3176522"/>
                  <a:pt x="27982" y="3129377"/>
                  <a:pt x="0" y="2995186"/>
                </a:cubicBezTo>
                <a:cubicBezTo>
                  <a:pt x="-27982" y="2860996"/>
                  <a:pt x="55754" y="2658153"/>
                  <a:pt x="0" y="2457050"/>
                </a:cubicBezTo>
                <a:cubicBezTo>
                  <a:pt x="-55754" y="2255947"/>
                  <a:pt x="22681" y="2111905"/>
                  <a:pt x="0" y="1918913"/>
                </a:cubicBezTo>
                <a:cubicBezTo>
                  <a:pt x="-22681" y="1725921"/>
                  <a:pt x="42545" y="1619699"/>
                  <a:pt x="0" y="1466878"/>
                </a:cubicBezTo>
                <a:cubicBezTo>
                  <a:pt x="-42545" y="1314057"/>
                  <a:pt x="30495" y="990974"/>
                  <a:pt x="0" y="756537"/>
                </a:cubicBezTo>
                <a:close/>
              </a:path>
            </a:pathLst>
          </a:custGeom>
          <a:solidFill>
            <a:sysClr val="window" lastClr="FFFFFF"/>
          </a:solidFill>
          <a:ln w="28575" cap="flat" cmpd="sng" algn="ctr">
            <a:solidFill>
              <a:srgbClr val="70AD47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39500498">
                  <a:prstGeom prst="roundRect">
                    <a:avLst>
                      <a:gd name="adj" fmla="val 1300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defTabSz="609585">
              <a:buClr>
                <a:srgbClr val="000000"/>
              </a:buClr>
            </a:pPr>
            <a:endParaRPr lang="en-US" sz="4800" kern="0" dirty="0">
              <a:solidFill>
                <a:srgbClr val="00B05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  <a:sym typeface="Arial"/>
            </a:endParaRPr>
          </a:p>
        </p:txBody>
      </p:sp>
      <p:sp>
        <p:nvSpPr>
          <p:cNvPr id="385" name="Rectangle: Rounded Corners 33">
            <a:extLst>
              <a:ext uri="{FF2B5EF4-FFF2-40B4-BE49-F238E27FC236}">
                <a16:creationId xmlns:a16="http://schemas.microsoft.com/office/drawing/2014/main" xmlns="" id="{E89AF8CC-6D20-4B5C-A163-EF33BDA8C533}"/>
              </a:ext>
            </a:extLst>
          </p:cNvPr>
          <p:cNvSpPr/>
          <p:nvPr/>
        </p:nvSpPr>
        <p:spPr>
          <a:xfrm>
            <a:off x="377688" y="69575"/>
            <a:ext cx="10713646" cy="1069920"/>
          </a:xfrm>
          <a:custGeom>
            <a:avLst/>
            <a:gdLst>
              <a:gd name="connsiteX0" fmla="*/ 0 w 10713646"/>
              <a:gd name="connsiteY0" fmla="*/ 139122 h 1069920"/>
              <a:gd name="connsiteX1" fmla="*/ 139122 w 10713646"/>
              <a:gd name="connsiteY1" fmla="*/ 0 h 1069920"/>
              <a:gd name="connsiteX2" fmla="*/ 718867 w 10713646"/>
              <a:gd name="connsiteY2" fmla="*/ 0 h 1069920"/>
              <a:gd name="connsiteX3" fmla="*/ 1194257 w 10713646"/>
              <a:gd name="connsiteY3" fmla="*/ 0 h 1069920"/>
              <a:gd name="connsiteX4" fmla="*/ 1878356 w 10713646"/>
              <a:gd name="connsiteY4" fmla="*/ 0 h 1069920"/>
              <a:gd name="connsiteX5" fmla="*/ 2249392 w 10713646"/>
              <a:gd name="connsiteY5" fmla="*/ 0 h 1069920"/>
              <a:gd name="connsiteX6" fmla="*/ 2829137 w 10713646"/>
              <a:gd name="connsiteY6" fmla="*/ 0 h 1069920"/>
              <a:gd name="connsiteX7" fmla="*/ 3408881 w 10713646"/>
              <a:gd name="connsiteY7" fmla="*/ 0 h 1069920"/>
              <a:gd name="connsiteX8" fmla="*/ 3779918 w 10713646"/>
              <a:gd name="connsiteY8" fmla="*/ 0 h 1069920"/>
              <a:gd name="connsiteX9" fmla="*/ 4359662 w 10713646"/>
              <a:gd name="connsiteY9" fmla="*/ 0 h 1069920"/>
              <a:gd name="connsiteX10" fmla="*/ 4939407 w 10713646"/>
              <a:gd name="connsiteY10" fmla="*/ 0 h 1069920"/>
              <a:gd name="connsiteX11" fmla="*/ 5519151 w 10713646"/>
              <a:gd name="connsiteY11" fmla="*/ 0 h 1069920"/>
              <a:gd name="connsiteX12" fmla="*/ 5890188 w 10713646"/>
              <a:gd name="connsiteY12" fmla="*/ 0 h 1069920"/>
              <a:gd name="connsiteX13" fmla="*/ 6365579 w 10713646"/>
              <a:gd name="connsiteY13" fmla="*/ 0 h 1069920"/>
              <a:gd name="connsiteX14" fmla="*/ 6736615 w 10713646"/>
              <a:gd name="connsiteY14" fmla="*/ 0 h 1069920"/>
              <a:gd name="connsiteX15" fmla="*/ 7525068 w 10713646"/>
              <a:gd name="connsiteY15" fmla="*/ 0 h 1069920"/>
              <a:gd name="connsiteX16" fmla="*/ 7791750 w 10713646"/>
              <a:gd name="connsiteY16" fmla="*/ 0 h 1069920"/>
              <a:gd name="connsiteX17" fmla="*/ 8580203 w 10713646"/>
              <a:gd name="connsiteY17" fmla="*/ 0 h 1069920"/>
              <a:gd name="connsiteX18" fmla="*/ 9368655 w 10713646"/>
              <a:gd name="connsiteY18" fmla="*/ 0 h 1069920"/>
              <a:gd name="connsiteX19" fmla="*/ 9739692 w 10713646"/>
              <a:gd name="connsiteY19" fmla="*/ 0 h 1069920"/>
              <a:gd name="connsiteX20" fmla="*/ 10006374 w 10713646"/>
              <a:gd name="connsiteY20" fmla="*/ 0 h 1069920"/>
              <a:gd name="connsiteX21" fmla="*/ 10574524 w 10713646"/>
              <a:gd name="connsiteY21" fmla="*/ 0 h 1069920"/>
              <a:gd name="connsiteX22" fmla="*/ 10713646 w 10713646"/>
              <a:gd name="connsiteY22" fmla="*/ 139122 h 1069920"/>
              <a:gd name="connsiteX23" fmla="*/ 10713646 w 10713646"/>
              <a:gd name="connsiteY23" fmla="*/ 542877 h 1069920"/>
              <a:gd name="connsiteX24" fmla="*/ 10713646 w 10713646"/>
              <a:gd name="connsiteY24" fmla="*/ 930798 h 1069920"/>
              <a:gd name="connsiteX25" fmla="*/ 10574524 w 10713646"/>
              <a:gd name="connsiteY25" fmla="*/ 1069920 h 1069920"/>
              <a:gd name="connsiteX26" fmla="*/ 9994779 w 10713646"/>
              <a:gd name="connsiteY26" fmla="*/ 1069920 h 1069920"/>
              <a:gd name="connsiteX27" fmla="*/ 9728097 w 10713646"/>
              <a:gd name="connsiteY27" fmla="*/ 1069920 h 1069920"/>
              <a:gd name="connsiteX28" fmla="*/ 9043998 w 10713646"/>
              <a:gd name="connsiteY28" fmla="*/ 1069920 h 1069920"/>
              <a:gd name="connsiteX29" fmla="*/ 8359900 w 10713646"/>
              <a:gd name="connsiteY29" fmla="*/ 1069920 h 1069920"/>
              <a:gd name="connsiteX30" fmla="*/ 7988863 w 10713646"/>
              <a:gd name="connsiteY30" fmla="*/ 1069920 h 1069920"/>
              <a:gd name="connsiteX31" fmla="*/ 7304765 w 10713646"/>
              <a:gd name="connsiteY31" fmla="*/ 1069920 h 1069920"/>
              <a:gd name="connsiteX32" fmla="*/ 6933728 w 10713646"/>
              <a:gd name="connsiteY32" fmla="*/ 1069920 h 1069920"/>
              <a:gd name="connsiteX33" fmla="*/ 6667046 w 10713646"/>
              <a:gd name="connsiteY33" fmla="*/ 1069920 h 1069920"/>
              <a:gd name="connsiteX34" fmla="*/ 6191655 w 10713646"/>
              <a:gd name="connsiteY34" fmla="*/ 1069920 h 1069920"/>
              <a:gd name="connsiteX35" fmla="*/ 5507557 w 10713646"/>
              <a:gd name="connsiteY35" fmla="*/ 1069920 h 1069920"/>
              <a:gd name="connsiteX36" fmla="*/ 5032166 w 10713646"/>
              <a:gd name="connsiteY36" fmla="*/ 1069920 h 1069920"/>
              <a:gd name="connsiteX37" fmla="*/ 4243713 w 10713646"/>
              <a:gd name="connsiteY37" fmla="*/ 1069920 h 1069920"/>
              <a:gd name="connsiteX38" fmla="*/ 3977031 w 10713646"/>
              <a:gd name="connsiteY38" fmla="*/ 1069920 h 1069920"/>
              <a:gd name="connsiteX39" fmla="*/ 3501640 w 10713646"/>
              <a:gd name="connsiteY39" fmla="*/ 1069920 h 1069920"/>
              <a:gd name="connsiteX40" fmla="*/ 2921896 w 10713646"/>
              <a:gd name="connsiteY40" fmla="*/ 1069920 h 1069920"/>
              <a:gd name="connsiteX41" fmla="*/ 2446505 w 10713646"/>
              <a:gd name="connsiteY41" fmla="*/ 1069920 h 1069920"/>
              <a:gd name="connsiteX42" fmla="*/ 1762407 w 10713646"/>
              <a:gd name="connsiteY42" fmla="*/ 1069920 h 1069920"/>
              <a:gd name="connsiteX43" fmla="*/ 1287016 w 10713646"/>
              <a:gd name="connsiteY43" fmla="*/ 1069920 h 1069920"/>
              <a:gd name="connsiteX44" fmla="*/ 811626 w 10713646"/>
              <a:gd name="connsiteY44" fmla="*/ 1069920 h 1069920"/>
              <a:gd name="connsiteX45" fmla="*/ 139122 w 10713646"/>
              <a:gd name="connsiteY45" fmla="*/ 1069920 h 1069920"/>
              <a:gd name="connsiteX46" fmla="*/ 0 w 10713646"/>
              <a:gd name="connsiteY46" fmla="*/ 930798 h 1069920"/>
              <a:gd name="connsiteX47" fmla="*/ 0 w 10713646"/>
              <a:gd name="connsiteY47" fmla="*/ 519126 h 1069920"/>
              <a:gd name="connsiteX48" fmla="*/ 0 w 10713646"/>
              <a:gd name="connsiteY48" fmla="*/ 139122 h 106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0713646" h="1069920" fill="none" extrusionOk="0">
                <a:moveTo>
                  <a:pt x="0" y="139122"/>
                </a:moveTo>
                <a:cubicBezTo>
                  <a:pt x="-4436" y="40556"/>
                  <a:pt x="52963" y="-13237"/>
                  <a:pt x="139122" y="0"/>
                </a:cubicBezTo>
                <a:cubicBezTo>
                  <a:pt x="342265" y="-19014"/>
                  <a:pt x="559108" y="39567"/>
                  <a:pt x="718867" y="0"/>
                </a:cubicBezTo>
                <a:cubicBezTo>
                  <a:pt x="878626" y="-39567"/>
                  <a:pt x="1095545" y="86"/>
                  <a:pt x="1194257" y="0"/>
                </a:cubicBezTo>
                <a:cubicBezTo>
                  <a:pt x="1292969" y="-86"/>
                  <a:pt x="1559898" y="58261"/>
                  <a:pt x="1878356" y="0"/>
                </a:cubicBezTo>
                <a:cubicBezTo>
                  <a:pt x="2196814" y="-58261"/>
                  <a:pt x="2147144" y="8937"/>
                  <a:pt x="2249392" y="0"/>
                </a:cubicBezTo>
                <a:cubicBezTo>
                  <a:pt x="2351640" y="-8937"/>
                  <a:pt x="2647316" y="69519"/>
                  <a:pt x="2829137" y="0"/>
                </a:cubicBezTo>
                <a:cubicBezTo>
                  <a:pt x="3010959" y="-69519"/>
                  <a:pt x="3202218" y="7505"/>
                  <a:pt x="3408881" y="0"/>
                </a:cubicBezTo>
                <a:cubicBezTo>
                  <a:pt x="3615544" y="-7505"/>
                  <a:pt x="3701856" y="35833"/>
                  <a:pt x="3779918" y="0"/>
                </a:cubicBezTo>
                <a:cubicBezTo>
                  <a:pt x="3857980" y="-35833"/>
                  <a:pt x="4203221" y="28032"/>
                  <a:pt x="4359662" y="0"/>
                </a:cubicBezTo>
                <a:cubicBezTo>
                  <a:pt x="4516103" y="-28032"/>
                  <a:pt x="4782448" y="16019"/>
                  <a:pt x="4939407" y="0"/>
                </a:cubicBezTo>
                <a:cubicBezTo>
                  <a:pt x="5096366" y="-16019"/>
                  <a:pt x="5244544" y="9973"/>
                  <a:pt x="5519151" y="0"/>
                </a:cubicBezTo>
                <a:cubicBezTo>
                  <a:pt x="5793758" y="-9973"/>
                  <a:pt x="5785781" y="29625"/>
                  <a:pt x="5890188" y="0"/>
                </a:cubicBezTo>
                <a:cubicBezTo>
                  <a:pt x="5994595" y="-29625"/>
                  <a:pt x="6178214" y="19997"/>
                  <a:pt x="6365579" y="0"/>
                </a:cubicBezTo>
                <a:cubicBezTo>
                  <a:pt x="6552944" y="-19997"/>
                  <a:pt x="6552504" y="37471"/>
                  <a:pt x="6736615" y="0"/>
                </a:cubicBezTo>
                <a:cubicBezTo>
                  <a:pt x="6920726" y="-37471"/>
                  <a:pt x="7210946" y="70206"/>
                  <a:pt x="7525068" y="0"/>
                </a:cubicBezTo>
                <a:cubicBezTo>
                  <a:pt x="7839190" y="-70206"/>
                  <a:pt x="7713881" y="25292"/>
                  <a:pt x="7791750" y="0"/>
                </a:cubicBezTo>
                <a:cubicBezTo>
                  <a:pt x="7869619" y="-25292"/>
                  <a:pt x="8347105" y="29775"/>
                  <a:pt x="8580203" y="0"/>
                </a:cubicBezTo>
                <a:cubicBezTo>
                  <a:pt x="8813301" y="-29775"/>
                  <a:pt x="9119762" y="8386"/>
                  <a:pt x="9368655" y="0"/>
                </a:cubicBezTo>
                <a:cubicBezTo>
                  <a:pt x="9617548" y="-8386"/>
                  <a:pt x="9622850" y="28483"/>
                  <a:pt x="9739692" y="0"/>
                </a:cubicBezTo>
                <a:cubicBezTo>
                  <a:pt x="9856534" y="-28483"/>
                  <a:pt x="9924769" y="12532"/>
                  <a:pt x="10006374" y="0"/>
                </a:cubicBezTo>
                <a:cubicBezTo>
                  <a:pt x="10087979" y="-12532"/>
                  <a:pt x="10342280" y="21236"/>
                  <a:pt x="10574524" y="0"/>
                </a:cubicBezTo>
                <a:cubicBezTo>
                  <a:pt x="10643910" y="8475"/>
                  <a:pt x="10705351" y="63777"/>
                  <a:pt x="10713646" y="139122"/>
                </a:cubicBezTo>
                <a:cubicBezTo>
                  <a:pt x="10754428" y="268198"/>
                  <a:pt x="10688065" y="460533"/>
                  <a:pt x="10713646" y="542877"/>
                </a:cubicBezTo>
                <a:cubicBezTo>
                  <a:pt x="10739227" y="625221"/>
                  <a:pt x="10709359" y="753711"/>
                  <a:pt x="10713646" y="930798"/>
                </a:cubicBezTo>
                <a:cubicBezTo>
                  <a:pt x="10716280" y="1008662"/>
                  <a:pt x="10647386" y="1060558"/>
                  <a:pt x="10574524" y="1069920"/>
                </a:cubicBezTo>
                <a:cubicBezTo>
                  <a:pt x="10301583" y="1128167"/>
                  <a:pt x="10277120" y="1063243"/>
                  <a:pt x="9994779" y="1069920"/>
                </a:cubicBezTo>
                <a:cubicBezTo>
                  <a:pt x="9712439" y="1076597"/>
                  <a:pt x="9815119" y="1065417"/>
                  <a:pt x="9728097" y="1069920"/>
                </a:cubicBezTo>
                <a:cubicBezTo>
                  <a:pt x="9641075" y="1074423"/>
                  <a:pt x="9302340" y="1068793"/>
                  <a:pt x="9043998" y="1069920"/>
                </a:cubicBezTo>
                <a:cubicBezTo>
                  <a:pt x="8785656" y="1071047"/>
                  <a:pt x="8646518" y="1021832"/>
                  <a:pt x="8359900" y="1069920"/>
                </a:cubicBezTo>
                <a:cubicBezTo>
                  <a:pt x="8073282" y="1118008"/>
                  <a:pt x="8166117" y="1031993"/>
                  <a:pt x="7988863" y="1069920"/>
                </a:cubicBezTo>
                <a:cubicBezTo>
                  <a:pt x="7811609" y="1107847"/>
                  <a:pt x="7546628" y="1038224"/>
                  <a:pt x="7304765" y="1069920"/>
                </a:cubicBezTo>
                <a:cubicBezTo>
                  <a:pt x="7062902" y="1101616"/>
                  <a:pt x="7055323" y="1038389"/>
                  <a:pt x="6933728" y="1069920"/>
                </a:cubicBezTo>
                <a:cubicBezTo>
                  <a:pt x="6812133" y="1101451"/>
                  <a:pt x="6784634" y="1047279"/>
                  <a:pt x="6667046" y="1069920"/>
                </a:cubicBezTo>
                <a:cubicBezTo>
                  <a:pt x="6549458" y="1092561"/>
                  <a:pt x="6383856" y="1026324"/>
                  <a:pt x="6191655" y="1069920"/>
                </a:cubicBezTo>
                <a:cubicBezTo>
                  <a:pt x="5999454" y="1113516"/>
                  <a:pt x="5667967" y="1004378"/>
                  <a:pt x="5507557" y="1069920"/>
                </a:cubicBezTo>
                <a:cubicBezTo>
                  <a:pt x="5347147" y="1135462"/>
                  <a:pt x="5227428" y="1020053"/>
                  <a:pt x="5032166" y="1069920"/>
                </a:cubicBezTo>
                <a:cubicBezTo>
                  <a:pt x="4836904" y="1119787"/>
                  <a:pt x="4441146" y="1058807"/>
                  <a:pt x="4243713" y="1069920"/>
                </a:cubicBezTo>
                <a:cubicBezTo>
                  <a:pt x="4046280" y="1081033"/>
                  <a:pt x="4092243" y="1067580"/>
                  <a:pt x="3977031" y="1069920"/>
                </a:cubicBezTo>
                <a:cubicBezTo>
                  <a:pt x="3861819" y="1072260"/>
                  <a:pt x="3640066" y="1042879"/>
                  <a:pt x="3501640" y="1069920"/>
                </a:cubicBezTo>
                <a:cubicBezTo>
                  <a:pt x="3363214" y="1096961"/>
                  <a:pt x="3132251" y="1058178"/>
                  <a:pt x="2921896" y="1069920"/>
                </a:cubicBezTo>
                <a:cubicBezTo>
                  <a:pt x="2711541" y="1081662"/>
                  <a:pt x="2611164" y="1068188"/>
                  <a:pt x="2446505" y="1069920"/>
                </a:cubicBezTo>
                <a:cubicBezTo>
                  <a:pt x="2281846" y="1071652"/>
                  <a:pt x="2060793" y="1004891"/>
                  <a:pt x="1762407" y="1069920"/>
                </a:cubicBezTo>
                <a:cubicBezTo>
                  <a:pt x="1464021" y="1134949"/>
                  <a:pt x="1468765" y="1022003"/>
                  <a:pt x="1287016" y="1069920"/>
                </a:cubicBezTo>
                <a:cubicBezTo>
                  <a:pt x="1105267" y="1117837"/>
                  <a:pt x="999686" y="1061682"/>
                  <a:pt x="811626" y="1069920"/>
                </a:cubicBezTo>
                <a:cubicBezTo>
                  <a:pt x="623566" y="1078158"/>
                  <a:pt x="377288" y="1008739"/>
                  <a:pt x="139122" y="1069920"/>
                </a:cubicBezTo>
                <a:cubicBezTo>
                  <a:pt x="46867" y="1065275"/>
                  <a:pt x="15007" y="1009896"/>
                  <a:pt x="0" y="930798"/>
                </a:cubicBezTo>
                <a:cubicBezTo>
                  <a:pt x="-41004" y="814212"/>
                  <a:pt x="29705" y="659816"/>
                  <a:pt x="0" y="519126"/>
                </a:cubicBezTo>
                <a:cubicBezTo>
                  <a:pt x="-29705" y="378436"/>
                  <a:pt x="8362" y="276942"/>
                  <a:pt x="0" y="139122"/>
                </a:cubicBezTo>
                <a:close/>
              </a:path>
              <a:path w="10713646" h="1069920" stroke="0" extrusionOk="0">
                <a:moveTo>
                  <a:pt x="0" y="139122"/>
                </a:moveTo>
                <a:cubicBezTo>
                  <a:pt x="-2155" y="64227"/>
                  <a:pt x="59385" y="15079"/>
                  <a:pt x="139122" y="0"/>
                </a:cubicBezTo>
                <a:cubicBezTo>
                  <a:pt x="377465" y="-78716"/>
                  <a:pt x="749342" y="84627"/>
                  <a:pt x="927575" y="0"/>
                </a:cubicBezTo>
                <a:cubicBezTo>
                  <a:pt x="1105808" y="-84627"/>
                  <a:pt x="1376684" y="5252"/>
                  <a:pt x="1507319" y="0"/>
                </a:cubicBezTo>
                <a:cubicBezTo>
                  <a:pt x="1637954" y="-5252"/>
                  <a:pt x="1711153" y="27315"/>
                  <a:pt x="1878356" y="0"/>
                </a:cubicBezTo>
                <a:cubicBezTo>
                  <a:pt x="2045559" y="-27315"/>
                  <a:pt x="2168683" y="56207"/>
                  <a:pt x="2458100" y="0"/>
                </a:cubicBezTo>
                <a:cubicBezTo>
                  <a:pt x="2747517" y="-56207"/>
                  <a:pt x="2627060" y="8294"/>
                  <a:pt x="2724783" y="0"/>
                </a:cubicBezTo>
                <a:cubicBezTo>
                  <a:pt x="2822506" y="-8294"/>
                  <a:pt x="3024021" y="33492"/>
                  <a:pt x="3200173" y="0"/>
                </a:cubicBezTo>
                <a:cubicBezTo>
                  <a:pt x="3376325" y="-33492"/>
                  <a:pt x="3571030" y="27463"/>
                  <a:pt x="3779918" y="0"/>
                </a:cubicBezTo>
                <a:cubicBezTo>
                  <a:pt x="3988807" y="-27463"/>
                  <a:pt x="4107411" y="53220"/>
                  <a:pt x="4359662" y="0"/>
                </a:cubicBezTo>
                <a:cubicBezTo>
                  <a:pt x="4611913" y="-53220"/>
                  <a:pt x="4853382" y="74874"/>
                  <a:pt x="5043761" y="0"/>
                </a:cubicBezTo>
                <a:cubicBezTo>
                  <a:pt x="5234140" y="-74874"/>
                  <a:pt x="5255899" y="3894"/>
                  <a:pt x="5414797" y="0"/>
                </a:cubicBezTo>
                <a:cubicBezTo>
                  <a:pt x="5573695" y="-3894"/>
                  <a:pt x="5656091" y="46172"/>
                  <a:pt x="5890188" y="0"/>
                </a:cubicBezTo>
                <a:cubicBezTo>
                  <a:pt x="6124285" y="-46172"/>
                  <a:pt x="6414803" y="63283"/>
                  <a:pt x="6574287" y="0"/>
                </a:cubicBezTo>
                <a:cubicBezTo>
                  <a:pt x="6733771" y="-63283"/>
                  <a:pt x="6818043" y="18352"/>
                  <a:pt x="7049677" y="0"/>
                </a:cubicBezTo>
                <a:cubicBezTo>
                  <a:pt x="7281311" y="-18352"/>
                  <a:pt x="7338387" y="4384"/>
                  <a:pt x="7525068" y="0"/>
                </a:cubicBezTo>
                <a:cubicBezTo>
                  <a:pt x="7711749" y="-4384"/>
                  <a:pt x="8001701" y="37543"/>
                  <a:pt x="8313520" y="0"/>
                </a:cubicBezTo>
                <a:cubicBezTo>
                  <a:pt x="8625339" y="-37543"/>
                  <a:pt x="8893005" y="93552"/>
                  <a:pt x="9101973" y="0"/>
                </a:cubicBezTo>
                <a:cubicBezTo>
                  <a:pt x="9310941" y="-93552"/>
                  <a:pt x="9629116" y="25965"/>
                  <a:pt x="9890425" y="0"/>
                </a:cubicBezTo>
                <a:cubicBezTo>
                  <a:pt x="10151734" y="-25965"/>
                  <a:pt x="10376512" y="75664"/>
                  <a:pt x="10574524" y="0"/>
                </a:cubicBezTo>
                <a:cubicBezTo>
                  <a:pt x="10666543" y="-9098"/>
                  <a:pt x="10709527" y="66793"/>
                  <a:pt x="10713646" y="139122"/>
                </a:cubicBezTo>
                <a:cubicBezTo>
                  <a:pt x="10729391" y="248761"/>
                  <a:pt x="10692193" y="441594"/>
                  <a:pt x="10713646" y="534960"/>
                </a:cubicBezTo>
                <a:cubicBezTo>
                  <a:pt x="10735099" y="628326"/>
                  <a:pt x="10687781" y="811048"/>
                  <a:pt x="10713646" y="930798"/>
                </a:cubicBezTo>
                <a:cubicBezTo>
                  <a:pt x="10705390" y="1011269"/>
                  <a:pt x="10658685" y="1078970"/>
                  <a:pt x="10574524" y="1069920"/>
                </a:cubicBezTo>
                <a:cubicBezTo>
                  <a:pt x="10430998" y="1098547"/>
                  <a:pt x="10337998" y="1054606"/>
                  <a:pt x="10203487" y="1069920"/>
                </a:cubicBezTo>
                <a:cubicBezTo>
                  <a:pt x="10068976" y="1085234"/>
                  <a:pt x="10043539" y="1065142"/>
                  <a:pt x="9936805" y="1069920"/>
                </a:cubicBezTo>
                <a:cubicBezTo>
                  <a:pt x="9830071" y="1074698"/>
                  <a:pt x="9743582" y="1066888"/>
                  <a:pt x="9670122" y="1069920"/>
                </a:cubicBezTo>
                <a:cubicBezTo>
                  <a:pt x="9596662" y="1072952"/>
                  <a:pt x="9421256" y="1051829"/>
                  <a:pt x="9299086" y="1069920"/>
                </a:cubicBezTo>
                <a:cubicBezTo>
                  <a:pt x="9176916" y="1088011"/>
                  <a:pt x="9144583" y="1050326"/>
                  <a:pt x="9032403" y="1069920"/>
                </a:cubicBezTo>
                <a:cubicBezTo>
                  <a:pt x="8920223" y="1089514"/>
                  <a:pt x="8613646" y="1005309"/>
                  <a:pt x="8243951" y="1069920"/>
                </a:cubicBezTo>
                <a:cubicBezTo>
                  <a:pt x="7874256" y="1134531"/>
                  <a:pt x="7947887" y="1057424"/>
                  <a:pt x="7872914" y="1069920"/>
                </a:cubicBezTo>
                <a:cubicBezTo>
                  <a:pt x="7797941" y="1082416"/>
                  <a:pt x="7415069" y="1056789"/>
                  <a:pt x="7188816" y="1069920"/>
                </a:cubicBezTo>
                <a:cubicBezTo>
                  <a:pt x="6962563" y="1083051"/>
                  <a:pt x="7024552" y="1044696"/>
                  <a:pt x="6922133" y="1069920"/>
                </a:cubicBezTo>
                <a:cubicBezTo>
                  <a:pt x="6819714" y="1095144"/>
                  <a:pt x="6495995" y="1059951"/>
                  <a:pt x="6342389" y="1069920"/>
                </a:cubicBezTo>
                <a:cubicBezTo>
                  <a:pt x="6188783" y="1079889"/>
                  <a:pt x="5942696" y="1045569"/>
                  <a:pt x="5658290" y="1069920"/>
                </a:cubicBezTo>
                <a:cubicBezTo>
                  <a:pt x="5373884" y="1094271"/>
                  <a:pt x="5225447" y="1024680"/>
                  <a:pt x="5078546" y="1069920"/>
                </a:cubicBezTo>
                <a:cubicBezTo>
                  <a:pt x="4931645" y="1115160"/>
                  <a:pt x="4739088" y="1053411"/>
                  <a:pt x="4498801" y="1069920"/>
                </a:cubicBezTo>
                <a:cubicBezTo>
                  <a:pt x="4258514" y="1086429"/>
                  <a:pt x="4051558" y="1006409"/>
                  <a:pt x="3814702" y="1069920"/>
                </a:cubicBezTo>
                <a:cubicBezTo>
                  <a:pt x="3577846" y="1133431"/>
                  <a:pt x="3534892" y="1056582"/>
                  <a:pt x="3443666" y="1069920"/>
                </a:cubicBezTo>
                <a:cubicBezTo>
                  <a:pt x="3352440" y="1083258"/>
                  <a:pt x="3168051" y="1066035"/>
                  <a:pt x="2968275" y="1069920"/>
                </a:cubicBezTo>
                <a:cubicBezTo>
                  <a:pt x="2768499" y="1073805"/>
                  <a:pt x="2655259" y="1031648"/>
                  <a:pt x="2492885" y="1069920"/>
                </a:cubicBezTo>
                <a:cubicBezTo>
                  <a:pt x="2330511" y="1108192"/>
                  <a:pt x="2202139" y="1028757"/>
                  <a:pt x="2121848" y="1069920"/>
                </a:cubicBezTo>
                <a:cubicBezTo>
                  <a:pt x="2041557" y="1111083"/>
                  <a:pt x="1909560" y="1043416"/>
                  <a:pt x="1750812" y="1069920"/>
                </a:cubicBezTo>
                <a:cubicBezTo>
                  <a:pt x="1592064" y="1096424"/>
                  <a:pt x="1267469" y="1055470"/>
                  <a:pt x="1066713" y="1069920"/>
                </a:cubicBezTo>
                <a:cubicBezTo>
                  <a:pt x="865957" y="1084370"/>
                  <a:pt x="416470" y="1019364"/>
                  <a:pt x="139122" y="1069920"/>
                </a:cubicBezTo>
                <a:cubicBezTo>
                  <a:pt x="56472" y="1073289"/>
                  <a:pt x="-14457" y="996743"/>
                  <a:pt x="0" y="930798"/>
                </a:cubicBezTo>
                <a:cubicBezTo>
                  <a:pt x="-4919" y="762042"/>
                  <a:pt x="13863" y="681554"/>
                  <a:pt x="0" y="527043"/>
                </a:cubicBezTo>
                <a:cubicBezTo>
                  <a:pt x="-13863" y="372532"/>
                  <a:pt x="15188" y="311334"/>
                  <a:pt x="0" y="139122"/>
                </a:cubicBezTo>
                <a:close/>
              </a:path>
            </a:pathLst>
          </a:custGeom>
          <a:solidFill>
            <a:sysClr val="window" lastClr="FFFFFF"/>
          </a:solidFill>
          <a:ln w="28575" cap="flat" cmpd="sng" algn="ctr">
            <a:solidFill>
              <a:srgbClr val="70AD47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39500498">
                  <a:prstGeom prst="roundRect">
                    <a:avLst>
                      <a:gd name="adj" fmla="val 1300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600" b="1" kern="0" dirty="0">
                <a:solidFill>
                  <a:srgbClr val="EFF5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4. </a:t>
            </a:r>
            <a:r>
              <a:rPr lang="vi-VN" sz="3600" b="1" kern="0" dirty="0">
                <a:solidFill>
                  <a:srgbClr val="EFF5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Chọn dấu câu thích hợp thay cho </a:t>
            </a:r>
            <a:r>
              <a:rPr lang="en-US" sz="3600" b="1" kern="0" dirty="0" err="1">
                <a:solidFill>
                  <a:srgbClr val="EFF5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bông</a:t>
            </a:r>
            <a:r>
              <a:rPr lang="en-US" sz="3600" b="1" kern="0" dirty="0">
                <a:solidFill>
                  <a:srgbClr val="EFF5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EFF5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hoa</a:t>
            </a:r>
            <a:r>
              <a:rPr lang="en-US" sz="3600" b="1" kern="0" dirty="0">
                <a:solidFill>
                  <a:srgbClr val="EFF5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600" b="1" kern="0" dirty="0">
                <a:solidFill>
                  <a:srgbClr val="EFF5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trong bài thơ dưới đây: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7F488AF-549F-4CCA-B9E4-9E616397E0A0}"/>
              </a:ext>
            </a:extLst>
          </p:cNvPr>
          <p:cNvSpPr txBox="1"/>
          <p:nvPr/>
        </p:nvSpPr>
        <p:spPr>
          <a:xfrm>
            <a:off x="4870175" y="1292087"/>
            <a:ext cx="3061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Lúa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gió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B37C7AE-7ABB-4F49-91E4-156490773F2E}"/>
              </a:ext>
            </a:extLst>
          </p:cNvPr>
          <p:cNvSpPr txBox="1"/>
          <p:nvPr/>
        </p:nvSpPr>
        <p:spPr>
          <a:xfrm>
            <a:off x="586409" y="2065842"/>
            <a:ext cx="4831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Cua con hỏi mẹ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Dưới ánh trăng đêm: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- Cô lúa đang hát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Sao bỗng lặng im?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D7EFB5D-611F-4A81-83C9-7F41DC6390FC}"/>
              </a:ext>
            </a:extLst>
          </p:cNvPr>
          <p:cNvSpPr txBox="1"/>
          <p:nvPr/>
        </p:nvSpPr>
        <p:spPr>
          <a:xfrm>
            <a:off x="6102305" y="2173997"/>
            <a:ext cx="55255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Đôi mắt lim dim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Mẹ cua liền đáp: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- Chú gió đi xa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Lúa buồn không hát.</a:t>
            </a:r>
          </a:p>
          <a:p>
            <a:pPr algn="r"/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(Theo Phạm Hổ)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12AA4E6D-72AC-437F-959A-AE47C16D5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408746">
            <a:off x="596171" y="3316774"/>
            <a:ext cx="353842" cy="36096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01932A9B-BA07-439F-81AF-57A2951B0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408746">
            <a:off x="4081750" y="3825414"/>
            <a:ext cx="454752" cy="46391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8C794999-1D84-417C-846D-C3A234E6D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408746">
            <a:off x="6081937" y="3455345"/>
            <a:ext cx="454752" cy="46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2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654169;#614596;#748408;#654169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654169;#614596;#748408;#654169;"/>
</p:tagLst>
</file>

<file path=ppt/theme/theme1.xml><?xml version="1.0" encoding="utf-8"?>
<a:theme xmlns:a="http://schemas.openxmlformats.org/drawingml/2006/main" name="Cute Chicks Newsletter by Slidesgo">
  <a:themeElements>
    <a:clrScheme name="Simple Light">
      <a:dk1>
        <a:srgbClr val="000000"/>
      </a:dk1>
      <a:lt1>
        <a:srgbClr val="EFF5FF"/>
      </a:lt1>
      <a:dk2>
        <a:srgbClr val="6CA368"/>
      </a:dk2>
      <a:lt2>
        <a:srgbClr val="8AC789"/>
      </a:lt2>
      <a:accent1>
        <a:srgbClr val="F6DF5C"/>
      </a:accent1>
      <a:accent2>
        <a:srgbClr val="FDE886"/>
      </a:accent2>
      <a:accent3>
        <a:srgbClr val="FAC54B"/>
      </a:accent3>
      <a:accent4>
        <a:srgbClr val="E69138"/>
      </a:accent4>
      <a:accent5>
        <a:srgbClr val="CA1E49"/>
      </a:accent5>
      <a:accent6>
        <a:srgbClr val="BBA2FD"/>
      </a:accent6>
      <a:hlink>
        <a:srgbClr val="46464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ftxhl3j">
      <a:majorFont>
        <a:latin typeface="字魂64号-萌趣软糖体"/>
        <a:ea typeface="字魂64号-萌趣软糖体"/>
        <a:cs typeface=""/>
      </a:majorFont>
      <a:minorFont>
        <a:latin typeface="字魂64号-萌趣软糖体"/>
        <a:ea typeface="字魂64号-萌趣软糖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367</Words>
  <Application>Microsoft Office PowerPoint</Application>
  <PresentationFormat>Custom</PresentationFormat>
  <Paragraphs>68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Cute Chicks Newsletter by Slidesgo</vt:lpstr>
      <vt:lpstr>Office 主题​​</vt:lpstr>
      <vt:lpstr>Office Theme</vt:lpstr>
      <vt:lpstr>1_Office Theme</vt:lpstr>
      <vt:lpstr>4_Custom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35</cp:revision>
  <dcterms:created xsi:type="dcterms:W3CDTF">2022-12-31T23:29:53Z</dcterms:created>
  <dcterms:modified xsi:type="dcterms:W3CDTF">2025-03-12T05:34:55Z</dcterms:modified>
</cp:coreProperties>
</file>