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8801" r:id="rId3"/>
    <p:sldId id="8733" r:id="rId4"/>
    <p:sldId id="8730" r:id="rId5"/>
    <p:sldId id="8779" r:id="rId6"/>
    <p:sldId id="8780" r:id="rId7"/>
    <p:sldId id="8781" r:id="rId8"/>
    <p:sldId id="8789" r:id="rId9"/>
    <p:sldId id="8790" r:id="rId10"/>
    <p:sldId id="8791" r:id="rId11"/>
    <p:sldId id="8807" r:id="rId12"/>
    <p:sldId id="8808" r:id="rId13"/>
    <p:sldId id="8799" r:id="rId14"/>
    <p:sldId id="8809" r:id="rId15"/>
    <p:sldId id="8810" r:id="rId16"/>
    <p:sldId id="8811" r:id="rId17"/>
    <p:sldId id="8812" r:id="rId18"/>
    <p:sldId id="8813" r:id="rId19"/>
    <p:sldId id="87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2" d="100"/>
          <a:sy n="82" d="100"/>
        </p:scale>
        <p:origin x="-24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76097-57E9-4A5C-9740-A420772CA835}" type="datetimeFigureOut">
              <a:rPr lang="en-US" smtClean="0"/>
              <a:t>17/03/2025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AD52F-5637-416E-8BA5-39758A00994F}" type="slidenum">
              <a:rPr lang="en-US" smtClean="0"/>
              <a:t>‹#›</a:t>
            </a:fld>
            <a:endParaRPr lang="en-US"/>
          </a:p>
        </p:txBody>
      </p:sp>
    </p:spTree>
    <p:extLst>
      <p:ext uri="{BB962C8B-B14F-4D97-AF65-F5344CB8AC3E}">
        <p14:creationId xmlns:p14="http://schemas.microsoft.com/office/powerpoint/2010/main" val="371762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1056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039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9152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876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2048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695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a:cs typeface="+mn-cs"/>
            </a:endParaRPr>
          </a:p>
        </p:txBody>
      </p:sp>
    </p:spTree>
    <p:extLst>
      <p:ext uri="{BB962C8B-B14F-4D97-AF65-F5344CB8AC3E}">
        <p14:creationId xmlns:p14="http://schemas.microsoft.com/office/powerpoint/2010/main" val="118695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570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5861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14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29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467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321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33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9606CA61-DBA6-4C77-B47E-0690AFD69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矩形 1">
            <a:extLst>
              <a:ext uri="{FF2B5EF4-FFF2-40B4-BE49-F238E27FC236}">
                <a16:creationId xmlns="" xmlns:a16="http://schemas.microsoft.com/office/drawing/2014/main" id="{30F4D69A-2533-4294-9CF0-A838432D77FC}"/>
              </a:ext>
            </a:extLst>
          </p:cNvPr>
          <p:cNvSpPr/>
          <p:nvPr userDrawn="1"/>
        </p:nvSpPr>
        <p:spPr>
          <a:xfrm>
            <a:off x="335280" y="320040"/>
            <a:ext cx="11521440" cy="6217920"/>
          </a:xfrm>
          <a:custGeom>
            <a:avLst/>
            <a:gdLst>
              <a:gd name="connsiteX0" fmla="*/ 0 w 11521440"/>
              <a:gd name="connsiteY0" fmla="*/ 406155 h 6217920"/>
              <a:gd name="connsiteX1" fmla="*/ 406155 w 11521440"/>
              <a:gd name="connsiteY1" fmla="*/ 0 h 6217920"/>
              <a:gd name="connsiteX2" fmla="*/ 11115285 w 11521440"/>
              <a:gd name="connsiteY2" fmla="*/ 0 h 6217920"/>
              <a:gd name="connsiteX3" fmla="*/ 11521440 w 11521440"/>
              <a:gd name="connsiteY3" fmla="*/ 406155 h 6217920"/>
              <a:gd name="connsiteX4" fmla="*/ 11521440 w 11521440"/>
              <a:gd name="connsiteY4" fmla="*/ 5811765 h 6217920"/>
              <a:gd name="connsiteX5" fmla="*/ 11115285 w 11521440"/>
              <a:gd name="connsiteY5" fmla="*/ 6217920 h 6217920"/>
              <a:gd name="connsiteX6" fmla="*/ 406155 w 11521440"/>
              <a:gd name="connsiteY6" fmla="*/ 6217920 h 6217920"/>
              <a:gd name="connsiteX7" fmla="*/ 0 w 11521440"/>
              <a:gd name="connsiteY7" fmla="*/ 5811765 h 6217920"/>
              <a:gd name="connsiteX8" fmla="*/ 0 w 11521440"/>
              <a:gd name="connsiteY8" fmla="*/ 406155 h 621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217920" fill="none" extrusionOk="0">
                <a:moveTo>
                  <a:pt x="0" y="406155"/>
                </a:moveTo>
                <a:cubicBezTo>
                  <a:pt x="392" y="194483"/>
                  <a:pt x="216520" y="-2031"/>
                  <a:pt x="406155" y="0"/>
                </a:cubicBezTo>
                <a:cubicBezTo>
                  <a:pt x="3862611" y="25509"/>
                  <a:pt x="9342929" y="85752"/>
                  <a:pt x="11115285" y="0"/>
                </a:cubicBezTo>
                <a:cubicBezTo>
                  <a:pt x="11357149" y="19128"/>
                  <a:pt x="11526115" y="181533"/>
                  <a:pt x="11521440" y="406155"/>
                </a:cubicBezTo>
                <a:cubicBezTo>
                  <a:pt x="11678763" y="2501665"/>
                  <a:pt x="11497009" y="4467210"/>
                  <a:pt x="11521440" y="5811765"/>
                </a:cubicBezTo>
                <a:cubicBezTo>
                  <a:pt x="11504816" y="6057413"/>
                  <a:pt x="11344900" y="6202598"/>
                  <a:pt x="11115285" y="6217920"/>
                </a:cubicBezTo>
                <a:cubicBezTo>
                  <a:pt x="5826114" y="6185634"/>
                  <a:pt x="1495629" y="6298289"/>
                  <a:pt x="406155" y="6217920"/>
                </a:cubicBezTo>
                <a:cubicBezTo>
                  <a:pt x="167589" y="6228648"/>
                  <a:pt x="-32037" y="6064960"/>
                  <a:pt x="0" y="5811765"/>
                </a:cubicBezTo>
                <a:cubicBezTo>
                  <a:pt x="-125497" y="3289937"/>
                  <a:pt x="12691" y="3037824"/>
                  <a:pt x="0" y="406155"/>
                </a:cubicBezTo>
                <a:close/>
              </a:path>
              <a:path w="11521440" h="6217920" stroke="0" extrusionOk="0">
                <a:moveTo>
                  <a:pt x="0" y="406155"/>
                </a:moveTo>
                <a:cubicBezTo>
                  <a:pt x="-27939" y="200942"/>
                  <a:pt x="159443" y="-15409"/>
                  <a:pt x="406155" y="0"/>
                </a:cubicBezTo>
                <a:cubicBezTo>
                  <a:pt x="2286372" y="29074"/>
                  <a:pt x="6065703" y="-51386"/>
                  <a:pt x="11115285" y="0"/>
                </a:cubicBezTo>
                <a:cubicBezTo>
                  <a:pt x="11382310" y="-12791"/>
                  <a:pt x="11515550" y="221447"/>
                  <a:pt x="11521440" y="406155"/>
                </a:cubicBezTo>
                <a:cubicBezTo>
                  <a:pt x="11378590" y="2213137"/>
                  <a:pt x="11373650" y="4229770"/>
                  <a:pt x="11521440" y="5811765"/>
                </a:cubicBezTo>
                <a:cubicBezTo>
                  <a:pt x="11547573" y="6071475"/>
                  <a:pt x="11324849" y="6175664"/>
                  <a:pt x="11115285" y="6217920"/>
                </a:cubicBezTo>
                <a:cubicBezTo>
                  <a:pt x="8180442" y="6340236"/>
                  <a:pt x="1725006" y="6301348"/>
                  <a:pt x="406155" y="6217920"/>
                </a:cubicBezTo>
                <a:cubicBezTo>
                  <a:pt x="201054" y="6193414"/>
                  <a:pt x="-21184" y="6021680"/>
                  <a:pt x="0" y="5811765"/>
                </a:cubicBezTo>
                <a:cubicBezTo>
                  <a:pt x="40563" y="3619913"/>
                  <a:pt x="83708" y="1355415"/>
                  <a:pt x="0" y="406155"/>
                </a:cubicBezTo>
                <a:close/>
              </a:path>
            </a:pathLst>
          </a:custGeom>
          <a:solidFill>
            <a:schemeClr val="bg1"/>
          </a:solidFill>
          <a:ln w="22225" cap="flat" cmpd="thinThick">
            <a:solidFill>
              <a:srgbClr val="FFC000"/>
            </a:solidFill>
            <a:extLst>
              <a:ext uri="{C807C97D-BFC1-408E-A445-0C87EB9F89A2}">
                <ask:lineSketchStyleProps xmlns="" xmlns:ask="http://schemas.microsoft.com/office/drawing/2018/sketchyshapes" sd="141708690">
                  <a:prstGeom prst="roundRect">
                    <a:avLst>
                      <a:gd name="adj" fmla="val 653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5">
            <a:extLst>
              <a:ext uri="{FF2B5EF4-FFF2-40B4-BE49-F238E27FC236}">
                <a16:creationId xmlns="" xmlns:a16="http://schemas.microsoft.com/office/drawing/2014/main" id="{E6300BB4-4A57-424E-BC66-15D7F1D88D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2131861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021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48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312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485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793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674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566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115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B8FB671-D110-4C75-BC20-D71012F4A82D}"/>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2025/3/17</a:t>
            </a:fld>
            <a:endParaRPr lang="zh-CN" altLang="en-US"/>
          </a:p>
        </p:txBody>
      </p:sp>
      <p:sp>
        <p:nvSpPr>
          <p:cNvPr id="3" name="页脚占位符 2">
            <a:extLst>
              <a:ext uri="{FF2B5EF4-FFF2-40B4-BE49-F238E27FC236}">
                <a16:creationId xmlns="" xmlns:a16="http://schemas.microsoft.com/office/drawing/2014/main" id="{14D5A602-2A66-4B9D-AC99-DCA045FC37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EAFDC037-E85D-4B1C-AAF2-707E200379B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96413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468E56B-88A9-4A63-AA39-EEC66F4BBF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ADAD1967-9EA4-49D8-B47A-A4928B9BDA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B30B7C7-9F69-405B-A724-A56FFE8CF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15A3FB0E-9CF1-484B-B4E7-EDED727E82EA}"/>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2025/3/17</a:t>
            </a:fld>
            <a:endParaRPr lang="zh-CN" altLang="en-US"/>
          </a:p>
        </p:txBody>
      </p:sp>
      <p:sp>
        <p:nvSpPr>
          <p:cNvPr id="6" name="页脚占位符 5">
            <a:extLst>
              <a:ext uri="{FF2B5EF4-FFF2-40B4-BE49-F238E27FC236}">
                <a16:creationId xmlns="" xmlns:a16="http://schemas.microsoft.com/office/drawing/2014/main" id="{A0058464-C1D5-4E69-91AB-FEEADBE5E5F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4FD4698F-D47F-464C-8A82-581E076C7912}"/>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54973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787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5D"/>
        </a:solid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 xmlns:a16="http://schemas.microsoft.com/office/drawing/2014/main" id="{3ABCD41E-1867-4FC8-B43B-B50CE0F7F7F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76375" y="390525"/>
            <a:ext cx="1076324" cy="1076324"/>
          </a:xfrm>
          <a:prstGeom prst="rect">
            <a:avLst/>
          </a:prstGeom>
        </p:spPr>
      </p:pic>
    </p:spTree>
    <p:extLst>
      <p:ext uri="{BB962C8B-B14F-4D97-AF65-F5344CB8AC3E}">
        <p14:creationId xmlns:p14="http://schemas.microsoft.com/office/powerpoint/2010/main" val="301364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slide" Target="slide7.xml"/><Relationship Id="rId12" Type="http://schemas.openxmlformats.org/officeDocument/2006/relationships/slide" Target="slide15.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slide" Target="slide10.xml"/><Relationship Id="rId5" Type="http://schemas.openxmlformats.org/officeDocument/2006/relationships/image" Target="../media/image10.png"/><Relationship Id="rId10" Type="http://schemas.openxmlformats.org/officeDocument/2006/relationships/slide" Target="slide9.xml"/><Relationship Id="rId4" Type="http://schemas.openxmlformats.org/officeDocument/2006/relationships/image" Target="../media/image9.png"/><Relationship Id="rId9" Type="http://schemas.openxmlformats.org/officeDocument/2006/relationships/slide" Target="slide8.xml"/><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A8DA41B0-9564-41C4-8BA5-8CA0C4613B36}"/>
              </a:ext>
            </a:extLst>
          </p:cNvPr>
          <p:cNvGrpSpPr/>
          <p:nvPr/>
        </p:nvGrpSpPr>
        <p:grpSpPr>
          <a:xfrm>
            <a:off x="4143374" y="1543050"/>
            <a:ext cx="3548461" cy="797080"/>
            <a:chOff x="2831555" y="1626491"/>
            <a:chExt cx="3193496" cy="861774"/>
          </a:xfrm>
          <a:solidFill>
            <a:srgbClr val="E82856"/>
          </a:solidFill>
        </p:grpSpPr>
        <p:sp>
          <p:nvSpPr>
            <p:cNvPr id="24" name="矩形: 圆角 10">
              <a:extLst>
                <a:ext uri="{FF2B5EF4-FFF2-40B4-BE49-F238E27FC236}">
                  <a16:creationId xmlns="" xmlns:a16="http://schemas.microsoft.com/office/drawing/2014/main" id="{C0B0E605-91F1-4C90-8255-A7FC97576141}"/>
                </a:ext>
              </a:extLst>
            </p:cNvPr>
            <p:cNvSpPr/>
            <p:nvPr/>
          </p:nvSpPr>
          <p:spPr>
            <a:xfrm rot="5400000">
              <a:off x="3997416" y="460630"/>
              <a:ext cx="861774" cy="3193496"/>
            </a:xfrm>
            <a:prstGeom prst="roundRect">
              <a:avLst>
                <a:gd name="adj" fmla="val 32744"/>
              </a:avLst>
            </a:prstGeom>
            <a:solidFill>
              <a:srgbClr val="FF0066"/>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5" name="TextBox 24">
              <a:extLst>
                <a:ext uri="{FF2B5EF4-FFF2-40B4-BE49-F238E27FC236}">
                  <a16:creationId xmlns="" xmlns:a16="http://schemas.microsoft.com/office/drawing/2014/main" id="{AE171D63-DDA1-4AC3-9B83-858D00D21C5D}"/>
                </a:ext>
              </a:extLst>
            </p:cNvPr>
            <p:cNvSpPr txBox="1"/>
            <p:nvPr/>
          </p:nvSpPr>
          <p:spPr>
            <a:xfrm>
              <a:off x="2831555" y="1641879"/>
              <a:ext cx="31934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White Xmas PERSONAL USE" pitchFamily="50" charset="0"/>
                  <a:cs typeface="Calibri" panose="020F0502020204030204" pitchFamily="34" charset="0"/>
                </a:rPr>
                <a:t>TIẾNG VIỆT</a:t>
              </a:r>
            </a:p>
          </p:txBody>
        </p:sp>
      </p:grpSp>
      <p:pic>
        <p:nvPicPr>
          <p:cNvPr id="3" name="Picture 2">
            <a:extLst>
              <a:ext uri="{FF2B5EF4-FFF2-40B4-BE49-F238E27FC236}">
                <a16:creationId xmlns="" xmlns:a16="http://schemas.microsoft.com/office/drawing/2014/main" id="{230E7F2B-7D86-4F55-ADDD-CC84B02B2861}"/>
              </a:ext>
            </a:extLst>
          </p:cNvPr>
          <p:cNvPicPr>
            <a:picLocks noChangeAspect="1"/>
          </p:cNvPicPr>
          <p:nvPr/>
        </p:nvPicPr>
        <p:blipFill>
          <a:blip r:embed="rId3"/>
          <a:stretch>
            <a:fillRect/>
          </a:stretch>
        </p:blipFill>
        <p:spPr>
          <a:xfrm>
            <a:off x="974162" y="2236381"/>
            <a:ext cx="10053175" cy="2042337"/>
          </a:xfrm>
          <a:prstGeom prst="rect">
            <a:avLst/>
          </a:prstGeom>
        </p:spPr>
      </p:pic>
      <p:sp>
        <p:nvSpPr>
          <p:cNvPr id="4" name="TextBox 3">
            <a:extLst>
              <a:ext uri="{FF2B5EF4-FFF2-40B4-BE49-F238E27FC236}">
                <a16:creationId xmlns="" xmlns:a16="http://schemas.microsoft.com/office/drawing/2014/main" id="{415532B9-B89B-4DB3-8950-95DC2DA02034}"/>
              </a:ext>
            </a:extLst>
          </p:cNvPr>
          <p:cNvSpPr txBox="1"/>
          <p:nvPr/>
        </p:nvSpPr>
        <p:spPr>
          <a:xfrm>
            <a:off x="5124450" y="3733800"/>
            <a:ext cx="2152650" cy="523220"/>
          </a:xfrm>
          <a:prstGeom prst="rect">
            <a:avLst/>
          </a:prstGeom>
          <a:noFill/>
        </p:spPr>
        <p:txBody>
          <a:bodyPr wrap="square" rtlCol="0">
            <a:spAutoFit/>
          </a:bodyPr>
          <a:lstStyle/>
          <a:p>
            <a:r>
              <a:rPr lang="en-US" sz="2800" b="1" dirty="0">
                <a:solidFill>
                  <a:srgbClr val="002060"/>
                </a:solidFill>
                <a:latin typeface="Calibri" panose="020F0502020204030204" pitchFamily="34" charset="0"/>
                <a:cs typeface="Calibri" panose="020F0502020204030204" pitchFamily="34" charset="0"/>
              </a:rPr>
              <a:t>(</a:t>
            </a:r>
            <a:r>
              <a:rPr lang="en-US" sz="2800" b="1" dirty="0" err="1">
                <a:solidFill>
                  <a:srgbClr val="002060"/>
                </a:solidFill>
                <a:latin typeface="Calibri" panose="020F0502020204030204" pitchFamily="34" charset="0"/>
                <a:cs typeface="Calibri" panose="020F0502020204030204" pitchFamily="34" charset="0"/>
              </a:rPr>
              <a:t>Tiết</a:t>
            </a:r>
            <a:r>
              <a:rPr lang="en-US" sz="2800" b="1" dirty="0">
                <a:solidFill>
                  <a:srgbClr val="002060"/>
                </a:solidFill>
                <a:latin typeface="Calibri" panose="020F0502020204030204" pitchFamily="34" charset="0"/>
                <a:cs typeface="Calibri" panose="020F0502020204030204" pitchFamily="34" charset="0"/>
              </a:rPr>
              <a:t> </a:t>
            </a:r>
            <a:r>
              <a:rPr lang="en-US" sz="2800" b="1" dirty="0" smtClean="0">
                <a:solidFill>
                  <a:srgbClr val="002060"/>
                </a:solidFill>
                <a:latin typeface="Calibri" panose="020F0502020204030204" pitchFamily="34" charset="0"/>
                <a:cs typeface="Calibri" panose="020F0502020204030204" pitchFamily="34" charset="0"/>
              </a:rPr>
              <a:t>1-2 </a:t>
            </a:r>
            <a:r>
              <a:rPr lang="en-US" sz="2800" b="1" dirty="0" smtClean="0">
                <a:solidFill>
                  <a:srgbClr val="002060"/>
                </a:solidFill>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20">
            <a:extLst>
              <a:ext uri="{FF2B5EF4-FFF2-40B4-BE49-F238E27FC236}">
                <a16:creationId xmlns="" xmlns:a16="http://schemas.microsoft.com/office/drawing/2014/main" id="{BAB2F535-8B51-4FF7-A74E-56D809CEAC9B}"/>
              </a:ext>
            </a:extLst>
          </p:cNvPr>
          <p:cNvGrpSpPr/>
          <p:nvPr/>
        </p:nvGrpSpPr>
        <p:grpSpPr>
          <a:xfrm>
            <a:off x="889994" y="1550495"/>
            <a:ext cx="10153128" cy="5184575"/>
            <a:chOff x="2556108" y="1538524"/>
            <a:chExt cx="6911261" cy="3633873"/>
          </a:xfrm>
        </p:grpSpPr>
        <p:sp>
          <p:nvSpPr>
            <p:cNvPr id="17" name="椭圆 31">
              <a:extLst>
                <a:ext uri="{FF2B5EF4-FFF2-40B4-BE49-F238E27FC236}">
                  <a16:creationId xmlns="" xmlns:a16="http://schemas.microsoft.com/office/drawing/2014/main" id="{79658E08-02A9-45F1-BE92-20ABDBC8BC37}"/>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椭圆 31">
              <a:extLst>
                <a:ext uri="{FF2B5EF4-FFF2-40B4-BE49-F238E27FC236}">
                  <a16:creationId xmlns="" xmlns:a16="http://schemas.microsoft.com/office/drawing/2014/main" id="{00D8B815-F781-421C-A691-9E4BC8DCA102}"/>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 xmlns:a16="http://schemas.microsoft.com/office/drawing/2014/main" id="{3ED5C1FC-9532-4074-9D25-E55509B2FDE1}"/>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 xmlns:a16="http://schemas.microsoft.com/office/drawing/2014/main" id="{F2D2CF4A-9E64-4FC5-A003-8B54AE68EC96}"/>
              </a:ext>
            </a:extLst>
          </p:cNvPr>
          <p:cNvGrpSpPr/>
          <p:nvPr/>
        </p:nvGrpSpPr>
        <p:grpSpPr>
          <a:xfrm>
            <a:off x="1347821" y="1011886"/>
            <a:ext cx="9496358" cy="1077218"/>
            <a:chOff x="876249" y="206244"/>
            <a:chExt cx="9072755" cy="496494"/>
          </a:xfrm>
        </p:grpSpPr>
        <p:sp>
          <p:nvSpPr>
            <p:cNvPr id="21" name="Rectangle: Rounded Corners 379">
              <a:extLst>
                <a:ext uri="{FF2B5EF4-FFF2-40B4-BE49-F238E27FC236}">
                  <a16:creationId xmlns="" xmlns:a16="http://schemas.microsoft.com/office/drawing/2014/main" id="{974F3FCD-A67E-43C3-AA28-7950F378F47F}"/>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TextBox 21">
              <a:extLst>
                <a:ext uri="{FF2B5EF4-FFF2-40B4-BE49-F238E27FC236}">
                  <a16:creationId xmlns="" xmlns:a16="http://schemas.microsoft.com/office/drawing/2014/main" id="{9E5F1EC3-DBE0-49CE-B10F-8773C415BD27}"/>
                </a:ext>
              </a:extLst>
            </p:cNvPr>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4.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lang="en-US" sz="4000" dirty="0">
                  <a:solidFill>
                    <a:prstClr val="black"/>
                  </a:solidFill>
                  <a:latin typeface="Calibri" panose="020F0502020204030204" pitchFamily="34" charset="0"/>
                  <a:cs typeface="Calibri" panose="020F0502020204030204" pitchFamily="34" charset="0"/>
                  <a:sym typeface="+mn-ea"/>
                </a:rPr>
                <a:t> Tay </a:t>
              </a:r>
              <a:r>
                <a:rPr lang="en-US" sz="4000" dirty="0" err="1">
                  <a:solidFill>
                    <a:prstClr val="black"/>
                  </a:solidFill>
                  <a:latin typeface="Calibri" panose="020F0502020204030204" pitchFamily="34" charset="0"/>
                  <a:cs typeface="Calibri" panose="020F0502020204030204" pitchFamily="34" charset="0"/>
                  <a:sym typeface="+mn-ea"/>
                </a:rPr>
                <a:t>trái</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và</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tay</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phải</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3" name="Arrow: Right 1">
            <a:hlinkClick r:id="rId2" action="ppaction://hlinksldjump"/>
            <a:extLst>
              <a:ext uri="{FF2B5EF4-FFF2-40B4-BE49-F238E27FC236}">
                <a16:creationId xmlns="" xmlns:a16="http://schemas.microsoft.com/office/drawing/2014/main" id="{1513A76E-75F3-4D3C-97C1-2FBE56BEDA8E}"/>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 xmlns:a16="http://schemas.microsoft.com/office/drawing/2014/main" id="{13058D57-F4C1-4512-9209-EB22EAC7EDBA}"/>
              </a:ext>
            </a:extLst>
          </p:cNvPr>
          <p:cNvSpPr txBox="1"/>
          <p:nvPr/>
        </p:nvSpPr>
        <p:spPr>
          <a:xfrm>
            <a:off x="6182368" y="2457174"/>
            <a:ext cx="4428482" cy="3046988"/>
          </a:xfrm>
          <a:prstGeom prst="rect">
            <a:avLst/>
          </a:prstGeom>
          <a:noFill/>
        </p:spPr>
        <p:txBody>
          <a:bodyPr wrap="square" rtlCol="0">
            <a:spAutoFit/>
          </a:bodyPr>
          <a:lstStyle/>
          <a:p>
            <a:pPr lvl="0" algn="just" defTabSz="1218565"/>
            <a:r>
              <a:rPr lang="vi-VN" sz="3200" b="1" dirty="0">
                <a:solidFill>
                  <a:srgbClr val="C00000"/>
                </a:solidFill>
                <a:latin typeface="Calibri" panose="020F0502020204030204" pitchFamily="34" charset="0"/>
                <a:cs typeface="Calibri" panose="020F0502020204030204" pitchFamily="34" charset="0"/>
                <a:sym typeface="+mn-ea"/>
              </a:rPr>
              <a:t>Bài đọc thể hiện cuộc xích mích nhỏ giữa tay trái và tay phải. Nhờ đó, hai tay nhận ra được tầm quan trọng của nhau. </a:t>
            </a:r>
          </a:p>
        </p:txBody>
      </p:sp>
      <p:pic>
        <p:nvPicPr>
          <p:cNvPr id="27" name="Picture 26">
            <a:extLst>
              <a:ext uri="{FF2B5EF4-FFF2-40B4-BE49-F238E27FC236}">
                <a16:creationId xmlns="" xmlns:a16="http://schemas.microsoft.com/office/drawing/2014/main" id="{41B8BF2A-E0B7-4850-8BB8-A995BA5DA61B}"/>
              </a:ext>
            </a:extLst>
          </p:cNvPr>
          <p:cNvPicPr>
            <a:picLocks noChangeAspect="1"/>
          </p:cNvPicPr>
          <p:nvPr/>
        </p:nvPicPr>
        <p:blipFill>
          <a:blip r:embed="rId3"/>
          <a:stretch>
            <a:fillRect/>
          </a:stretch>
        </p:blipFill>
        <p:spPr>
          <a:xfrm>
            <a:off x="1902884" y="2476500"/>
            <a:ext cx="3535892" cy="3343275"/>
          </a:xfrm>
          <a:prstGeom prst="rect">
            <a:avLst/>
          </a:prstGeom>
        </p:spPr>
      </p:pic>
    </p:spTree>
    <p:extLst>
      <p:ext uri="{BB962C8B-B14F-4D97-AF65-F5344CB8AC3E}">
        <p14:creationId xmlns:p14="http://schemas.microsoft.com/office/powerpoint/2010/main" val="1650295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A7ABFB84-48C2-4434-91A1-58A9440A1CFD}"/>
              </a:ext>
            </a:extLst>
          </p:cNvPr>
          <p:cNvSpPr txBox="1"/>
          <p:nvPr/>
        </p:nvSpPr>
        <p:spPr>
          <a:xfrm>
            <a:off x="612107" y="725560"/>
            <a:ext cx="11341768" cy="646331"/>
          </a:xfrm>
          <a:prstGeom prst="rect">
            <a:avLst/>
          </a:prstGeom>
          <a:noFill/>
        </p:spPr>
        <p:txBody>
          <a:bodyPr wrap="square">
            <a:spAutoFit/>
          </a:bodyPr>
          <a:lstStyle/>
          <a:p>
            <a:pPr lvl="0" algn="ctr"/>
            <a:r>
              <a:rPr lang="en-US" sz="3600" b="1" dirty="0">
                <a:solidFill>
                  <a:srgbClr val="FF3300"/>
                </a:solidFill>
                <a:latin typeface="Calibri" panose="020F0502020204030204" pitchFamily="34" charset="0"/>
                <a:cs typeface="Calibri" panose="020F0502020204030204" pitchFamily="34" charset="0"/>
              </a:rPr>
              <a:t>2. </a:t>
            </a:r>
            <a:r>
              <a:rPr lang="en-US" sz="3600" b="1" dirty="0" err="1">
                <a:solidFill>
                  <a:srgbClr val="FF3300"/>
                </a:solidFill>
                <a:latin typeface="Calibri" panose="020F0502020204030204" pitchFamily="34" charset="0"/>
                <a:cs typeface="Calibri" panose="020F0502020204030204" pitchFamily="34" charset="0"/>
              </a:rPr>
              <a:t>Đọc</a:t>
            </a:r>
            <a:r>
              <a:rPr lang="en-US" sz="3600" b="1" dirty="0">
                <a:solidFill>
                  <a:srgbClr val="FF3300"/>
                </a:solidFill>
                <a:latin typeface="Calibri" panose="020F0502020204030204" pitchFamily="34" charset="0"/>
                <a:cs typeface="Calibri" panose="020F0502020204030204" pitchFamily="34" charset="0"/>
              </a:rPr>
              <a:t> 1 </a:t>
            </a:r>
            <a:r>
              <a:rPr lang="en-US" sz="3600" b="1" dirty="0" err="1">
                <a:solidFill>
                  <a:srgbClr val="FF3300"/>
                </a:solidFill>
                <a:latin typeface="Calibri" panose="020F0502020204030204" pitchFamily="34" charset="0"/>
                <a:cs typeface="Calibri" panose="020F0502020204030204" pitchFamily="34" charset="0"/>
              </a:rPr>
              <a:t>trong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những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bài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thơ</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trên</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và</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trả</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lời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câu</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hỏi</a:t>
            </a:r>
            <a:endParaRPr kumimoji="0" lang="vi-VN" sz="36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 xmlns:a16="http://schemas.microsoft.com/office/drawing/2014/main" id="{2F9ECEE9-EDE2-4C78-B679-A0A110C62757}"/>
              </a:ext>
            </a:extLst>
          </p:cNvPr>
          <p:cNvPicPr>
            <a:picLocks noChangeAspect="1"/>
          </p:cNvPicPr>
          <p:nvPr/>
        </p:nvPicPr>
        <p:blipFill>
          <a:blip r:embed="rId3"/>
          <a:stretch>
            <a:fillRect/>
          </a:stretch>
        </p:blipFill>
        <p:spPr>
          <a:xfrm>
            <a:off x="6335309" y="1828800"/>
            <a:ext cx="4999441" cy="3657600"/>
          </a:xfrm>
          <a:prstGeom prst="rect">
            <a:avLst/>
          </a:prstGeom>
        </p:spPr>
      </p:pic>
      <p:sp>
        <p:nvSpPr>
          <p:cNvPr id="5" name="TextBox 4">
            <a:extLst>
              <a:ext uri="{FF2B5EF4-FFF2-40B4-BE49-F238E27FC236}">
                <a16:creationId xmlns="" xmlns:a16="http://schemas.microsoft.com/office/drawing/2014/main" id="{822FEFD7-7ECD-41A1-AF10-56FF17EFC584}"/>
              </a:ext>
            </a:extLst>
          </p:cNvPr>
          <p:cNvSpPr txBox="1"/>
          <p:nvPr/>
        </p:nvSpPr>
        <p:spPr>
          <a:xfrm>
            <a:off x="561975" y="1828800"/>
            <a:ext cx="5657850" cy="2246769"/>
          </a:xfrm>
          <a:prstGeom prst="rect">
            <a:avLst/>
          </a:prstGeom>
          <a:noFill/>
        </p:spPr>
        <p:txBody>
          <a:bodyPr wrap="square" rtlCol="0">
            <a:spAutoFit/>
          </a:bodyPr>
          <a:lstStyle/>
          <a:p>
            <a:pPr algn="just"/>
            <a:r>
              <a:rPr lang="en-US" sz="2800" b="1" dirty="0">
                <a:latin typeface="Calibri" panose="020F0502020204030204" pitchFamily="34" charset="0"/>
                <a:cs typeface="Calibri" panose="020F0502020204030204" pitchFamily="34" charset="0"/>
              </a:rPr>
              <a:t>a. </a:t>
            </a:r>
            <a:r>
              <a:rPr lang="vi-VN" sz="2800" b="1" dirty="0">
                <a:latin typeface="Calibri" panose="020F0502020204030204" pitchFamily="34" charset="0"/>
                <a:cs typeface="Calibri" panose="020F0502020204030204" pitchFamily="34" charset="0"/>
              </a:rPr>
              <a:t>Bài đọc viết về ai hoặc viết về sự vật gì?</a:t>
            </a:r>
          </a:p>
          <a:p>
            <a:pPr algn="just"/>
            <a:r>
              <a:rPr lang="en-US" sz="2800" b="1" dirty="0">
                <a:latin typeface="Calibri" panose="020F0502020204030204" pitchFamily="34" charset="0"/>
                <a:cs typeface="Calibri" panose="020F0502020204030204" pitchFamily="34" charset="0"/>
              </a:rPr>
              <a:t>b.</a:t>
            </a:r>
            <a:r>
              <a:rPr lang="vi-VN" sz="2800" b="1" dirty="0">
                <a:latin typeface="Calibri" panose="020F0502020204030204" pitchFamily="34" charset="0"/>
                <a:cs typeface="Calibri" panose="020F0502020204030204" pitchFamily="34" charset="0"/>
              </a:rPr>
              <a:t> Em nhớ nhất chi tiết nào trong bài đọc?</a:t>
            </a:r>
          </a:p>
          <a:p>
            <a:pPr algn="just"/>
            <a:r>
              <a:rPr lang="en-US" sz="2800" b="1" dirty="0">
                <a:latin typeface="Calibri" panose="020F0502020204030204" pitchFamily="34" charset="0"/>
                <a:cs typeface="Calibri" panose="020F0502020204030204" pitchFamily="34" charset="0"/>
              </a:rPr>
              <a:t>c.</a:t>
            </a:r>
            <a:r>
              <a:rPr lang="vi-VN" sz="2800" b="1" dirty="0">
                <a:latin typeface="Calibri" panose="020F0502020204030204" pitchFamily="34" charset="0"/>
                <a:cs typeface="Calibri" panose="020F0502020204030204" pitchFamily="34" charset="0"/>
              </a:rPr>
              <a:t> Em học được điều gì từ bài đọc?</a:t>
            </a:r>
          </a:p>
        </p:txBody>
      </p:sp>
    </p:spTree>
    <p:extLst>
      <p:ext uri="{BB962C8B-B14F-4D97-AF65-F5344CB8AC3E}">
        <p14:creationId xmlns:p14="http://schemas.microsoft.com/office/powerpoint/2010/main" val="153740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down)">
                                      <p:cBhvr>
                                        <p:cTn id="3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A7ABFB84-48C2-4434-91A1-58A9440A1CFD}"/>
              </a:ext>
            </a:extLst>
          </p:cNvPr>
          <p:cNvSpPr txBox="1"/>
          <p:nvPr/>
        </p:nvSpPr>
        <p:spPr>
          <a:xfrm>
            <a:off x="488282" y="563635"/>
            <a:ext cx="11341768" cy="646331"/>
          </a:xfrm>
          <a:prstGeom prst="rect">
            <a:avLst/>
          </a:prstGeom>
          <a:noFill/>
        </p:spPr>
        <p:txBody>
          <a:bodyPr wrap="square">
            <a:spAutoFit/>
          </a:bodyPr>
          <a:lstStyle/>
          <a:p>
            <a:pPr lvl="0" algn="ctr"/>
            <a:r>
              <a:rPr lang="vi-VN" sz="3600" b="1" dirty="0">
                <a:solidFill>
                  <a:srgbClr val="FF3300"/>
                </a:solidFill>
                <a:latin typeface="Calibri" panose="020F0502020204030204" pitchFamily="34" charset="0"/>
                <a:cs typeface="Calibri" panose="020F0502020204030204" pitchFamily="34" charset="0"/>
              </a:rPr>
              <a:t>3</a:t>
            </a:r>
            <a:r>
              <a:rPr lang="en-US" sz="3600" b="1" dirty="0">
                <a:solidFill>
                  <a:srgbClr val="FF3300"/>
                </a:solidFill>
                <a:latin typeface="Calibri" panose="020F0502020204030204" pitchFamily="34" charset="0"/>
                <a:cs typeface="Calibri" panose="020F0502020204030204" pitchFamily="34" charset="0"/>
              </a:rPr>
              <a:t>.</a:t>
            </a:r>
            <a:r>
              <a:rPr lang="vi-VN" sz="3600" b="1" dirty="0">
                <a:solidFill>
                  <a:srgbClr val="FF3300"/>
                </a:solidFill>
                <a:latin typeface="Calibri" panose="020F0502020204030204" pitchFamily="34" charset="0"/>
                <a:cs typeface="Calibri" panose="020F0502020204030204" pitchFamily="34" charset="0"/>
              </a:rPr>
              <a:t>  Đọc bài thơ </a:t>
            </a:r>
            <a:r>
              <a:rPr lang="en-US" sz="3600" b="1" dirty="0" err="1">
                <a:solidFill>
                  <a:srgbClr val="FF3300"/>
                </a:solidFill>
                <a:latin typeface="Calibri" panose="020F0502020204030204" pitchFamily="34" charset="0"/>
                <a:cs typeface="Calibri" panose="020F0502020204030204" pitchFamily="34" charset="0"/>
              </a:rPr>
              <a:t>dưới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đây</a:t>
            </a:r>
            <a:r>
              <a:rPr lang="en-US" sz="3600" b="1" dirty="0">
                <a:solidFill>
                  <a:srgbClr val="FF3300"/>
                </a:solidFill>
                <a:latin typeface="Calibri" panose="020F0502020204030204" pitchFamily="34" charset="0"/>
                <a:cs typeface="Calibri" panose="020F0502020204030204" pitchFamily="34" charset="0"/>
              </a:rPr>
              <a:t> </a:t>
            </a:r>
            <a:r>
              <a:rPr lang="vi-VN" sz="3600" b="1" dirty="0">
                <a:solidFill>
                  <a:srgbClr val="FF3300"/>
                </a:solidFill>
                <a:latin typeface="Calibri" panose="020F0502020204030204" pitchFamily="34" charset="0"/>
                <a:cs typeface="Calibri" panose="020F0502020204030204" pitchFamily="34" charset="0"/>
              </a:rPr>
              <a:t>và trả lời câu hỏi.</a:t>
            </a:r>
          </a:p>
        </p:txBody>
      </p:sp>
      <p:sp>
        <p:nvSpPr>
          <p:cNvPr id="2" name="TextBox 1">
            <a:extLst>
              <a:ext uri="{FF2B5EF4-FFF2-40B4-BE49-F238E27FC236}">
                <a16:creationId xmlns="" xmlns:a16="http://schemas.microsoft.com/office/drawing/2014/main" id="{024ADCA5-695E-4EE2-ABE0-7823A058F49E}"/>
              </a:ext>
            </a:extLst>
          </p:cNvPr>
          <p:cNvSpPr txBox="1"/>
          <p:nvPr/>
        </p:nvSpPr>
        <p:spPr>
          <a:xfrm>
            <a:off x="1476375" y="2012692"/>
            <a:ext cx="5000625" cy="5016758"/>
          </a:xfrm>
          <a:prstGeom prst="rect">
            <a:avLst/>
          </a:prstGeom>
          <a:noFill/>
        </p:spPr>
        <p:txBody>
          <a:bodyPr wrap="square" rtlCol="0">
            <a:spAutoFit/>
          </a:bodyPr>
          <a:lstStyle/>
          <a:p>
            <a:pPr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rtl="0" latinLnBrk="0"/>
            <a:r>
              <a:rPr lang="vi-VN" sz="3200" b="1" i="0" dirty="0">
                <a:solidFill>
                  <a:srgbClr val="000000"/>
                </a:solidFill>
                <a:effectLst/>
                <a:latin typeface="Calibri" panose="020F0502020204030204" pitchFamily="34" charset="0"/>
                <a:cs typeface="Calibri" panose="020F0502020204030204" pitchFamily="34" charset="0"/>
              </a:rPr>
              <a:t>Hay từ cánh rừng xa</a:t>
            </a:r>
          </a:p>
          <a:p>
            <a:pPr rtl="0" latinLnBrk="0"/>
            <a:r>
              <a:rPr lang="vi-VN" sz="3200" b="1" i="0" dirty="0">
                <a:solidFill>
                  <a:srgbClr val="000000"/>
                </a:solidFill>
                <a:effectLst/>
                <a:latin typeface="Calibri" panose="020F0502020204030204" pitchFamily="34" charset="0"/>
                <a:cs typeface="Calibri" panose="020F0502020204030204" pitchFamily="34" charset="0"/>
              </a:rPr>
              <a:t>Trăng hồng như quả chín</a:t>
            </a:r>
          </a:p>
          <a:p>
            <a:pPr rtl="0" latinLnBrk="0"/>
            <a:r>
              <a:rPr lang="vi-VN" sz="3200" b="1" i="0" dirty="0">
                <a:solidFill>
                  <a:srgbClr val="000000"/>
                </a:solidFill>
                <a:effectLst/>
                <a:latin typeface="Calibri" panose="020F0502020204030204" pitchFamily="34" charset="0"/>
                <a:cs typeface="Calibri" panose="020F0502020204030204" pitchFamily="34" charset="0"/>
              </a:rPr>
              <a:t>Lửng lơ lên trước nhà. </a:t>
            </a:r>
            <a:br>
              <a:rPr lang="vi-VN" sz="3200" b="1" i="0" dirty="0">
                <a:solidFill>
                  <a:srgbClr val="000000"/>
                </a:solidFill>
                <a:effectLst/>
                <a:latin typeface="Calibri" panose="020F0502020204030204" pitchFamily="34" charset="0"/>
                <a:cs typeface="Calibri" panose="020F0502020204030204" pitchFamily="34" charset="0"/>
              </a:rPr>
            </a:br>
            <a:endParaRPr lang="vi-VN" sz="3200" b="1" i="0" dirty="0">
              <a:solidFill>
                <a:srgbClr val="000000"/>
              </a:solidFill>
              <a:effectLst/>
              <a:latin typeface="Calibri" panose="020F0502020204030204" pitchFamily="34" charset="0"/>
              <a:cs typeface="Calibri" panose="020F0502020204030204" pitchFamily="34" charset="0"/>
            </a:endParaRPr>
          </a:p>
          <a:p>
            <a:pPr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rtl="0" latinLnBrk="0"/>
            <a:r>
              <a:rPr lang="vi-VN" sz="3200" b="1" i="0" dirty="0">
                <a:solidFill>
                  <a:srgbClr val="000000"/>
                </a:solidFill>
                <a:effectLst/>
                <a:latin typeface="Calibri" panose="020F0502020204030204" pitchFamily="34" charset="0"/>
                <a:cs typeface="Calibri" panose="020F0502020204030204" pitchFamily="34" charset="0"/>
              </a:rPr>
              <a:t>Hay biển xanh diệu kì</a:t>
            </a:r>
          </a:p>
          <a:p>
            <a:pPr rtl="0" latinLnBrk="0"/>
            <a:r>
              <a:rPr lang="vi-VN" sz="3200" b="1" i="0" dirty="0">
                <a:solidFill>
                  <a:srgbClr val="000000"/>
                </a:solidFill>
                <a:effectLst/>
                <a:latin typeface="Calibri" panose="020F0502020204030204" pitchFamily="34" charset="0"/>
                <a:cs typeface="Calibri" panose="020F0502020204030204" pitchFamily="34" charset="0"/>
              </a:rPr>
              <a:t>Trăng tròn như mắt cá</a:t>
            </a:r>
          </a:p>
          <a:p>
            <a:pPr rtl="0" latinLnBrk="0"/>
            <a:r>
              <a:rPr lang="vi-VN" sz="3200" b="1" i="0" dirty="0">
                <a:solidFill>
                  <a:srgbClr val="000000"/>
                </a:solidFill>
                <a:effectLst/>
                <a:latin typeface="Calibri" panose="020F0502020204030204" pitchFamily="34" charset="0"/>
                <a:cs typeface="Calibri" panose="020F0502020204030204" pitchFamily="34" charset="0"/>
              </a:rPr>
              <a:t>Chẳng bao giờ chớp mi.</a:t>
            </a:r>
          </a:p>
          <a:p>
            <a:pPr algn="just"/>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 xmlns:a16="http://schemas.microsoft.com/office/drawing/2014/main" id="{8D8DCDA7-0849-432A-B649-00375EC86CC8}"/>
              </a:ext>
            </a:extLst>
          </p:cNvPr>
          <p:cNvSpPr txBox="1"/>
          <p:nvPr/>
        </p:nvSpPr>
        <p:spPr>
          <a:xfrm>
            <a:off x="6800850" y="2133600"/>
            <a:ext cx="5000625" cy="2554545"/>
          </a:xfrm>
          <a:prstGeom prst="rect">
            <a:avLst/>
          </a:prstGeom>
          <a:noFill/>
        </p:spPr>
        <p:txBody>
          <a:bodyPr wrap="square" rtlCol="0">
            <a:spAutoFit/>
          </a:bodyPr>
          <a:lstStyle/>
          <a:p>
            <a:pPr algn="just"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Hay từ một sân chơi</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Trăng bay như quả bóng</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Bạn nào đá lên trời.</a:t>
            </a:r>
            <a:endParaRPr lang="en-US" sz="3200" b="1" i="0" dirty="0">
              <a:solidFill>
                <a:srgbClr val="000000"/>
              </a:solidFill>
              <a:effectLst/>
              <a:latin typeface="Calibri" panose="020F0502020204030204" pitchFamily="34" charset="0"/>
              <a:cs typeface="Calibri" panose="020F0502020204030204" pitchFamily="34" charset="0"/>
            </a:endParaRPr>
          </a:p>
          <a:p>
            <a:pPr algn="r" rtl="0" latinLnBrk="0"/>
            <a:r>
              <a:rPr lang="en-US" sz="3200" b="1" dirty="0">
                <a:solidFill>
                  <a:srgbClr val="000000"/>
                </a:solidFill>
                <a:latin typeface="Calibri" panose="020F0502020204030204" pitchFamily="34" charset="0"/>
                <a:cs typeface="Calibri" panose="020F0502020204030204" pitchFamily="34" charset="0"/>
              </a:rPr>
              <a:t>(</a:t>
            </a:r>
            <a:r>
              <a:rPr lang="en-US" sz="3200" b="1" dirty="0" err="1">
                <a:solidFill>
                  <a:srgbClr val="000000"/>
                </a:solidFill>
                <a:latin typeface="Calibri" panose="020F0502020204030204" pitchFamily="34" charset="0"/>
                <a:cs typeface="Calibri" panose="020F0502020204030204" pitchFamily="34" charset="0"/>
              </a:rPr>
              <a:t>Trần</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Đăng</a:t>
            </a:r>
            <a:r>
              <a:rPr lang="en-US" sz="3200" b="1" dirty="0">
                <a:solidFill>
                  <a:srgbClr val="000000"/>
                </a:solidFill>
                <a:latin typeface="Calibri" panose="020F0502020204030204" pitchFamily="34" charset="0"/>
                <a:cs typeface="Calibri" panose="020F0502020204030204" pitchFamily="34" charset="0"/>
              </a:rPr>
              <a:t> Khoa)</a:t>
            </a:r>
            <a:r>
              <a:rPr lang="vi-VN" sz="3200" b="1" i="0" dirty="0">
                <a:solidFill>
                  <a:srgbClr val="000000"/>
                </a:solidFill>
                <a:effectLst/>
                <a:latin typeface="Calibri" panose="020F0502020204030204" pitchFamily="34" charset="0"/>
                <a:cs typeface="Calibri" panose="020F0502020204030204" pitchFamily="34" charset="0"/>
              </a:rPr>
              <a:t> </a:t>
            </a:r>
          </a:p>
        </p:txBody>
      </p:sp>
      <p:sp>
        <p:nvSpPr>
          <p:cNvPr id="4" name="TextBox 3">
            <a:extLst>
              <a:ext uri="{FF2B5EF4-FFF2-40B4-BE49-F238E27FC236}">
                <a16:creationId xmlns="" xmlns:a16="http://schemas.microsoft.com/office/drawing/2014/main" id="{858F3A90-F24B-4CBC-822C-7F9436089BA4}"/>
              </a:ext>
            </a:extLst>
          </p:cNvPr>
          <p:cNvSpPr txBox="1"/>
          <p:nvPr/>
        </p:nvSpPr>
        <p:spPr>
          <a:xfrm>
            <a:off x="4457700" y="1114425"/>
            <a:ext cx="4067175" cy="1077218"/>
          </a:xfrm>
          <a:prstGeom prst="rect">
            <a:avLst/>
          </a:prstGeom>
          <a:noFill/>
        </p:spPr>
        <p:txBody>
          <a:bodyPr wrap="square" rtlCol="0">
            <a:spAutoFit/>
          </a:bodyPr>
          <a:lstStyle/>
          <a:p>
            <a:pPr algn="ctr" rtl="0" latinLnBrk="0"/>
            <a:r>
              <a:rPr lang="vi-VN" sz="3200" b="1" i="0" dirty="0">
                <a:solidFill>
                  <a:srgbClr val="00B050"/>
                </a:solidFill>
                <a:effectLst/>
                <a:latin typeface="Calibri" panose="020F0502020204030204" pitchFamily="34" charset="0"/>
                <a:cs typeface="Calibri" panose="020F0502020204030204" pitchFamily="34" charset="0"/>
              </a:rPr>
              <a:t>Trăng ơi... từ đâu đến?</a:t>
            </a:r>
          </a:p>
          <a:p>
            <a:pPr algn="ctr" rtl="0" latinLnBrk="0"/>
            <a:r>
              <a:rPr lang="vi-VN" sz="3200" b="1" i="0" dirty="0">
                <a:solidFill>
                  <a:srgbClr val="00B050"/>
                </a:solidFill>
                <a:effectLst/>
                <a:latin typeface="Calibri" panose="020F0502020204030204" pitchFamily="34" charset="0"/>
                <a:cs typeface="Calibri" panose="020F0502020204030204" pitchFamily="34" charset="0"/>
              </a:rPr>
              <a:t>(Trích)</a:t>
            </a:r>
          </a:p>
        </p:txBody>
      </p:sp>
    </p:spTree>
    <p:extLst>
      <p:ext uri="{BB962C8B-B14F-4D97-AF65-F5344CB8AC3E}">
        <p14:creationId xmlns:p14="http://schemas.microsoft.com/office/powerpoint/2010/main" val="391345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6"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oogle Shape;3199;p63">
            <a:extLst>
              <a:ext uri="{FF2B5EF4-FFF2-40B4-BE49-F238E27FC236}">
                <a16:creationId xmlns="" xmlns:a16="http://schemas.microsoft.com/office/drawing/2014/main" id="{D142BA85-3D34-405B-AEF0-EA4ACCC40754}"/>
              </a:ext>
            </a:extLst>
          </p:cNvPr>
          <p:cNvGrpSpPr/>
          <p:nvPr/>
        </p:nvGrpSpPr>
        <p:grpSpPr>
          <a:xfrm>
            <a:off x="2888322" y="162080"/>
            <a:ext cx="1094192" cy="631245"/>
            <a:chOff x="3736099" y="1890574"/>
            <a:chExt cx="856613" cy="494185"/>
          </a:xfrm>
        </p:grpSpPr>
        <p:grpSp>
          <p:nvGrpSpPr>
            <p:cNvPr id="86" name="Google Shape;3200;p63">
              <a:extLst>
                <a:ext uri="{FF2B5EF4-FFF2-40B4-BE49-F238E27FC236}">
                  <a16:creationId xmlns="" xmlns:a16="http://schemas.microsoft.com/office/drawing/2014/main" id="{81E30395-AD9D-4F0A-9E1D-B9CBD8520A9B}"/>
                </a:ext>
              </a:extLst>
            </p:cNvPr>
            <p:cNvGrpSpPr/>
            <p:nvPr/>
          </p:nvGrpSpPr>
          <p:grpSpPr>
            <a:xfrm>
              <a:off x="3745693" y="1890589"/>
              <a:ext cx="847019" cy="494170"/>
              <a:chOff x="3745693" y="1890589"/>
              <a:chExt cx="847019" cy="494170"/>
            </a:xfrm>
          </p:grpSpPr>
          <p:sp>
            <p:nvSpPr>
              <p:cNvPr id="102" name="Google Shape;3201;p63">
                <a:extLst>
                  <a:ext uri="{FF2B5EF4-FFF2-40B4-BE49-F238E27FC236}">
                    <a16:creationId xmlns="" xmlns:a16="http://schemas.microsoft.com/office/drawing/2014/main" id="{79774DBB-263E-48B8-A4AF-DE5B0100E4AD}"/>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202;p63">
                <a:extLst>
                  <a:ext uri="{FF2B5EF4-FFF2-40B4-BE49-F238E27FC236}">
                    <a16:creationId xmlns="" xmlns:a16="http://schemas.microsoft.com/office/drawing/2014/main" id="{B8D6A3EB-49C6-48EF-A4C6-941B68356BF6}"/>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203;p63">
                <a:extLst>
                  <a:ext uri="{FF2B5EF4-FFF2-40B4-BE49-F238E27FC236}">
                    <a16:creationId xmlns="" xmlns:a16="http://schemas.microsoft.com/office/drawing/2014/main" id="{FAEE0DB7-40AC-4335-8270-1A5BBCA694A1}"/>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204;p63">
                <a:extLst>
                  <a:ext uri="{FF2B5EF4-FFF2-40B4-BE49-F238E27FC236}">
                    <a16:creationId xmlns="" xmlns:a16="http://schemas.microsoft.com/office/drawing/2014/main" id="{D323AF18-076C-439D-9CDA-A9E98CEB2C3A}"/>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205;p63">
                <a:extLst>
                  <a:ext uri="{FF2B5EF4-FFF2-40B4-BE49-F238E27FC236}">
                    <a16:creationId xmlns="" xmlns:a16="http://schemas.microsoft.com/office/drawing/2014/main" id="{97AF4EF5-7E1E-42CE-8591-AB5D033119FF}"/>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206;p63">
                <a:extLst>
                  <a:ext uri="{FF2B5EF4-FFF2-40B4-BE49-F238E27FC236}">
                    <a16:creationId xmlns="" xmlns:a16="http://schemas.microsoft.com/office/drawing/2014/main" id="{1D246CF6-1EAD-426E-B95C-22A6F06C216E}"/>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207;p63">
                <a:extLst>
                  <a:ext uri="{FF2B5EF4-FFF2-40B4-BE49-F238E27FC236}">
                    <a16:creationId xmlns="" xmlns:a16="http://schemas.microsoft.com/office/drawing/2014/main" id="{73CCC7D2-B8B9-4630-A8C2-0FCDE8A60F7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208;p63">
                <a:extLst>
                  <a:ext uri="{FF2B5EF4-FFF2-40B4-BE49-F238E27FC236}">
                    <a16:creationId xmlns="" xmlns:a16="http://schemas.microsoft.com/office/drawing/2014/main" id="{A5289333-0274-4DE3-BFB6-66FEDD819710}"/>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209;p63">
                <a:extLst>
                  <a:ext uri="{FF2B5EF4-FFF2-40B4-BE49-F238E27FC236}">
                    <a16:creationId xmlns="" xmlns:a16="http://schemas.microsoft.com/office/drawing/2014/main" id="{021A9781-2F34-4C5D-A29C-96C6459D8E61}"/>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210;p63">
                <a:extLst>
                  <a:ext uri="{FF2B5EF4-FFF2-40B4-BE49-F238E27FC236}">
                    <a16:creationId xmlns="" xmlns:a16="http://schemas.microsoft.com/office/drawing/2014/main" id="{19DBAED7-642C-4B8B-A2B8-98F566AAE2A2}"/>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211;p63">
                <a:extLst>
                  <a:ext uri="{FF2B5EF4-FFF2-40B4-BE49-F238E27FC236}">
                    <a16:creationId xmlns="" xmlns:a16="http://schemas.microsoft.com/office/drawing/2014/main" id="{6A69D6F3-F20D-4C3E-B119-F8AB135C3E51}"/>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212;p63">
                <a:extLst>
                  <a:ext uri="{FF2B5EF4-FFF2-40B4-BE49-F238E27FC236}">
                    <a16:creationId xmlns="" xmlns:a16="http://schemas.microsoft.com/office/drawing/2014/main" id="{C45F8C88-1F4C-4D24-BE8B-98511347382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213;p63">
                <a:extLst>
                  <a:ext uri="{FF2B5EF4-FFF2-40B4-BE49-F238E27FC236}">
                    <a16:creationId xmlns="" xmlns:a16="http://schemas.microsoft.com/office/drawing/2014/main" id="{DF3F0C15-219A-4D88-9CC7-DE6522CEF2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214;p63">
                <a:extLst>
                  <a:ext uri="{FF2B5EF4-FFF2-40B4-BE49-F238E27FC236}">
                    <a16:creationId xmlns="" xmlns:a16="http://schemas.microsoft.com/office/drawing/2014/main" id="{7DEC555C-C525-4FC0-8403-4E384FE316A4}"/>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215;p63">
                <a:extLst>
                  <a:ext uri="{FF2B5EF4-FFF2-40B4-BE49-F238E27FC236}">
                    <a16:creationId xmlns="" xmlns:a16="http://schemas.microsoft.com/office/drawing/2014/main" id="{138920F5-FDAE-4DCC-BB2B-52D1D16A637C}"/>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7" name="Google Shape;3216;p63">
              <a:extLst>
                <a:ext uri="{FF2B5EF4-FFF2-40B4-BE49-F238E27FC236}">
                  <a16:creationId xmlns="" xmlns:a16="http://schemas.microsoft.com/office/drawing/2014/main" id="{F5CF5C01-7AAE-4828-AC45-9912AD900855}"/>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217;p63">
              <a:extLst>
                <a:ext uri="{FF2B5EF4-FFF2-40B4-BE49-F238E27FC236}">
                  <a16:creationId xmlns="" xmlns:a16="http://schemas.microsoft.com/office/drawing/2014/main" id="{A6C34D10-0F5D-43CD-8B28-7CC7DC2859DF}"/>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218;p63">
              <a:extLst>
                <a:ext uri="{FF2B5EF4-FFF2-40B4-BE49-F238E27FC236}">
                  <a16:creationId xmlns="" xmlns:a16="http://schemas.microsoft.com/office/drawing/2014/main" id="{A1F5E3A7-3ED3-408A-B665-E71303C905F1}"/>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219;p63">
              <a:extLst>
                <a:ext uri="{FF2B5EF4-FFF2-40B4-BE49-F238E27FC236}">
                  <a16:creationId xmlns="" xmlns:a16="http://schemas.microsoft.com/office/drawing/2014/main" id="{49753FDE-02CC-4672-91C5-4320CDEA6CD1}"/>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220;p63">
              <a:extLst>
                <a:ext uri="{FF2B5EF4-FFF2-40B4-BE49-F238E27FC236}">
                  <a16:creationId xmlns="" xmlns:a16="http://schemas.microsoft.com/office/drawing/2014/main" id="{07B08064-AC6B-467E-9102-BE862F1A52FA}"/>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221;p63">
              <a:extLst>
                <a:ext uri="{FF2B5EF4-FFF2-40B4-BE49-F238E27FC236}">
                  <a16:creationId xmlns="" xmlns:a16="http://schemas.microsoft.com/office/drawing/2014/main" id="{9828CD01-F801-496A-8A8B-EAB873FB20D5}"/>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222;p63">
              <a:extLst>
                <a:ext uri="{FF2B5EF4-FFF2-40B4-BE49-F238E27FC236}">
                  <a16:creationId xmlns="" xmlns:a16="http://schemas.microsoft.com/office/drawing/2014/main" id="{808B1815-8060-4971-BAC0-BBCF25852E9E}"/>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223;p63">
              <a:extLst>
                <a:ext uri="{FF2B5EF4-FFF2-40B4-BE49-F238E27FC236}">
                  <a16:creationId xmlns="" xmlns:a16="http://schemas.microsoft.com/office/drawing/2014/main" id="{45ED46A7-319A-457B-B9B4-0D34942CEBE3}"/>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224;p63">
              <a:extLst>
                <a:ext uri="{FF2B5EF4-FFF2-40B4-BE49-F238E27FC236}">
                  <a16:creationId xmlns="" xmlns:a16="http://schemas.microsoft.com/office/drawing/2014/main" id="{5D70F4B1-9F03-482F-A882-6FB0A790C542}"/>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225;p63">
              <a:extLst>
                <a:ext uri="{FF2B5EF4-FFF2-40B4-BE49-F238E27FC236}">
                  <a16:creationId xmlns="" xmlns:a16="http://schemas.microsoft.com/office/drawing/2014/main" id="{F2D0DF61-75CD-4FE4-945B-334672BC1B67}"/>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226;p63">
              <a:extLst>
                <a:ext uri="{FF2B5EF4-FFF2-40B4-BE49-F238E27FC236}">
                  <a16:creationId xmlns="" xmlns:a16="http://schemas.microsoft.com/office/drawing/2014/main" id="{88319D18-BE98-4D66-B64D-8A555DBEC7A0}"/>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227;p63">
              <a:extLst>
                <a:ext uri="{FF2B5EF4-FFF2-40B4-BE49-F238E27FC236}">
                  <a16:creationId xmlns="" xmlns:a16="http://schemas.microsoft.com/office/drawing/2014/main" id="{DF52440F-9E63-455A-BDE1-9B04CB49C5D8}"/>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228;p63">
              <a:extLst>
                <a:ext uri="{FF2B5EF4-FFF2-40B4-BE49-F238E27FC236}">
                  <a16:creationId xmlns="" xmlns:a16="http://schemas.microsoft.com/office/drawing/2014/main" id="{16CF1E04-3D16-48BF-B8F8-F25D2FD6995F}"/>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229;p63">
              <a:extLst>
                <a:ext uri="{FF2B5EF4-FFF2-40B4-BE49-F238E27FC236}">
                  <a16:creationId xmlns="" xmlns:a16="http://schemas.microsoft.com/office/drawing/2014/main" id="{3A372837-F82F-467D-82EE-CB3D337689FA}"/>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230;p63">
              <a:extLst>
                <a:ext uri="{FF2B5EF4-FFF2-40B4-BE49-F238E27FC236}">
                  <a16:creationId xmlns="" xmlns:a16="http://schemas.microsoft.com/office/drawing/2014/main" id="{E895BCE5-5847-46EF-A51A-CE52FFC18240}"/>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9" name="TextBox 118">
            <a:extLst>
              <a:ext uri="{FF2B5EF4-FFF2-40B4-BE49-F238E27FC236}">
                <a16:creationId xmlns="" xmlns:a16="http://schemas.microsoft.com/office/drawing/2014/main" id="{2FABA88A-25EF-4D2E-9C9F-4C7231F222F9}"/>
              </a:ext>
            </a:extLst>
          </p:cNvPr>
          <p:cNvSpPr txBox="1"/>
          <p:nvPr/>
        </p:nvSpPr>
        <p:spPr>
          <a:xfrm>
            <a:off x="1276351" y="882812"/>
            <a:ext cx="9810750" cy="1077218"/>
          </a:xfrm>
          <a:prstGeom prst="rect">
            <a:avLst/>
          </a:prstGeom>
          <a:noFill/>
        </p:spPr>
        <p:txBody>
          <a:bodyPr wrap="square" rtlCol="0">
            <a:spAutoFit/>
          </a:bodyPr>
          <a:lstStyle/>
          <a:p>
            <a:pPr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a. Tìm các từ ngữ chỉ sự vật và từ ngữ chỉ đặc điểm trong bài thơ.  </a:t>
            </a:r>
            <a:endParaRPr lang="en-US" sz="3200" b="1" kern="0" dirty="0">
              <a:solidFill>
                <a:srgbClr val="002060"/>
              </a:solidFill>
              <a:latin typeface="Calibri" panose="020F0502020204030204" pitchFamily="34" charset="0"/>
              <a:cs typeface="Calibri" panose="020F0502020204030204" pitchFamily="34" charset="0"/>
              <a:sym typeface="Arial"/>
            </a:endParaRPr>
          </a:p>
        </p:txBody>
      </p:sp>
      <p:sp>
        <p:nvSpPr>
          <p:cNvPr id="153" name="Rectangle: Rounded Corners 33">
            <a:extLst>
              <a:ext uri="{FF2B5EF4-FFF2-40B4-BE49-F238E27FC236}">
                <a16:creationId xmlns="" xmlns:a16="http://schemas.microsoft.com/office/drawing/2014/main" id="{B68D912C-107F-4A7C-94F4-41347A487C73}"/>
              </a:ext>
            </a:extLst>
          </p:cNvPr>
          <p:cNvSpPr/>
          <p:nvPr/>
        </p:nvSpPr>
        <p:spPr>
          <a:xfrm>
            <a:off x="1605460" y="3318527"/>
            <a:ext cx="9789541" cy="1271941"/>
          </a:xfrm>
          <a:custGeom>
            <a:avLst/>
            <a:gdLst>
              <a:gd name="connsiteX0" fmla="*/ 0 w 9789541"/>
              <a:gd name="connsiteY0" fmla="*/ 165390 h 1271941"/>
              <a:gd name="connsiteX1" fmla="*/ 165390 w 9789541"/>
              <a:gd name="connsiteY1" fmla="*/ 0 h 1271941"/>
              <a:gd name="connsiteX2" fmla="*/ 661975 w 9789541"/>
              <a:gd name="connsiteY2" fmla="*/ 0 h 1271941"/>
              <a:gd name="connsiteX3" fmla="*/ 1442323 w 9789541"/>
              <a:gd name="connsiteY3" fmla="*/ 0 h 1271941"/>
              <a:gd name="connsiteX4" fmla="*/ 2033495 w 9789541"/>
              <a:gd name="connsiteY4" fmla="*/ 0 h 1271941"/>
              <a:gd name="connsiteX5" fmla="*/ 2530080 w 9789541"/>
              <a:gd name="connsiteY5" fmla="*/ 0 h 1271941"/>
              <a:gd name="connsiteX6" fmla="*/ 2932078 w 9789541"/>
              <a:gd name="connsiteY6" fmla="*/ 0 h 1271941"/>
              <a:gd name="connsiteX7" fmla="*/ 3334075 w 9789541"/>
              <a:gd name="connsiteY7" fmla="*/ 0 h 1271941"/>
              <a:gd name="connsiteX8" fmla="*/ 3830660 w 9789541"/>
              <a:gd name="connsiteY8" fmla="*/ 0 h 1271941"/>
              <a:gd name="connsiteX9" fmla="*/ 4516420 w 9789541"/>
              <a:gd name="connsiteY9" fmla="*/ 0 h 1271941"/>
              <a:gd name="connsiteX10" fmla="*/ 4918417 w 9789541"/>
              <a:gd name="connsiteY10" fmla="*/ 0 h 1271941"/>
              <a:gd name="connsiteX11" fmla="*/ 5509590 w 9789541"/>
              <a:gd name="connsiteY11" fmla="*/ 0 h 1271941"/>
              <a:gd name="connsiteX12" fmla="*/ 6100763 w 9789541"/>
              <a:gd name="connsiteY12" fmla="*/ 0 h 1271941"/>
              <a:gd name="connsiteX13" fmla="*/ 6502760 w 9789541"/>
              <a:gd name="connsiteY13" fmla="*/ 0 h 1271941"/>
              <a:gd name="connsiteX14" fmla="*/ 7093932 w 9789541"/>
              <a:gd name="connsiteY14" fmla="*/ 0 h 1271941"/>
              <a:gd name="connsiteX15" fmla="*/ 7685105 w 9789541"/>
              <a:gd name="connsiteY15" fmla="*/ 0 h 1271941"/>
              <a:gd name="connsiteX16" fmla="*/ 8276278 w 9789541"/>
              <a:gd name="connsiteY16" fmla="*/ 0 h 1271941"/>
              <a:gd name="connsiteX17" fmla="*/ 8678275 w 9789541"/>
              <a:gd name="connsiteY17" fmla="*/ 0 h 1271941"/>
              <a:gd name="connsiteX18" fmla="*/ 9624151 w 9789541"/>
              <a:gd name="connsiteY18" fmla="*/ 0 h 1271941"/>
              <a:gd name="connsiteX19" fmla="*/ 9789541 w 9789541"/>
              <a:gd name="connsiteY19" fmla="*/ 165390 h 1271941"/>
              <a:gd name="connsiteX20" fmla="*/ 9789541 w 9789541"/>
              <a:gd name="connsiteY20" fmla="*/ 617147 h 1271941"/>
              <a:gd name="connsiteX21" fmla="*/ 9789541 w 9789541"/>
              <a:gd name="connsiteY21" fmla="*/ 1106551 h 1271941"/>
              <a:gd name="connsiteX22" fmla="*/ 9624151 w 9789541"/>
              <a:gd name="connsiteY22" fmla="*/ 1271941 h 1271941"/>
              <a:gd name="connsiteX23" fmla="*/ 9222154 w 9789541"/>
              <a:gd name="connsiteY23" fmla="*/ 1271941 h 1271941"/>
              <a:gd name="connsiteX24" fmla="*/ 8536393 w 9789541"/>
              <a:gd name="connsiteY24" fmla="*/ 1271941 h 1271941"/>
              <a:gd name="connsiteX25" fmla="*/ 8228984 w 9789541"/>
              <a:gd name="connsiteY25" fmla="*/ 1271941 h 1271941"/>
              <a:gd name="connsiteX26" fmla="*/ 7637811 w 9789541"/>
              <a:gd name="connsiteY26" fmla="*/ 1271941 h 1271941"/>
              <a:gd name="connsiteX27" fmla="*/ 7330401 w 9789541"/>
              <a:gd name="connsiteY27" fmla="*/ 1271941 h 1271941"/>
              <a:gd name="connsiteX28" fmla="*/ 6739229 w 9789541"/>
              <a:gd name="connsiteY28" fmla="*/ 1271941 h 1271941"/>
              <a:gd name="connsiteX29" fmla="*/ 6242644 w 9789541"/>
              <a:gd name="connsiteY29" fmla="*/ 1271941 h 1271941"/>
              <a:gd name="connsiteX30" fmla="*/ 5556884 w 9789541"/>
              <a:gd name="connsiteY30" fmla="*/ 1271941 h 1271941"/>
              <a:gd name="connsiteX31" fmla="*/ 4776536 w 9789541"/>
              <a:gd name="connsiteY31" fmla="*/ 1271941 h 1271941"/>
              <a:gd name="connsiteX32" fmla="*/ 4469126 w 9789541"/>
              <a:gd name="connsiteY32" fmla="*/ 1271941 h 1271941"/>
              <a:gd name="connsiteX33" fmla="*/ 3783366 w 9789541"/>
              <a:gd name="connsiteY33" fmla="*/ 1271941 h 1271941"/>
              <a:gd name="connsiteX34" fmla="*/ 3097606 w 9789541"/>
              <a:gd name="connsiteY34" fmla="*/ 1271941 h 1271941"/>
              <a:gd name="connsiteX35" fmla="*/ 2695609 w 9789541"/>
              <a:gd name="connsiteY35" fmla="*/ 1271941 h 1271941"/>
              <a:gd name="connsiteX36" fmla="*/ 2009848 w 9789541"/>
              <a:gd name="connsiteY36" fmla="*/ 1271941 h 1271941"/>
              <a:gd name="connsiteX37" fmla="*/ 1607851 w 9789541"/>
              <a:gd name="connsiteY37" fmla="*/ 1271941 h 1271941"/>
              <a:gd name="connsiteX38" fmla="*/ 1300441 w 9789541"/>
              <a:gd name="connsiteY38" fmla="*/ 1271941 h 1271941"/>
              <a:gd name="connsiteX39" fmla="*/ 803856 w 9789541"/>
              <a:gd name="connsiteY39" fmla="*/ 1271941 h 1271941"/>
              <a:gd name="connsiteX40" fmla="*/ 165390 w 9789541"/>
              <a:gd name="connsiteY40" fmla="*/ 1271941 h 1271941"/>
              <a:gd name="connsiteX41" fmla="*/ 0 w 9789541"/>
              <a:gd name="connsiteY41" fmla="*/ 1106551 h 1271941"/>
              <a:gd name="connsiteX42" fmla="*/ 0 w 9789541"/>
              <a:gd name="connsiteY42" fmla="*/ 664205 h 1271941"/>
              <a:gd name="connsiteX43" fmla="*/ 0 w 9789541"/>
              <a:gd name="connsiteY43" fmla="*/ 165390 h 1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89541" h="1271941" fill="none" extrusionOk="0">
                <a:moveTo>
                  <a:pt x="0" y="165390"/>
                </a:moveTo>
                <a:cubicBezTo>
                  <a:pt x="-10518" y="74674"/>
                  <a:pt x="53210" y="2256"/>
                  <a:pt x="165390" y="0"/>
                </a:cubicBezTo>
                <a:cubicBezTo>
                  <a:pt x="325905" y="-21156"/>
                  <a:pt x="416598" y="49923"/>
                  <a:pt x="661975" y="0"/>
                </a:cubicBezTo>
                <a:cubicBezTo>
                  <a:pt x="907353" y="-49923"/>
                  <a:pt x="1150545" y="12283"/>
                  <a:pt x="1442323" y="0"/>
                </a:cubicBezTo>
                <a:cubicBezTo>
                  <a:pt x="1734101" y="-12283"/>
                  <a:pt x="1769927" y="27333"/>
                  <a:pt x="2033495" y="0"/>
                </a:cubicBezTo>
                <a:cubicBezTo>
                  <a:pt x="2297063" y="-27333"/>
                  <a:pt x="2402338" y="982"/>
                  <a:pt x="2530080" y="0"/>
                </a:cubicBezTo>
                <a:cubicBezTo>
                  <a:pt x="2657823" y="-982"/>
                  <a:pt x="2812700" y="44020"/>
                  <a:pt x="2932078" y="0"/>
                </a:cubicBezTo>
                <a:cubicBezTo>
                  <a:pt x="3051456" y="-44020"/>
                  <a:pt x="3251464" y="16422"/>
                  <a:pt x="3334075" y="0"/>
                </a:cubicBezTo>
                <a:cubicBezTo>
                  <a:pt x="3416686" y="-16422"/>
                  <a:pt x="3592478" y="44931"/>
                  <a:pt x="3830660" y="0"/>
                </a:cubicBezTo>
                <a:cubicBezTo>
                  <a:pt x="4068842" y="-44931"/>
                  <a:pt x="4362032" y="79372"/>
                  <a:pt x="4516420" y="0"/>
                </a:cubicBezTo>
                <a:cubicBezTo>
                  <a:pt x="4670808" y="-79372"/>
                  <a:pt x="4819847" y="14409"/>
                  <a:pt x="4918417" y="0"/>
                </a:cubicBezTo>
                <a:cubicBezTo>
                  <a:pt x="5016987" y="-14409"/>
                  <a:pt x="5330198" y="19555"/>
                  <a:pt x="5509590" y="0"/>
                </a:cubicBezTo>
                <a:cubicBezTo>
                  <a:pt x="5688982" y="-19555"/>
                  <a:pt x="5919371" y="33122"/>
                  <a:pt x="6100763" y="0"/>
                </a:cubicBezTo>
                <a:cubicBezTo>
                  <a:pt x="6282155" y="-33122"/>
                  <a:pt x="6338456" y="39552"/>
                  <a:pt x="6502760" y="0"/>
                </a:cubicBezTo>
                <a:cubicBezTo>
                  <a:pt x="6667064" y="-39552"/>
                  <a:pt x="6975511" y="68743"/>
                  <a:pt x="7093932" y="0"/>
                </a:cubicBezTo>
                <a:cubicBezTo>
                  <a:pt x="7212353" y="-68743"/>
                  <a:pt x="7417918" y="33234"/>
                  <a:pt x="7685105" y="0"/>
                </a:cubicBezTo>
                <a:cubicBezTo>
                  <a:pt x="7952292" y="-33234"/>
                  <a:pt x="8010737" y="69541"/>
                  <a:pt x="8276278" y="0"/>
                </a:cubicBezTo>
                <a:cubicBezTo>
                  <a:pt x="8541819" y="-69541"/>
                  <a:pt x="8544208" y="30684"/>
                  <a:pt x="8678275" y="0"/>
                </a:cubicBezTo>
                <a:cubicBezTo>
                  <a:pt x="8812342" y="-30684"/>
                  <a:pt x="9181128" y="40030"/>
                  <a:pt x="9624151" y="0"/>
                </a:cubicBezTo>
                <a:cubicBezTo>
                  <a:pt x="9695532" y="-4976"/>
                  <a:pt x="9787262" y="51978"/>
                  <a:pt x="9789541" y="165390"/>
                </a:cubicBezTo>
                <a:cubicBezTo>
                  <a:pt x="9826781" y="277092"/>
                  <a:pt x="9782543" y="523041"/>
                  <a:pt x="9789541" y="617147"/>
                </a:cubicBezTo>
                <a:cubicBezTo>
                  <a:pt x="9796539" y="711253"/>
                  <a:pt x="9787198" y="994875"/>
                  <a:pt x="9789541" y="1106551"/>
                </a:cubicBezTo>
                <a:cubicBezTo>
                  <a:pt x="9783015" y="1184435"/>
                  <a:pt x="9718597" y="1289442"/>
                  <a:pt x="9624151" y="1271941"/>
                </a:cubicBezTo>
                <a:cubicBezTo>
                  <a:pt x="9537595" y="1290662"/>
                  <a:pt x="9325070" y="1259067"/>
                  <a:pt x="9222154" y="1271941"/>
                </a:cubicBezTo>
                <a:cubicBezTo>
                  <a:pt x="9119238" y="1284815"/>
                  <a:pt x="8812866" y="1207686"/>
                  <a:pt x="8536393" y="1271941"/>
                </a:cubicBezTo>
                <a:cubicBezTo>
                  <a:pt x="8259920" y="1336196"/>
                  <a:pt x="8353035" y="1239520"/>
                  <a:pt x="8228984" y="1271941"/>
                </a:cubicBezTo>
                <a:cubicBezTo>
                  <a:pt x="8104933" y="1304362"/>
                  <a:pt x="7885836" y="1223897"/>
                  <a:pt x="7637811" y="1271941"/>
                </a:cubicBezTo>
                <a:cubicBezTo>
                  <a:pt x="7389786" y="1319985"/>
                  <a:pt x="7422173" y="1255942"/>
                  <a:pt x="7330401" y="1271941"/>
                </a:cubicBezTo>
                <a:cubicBezTo>
                  <a:pt x="7238629" y="1287940"/>
                  <a:pt x="6995497" y="1233053"/>
                  <a:pt x="6739229" y="1271941"/>
                </a:cubicBezTo>
                <a:cubicBezTo>
                  <a:pt x="6482961" y="1310829"/>
                  <a:pt x="6431794" y="1265738"/>
                  <a:pt x="6242644" y="1271941"/>
                </a:cubicBezTo>
                <a:cubicBezTo>
                  <a:pt x="6053494" y="1278144"/>
                  <a:pt x="5777733" y="1197623"/>
                  <a:pt x="5556884" y="1271941"/>
                </a:cubicBezTo>
                <a:cubicBezTo>
                  <a:pt x="5336035" y="1346259"/>
                  <a:pt x="5135461" y="1194198"/>
                  <a:pt x="4776536" y="1271941"/>
                </a:cubicBezTo>
                <a:cubicBezTo>
                  <a:pt x="4417611" y="1349684"/>
                  <a:pt x="4581905" y="1249045"/>
                  <a:pt x="4469126" y="1271941"/>
                </a:cubicBezTo>
                <a:cubicBezTo>
                  <a:pt x="4356347" y="1294837"/>
                  <a:pt x="3927489" y="1220693"/>
                  <a:pt x="3783366" y="1271941"/>
                </a:cubicBezTo>
                <a:cubicBezTo>
                  <a:pt x="3639243" y="1323189"/>
                  <a:pt x="3258796" y="1222397"/>
                  <a:pt x="3097606" y="1271941"/>
                </a:cubicBezTo>
                <a:cubicBezTo>
                  <a:pt x="2936416" y="1321485"/>
                  <a:pt x="2870591" y="1226240"/>
                  <a:pt x="2695609" y="1271941"/>
                </a:cubicBezTo>
                <a:cubicBezTo>
                  <a:pt x="2520627" y="1317642"/>
                  <a:pt x="2269772" y="1254211"/>
                  <a:pt x="2009848" y="1271941"/>
                </a:cubicBezTo>
                <a:cubicBezTo>
                  <a:pt x="1749924" y="1289671"/>
                  <a:pt x="1710589" y="1246660"/>
                  <a:pt x="1607851" y="1271941"/>
                </a:cubicBezTo>
                <a:cubicBezTo>
                  <a:pt x="1505113" y="1297222"/>
                  <a:pt x="1431605" y="1251500"/>
                  <a:pt x="1300441" y="1271941"/>
                </a:cubicBezTo>
                <a:cubicBezTo>
                  <a:pt x="1169277" y="1292382"/>
                  <a:pt x="1050083" y="1239419"/>
                  <a:pt x="803856" y="1271941"/>
                </a:cubicBezTo>
                <a:cubicBezTo>
                  <a:pt x="557630" y="1304463"/>
                  <a:pt x="325882" y="1252502"/>
                  <a:pt x="165390" y="1271941"/>
                </a:cubicBezTo>
                <a:cubicBezTo>
                  <a:pt x="77483" y="1275620"/>
                  <a:pt x="-6434" y="1193121"/>
                  <a:pt x="0" y="1106551"/>
                </a:cubicBezTo>
                <a:cubicBezTo>
                  <a:pt x="-35268" y="972399"/>
                  <a:pt x="30820" y="834830"/>
                  <a:pt x="0" y="664205"/>
                </a:cubicBezTo>
                <a:cubicBezTo>
                  <a:pt x="-30820" y="493580"/>
                  <a:pt x="54768" y="342954"/>
                  <a:pt x="0" y="165390"/>
                </a:cubicBezTo>
                <a:close/>
              </a:path>
              <a:path w="9789541" h="1271941" stroke="0" extrusionOk="0">
                <a:moveTo>
                  <a:pt x="0" y="165390"/>
                </a:moveTo>
                <a:cubicBezTo>
                  <a:pt x="-16026" y="88478"/>
                  <a:pt x="73274" y="4022"/>
                  <a:pt x="165390" y="0"/>
                </a:cubicBezTo>
                <a:cubicBezTo>
                  <a:pt x="382013" y="-39933"/>
                  <a:pt x="693555" y="46256"/>
                  <a:pt x="945738" y="0"/>
                </a:cubicBezTo>
                <a:cubicBezTo>
                  <a:pt x="1197921" y="-46256"/>
                  <a:pt x="1371194" y="18937"/>
                  <a:pt x="1536910" y="0"/>
                </a:cubicBezTo>
                <a:cubicBezTo>
                  <a:pt x="1702626" y="-18937"/>
                  <a:pt x="1826856" y="40251"/>
                  <a:pt x="1938908" y="0"/>
                </a:cubicBezTo>
                <a:cubicBezTo>
                  <a:pt x="2050960" y="-40251"/>
                  <a:pt x="2338330" y="31954"/>
                  <a:pt x="2530080" y="0"/>
                </a:cubicBezTo>
                <a:cubicBezTo>
                  <a:pt x="2721830" y="-31954"/>
                  <a:pt x="2684075" y="19724"/>
                  <a:pt x="2837490" y="0"/>
                </a:cubicBezTo>
                <a:cubicBezTo>
                  <a:pt x="2990905" y="-19724"/>
                  <a:pt x="3159544" y="50043"/>
                  <a:pt x="3334075" y="0"/>
                </a:cubicBezTo>
                <a:cubicBezTo>
                  <a:pt x="3508606" y="-50043"/>
                  <a:pt x="3702898" y="38065"/>
                  <a:pt x="3925247" y="0"/>
                </a:cubicBezTo>
                <a:cubicBezTo>
                  <a:pt x="4147596" y="-38065"/>
                  <a:pt x="4320346" y="59893"/>
                  <a:pt x="4516420" y="0"/>
                </a:cubicBezTo>
                <a:cubicBezTo>
                  <a:pt x="4712494" y="-59893"/>
                  <a:pt x="4928799" y="75626"/>
                  <a:pt x="5202180" y="0"/>
                </a:cubicBezTo>
                <a:cubicBezTo>
                  <a:pt x="5475561" y="-75626"/>
                  <a:pt x="5519326" y="14631"/>
                  <a:pt x="5604178" y="0"/>
                </a:cubicBezTo>
                <a:cubicBezTo>
                  <a:pt x="5689030" y="-14631"/>
                  <a:pt x="5932087" y="30856"/>
                  <a:pt x="6100763" y="0"/>
                </a:cubicBezTo>
                <a:cubicBezTo>
                  <a:pt x="6269440" y="-30856"/>
                  <a:pt x="6618093" y="14416"/>
                  <a:pt x="6786523" y="0"/>
                </a:cubicBezTo>
                <a:cubicBezTo>
                  <a:pt x="6954953" y="-14416"/>
                  <a:pt x="7182565" y="39053"/>
                  <a:pt x="7283108" y="0"/>
                </a:cubicBezTo>
                <a:cubicBezTo>
                  <a:pt x="7383652" y="-39053"/>
                  <a:pt x="7629833" y="11490"/>
                  <a:pt x="7779693" y="0"/>
                </a:cubicBezTo>
                <a:cubicBezTo>
                  <a:pt x="7929554" y="-11490"/>
                  <a:pt x="8350942" y="6771"/>
                  <a:pt x="8560040" y="0"/>
                </a:cubicBezTo>
                <a:cubicBezTo>
                  <a:pt x="8769138" y="-6771"/>
                  <a:pt x="9327835" y="37386"/>
                  <a:pt x="9624151" y="0"/>
                </a:cubicBezTo>
                <a:cubicBezTo>
                  <a:pt x="9709315" y="-11215"/>
                  <a:pt x="9787678" y="67851"/>
                  <a:pt x="9789541" y="165390"/>
                </a:cubicBezTo>
                <a:cubicBezTo>
                  <a:pt x="9813877" y="323770"/>
                  <a:pt x="9778760" y="518090"/>
                  <a:pt x="9789541" y="626559"/>
                </a:cubicBezTo>
                <a:cubicBezTo>
                  <a:pt x="9800322" y="735028"/>
                  <a:pt x="9757106" y="951290"/>
                  <a:pt x="9789541" y="1106551"/>
                </a:cubicBezTo>
                <a:cubicBezTo>
                  <a:pt x="9804229" y="1211421"/>
                  <a:pt x="9724146" y="1273773"/>
                  <a:pt x="9624151" y="1271941"/>
                </a:cubicBezTo>
                <a:cubicBezTo>
                  <a:pt x="9356069" y="1347731"/>
                  <a:pt x="9176036" y="1204544"/>
                  <a:pt x="8938391" y="1271941"/>
                </a:cubicBezTo>
                <a:cubicBezTo>
                  <a:pt x="8700746" y="1339338"/>
                  <a:pt x="8409212" y="1252751"/>
                  <a:pt x="8252631" y="1271941"/>
                </a:cubicBezTo>
                <a:cubicBezTo>
                  <a:pt x="8096050" y="1291131"/>
                  <a:pt x="7904900" y="1224862"/>
                  <a:pt x="7756046" y="1271941"/>
                </a:cubicBezTo>
                <a:cubicBezTo>
                  <a:pt x="7607193" y="1319020"/>
                  <a:pt x="7577925" y="1238838"/>
                  <a:pt x="7448636" y="1271941"/>
                </a:cubicBezTo>
                <a:cubicBezTo>
                  <a:pt x="7319347" y="1305044"/>
                  <a:pt x="7276996" y="1260612"/>
                  <a:pt x="7141226" y="1271941"/>
                </a:cubicBezTo>
                <a:cubicBezTo>
                  <a:pt x="7005456" y="1283270"/>
                  <a:pt x="6907211" y="1237084"/>
                  <a:pt x="6739229" y="1271941"/>
                </a:cubicBezTo>
                <a:cubicBezTo>
                  <a:pt x="6571247" y="1306798"/>
                  <a:pt x="6555260" y="1239441"/>
                  <a:pt x="6431819" y="1271941"/>
                </a:cubicBezTo>
                <a:cubicBezTo>
                  <a:pt x="6308378" y="1304441"/>
                  <a:pt x="5869217" y="1228932"/>
                  <a:pt x="5651471" y="1271941"/>
                </a:cubicBezTo>
                <a:cubicBezTo>
                  <a:pt x="5433725" y="1314950"/>
                  <a:pt x="5448495" y="1237236"/>
                  <a:pt x="5249474" y="1271941"/>
                </a:cubicBezTo>
                <a:cubicBezTo>
                  <a:pt x="5050453" y="1306646"/>
                  <a:pt x="4791643" y="1230543"/>
                  <a:pt x="4563714" y="1271941"/>
                </a:cubicBezTo>
                <a:cubicBezTo>
                  <a:pt x="4335785" y="1313339"/>
                  <a:pt x="4399494" y="1259060"/>
                  <a:pt x="4256304" y="1271941"/>
                </a:cubicBezTo>
                <a:cubicBezTo>
                  <a:pt x="4113114" y="1284822"/>
                  <a:pt x="3948928" y="1216295"/>
                  <a:pt x="3665132" y="1271941"/>
                </a:cubicBezTo>
                <a:cubicBezTo>
                  <a:pt x="3381336" y="1327587"/>
                  <a:pt x="3157822" y="1196528"/>
                  <a:pt x="2979371" y="1271941"/>
                </a:cubicBezTo>
                <a:cubicBezTo>
                  <a:pt x="2800920" y="1347354"/>
                  <a:pt x="2627896" y="1267470"/>
                  <a:pt x="2388199" y="1271941"/>
                </a:cubicBezTo>
                <a:cubicBezTo>
                  <a:pt x="2148502" y="1276412"/>
                  <a:pt x="1918965" y="1205729"/>
                  <a:pt x="1797026" y="1271941"/>
                </a:cubicBezTo>
                <a:cubicBezTo>
                  <a:pt x="1675087" y="1338153"/>
                  <a:pt x="1437650" y="1195645"/>
                  <a:pt x="1111266" y="1271941"/>
                </a:cubicBezTo>
                <a:cubicBezTo>
                  <a:pt x="784882" y="1348237"/>
                  <a:pt x="833656" y="1254685"/>
                  <a:pt x="709269" y="1271941"/>
                </a:cubicBezTo>
                <a:cubicBezTo>
                  <a:pt x="584882" y="1289197"/>
                  <a:pt x="305434" y="1233027"/>
                  <a:pt x="165390" y="1271941"/>
                </a:cubicBezTo>
                <a:cubicBezTo>
                  <a:pt x="68302" y="1295333"/>
                  <a:pt x="-835" y="1213534"/>
                  <a:pt x="0" y="1106551"/>
                </a:cubicBezTo>
                <a:cubicBezTo>
                  <a:pt x="-2721" y="986318"/>
                  <a:pt x="52356" y="744378"/>
                  <a:pt x="0" y="626559"/>
                </a:cubicBezTo>
                <a:cubicBezTo>
                  <a:pt x="-52356" y="508740"/>
                  <a:pt x="19537" y="290555"/>
                  <a:pt x="0" y="165390"/>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Từ ngữ chỉ sự vật: Trăng, cánh rừng, quả, nhà, biển, mắt cá, sân chơi, quả bóng, trời.  </a:t>
            </a:r>
          </a:p>
        </p:txBody>
      </p:sp>
      <p:sp>
        <p:nvSpPr>
          <p:cNvPr id="154" name="Rectangle: Rounded Corners 33">
            <a:extLst>
              <a:ext uri="{FF2B5EF4-FFF2-40B4-BE49-F238E27FC236}">
                <a16:creationId xmlns="" xmlns:a16="http://schemas.microsoft.com/office/drawing/2014/main" id="{BF87FFA0-2660-44C4-9924-040EE1B15485}"/>
              </a:ext>
            </a:extLst>
          </p:cNvPr>
          <p:cNvSpPr/>
          <p:nvPr/>
        </p:nvSpPr>
        <p:spPr>
          <a:xfrm>
            <a:off x="1472110" y="4813952"/>
            <a:ext cx="9789541" cy="1271941"/>
          </a:xfrm>
          <a:custGeom>
            <a:avLst/>
            <a:gdLst>
              <a:gd name="connsiteX0" fmla="*/ 0 w 9789541"/>
              <a:gd name="connsiteY0" fmla="*/ 165390 h 1271941"/>
              <a:gd name="connsiteX1" fmla="*/ 165390 w 9789541"/>
              <a:gd name="connsiteY1" fmla="*/ 0 h 1271941"/>
              <a:gd name="connsiteX2" fmla="*/ 661975 w 9789541"/>
              <a:gd name="connsiteY2" fmla="*/ 0 h 1271941"/>
              <a:gd name="connsiteX3" fmla="*/ 1442323 w 9789541"/>
              <a:gd name="connsiteY3" fmla="*/ 0 h 1271941"/>
              <a:gd name="connsiteX4" fmla="*/ 2033495 w 9789541"/>
              <a:gd name="connsiteY4" fmla="*/ 0 h 1271941"/>
              <a:gd name="connsiteX5" fmla="*/ 2530080 w 9789541"/>
              <a:gd name="connsiteY5" fmla="*/ 0 h 1271941"/>
              <a:gd name="connsiteX6" fmla="*/ 2932078 w 9789541"/>
              <a:gd name="connsiteY6" fmla="*/ 0 h 1271941"/>
              <a:gd name="connsiteX7" fmla="*/ 3334075 w 9789541"/>
              <a:gd name="connsiteY7" fmla="*/ 0 h 1271941"/>
              <a:gd name="connsiteX8" fmla="*/ 3830660 w 9789541"/>
              <a:gd name="connsiteY8" fmla="*/ 0 h 1271941"/>
              <a:gd name="connsiteX9" fmla="*/ 4516420 w 9789541"/>
              <a:gd name="connsiteY9" fmla="*/ 0 h 1271941"/>
              <a:gd name="connsiteX10" fmla="*/ 4918417 w 9789541"/>
              <a:gd name="connsiteY10" fmla="*/ 0 h 1271941"/>
              <a:gd name="connsiteX11" fmla="*/ 5509590 w 9789541"/>
              <a:gd name="connsiteY11" fmla="*/ 0 h 1271941"/>
              <a:gd name="connsiteX12" fmla="*/ 6100763 w 9789541"/>
              <a:gd name="connsiteY12" fmla="*/ 0 h 1271941"/>
              <a:gd name="connsiteX13" fmla="*/ 6502760 w 9789541"/>
              <a:gd name="connsiteY13" fmla="*/ 0 h 1271941"/>
              <a:gd name="connsiteX14" fmla="*/ 7093932 w 9789541"/>
              <a:gd name="connsiteY14" fmla="*/ 0 h 1271941"/>
              <a:gd name="connsiteX15" fmla="*/ 7685105 w 9789541"/>
              <a:gd name="connsiteY15" fmla="*/ 0 h 1271941"/>
              <a:gd name="connsiteX16" fmla="*/ 8276278 w 9789541"/>
              <a:gd name="connsiteY16" fmla="*/ 0 h 1271941"/>
              <a:gd name="connsiteX17" fmla="*/ 8678275 w 9789541"/>
              <a:gd name="connsiteY17" fmla="*/ 0 h 1271941"/>
              <a:gd name="connsiteX18" fmla="*/ 9624151 w 9789541"/>
              <a:gd name="connsiteY18" fmla="*/ 0 h 1271941"/>
              <a:gd name="connsiteX19" fmla="*/ 9789541 w 9789541"/>
              <a:gd name="connsiteY19" fmla="*/ 165390 h 1271941"/>
              <a:gd name="connsiteX20" fmla="*/ 9789541 w 9789541"/>
              <a:gd name="connsiteY20" fmla="*/ 617147 h 1271941"/>
              <a:gd name="connsiteX21" fmla="*/ 9789541 w 9789541"/>
              <a:gd name="connsiteY21" fmla="*/ 1106551 h 1271941"/>
              <a:gd name="connsiteX22" fmla="*/ 9624151 w 9789541"/>
              <a:gd name="connsiteY22" fmla="*/ 1271941 h 1271941"/>
              <a:gd name="connsiteX23" fmla="*/ 9222154 w 9789541"/>
              <a:gd name="connsiteY23" fmla="*/ 1271941 h 1271941"/>
              <a:gd name="connsiteX24" fmla="*/ 8536393 w 9789541"/>
              <a:gd name="connsiteY24" fmla="*/ 1271941 h 1271941"/>
              <a:gd name="connsiteX25" fmla="*/ 8228984 w 9789541"/>
              <a:gd name="connsiteY25" fmla="*/ 1271941 h 1271941"/>
              <a:gd name="connsiteX26" fmla="*/ 7637811 w 9789541"/>
              <a:gd name="connsiteY26" fmla="*/ 1271941 h 1271941"/>
              <a:gd name="connsiteX27" fmla="*/ 7330401 w 9789541"/>
              <a:gd name="connsiteY27" fmla="*/ 1271941 h 1271941"/>
              <a:gd name="connsiteX28" fmla="*/ 6739229 w 9789541"/>
              <a:gd name="connsiteY28" fmla="*/ 1271941 h 1271941"/>
              <a:gd name="connsiteX29" fmla="*/ 6242644 w 9789541"/>
              <a:gd name="connsiteY29" fmla="*/ 1271941 h 1271941"/>
              <a:gd name="connsiteX30" fmla="*/ 5556884 w 9789541"/>
              <a:gd name="connsiteY30" fmla="*/ 1271941 h 1271941"/>
              <a:gd name="connsiteX31" fmla="*/ 4776536 w 9789541"/>
              <a:gd name="connsiteY31" fmla="*/ 1271941 h 1271941"/>
              <a:gd name="connsiteX32" fmla="*/ 4469126 w 9789541"/>
              <a:gd name="connsiteY32" fmla="*/ 1271941 h 1271941"/>
              <a:gd name="connsiteX33" fmla="*/ 3783366 w 9789541"/>
              <a:gd name="connsiteY33" fmla="*/ 1271941 h 1271941"/>
              <a:gd name="connsiteX34" fmla="*/ 3097606 w 9789541"/>
              <a:gd name="connsiteY34" fmla="*/ 1271941 h 1271941"/>
              <a:gd name="connsiteX35" fmla="*/ 2695609 w 9789541"/>
              <a:gd name="connsiteY35" fmla="*/ 1271941 h 1271941"/>
              <a:gd name="connsiteX36" fmla="*/ 2009848 w 9789541"/>
              <a:gd name="connsiteY36" fmla="*/ 1271941 h 1271941"/>
              <a:gd name="connsiteX37" fmla="*/ 1607851 w 9789541"/>
              <a:gd name="connsiteY37" fmla="*/ 1271941 h 1271941"/>
              <a:gd name="connsiteX38" fmla="*/ 1300441 w 9789541"/>
              <a:gd name="connsiteY38" fmla="*/ 1271941 h 1271941"/>
              <a:gd name="connsiteX39" fmla="*/ 803856 w 9789541"/>
              <a:gd name="connsiteY39" fmla="*/ 1271941 h 1271941"/>
              <a:gd name="connsiteX40" fmla="*/ 165390 w 9789541"/>
              <a:gd name="connsiteY40" fmla="*/ 1271941 h 1271941"/>
              <a:gd name="connsiteX41" fmla="*/ 0 w 9789541"/>
              <a:gd name="connsiteY41" fmla="*/ 1106551 h 1271941"/>
              <a:gd name="connsiteX42" fmla="*/ 0 w 9789541"/>
              <a:gd name="connsiteY42" fmla="*/ 664205 h 1271941"/>
              <a:gd name="connsiteX43" fmla="*/ 0 w 9789541"/>
              <a:gd name="connsiteY43" fmla="*/ 165390 h 1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89541" h="1271941" fill="none" extrusionOk="0">
                <a:moveTo>
                  <a:pt x="0" y="165390"/>
                </a:moveTo>
                <a:cubicBezTo>
                  <a:pt x="-10518" y="74674"/>
                  <a:pt x="53210" y="2256"/>
                  <a:pt x="165390" y="0"/>
                </a:cubicBezTo>
                <a:cubicBezTo>
                  <a:pt x="325905" y="-21156"/>
                  <a:pt x="416598" y="49923"/>
                  <a:pt x="661975" y="0"/>
                </a:cubicBezTo>
                <a:cubicBezTo>
                  <a:pt x="907353" y="-49923"/>
                  <a:pt x="1150545" y="12283"/>
                  <a:pt x="1442323" y="0"/>
                </a:cubicBezTo>
                <a:cubicBezTo>
                  <a:pt x="1734101" y="-12283"/>
                  <a:pt x="1769927" y="27333"/>
                  <a:pt x="2033495" y="0"/>
                </a:cubicBezTo>
                <a:cubicBezTo>
                  <a:pt x="2297063" y="-27333"/>
                  <a:pt x="2402338" y="982"/>
                  <a:pt x="2530080" y="0"/>
                </a:cubicBezTo>
                <a:cubicBezTo>
                  <a:pt x="2657823" y="-982"/>
                  <a:pt x="2812700" y="44020"/>
                  <a:pt x="2932078" y="0"/>
                </a:cubicBezTo>
                <a:cubicBezTo>
                  <a:pt x="3051456" y="-44020"/>
                  <a:pt x="3251464" y="16422"/>
                  <a:pt x="3334075" y="0"/>
                </a:cubicBezTo>
                <a:cubicBezTo>
                  <a:pt x="3416686" y="-16422"/>
                  <a:pt x="3592478" y="44931"/>
                  <a:pt x="3830660" y="0"/>
                </a:cubicBezTo>
                <a:cubicBezTo>
                  <a:pt x="4068842" y="-44931"/>
                  <a:pt x="4362032" y="79372"/>
                  <a:pt x="4516420" y="0"/>
                </a:cubicBezTo>
                <a:cubicBezTo>
                  <a:pt x="4670808" y="-79372"/>
                  <a:pt x="4819847" y="14409"/>
                  <a:pt x="4918417" y="0"/>
                </a:cubicBezTo>
                <a:cubicBezTo>
                  <a:pt x="5016987" y="-14409"/>
                  <a:pt x="5330198" y="19555"/>
                  <a:pt x="5509590" y="0"/>
                </a:cubicBezTo>
                <a:cubicBezTo>
                  <a:pt x="5688982" y="-19555"/>
                  <a:pt x="5919371" y="33122"/>
                  <a:pt x="6100763" y="0"/>
                </a:cubicBezTo>
                <a:cubicBezTo>
                  <a:pt x="6282155" y="-33122"/>
                  <a:pt x="6338456" y="39552"/>
                  <a:pt x="6502760" y="0"/>
                </a:cubicBezTo>
                <a:cubicBezTo>
                  <a:pt x="6667064" y="-39552"/>
                  <a:pt x="6975511" y="68743"/>
                  <a:pt x="7093932" y="0"/>
                </a:cubicBezTo>
                <a:cubicBezTo>
                  <a:pt x="7212353" y="-68743"/>
                  <a:pt x="7417918" y="33234"/>
                  <a:pt x="7685105" y="0"/>
                </a:cubicBezTo>
                <a:cubicBezTo>
                  <a:pt x="7952292" y="-33234"/>
                  <a:pt x="8010737" y="69541"/>
                  <a:pt x="8276278" y="0"/>
                </a:cubicBezTo>
                <a:cubicBezTo>
                  <a:pt x="8541819" y="-69541"/>
                  <a:pt x="8544208" y="30684"/>
                  <a:pt x="8678275" y="0"/>
                </a:cubicBezTo>
                <a:cubicBezTo>
                  <a:pt x="8812342" y="-30684"/>
                  <a:pt x="9181128" y="40030"/>
                  <a:pt x="9624151" y="0"/>
                </a:cubicBezTo>
                <a:cubicBezTo>
                  <a:pt x="9695532" y="-4976"/>
                  <a:pt x="9787262" y="51978"/>
                  <a:pt x="9789541" y="165390"/>
                </a:cubicBezTo>
                <a:cubicBezTo>
                  <a:pt x="9826781" y="277092"/>
                  <a:pt x="9782543" y="523041"/>
                  <a:pt x="9789541" y="617147"/>
                </a:cubicBezTo>
                <a:cubicBezTo>
                  <a:pt x="9796539" y="711253"/>
                  <a:pt x="9787198" y="994875"/>
                  <a:pt x="9789541" y="1106551"/>
                </a:cubicBezTo>
                <a:cubicBezTo>
                  <a:pt x="9783015" y="1184435"/>
                  <a:pt x="9718597" y="1289442"/>
                  <a:pt x="9624151" y="1271941"/>
                </a:cubicBezTo>
                <a:cubicBezTo>
                  <a:pt x="9537595" y="1290662"/>
                  <a:pt x="9325070" y="1259067"/>
                  <a:pt x="9222154" y="1271941"/>
                </a:cubicBezTo>
                <a:cubicBezTo>
                  <a:pt x="9119238" y="1284815"/>
                  <a:pt x="8812866" y="1207686"/>
                  <a:pt x="8536393" y="1271941"/>
                </a:cubicBezTo>
                <a:cubicBezTo>
                  <a:pt x="8259920" y="1336196"/>
                  <a:pt x="8353035" y="1239520"/>
                  <a:pt x="8228984" y="1271941"/>
                </a:cubicBezTo>
                <a:cubicBezTo>
                  <a:pt x="8104933" y="1304362"/>
                  <a:pt x="7885836" y="1223897"/>
                  <a:pt x="7637811" y="1271941"/>
                </a:cubicBezTo>
                <a:cubicBezTo>
                  <a:pt x="7389786" y="1319985"/>
                  <a:pt x="7422173" y="1255942"/>
                  <a:pt x="7330401" y="1271941"/>
                </a:cubicBezTo>
                <a:cubicBezTo>
                  <a:pt x="7238629" y="1287940"/>
                  <a:pt x="6995497" y="1233053"/>
                  <a:pt x="6739229" y="1271941"/>
                </a:cubicBezTo>
                <a:cubicBezTo>
                  <a:pt x="6482961" y="1310829"/>
                  <a:pt x="6431794" y="1265738"/>
                  <a:pt x="6242644" y="1271941"/>
                </a:cubicBezTo>
                <a:cubicBezTo>
                  <a:pt x="6053494" y="1278144"/>
                  <a:pt x="5777733" y="1197623"/>
                  <a:pt x="5556884" y="1271941"/>
                </a:cubicBezTo>
                <a:cubicBezTo>
                  <a:pt x="5336035" y="1346259"/>
                  <a:pt x="5135461" y="1194198"/>
                  <a:pt x="4776536" y="1271941"/>
                </a:cubicBezTo>
                <a:cubicBezTo>
                  <a:pt x="4417611" y="1349684"/>
                  <a:pt x="4581905" y="1249045"/>
                  <a:pt x="4469126" y="1271941"/>
                </a:cubicBezTo>
                <a:cubicBezTo>
                  <a:pt x="4356347" y="1294837"/>
                  <a:pt x="3927489" y="1220693"/>
                  <a:pt x="3783366" y="1271941"/>
                </a:cubicBezTo>
                <a:cubicBezTo>
                  <a:pt x="3639243" y="1323189"/>
                  <a:pt x="3258796" y="1222397"/>
                  <a:pt x="3097606" y="1271941"/>
                </a:cubicBezTo>
                <a:cubicBezTo>
                  <a:pt x="2936416" y="1321485"/>
                  <a:pt x="2870591" y="1226240"/>
                  <a:pt x="2695609" y="1271941"/>
                </a:cubicBezTo>
                <a:cubicBezTo>
                  <a:pt x="2520627" y="1317642"/>
                  <a:pt x="2269772" y="1254211"/>
                  <a:pt x="2009848" y="1271941"/>
                </a:cubicBezTo>
                <a:cubicBezTo>
                  <a:pt x="1749924" y="1289671"/>
                  <a:pt x="1710589" y="1246660"/>
                  <a:pt x="1607851" y="1271941"/>
                </a:cubicBezTo>
                <a:cubicBezTo>
                  <a:pt x="1505113" y="1297222"/>
                  <a:pt x="1431605" y="1251500"/>
                  <a:pt x="1300441" y="1271941"/>
                </a:cubicBezTo>
                <a:cubicBezTo>
                  <a:pt x="1169277" y="1292382"/>
                  <a:pt x="1050083" y="1239419"/>
                  <a:pt x="803856" y="1271941"/>
                </a:cubicBezTo>
                <a:cubicBezTo>
                  <a:pt x="557630" y="1304463"/>
                  <a:pt x="325882" y="1252502"/>
                  <a:pt x="165390" y="1271941"/>
                </a:cubicBezTo>
                <a:cubicBezTo>
                  <a:pt x="77483" y="1275620"/>
                  <a:pt x="-6434" y="1193121"/>
                  <a:pt x="0" y="1106551"/>
                </a:cubicBezTo>
                <a:cubicBezTo>
                  <a:pt x="-35268" y="972399"/>
                  <a:pt x="30820" y="834830"/>
                  <a:pt x="0" y="664205"/>
                </a:cubicBezTo>
                <a:cubicBezTo>
                  <a:pt x="-30820" y="493580"/>
                  <a:pt x="54768" y="342954"/>
                  <a:pt x="0" y="165390"/>
                </a:cubicBezTo>
                <a:close/>
              </a:path>
              <a:path w="9789541" h="1271941" stroke="0" extrusionOk="0">
                <a:moveTo>
                  <a:pt x="0" y="165390"/>
                </a:moveTo>
                <a:cubicBezTo>
                  <a:pt x="-16026" y="88478"/>
                  <a:pt x="73274" y="4022"/>
                  <a:pt x="165390" y="0"/>
                </a:cubicBezTo>
                <a:cubicBezTo>
                  <a:pt x="382013" y="-39933"/>
                  <a:pt x="693555" y="46256"/>
                  <a:pt x="945738" y="0"/>
                </a:cubicBezTo>
                <a:cubicBezTo>
                  <a:pt x="1197921" y="-46256"/>
                  <a:pt x="1371194" y="18937"/>
                  <a:pt x="1536910" y="0"/>
                </a:cubicBezTo>
                <a:cubicBezTo>
                  <a:pt x="1702626" y="-18937"/>
                  <a:pt x="1826856" y="40251"/>
                  <a:pt x="1938908" y="0"/>
                </a:cubicBezTo>
                <a:cubicBezTo>
                  <a:pt x="2050960" y="-40251"/>
                  <a:pt x="2338330" y="31954"/>
                  <a:pt x="2530080" y="0"/>
                </a:cubicBezTo>
                <a:cubicBezTo>
                  <a:pt x="2721830" y="-31954"/>
                  <a:pt x="2684075" y="19724"/>
                  <a:pt x="2837490" y="0"/>
                </a:cubicBezTo>
                <a:cubicBezTo>
                  <a:pt x="2990905" y="-19724"/>
                  <a:pt x="3159544" y="50043"/>
                  <a:pt x="3334075" y="0"/>
                </a:cubicBezTo>
                <a:cubicBezTo>
                  <a:pt x="3508606" y="-50043"/>
                  <a:pt x="3702898" y="38065"/>
                  <a:pt x="3925247" y="0"/>
                </a:cubicBezTo>
                <a:cubicBezTo>
                  <a:pt x="4147596" y="-38065"/>
                  <a:pt x="4320346" y="59893"/>
                  <a:pt x="4516420" y="0"/>
                </a:cubicBezTo>
                <a:cubicBezTo>
                  <a:pt x="4712494" y="-59893"/>
                  <a:pt x="4928799" y="75626"/>
                  <a:pt x="5202180" y="0"/>
                </a:cubicBezTo>
                <a:cubicBezTo>
                  <a:pt x="5475561" y="-75626"/>
                  <a:pt x="5519326" y="14631"/>
                  <a:pt x="5604178" y="0"/>
                </a:cubicBezTo>
                <a:cubicBezTo>
                  <a:pt x="5689030" y="-14631"/>
                  <a:pt x="5932087" y="30856"/>
                  <a:pt x="6100763" y="0"/>
                </a:cubicBezTo>
                <a:cubicBezTo>
                  <a:pt x="6269440" y="-30856"/>
                  <a:pt x="6618093" y="14416"/>
                  <a:pt x="6786523" y="0"/>
                </a:cubicBezTo>
                <a:cubicBezTo>
                  <a:pt x="6954953" y="-14416"/>
                  <a:pt x="7182565" y="39053"/>
                  <a:pt x="7283108" y="0"/>
                </a:cubicBezTo>
                <a:cubicBezTo>
                  <a:pt x="7383652" y="-39053"/>
                  <a:pt x="7629833" y="11490"/>
                  <a:pt x="7779693" y="0"/>
                </a:cubicBezTo>
                <a:cubicBezTo>
                  <a:pt x="7929554" y="-11490"/>
                  <a:pt x="8350942" y="6771"/>
                  <a:pt x="8560040" y="0"/>
                </a:cubicBezTo>
                <a:cubicBezTo>
                  <a:pt x="8769138" y="-6771"/>
                  <a:pt x="9327835" y="37386"/>
                  <a:pt x="9624151" y="0"/>
                </a:cubicBezTo>
                <a:cubicBezTo>
                  <a:pt x="9709315" y="-11215"/>
                  <a:pt x="9787678" y="67851"/>
                  <a:pt x="9789541" y="165390"/>
                </a:cubicBezTo>
                <a:cubicBezTo>
                  <a:pt x="9813877" y="323770"/>
                  <a:pt x="9778760" y="518090"/>
                  <a:pt x="9789541" y="626559"/>
                </a:cubicBezTo>
                <a:cubicBezTo>
                  <a:pt x="9800322" y="735028"/>
                  <a:pt x="9757106" y="951290"/>
                  <a:pt x="9789541" y="1106551"/>
                </a:cubicBezTo>
                <a:cubicBezTo>
                  <a:pt x="9804229" y="1211421"/>
                  <a:pt x="9724146" y="1273773"/>
                  <a:pt x="9624151" y="1271941"/>
                </a:cubicBezTo>
                <a:cubicBezTo>
                  <a:pt x="9356069" y="1347731"/>
                  <a:pt x="9176036" y="1204544"/>
                  <a:pt x="8938391" y="1271941"/>
                </a:cubicBezTo>
                <a:cubicBezTo>
                  <a:pt x="8700746" y="1339338"/>
                  <a:pt x="8409212" y="1252751"/>
                  <a:pt x="8252631" y="1271941"/>
                </a:cubicBezTo>
                <a:cubicBezTo>
                  <a:pt x="8096050" y="1291131"/>
                  <a:pt x="7904900" y="1224862"/>
                  <a:pt x="7756046" y="1271941"/>
                </a:cubicBezTo>
                <a:cubicBezTo>
                  <a:pt x="7607193" y="1319020"/>
                  <a:pt x="7577925" y="1238838"/>
                  <a:pt x="7448636" y="1271941"/>
                </a:cubicBezTo>
                <a:cubicBezTo>
                  <a:pt x="7319347" y="1305044"/>
                  <a:pt x="7276996" y="1260612"/>
                  <a:pt x="7141226" y="1271941"/>
                </a:cubicBezTo>
                <a:cubicBezTo>
                  <a:pt x="7005456" y="1283270"/>
                  <a:pt x="6907211" y="1237084"/>
                  <a:pt x="6739229" y="1271941"/>
                </a:cubicBezTo>
                <a:cubicBezTo>
                  <a:pt x="6571247" y="1306798"/>
                  <a:pt x="6555260" y="1239441"/>
                  <a:pt x="6431819" y="1271941"/>
                </a:cubicBezTo>
                <a:cubicBezTo>
                  <a:pt x="6308378" y="1304441"/>
                  <a:pt x="5869217" y="1228932"/>
                  <a:pt x="5651471" y="1271941"/>
                </a:cubicBezTo>
                <a:cubicBezTo>
                  <a:pt x="5433725" y="1314950"/>
                  <a:pt x="5448495" y="1237236"/>
                  <a:pt x="5249474" y="1271941"/>
                </a:cubicBezTo>
                <a:cubicBezTo>
                  <a:pt x="5050453" y="1306646"/>
                  <a:pt x="4791643" y="1230543"/>
                  <a:pt x="4563714" y="1271941"/>
                </a:cubicBezTo>
                <a:cubicBezTo>
                  <a:pt x="4335785" y="1313339"/>
                  <a:pt x="4399494" y="1259060"/>
                  <a:pt x="4256304" y="1271941"/>
                </a:cubicBezTo>
                <a:cubicBezTo>
                  <a:pt x="4113114" y="1284822"/>
                  <a:pt x="3948928" y="1216295"/>
                  <a:pt x="3665132" y="1271941"/>
                </a:cubicBezTo>
                <a:cubicBezTo>
                  <a:pt x="3381336" y="1327587"/>
                  <a:pt x="3157822" y="1196528"/>
                  <a:pt x="2979371" y="1271941"/>
                </a:cubicBezTo>
                <a:cubicBezTo>
                  <a:pt x="2800920" y="1347354"/>
                  <a:pt x="2627896" y="1267470"/>
                  <a:pt x="2388199" y="1271941"/>
                </a:cubicBezTo>
                <a:cubicBezTo>
                  <a:pt x="2148502" y="1276412"/>
                  <a:pt x="1918965" y="1205729"/>
                  <a:pt x="1797026" y="1271941"/>
                </a:cubicBezTo>
                <a:cubicBezTo>
                  <a:pt x="1675087" y="1338153"/>
                  <a:pt x="1437650" y="1195645"/>
                  <a:pt x="1111266" y="1271941"/>
                </a:cubicBezTo>
                <a:cubicBezTo>
                  <a:pt x="784882" y="1348237"/>
                  <a:pt x="833656" y="1254685"/>
                  <a:pt x="709269" y="1271941"/>
                </a:cubicBezTo>
                <a:cubicBezTo>
                  <a:pt x="584882" y="1289197"/>
                  <a:pt x="305434" y="1233027"/>
                  <a:pt x="165390" y="1271941"/>
                </a:cubicBezTo>
                <a:cubicBezTo>
                  <a:pt x="68302" y="1295333"/>
                  <a:pt x="-835" y="1213534"/>
                  <a:pt x="0" y="1106551"/>
                </a:cubicBezTo>
                <a:cubicBezTo>
                  <a:pt x="-2721" y="986318"/>
                  <a:pt x="52356" y="744378"/>
                  <a:pt x="0" y="626559"/>
                </a:cubicBezTo>
                <a:cubicBezTo>
                  <a:pt x="-52356" y="508740"/>
                  <a:pt x="19537" y="290555"/>
                  <a:pt x="0" y="165390"/>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Từ ngữ chỉ đặc điểm: hồng, xanh, </a:t>
            </a:r>
            <a:r>
              <a:rPr lang="en-US" sz="3200" b="1" kern="0" dirty="0" err="1">
                <a:solidFill>
                  <a:srgbClr val="CA1E49">
                    <a:lumMod val="75000"/>
                  </a:srgbClr>
                </a:solidFill>
                <a:latin typeface="Calibri" panose="020F0502020204030204" pitchFamily="34" charset="0"/>
                <a:cs typeface="Calibri" panose="020F0502020204030204" pitchFamily="34" charset="0"/>
                <a:sym typeface="Arial"/>
              </a:rPr>
              <a:t>xa</a:t>
            </a:r>
            <a:r>
              <a:rPr lang="en-US"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tròn,...</a:t>
            </a:r>
          </a:p>
        </p:txBody>
      </p:sp>
    </p:spTree>
    <p:extLst>
      <p:ext uri="{BB962C8B-B14F-4D97-AF65-F5344CB8AC3E}">
        <p14:creationId xmlns:p14="http://schemas.microsoft.com/office/powerpoint/2010/main" val="1547449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4"/>
                                        </p:tgtEl>
                                        <p:attrNameLst>
                                          <p:attrName>style.visibility</p:attrName>
                                        </p:attrNameLst>
                                      </p:cBhvr>
                                      <p:to>
                                        <p:strVal val="visible"/>
                                      </p:to>
                                    </p:set>
                                    <p:anim calcmode="lin" valueType="num">
                                      <p:cBhvr additive="base">
                                        <p:cTn id="19" dur="500" fill="hold"/>
                                        <p:tgtEl>
                                          <p:spTgt spid="154"/>
                                        </p:tgtEl>
                                        <p:attrNameLst>
                                          <p:attrName>ppt_x</p:attrName>
                                        </p:attrNameLst>
                                      </p:cBhvr>
                                      <p:tavLst>
                                        <p:tav tm="0">
                                          <p:val>
                                            <p:strVal val="#ppt_x"/>
                                          </p:val>
                                        </p:tav>
                                        <p:tav tm="100000">
                                          <p:val>
                                            <p:strVal val="#ppt_x"/>
                                          </p:val>
                                        </p:tav>
                                      </p:tavLst>
                                    </p:anim>
                                    <p:anim calcmode="lin" valueType="num">
                                      <p:cBhvr additive="base">
                                        <p:cTn id="20"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P spid="1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Box 118">
            <a:extLst>
              <a:ext uri="{FF2B5EF4-FFF2-40B4-BE49-F238E27FC236}">
                <a16:creationId xmlns="" xmlns:a16="http://schemas.microsoft.com/office/drawing/2014/main" id="{2FABA88A-25EF-4D2E-9C9F-4C7231F222F9}"/>
              </a:ext>
            </a:extLst>
          </p:cNvPr>
          <p:cNvSpPr txBox="1"/>
          <p:nvPr/>
        </p:nvSpPr>
        <p:spPr>
          <a:xfrm>
            <a:off x="1276351" y="882812"/>
            <a:ext cx="9810750" cy="1077218"/>
          </a:xfrm>
          <a:prstGeom prst="rect">
            <a:avLst/>
          </a:prstGeom>
          <a:noFill/>
        </p:spPr>
        <p:txBody>
          <a:bodyPr wrap="square" rtlCol="0">
            <a:spAutoFit/>
          </a:bodyPr>
          <a:lstStyle/>
          <a:p>
            <a:pPr lvl="0"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b. Trong bài thơ, trăng được so sánh với quả chín, mắt cá, quả bóng. </a:t>
            </a:r>
          </a:p>
        </p:txBody>
      </p:sp>
      <p:sp>
        <p:nvSpPr>
          <p:cNvPr id="153" name="Rectangle: Rounded Corners 33">
            <a:extLst>
              <a:ext uri="{FF2B5EF4-FFF2-40B4-BE49-F238E27FC236}">
                <a16:creationId xmlns="" xmlns:a16="http://schemas.microsoft.com/office/drawing/2014/main" id="{B68D912C-107F-4A7C-94F4-41347A487C73}"/>
              </a:ext>
            </a:extLst>
          </p:cNvPr>
          <p:cNvSpPr/>
          <p:nvPr/>
        </p:nvSpPr>
        <p:spPr>
          <a:xfrm>
            <a:off x="1605460" y="3318527"/>
            <a:ext cx="9789541" cy="2120248"/>
          </a:xfrm>
          <a:custGeom>
            <a:avLst/>
            <a:gdLst>
              <a:gd name="connsiteX0" fmla="*/ 0 w 9789541"/>
              <a:gd name="connsiteY0" fmla="*/ 275696 h 2120248"/>
              <a:gd name="connsiteX1" fmla="*/ 275696 w 9789541"/>
              <a:gd name="connsiteY1" fmla="*/ 0 h 2120248"/>
              <a:gd name="connsiteX2" fmla="*/ 668317 w 9789541"/>
              <a:gd name="connsiteY2" fmla="*/ 0 h 2120248"/>
              <a:gd name="connsiteX3" fmla="*/ 1060939 w 9789541"/>
              <a:gd name="connsiteY3" fmla="*/ 0 h 2120248"/>
              <a:gd name="connsiteX4" fmla="*/ 1453560 w 9789541"/>
              <a:gd name="connsiteY4" fmla="*/ 0 h 2120248"/>
              <a:gd name="connsiteX5" fmla="*/ 1938563 w 9789541"/>
              <a:gd name="connsiteY5" fmla="*/ 0 h 2120248"/>
              <a:gd name="connsiteX6" fmla="*/ 2608329 w 9789541"/>
              <a:gd name="connsiteY6" fmla="*/ 0 h 2120248"/>
              <a:gd name="connsiteX7" fmla="*/ 3000950 w 9789541"/>
              <a:gd name="connsiteY7" fmla="*/ 0 h 2120248"/>
              <a:gd name="connsiteX8" fmla="*/ 3578334 w 9789541"/>
              <a:gd name="connsiteY8" fmla="*/ 0 h 2120248"/>
              <a:gd name="connsiteX9" fmla="*/ 4155719 w 9789541"/>
              <a:gd name="connsiteY9" fmla="*/ 0 h 2120248"/>
              <a:gd name="connsiteX10" fmla="*/ 4548340 w 9789541"/>
              <a:gd name="connsiteY10" fmla="*/ 0 h 2120248"/>
              <a:gd name="connsiteX11" fmla="*/ 5125724 w 9789541"/>
              <a:gd name="connsiteY11" fmla="*/ 0 h 2120248"/>
              <a:gd name="connsiteX12" fmla="*/ 5703109 w 9789541"/>
              <a:gd name="connsiteY12" fmla="*/ 0 h 2120248"/>
              <a:gd name="connsiteX13" fmla="*/ 6280493 w 9789541"/>
              <a:gd name="connsiteY13" fmla="*/ 0 h 2120248"/>
              <a:gd name="connsiteX14" fmla="*/ 6673114 w 9789541"/>
              <a:gd name="connsiteY14" fmla="*/ 0 h 2120248"/>
              <a:gd name="connsiteX15" fmla="*/ 7158117 w 9789541"/>
              <a:gd name="connsiteY15" fmla="*/ 0 h 2120248"/>
              <a:gd name="connsiteX16" fmla="*/ 7550738 w 9789541"/>
              <a:gd name="connsiteY16" fmla="*/ 0 h 2120248"/>
              <a:gd name="connsiteX17" fmla="*/ 8312886 w 9789541"/>
              <a:gd name="connsiteY17" fmla="*/ 0 h 2120248"/>
              <a:gd name="connsiteX18" fmla="*/ 8613125 w 9789541"/>
              <a:gd name="connsiteY18" fmla="*/ 0 h 2120248"/>
              <a:gd name="connsiteX19" fmla="*/ 9513845 w 9789541"/>
              <a:gd name="connsiteY19" fmla="*/ 0 h 2120248"/>
              <a:gd name="connsiteX20" fmla="*/ 9789541 w 9789541"/>
              <a:gd name="connsiteY20" fmla="*/ 275696 h 2120248"/>
              <a:gd name="connsiteX21" fmla="*/ 9789541 w 9789541"/>
              <a:gd name="connsiteY21" fmla="*/ 767271 h 2120248"/>
              <a:gd name="connsiteX22" fmla="*/ 9789541 w 9789541"/>
              <a:gd name="connsiteY22" fmla="*/ 1305911 h 2120248"/>
              <a:gd name="connsiteX23" fmla="*/ 9789541 w 9789541"/>
              <a:gd name="connsiteY23" fmla="*/ 1844552 h 2120248"/>
              <a:gd name="connsiteX24" fmla="*/ 9513845 w 9789541"/>
              <a:gd name="connsiteY24" fmla="*/ 2120248 h 2120248"/>
              <a:gd name="connsiteX25" fmla="*/ 8936461 w 9789541"/>
              <a:gd name="connsiteY25" fmla="*/ 2120248 h 2120248"/>
              <a:gd name="connsiteX26" fmla="*/ 8451458 w 9789541"/>
              <a:gd name="connsiteY26" fmla="*/ 2120248 h 2120248"/>
              <a:gd name="connsiteX27" fmla="*/ 7781692 w 9789541"/>
              <a:gd name="connsiteY27" fmla="*/ 2120248 h 2120248"/>
              <a:gd name="connsiteX28" fmla="*/ 7019545 w 9789541"/>
              <a:gd name="connsiteY28" fmla="*/ 2120248 h 2120248"/>
              <a:gd name="connsiteX29" fmla="*/ 6719305 w 9789541"/>
              <a:gd name="connsiteY29" fmla="*/ 2120248 h 2120248"/>
              <a:gd name="connsiteX30" fmla="*/ 6049539 w 9789541"/>
              <a:gd name="connsiteY30" fmla="*/ 2120248 h 2120248"/>
              <a:gd name="connsiteX31" fmla="*/ 5379773 w 9789541"/>
              <a:gd name="connsiteY31" fmla="*/ 2120248 h 2120248"/>
              <a:gd name="connsiteX32" fmla="*/ 4987152 w 9789541"/>
              <a:gd name="connsiteY32" fmla="*/ 2120248 h 2120248"/>
              <a:gd name="connsiteX33" fmla="*/ 4317386 w 9789541"/>
              <a:gd name="connsiteY33" fmla="*/ 2120248 h 2120248"/>
              <a:gd name="connsiteX34" fmla="*/ 3924765 w 9789541"/>
              <a:gd name="connsiteY34" fmla="*/ 2120248 h 2120248"/>
              <a:gd name="connsiteX35" fmla="*/ 3624525 w 9789541"/>
              <a:gd name="connsiteY35" fmla="*/ 2120248 h 2120248"/>
              <a:gd name="connsiteX36" fmla="*/ 3139522 w 9789541"/>
              <a:gd name="connsiteY36" fmla="*/ 2120248 h 2120248"/>
              <a:gd name="connsiteX37" fmla="*/ 2469756 w 9789541"/>
              <a:gd name="connsiteY37" fmla="*/ 2120248 h 2120248"/>
              <a:gd name="connsiteX38" fmla="*/ 1984754 w 9789541"/>
              <a:gd name="connsiteY38" fmla="*/ 2120248 h 2120248"/>
              <a:gd name="connsiteX39" fmla="*/ 1222606 w 9789541"/>
              <a:gd name="connsiteY39" fmla="*/ 2120248 h 2120248"/>
              <a:gd name="connsiteX40" fmla="*/ 922366 w 9789541"/>
              <a:gd name="connsiteY40" fmla="*/ 2120248 h 2120248"/>
              <a:gd name="connsiteX41" fmla="*/ 275696 w 9789541"/>
              <a:gd name="connsiteY41" fmla="*/ 2120248 h 2120248"/>
              <a:gd name="connsiteX42" fmla="*/ 0 w 9789541"/>
              <a:gd name="connsiteY42" fmla="*/ 1844552 h 2120248"/>
              <a:gd name="connsiteX43" fmla="*/ 0 w 9789541"/>
              <a:gd name="connsiteY43" fmla="*/ 1305911 h 2120248"/>
              <a:gd name="connsiteX44" fmla="*/ 0 w 9789541"/>
              <a:gd name="connsiteY44" fmla="*/ 798648 h 2120248"/>
              <a:gd name="connsiteX45" fmla="*/ 0 w 9789541"/>
              <a:gd name="connsiteY45" fmla="*/ 275696 h 21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789541" h="2120248" fill="none" extrusionOk="0">
                <a:moveTo>
                  <a:pt x="0" y="275696"/>
                </a:moveTo>
                <a:cubicBezTo>
                  <a:pt x="5488" y="166703"/>
                  <a:pt x="122306" y="6405"/>
                  <a:pt x="275696" y="0"/>
                </a:cubicBezTo>
                <a:cubicBezTo>
                  <a:pt x="464446" y="-10303"/>
                  <a:pt x="571153" y="4047"/>
                  <a:pt x="668317" y="0"/>
                </a:cubicBezTo>
                <a:cubicBezTo>
                  <a:pt x="765481" y="-4047"/>
                  <a:pt x="917785" y="15235"/>
                  <a:pt x="1060939" y="0"/>
                </a:cubicBezTo>
                <a:cubicBezTo>
                  <a:pt x="1204093" y="-15235"/>
                  <a:pt x="1343818" y="472"/>
                  <a:pt x="1453560" y="0"/>
                </a:cubicBezTo>
                <a:cubicBezTo>
                  <a:pt x="1563302" y="-472"/>
                  <a:pt x="1754102" y="38927"/>
                  <a:pt x="1938563" y="0"/>
                </a:cubicBezTo>
                <a:cubicBezTo>
                  <a:pt x="2123024" y="-38927"/>
                  <a:pt x="2386701" y="66934"/>
                  <a:pt x="2608329" y="0"/>
                </a:cubicBezTo>
                <a:cubicBezTo>
                  <a:pt x="2829957" y="-66934"/>
                  <a:pt x="2840009" y="6443"/>
                  <a:pt x="3000950" y="0"/>
                </a:cubicBezTo>
                <a:cubicBezTo>
                  <a:pt x="3161891" y="-6443"/>
                  <a:pt x="3382290" y="14478"/>
                  <a:pt x="3578334" y="0"/>
                </a:cubicBezTo>
                <a:cubicBezTo>
                  <a:pt x="3774378" y="-14478"/>
                  <a:pt x="3890634" y="66665"/>
                  <a:pt x="4155719" y="0"/>
                </a:cubicBezTo>
                <a:cubicBezTo>
                  <a:pt x="4420805" y="-66665"/>
                  <a:pt x="4405448" y="39277"/>
                  <a:pt x="4548340" y="0"/>
                </a:cubicBezTo>
                <a:cubicBezTo>
                  <a:pt x="4691232" y="-39277"/>
                  <a:pt x="4967458" y="3904"/>
                  <a:pt x="5125724" y="0"/>
                </a:cubicBezTo>
                <a:cubicBezTo>
                  <a:pt x="5283990" y="-3904"/>
                  <a:pt x="5461580" y="13936"/>
                  <a:pt x="5703109" y="0"/>
                </a:cubicBezTo>
                <a:cubicBezTo>
                  <a:pt x="5944638" y="-13936"/>
                  <a:pt x="6121706" y="34234"/>
                  <a:pt x="6280493" y="0"/>
                </a:cubicBezTo>
                <a:cubicBezTo>
                  <a:pt x="6439280" y="-34234"/>
                  <a:pt x="6516297" y="37363"/>
                  <a:pt x="6673114" y="0"/>
                </a:cubicBezTo>
                <a:cubicBezTo>
                  <a:pt x="6829931" y="-37363"/>
                  <a:pt x="6965964" y="37714"/>
                  <a:pt x="7158117" y="0"/>
                </a:cubicBezTo>
                <a:cubicBezTo>
                  <a:pt x="7350270" y="-37714"/>
                  <a:pt x="7402848" y="2639"/>
                  <a:pt x="7550738" y="0"/>
                </a:cubicBezTo>
                <a:cubicBezTo>
                  <a:pt x="7698628" y="-2639"/>
                  <a:pt x="8035803" y="88428"/>
                  <a:pt x="8312886" y="0"/>
                </a:cubicBezTo>
                <a:cubicBezTo>
                  <a:pt x="8589969" y="-88428"/>
                  <a:pt x="8507632" y="33922"/>
                  <a:pt x="8613125" y="0"/>
                </a:cubicBezTo>
                <a:cubicBezTo>
                  <a:pt x="8718618" y="-33922"/>
                  <a:pt x="9255737" y="83362"/>
                  <a:pt x="9513845" y="0"/>
                </a:cubicBezTo>
                <a:cubicBezTo>
                  <a:pt x="9651209" y="-30726"/>
                  <a:pt x="9790333" y="127900"/>
                  <a:pt x="9789541" y="275696"/>
                </a:cubicBezTo>
                <a:cubicBezTo>
                  <a:pt x="9789955" y="449932"/>
                  <a:pt x="9733371" y="665248"/>
                  <a:pt x="9789541" y="767271"/>
                </a:cubicBezTo>
                <a:cubicBezTo>
                  <a:pt x="9845711" y="869294"/>
                  <a:pt x="9751235" y="1053120"/>
                  <a:pt x="9789541" y="1305911"/>
                </a:cubicBezTo>
                <a:cubicBezTo>
                  <a:pt x="9827847" y="1558702"/>
                  <a:pt x="9778135" y="1656619"/>
                  <a:pt x="9789541" y="1844552"/>
                </a:cubicBezTo>
                <a:cubicBezTo>
                  <a:pt x="9768911" y="2033634"/>
                  <a:pt x="9673108" y="2154018"/>
                  <a:pt x="9513845" y="2120248"/>
                </a:cubicBezTo>
                <a:cubicBezTo>
                  <a:pt x="9360615" y="2139099"/>
                  <a:pt x="9070023" y="2064916"/>
                  <a:pt x="8936461" y="2120248"/>
                </a:cubicBezTo>
                <a:cubicBezTo>
                  <a:pt x="8802899" y="2175580"/>
                  <a:pt x="8604412" y="2108638"/>
                  <a:pt x="8451458" y="2120248"/>
                </a:cubicBezTo>
                <a:cubicBezTo>
                  <a:pt x="8298504" y="2131858"/>
                  <a:pt x="8011756" y="2090701"/>
                  <a:pt x="7781692" y="2120248"/>
                </a:cubicBezTo>
                <a:cubicBezTo>
                  <a:pt x="7551628" y="2149795"/>
                  <a:pt x="7233892" y="2101251"/>
                  <a:pt x="7019545" y="2120248"/>
                </a:cubicBezTo>
                <a:cubicBezTo>
                  <a:pt x="6805198" y="2139245"/>
                  <a:pt x="6825171" y="2095170"/>
                  <a:pt x="6719305" y="2120248"/>
                </a:cubicBezTo>
                <a:cubicBezTo>
                  <a:pt x="6613439" y="2145326"/>
                  <a:pt x="6308437" y="2085967"/>
                  <a:pt x="6049539" y="2120248"/>
                </a:cubicBezTo>
                <a:cubicBezTo>
                  <a:pt x="5790641" y="2154529"/>
                  <a:pt x="5611023" y="2055289"/>
                  <a:pt x="5379773" y="2120248"/>
                </a:cubicBezTo>
                <a:cubicBezTo>
                  <a:pt x="5148523" y="2185207"/>
                  <a:pt x="5106962" y="2112902"/>
                  <a:pt x="4987152" y="2120248"/>
                </a:cubicBezTo>
                <a:cubicBezTo>
                  <a:pt x="4867342" y="2127594"/>
                  <a:pt x="4545065" y="2082845"/>
                  <a:pt x="4317386" y="2120248"/>
                </a:cubicBezTo>
                <a:cubicBezTo>
                  <a:pt x="4089707" y="2157651"/>
                  <a:pt x="4090131" y="2102820"/>
                  <a:pt x="3924765" y="2120248"/>
                </a:cubicBezTo>
                <a:cubicBezTo>
                  <a:pt x="3759399" y="2137676"/>
                  <a:pt x="3714060" y="2100847"/>
                  <a:pt x="3624525" y="2120248"/>
                </a:cubicBezTo>
                <a:cubicBezTo>
                  <a:pt x="3534990" y="2139649"/>
                  <a:pt x="3289244" y="2099746"/>
                  <a:pt x="3139522" y="2120248"/>
                </a:cubicBezTo>
                <a:cubicBezTo>
                  <a:pt x="2989800" y="2140750"/>
                  <a:pt x="2756703" y="2078419"/>
                  <a:pt x="2469756" y="2120248"/>
                </a:cubicBezTo>
                <a:cubicBezTo>
                  <a:pt x="2182809" y="2162077"/>
                  <a:pt x="2128372" y="2091451"/>
                  <a:pt x="1984754" y="2120248"/>
                </a:cubicBezTo>
                <a:cubicBezTo>
                  <a:pt x="1841136" y="2149045"/>
                  <a:pt x="1527593" y="2083751"/>
                  <a:pt x="1222606" y="2120248"/>
                </a:cubicBezTo>
                <a:cubicBezTo>
                  <a:pt x="917619" y="2156745"/>
                  <a:pt x="1038419" y="2086367"/>
                  <a:pt x="922366" y="2120248"/>
                </a:cubicBezTo>
                <a:cubicBezTo>
                  <a:pt x="806313" y="2154129"/>
                  <a:pt x="489105" y="2066228"/>
                  <a:pt x="275696" y="2120248"/>
                </a:cubicBezTo>
                <a:cubicBezTo>
                  <a:pt x="128967" y="2139062"/>
                  <a:pt x="4395" y="1994068"/>
                  <a:pt x="0" y="1844552"/>
                </a:cubicBezTo>
                <a:cubicBezTo>
                  <a:pt x="-10561" y="1716332"/>
                  <a:pt x="44328" y="1428059"/>
                  <a:pt x="0" y="1305911"/>
                </a:cubicBezTo>
                <a:cubicBezTo>
                  <a:pt x="-44328" y="1183763"/>
                  <a:pt x="48031" y="935237"/>
                  <a:pt x="0" y="798648"/>
                </a:cubicBezTo>
                <a:cubicBezTo>
                  <a:pt x="-48031" y="662059"/>
                  <a:pt x="61095" y="479241"/>
                  <a:pt x="0" y="275696"/>
                </a:cubicBezTo>
                <a:close/>
              </a:path>
              <a:path w="9789541" h="2120248" stroke="0" extrusionOk="0">
                <a:moveTo>
                  <a:pt x="0" y="275696"/>
                </a:moveTo>
                <a:cubicBezTo>
                  <a:pt x="-20664" y="142039"/>
                  <a:pt x="118824" y="23947"/>
                  <a:pt x="275696" y="0"/>
                </a:cubicBezTo>
                <a:cubicBezTo>
                  <a:pt x="649634" y="-26845"/>
                  <a:pt x="686124" y="19054"/>
                  <a:pt x="1037843" y="0"/>
                </a:cubicBezTo>
                <a:cubicBezTo>
                  <a:pt x="1389562" y="-19054"/>
                  <a:pt x="1475924" y="32958"/>
                  <a:pt x="1615228" y="0"/>
                </a:cubicBezTo>
                <a:cubicBezTo>
                  <a:pt x="1754533" y="-32958"/>
                  <a:pt x="1864866" y="37393"/>
                  <a:pt x="2007849" y="0"/>
                </a:cubicBezTo>
                <a:cubicBezTo>
                  <a:pt x="2150832" y="-37393"/>
                  <a:pt x="2319970" y="9846"/>
                  <a:pt x="2585233" y="0"/>
                </a:cubicBezTo>
                <a:cubicBezTo>
                  <a:pt x="2850496" y="-9846"/>
                  <a:pt x="2769335" y="14083"/>
                  <a:pt x="2885473" y="0"/>
                </a:cubicBezTo>
                <a:cubicBezTo>
                  <a:pt x="3001611" y="-14083"/>
                  <a:pt x="3237550" y="13612"/>
                  <a:pt x="3370476" y="0"/>
                </a:cubicBezTo>
                <a:cubicBezTo>
                  <a:pt x="3503402" y="-13612"/>
                  <a:pt x="3819027" y="21354"/>
                  <a:pt x="3947860" y="0"/>
                </a:cubicBezTo>
                <a:cubicBezTo>
                  <a:pt x="4076693" y="-21354"/>
                  <a:pt x="4357714" y="15681"/>
                  <a:pt x="4525245" y="0"/>
                </a:cubicBezTo>
                <a:cubicBezTo>
                  <a:pt x="4692776" y="-15681"/>
                  <a:pt x="5028201" y="6026"/>
                  <a:pt x="5195010" y="0"/>
                </a:cubicBezTo>
                <a:cubicBezTo>
                  <a:pt x="5361820" y="-6026"/>
                  <a:pt x="5412315" y="16541"/>
                  <a:pt x="5587632" y="0"/>
                </a:cubicBezTo>
                <a:cubicBezTo>
                  <a:pt x="5762949" y="-16541"/>
                  <a:pt x="5903097" y="22324"/>
                  <a:pt x="6072634" y="0"/>
                </a:cubicBezTo>
                <a:cubicBezTo>
                  <a:pt x="6242171" y="-22324"/>
                  <a:pt x="6437331" y="62930"/>
                  <a:pt x="6742400" y="0"/>
                </a:cubicBezTo>
                <a:cubicBezTo>
                  <a:pt x="7047469" y="-62930"/>
                  <a:pt x="7022894" y="22700"/>
                  <a:pt x="7227403" y="0"/>
                </a:cubicBezTo>
                <a:cubicBezTo>
                  <a:pt x="7431912" y="-22700"/>
                  <a:pt x="7615296" y="2054"/>
                  <a:pt x="7712406" y="0"/>
                </a:cubicBezTo>
                <a:cubicBezTo>
                  <a:pt x="7809516" y="-2054"/>
                  <a:pt x="8300718" y="75802"/>
                  <a:pt x="8474553" y="0"/>
                </a:cubicBezTo>
                <a:cubicBezTo>
                  <a:pt x="8648388" y="-75802"/>
                  <a:pt x="9061502" y="40245"/>
                  <a:pt x="9513845" y="0"/>
                </a:cubicBezTo>
                <a:cubicBezTo>
                  <a:pt x="9646690" y="-35251"/>
                  <a:pt x="9783880" y="104598"/>
                  <a:pt x="9789541" y="275696"/>
                </a:cubicBezTo>
                <a:cubicBezTo>
                  <a:pt x="9832103" y="421553"/>
                  <a:pt x="9767673" y="633406"/>
                  <a:pt x="9789541" y="782959"/>
                </a:cubicBezTo>
                <a:cubicBezTo>
                  <a:pt x="9811409" y="932512"/>
                  <a:pt x="9732668" y="1143816"/>
                  <a:pt x="9789541" y="1274534"/>
                </a:cubicBezTo>
                <a:cubicBezTo>
                  <a:pt x="9846414" y="1405253"/>
                  <a:pt x="9742920" y="1571208"/>
                  <a:pt x="9789541" y="1844552"/>
                </a:cubicBezTo>
                <a:cubicBezTo>
                  <a:pt x="9828048" y="1988226"/>
                  <a:pt x="9662106" y="2119346"/>
                  <a:pt x="9513845" y="2120248"/>
                </a:cubicBezTo>
                <a:cubicBezTo>
                  <a:pt x="9428421" y="2155529"/>
                  <a:pt x="9284971" y="2118816"/>
                  <a:pt x="9121224" y="2120248"/>
                </a:cubicBezTo>
                <a:cubicBezTo>
                  <a:pt x="8957477" y="2121680"/>
                  <a:pt x="8764954" y="2076570"/>
                  <a:pt x="8636221" y="2120248"/>
                </a:cubicBezTo>
                <a:cubicBezTo>
                  <a:pt x="8507488" y="2163926"/>
                  <a:pt x="8407859" y="2096933"/>
                  <a:pt x="8335981" y="2120248"/>
                </a:cubicBezTo>
                <a:cubicBezTo>
                  <a:pt x="8264103" y="2143563"/>
                  <a:pt x="8103575" y="2086113"/>
                  <a:pt x="8035741" y="2120248"/>
                </a:cubicBezTo>
                <a:cubicBezTo>
                  <a:pt x="7967907" y="2154383"/>
                  <a:pt x="7759304" y="2078399"/>
                  <a:pt x="7643120" y="2120248"/>
                </a:cubicBezTo>
                <a:cubicBezTo>
                  <a:pt x="7526936" y="2162097"/>
                  <a:pt x="7460828" y="2108992"/>
                  <a:pt x="7342880" y="2120248"/>
                </a:cubicBezTo>
                <a:cubicBezTo>
                  <a:pt x="7224932" y="2131504"/>
                  <a:pt x="6896137" y="2091803"/>
                  <a:pt x="6580733" y="2120248"/>
                </a:cubicBezTo>
                <a:cubicBezTo>
                  <a:pt x="6265329" y="2148693"/>
                  <a:pt x="6382734" y="2104070"/>
                  <a:pt x="6188111" y="2120248"/>
                </a:cubicBezTo>
                <a:cubicBezTo>
                  <a:pt x="5993488" y="2136426"/>
                  <a:pt x="5823349" y="2114322"/>
                  <a:pt x="5518346" y="2120248"/>
                </a:cubicBezTo>
                <a:cubicBezTo>
                  <a:pt x="5213343" y="2126174"/>
                  <a:pt x="5355738" y="2111345"/>
                  <a:pt x="5218106" y="2120248"/>
                </a:cubicBezTo>
                <a:cubicBezTo>
                  <a:pt x="5080474" y="2129151"/>
                  <a:pt x="4921906" y="2111990"/>
                  <a:pt x="4640721" y="2120248"/>
                </a:cubicBezTo>
                <a:cubicBezTo>
                  <a:pt x="4359536" y="2128506"/>
                  <a:pt x="4154143" y="2090665"/>
                  <a:pt x="3970956" y="2120248"/>
                </a:cubicBezTo>
                <a:cubicBezTo>
                  <a:pt x="3787770" y="2149831"/>
                  <a:pt x="3569439" y="2083198"/>
                  <a:pt x="3393571" y="2120248"/>
                </a:cubicBezTo>
                <a:cubicBezTo>
                  <a:pt x="3217703" y="2157298"/>
                  <a:pt x="3061494" y="2053098"/>
                  <a:pt x="2816187" y="2120248"/>
                </a:cubicBezTo>
                <a:cubicBezTo>
                  <a:pt x="2570880" y="2187398"/>
                  <a:pt x="2414452" y="2105068"/>
                  <a:pt x="2146421" y="2120248"/>
                </a:cubicBezTo>
                <a:cubicBezTo>
                  <a:pt x="1878390" y="2135428"/>
                  <a:pt x="1904624" y="2103353"/>
                  <a:pt x="1753800" y="2120248"/>
                </a:cubicBezTo>
                <a:cubicBezTo>
                  <a:pt x="1602976" y="2137143"/>
                  <a:pt x="1375567" y="2083479"/>
                  <a:pt x="1268797" y="2120248"/>
                </a:cubicBezTo>
                <a:cubicBezTo>
                  <a:pt x="1162027" y="2157017"/>
                  <a:pt x="954756" y="2119500"/>
                  <a:pt x="783794" y="2120248"/>
                </a:cubicBezTo>
                <a:cubicBezTo>
                  <a:pt x="612832" y="2120996"/>
                  <a:pt x="483471" y="2071996"/>
                  <a:pt x="275696" y="2120248"/>
                </a:cubicBezTo>
                <a:cubicBezTo>
                  <a:pt x="145573" y="2124463"/>
                  <a:pt x="7512" y="2001202"/>
                  <a:pt x="0" y="1844552"/>
                </a:cubicBezTo>
                <a:cubicBezTo>
                  <a:pt x="-54445" y="1663123"/>
                  <a:pt x="17188" y="1499271"/>
                  <a:pt x="0" y="1321600"/>
                </a:cubicBezTo>
                <a:cubicBezTo>
                  <a:pt x="-17188" y="1143929"/>
                  <a:pt x="23618" y="959788"/>
                  <a:pt x="0" y="830025"/>
                </a:cubicBezTo>
                <a:cubicBezTo>
                  <a:pt x="-23618" y="700262"/>
                  <a:pt x="40469" y="546773"/>
                  <a:pt x="0" y="275696"/>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defTabSz="1219170"/>
            <a:r>
              <a:rPr lang="en-US" sz="3200" b="1" kern="0" dirty="0">
                <a:solidFill>
                  <a:srgbClr val="CA1E49">
                    <a:lumMod val="75000"/>
                  </a:srgbClr>
                </a:solidFill>
                <a:latin typeface="Calibri" panose="020F0502020204030204" pitchFamily="34" charset="0"/>
                <a:cs typeface="Calibri" panose="020F0502020204030204" pitchFamily="34" charset="0"/>
                <a:sym typeface="Arial"/>
              </a:rPr>
              <a:t>T</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răng - hồng như quả chín</a:t>
            </a:r>
          </a:p>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  Trăng - tròn như mắt cá</a:t>
            </a:r>
          </a:p>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  Trăng - bay như quả bóng</a:t>
            </a:r>
          </a:p>
        </p:txBody>
      </p:sp>
    </p:spTree>
    <p:extLst>
      <p:ext uri="{BB962C8B-B14F-4D97-AF65-F5344CB8AC3E}">
        <p14:creationId xmlns:p14="http://schemas.microsoft.com/office/powerpoint/2010/main" val="1399901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Box 118">
            <a:extLst>
              <a:ext uri="{FF2B5EF4-FFF2-40B4-BE49-F238E27FC236}">
                <a16:creationId xmlns="" xmlns:a16="http://schemas.microsoft.com/office/drawing/2014/main" id="{2FABA88A-25EF-4D2E-9C9F-4C7231F222F9}"/>
              </a:ext>
            </a:extLst>
          </p:cNvPr>
          <p:cNvSpPr txBox="1"/>
          <p:nvPr/>
        </p:nvSpPr>
        <p:spPr>
          <a:xfrm>
            <a:off x="1276351" y="882812"/>
            <a:ext cx="9810750" cy="584775"/>
          </a:xfrm>
          <a:prstGeom prst="rect">
            <a:avLst/>
          </a:prstGeom>
          <a:noFill/>
        </p:spPr>
        <p:txBody>
          <a:bodyPr wrap="square" rtlCol="0">
            <a:spAutoFit/>
          </a:bodyPr>
          <a:lstStyle/>
          <a:p>
            <a:pPr lvl="0"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c. Em thích hình ảnh so sánh nào nhất? Vì sao? </a:t>
            </a:r>
          </a:p>
        </p:txBody>
      </p:sp>
      <p:sp>
        <p:nvSpPr>
          <p:cNvPr id="153" name="Rectangle: Rounded Corners 33">
            <a:extLst>
              <a:ext uri="{FF2B5EF4-FFF2-40B4-BE49-F238E27FC236}">
                <a16:creationId xmlns="" xmlns:a16="http://schemas.microsoft.com/office/drawing/2014/main" id="{B68D912C-107F-4A7C-94F4-41347A487C73}"/>
              </a:ext>
            </a:extLst>
          </p:cNvPr>
          <p:cNvSpPr/>
          <p:nvPr/>
        </p:nvSpPr>
        <p:spPr>
          <a:xfrm>
            <a:off x="1605460" y="3318527"/>
            <a:ext cx="9789541" cy="2120248"/>
          </a:xfrm>
          <a:custGeom>
            <a:avLst/>
            <a:gdLst>
              <a:gd name="connsiteX0" fmla="*/ 0 w 9789541"/>
              <a:gd name="connsiteY0" fmla="*/ 275696 h 2120248"/>
              <a:gd name="connsiteX1" fmla="*/ 275696 w 9789541"/>
              <a:gd name="connsiteY1" fmla="*/ 0 h 2120248"/>
              <a:gd name="connsiteX2" fmla="*/ 668317 w 9789541"/>
              <a:gd name="connsiteY2" fmla="*/ 0 h 2120248"/>
              <a:gd name="connsiteX3" fmla="*/ 1060939 w 9789541"/>
              <a:gd name="connsiteY3" fmla="*/ 0 h 2120248"/>
              <a:gd name="connsiteX4" fmla="*/ 1453560 w 9789541"/>
              <a:gd name="connsiteY4" fmla="*/ 0 h 2120248"/>
              <a:gd name="connsiteX5" fmla="*/ 1938563 w 9789541"/>
              <a:gd name="connsiteY5" fmla="*/ 0 h 2120248"/>
              <a:gd name="connsiteX6" fmla="*/ 2608329 w 9789541"/>
              <a:gd name="connsiteY6" fmla="*/ 0 h 2120248"/>
              <a:gd name="connsiteX7" fmla="*/ 3000950 w 9789541"/>
              <a:gd name="connsiteY7" fmla="*/ 0 h 2120248"/>
              <a:gd name="connsiteX8" fmla="*/ 3578334 w 9789541"/>
              <a:gd name="connsiteY8" fmla="*/ 0 h 2120248"/>
              <a:gd name="connsiteX9" fmla="*/ 4155719 w 9789541"/>
              <a:gd name="connsiteY9" fmla="*/ 0 h 2120248"/>
              <a:gd name="connsiteX10" fmla="*/ 4548340 w 9789541"/>
              <a:gd name="connsiteY10" fmla="*/ 0 h 2120248"/>
              <a:gd name="connsiteX11" fmla="*/ 5125724 w 9789541"/>
              <a:gd name="connsiteY11" fmla="*/ 0 h 2120248"/>
              <a:gd name="connsiteX12" fmla="*/ 5703109 w 9789541"/>
              <a:gd name="connsiteY12" fmla="*/ 0 h 2120248"/>
              <a:gd name="connsiteX13" fmla="*/ 6280493 w 9789541"/>
              <a:gd name="connsiteY13" fmla="*/ 0 h 2120248"/>
              <a:gd name="connsiteX14" fmla="*/ 6673114 w 9789541"/>
              <a:gd name="connsiteY14" fmla="*/ 0 h 2120248"/>
              <a:gd name="connsiteX15" fmla="*/ 7158117 w 9789541"/>
              <a:gd name="connsiteY15" fmla="*/ 0 h 2120248"/>
              <a:gd name="connsiteX16" fmla="*/ 7550738 w 9789541"/>
              <a:gd name="connsiteY16" fmla="*/ 0 h 2120248"/>
              <a:gd name="connsiteX17" fmla="*/ 8312886 w 9789541"/>
              <a:gd name="connsiteY17" fmla="*/ 0 h 2120248"/>
              <a:gd name="connsiteX18" fmla="*/ 8613125 w 9789541"/>
              <a:gd name="connsiteY18" fmla="*/ 0 h 2120248"/>
              <a:gd name="connsiteX19" fmla="*/ 9513845 w 9789541"/>
              <a:gd name="connsiteY19" fmla="*/ 0 h 2120248"/>
              <a:gd name="connsiteX20" fmla="*/ 9789541 w 9789541"/>
              <a:gd name="connsiteY20" fmla="*/ 275696 h 2120248"/>
              <a:gd name="connsiteX21" fmla="*/ 9789541 w 9789541"/>
              <a:gd name="connsiteY21" fmla="*/ 767271 h 2120248"/>
              <a:gd name="connsiteX22" fmla="*/ 9789541 w 9789541"/>
              <a:gd name="connsiteY22" fmla="*/ 1305911 h 2120248"/>
              <a:gd name="connsiteX23" fmla="*/ 9789541 w 9789541"/>
              <a:gd name="connsiteY23" fmla="*/ 1844552 h 2120248"/>
              <a:gd name="connsiteX24" fmla="*/ 9513845 w 9789541"/>
              <a:gd name="connsiteY24" fmla="*/ 2120248 h 2120248"/>
              <a:gd name="connsiteX25" fmla="*/ 8936461 w 9789541"/>
              <a:gd name="connsiteY25" fmla="*/ 2120248 h 2120248"/>
              <a:gd name="connsiteX26" fmla="*/ 8451458 w 9789541"/>
              <a:gd name="connsiteY26" fmla="*/ 2120248 h 2120248"/>
              <a:gd name="connsiteX27" fmla="*/ 7781692 w 9789541"/>
              <a:gd name="connsiteY27" fmla="*/ 2120248 h 2120248"/>
              <a:gd name="connsiteX28" fmla="*/ 7019545 w 9789541"/>
              <a:gd name="connsiteY28" fmla="*/ 2120248 h 2120248"/>
              <a:gd name="connsiteX29" fmla="*/ 6719305 w 9789541"/>
              <a:gd name="connsiteY29" fmla="*/ 2120248 h 2120248"/>
              <a:gd name="connsiteX30" fmla="*/ 6049539 w 9789541"/>
              <a:gd name="connsiteY30" fmla="*/ 2120248 h 2120248"/>
              <a:gd name="connsiteX31" fmla="*/ 5379773 w 9789541"/>
              <a:gd name="connsiteY31" fmla="*/ 2120248 h 2120248"/>
              <a:gd name="connsiteX32" fmla="*/ 4987152 w 9789541"/>
              <a:gd name="connsiteY32" fmla="*/ 2120248 h 2120248"/>
              <a:gd name="connsiteX33" fmla="*/ 4317386 w 9789541"/>
              <a:gd name="connsiteY33" fmla="*/ 2120248 h 2120248"/>
              <a:gd name="connsiteX34" fmla="*/ 3924765 w 9789541"/>
              <a:gd name="connsiteY34" fmla="*/ 2120248 h 2120248"/>
              <a:gd name="connsiteX35" fmla="*/ 3624525 w 9789541"/>
              <a:gd name="connsiteY35" fmla="*/ 2120248 h 2120248"/>
              <a:gd name="connsiteX36" fmla="*/ 3139522 w 9789541"/>
              <a:gd name="connsiteY36" fmla="*/ 2120248 h 2120248"/>
              <a:gd name="connsiteX37" fmla="*/ 2469756 w 9789541"/>
              <a:gd name="connsiteY37" fmla="*/ 2120248 h 2120248"/>
              <a:gd name="connsiteX38" fmla="*/ 1984754 w 9789541"/>
              <a:gd name="connsiteY38" fmla="*/ 2120248 h 2120248"/>
              <a:gd name="connsiteX39" fmla="*/ 1222606 w 9789541"/>
              <a:gd name="connsiteY39" fmla="*/ 2120248 h 2120248"/>
              <a:gd name="connsiteX40" fmla="*/ 922366 w 9789541"/>
              <a:gd name="connsiteY40" fmla="*/ 2120248 h 2120248"/>
              <a:gd name="connsiteX41" fmla="*/ 275696 w 9789541"/>
              <a:gd name="connsiteY41" fmla="*/ 2120248 h 2120248"/>
              <a:gd name="connsiteX42" fmla="*/ 0 w 9789541"/>
              <a:gd name="connsiteY42" fmla="*/ 1844552 h 2120248"/>
              <a:gd name="connsiteX43" fmla="*/ 0 w 9789541"/>
              <a:gd name="connsiteY43" fmla="*/ 1305911 h 2120248"/>
              <a:gd name="connsiteX44" fmla="*/ 0 w 9789541"/>
              <a:gd name="connsiteY44" fmla="*/ 798648 h 2120248"/>
              <a:gd name="connsiteX45" fmla="*/ 0 w 9789541"/>
              <a:gd name="connsiteY45" fmla="*/ 275696 h 21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789541" h="2120248" fill="none" extrusionOk="0">
                <a:moveTo>
                  <a:pt x="0" y="275696"/>
                </a:moveTo>
                <a:cubicBezTo>
                  <a:pt x="5488" y="166703"/>
                  <a:pt x="122306" y="6405"/>
                  <a:pt x="275696" y="0"/>
                </a:cubicBezTo>
                <a:cubicBezTo>
                  <a:pt x="464446" y="-10303"/>
                  <a:pt x="571153" y="4047"/>
                  <a:pt x="668317" y="0"/>
                </a:cubicBezTo>
                <a:cubicBezTo>
                  <a:pt x="765481" y="-4047"/>
                  <a:pt x="917785" y="15235"/>
                  <a:pt x="1060939" y="0"/>
                </a:cubicBezTo>
                <a:cubicBezTo>
                  <a:pt x="1204093" y="-15235"/>
                  <a:pt x="1343818" y="472"/>
                  <a:pt x="1453560" y="0"/>
                </a:cubicBezTo>
                <a:cubicBezTo>
                  <a:pt x="1563302" y="-472"/>
                  <a:pt x="1754102" y="38927"/>
                  <a:pt x="1938563" y="0"/>
                </a:cubicBezTo>
                <a:cubicBezTo>
                  <a:pt x="2123024" y="-38927"/>
                  <a:pt x="2386701" y="66934"/>
                  <a:pt x="2608329" y="0"/>
                </a:cubicBezTo>
                <a:cubicBezTo>
                  <a:pt x="2829957" y="-66934"/>
                  <a:pt x="2840009" y="6443"/>
                  <a:pt x="3000950" y="0"/>
                </a:cubicBezTo>
                <a:cubicBezTo>
                  <a:pt x="3161891" y="-6443"/>
                  <a:pt x="3382290" y="14478"/>
                  <a:pt x="3578334" y="0"/>
                </a:cubicBezTo>
                <a:cubicBezTo>
                  <a:pt x="3774378" y="-14478"/>
                  <a:pt x="3890634" y="66665"/>
                  <a:pt x="4155719" y="0"/>
                </a:cubicBezTo>
                <a:cubicBezTo>
                  <a:pt x="4420805" y="-66665"/>
                  <a:pt x="4405448" y="39277"/>
                  <a:pt x="4548340" y="0"/>
                </a:cubicBezTo>
                <a:cubicBezTo>
                  <a:pt x="4691232" y="-39277"/>
                  <a:pt x="4967458" y="3904"/>
                  <a:pt x="5125724" y="0"/>
                </a:cubicBezTo>
                <a:cubicBezTo>
                  <a:pt x="5283990" y="-3904"/>
                  <a:pt x="5461580" y="13936"/>
                  <a:pt x="5703109" y="0"/>
                </a:cubicBezTo>
                <a:cubicBezTo>
                  <a:pt x="5944638" y="-13936"/>
                  <a:pt x="6121706" y="34234"/>
                  <a:pt x="6280493" y="0"/>
                </a:cubicBezTo>
                <a:cubicBezTo>
                  <a:pt x="6439280" y="-34234"/>
                  <a:pt x="6516297" y="37363"/>
                  <a:pt x="6673114" y="0"/>
                </a:cubicBezTo>
                <a:cubicBezTo>
                  <a:pt x="6829931" y="-37363"/>
                  <a:pt x="6965964" y="37714"/>
                  <a:pt x="7158117" y="0"/>
                </a:cubicBezTo>
                <a:cubicBezTo>
                  <a:pt x="7350270" y="-37714"/>
                  <a:pt x="7402848" y="2639"/>
                  <a:pt x="7550738" y="0"/>
                </a:cubicBezTo>
                <a:cubicBezTo>
                  <a:pt x="7698628" y="-2639"/>
                  <a:pt x="8035803" y="88428"/>
                  <a:pt x="8312886" y="0"/>
                </a:cubicBezTo>
                <a:cubicBezTo>
                  <a:pt x="8589969" y="-88428"/>
                  <a:pt x="8507632" y="33922"/>
                  <a:pt x="8613125" y="0"/>
                </a:cubicBezTo>
                <a:cubicBezTo>
                  <a:pt x="8718618" y="-33922"/>
                  <a:pt x="9255737" y="83362"/>
                  <a:pt x="9513845" y="0"/>
                </a:cubicBezTo>
                <a:cubicBezTo>
                  <a:pt x="9651209" y="-30726"/>
                  <a:pt x="9790333" y="127900"/>
                  <a:pt x="9789541" y="275696"/>
                </a:cubicBezTo>
                <a:cubicBezTo>
                  <a:pt x="9789955" y="449932"/>
                  <a:pt x="9733371" y="665248"/>
                  <a:pt x="9789541" y="767271"/>
                </a:cubicBezTo>
                <a:cubicBezTo>
                  <a:pt x="9845711" y="869294"/>
                  <a:pt x="9751235" y="1053120"/>
                  <a:pt x="9789541" y="1305911"/>
                </a:cubicBezTo>
                <a:cubicBezTo>
                  <a:pt x="9827847" y="1558702"/>
                  <a:pt x="9778135" y="1656619"/>
                  <a:pt x="9789541" y="1844552"/>
                </a:cubicBezTo>
                <a:cubicBezTo>
                  <a:pt x="9768911" y="2033634"/>
                  <a:pt x="9673108" y="2154018"/>
                  <a:pt x="9513845" y="2120248"/>
                </a:cubicBezTo>
                <a:cubicBezTo>
                  <a:pt x="9360615" y="2139099"/>
                  <a:pt x="9070023" y="2064916"/>
                  <a:pt x="8936461" y="2120248"/>
                </a:cubicBezTo>
                <a:cubicBezTo>
                  <a:pt x="8802899" y="2175580"/>
                  <a:pt x="8604412" y="2108638"/>
                  <a:pt x="8451458" y="2120248"/>
                </a:cubicBezTo>
                <a:cubicBezTo>
                  <a:pt x="8298504" y="2131858"/>
                  <a:pt x="8011756" y="2090701"/>
                  <a:pt x="7781692" y="2120248"/>
                </a:cubicBezTo>
                <a:cubicBezTo>
                  <a:pt x="7551628" y="2149795"/>
                  <a:pt x="7233892" y="2101251"/>
                  <a:pt x="7019545" y="2120248"/>
                </a:cubicBezTo>
                <a:cubicBezTo>
                  <a:pt x="6805198" y="2139245"/>
                  <a:pt x="6825171" y="2095170"/>
                  <a:pt x="6719305" y="2120248"/>
                </a:cubicBezTo>
                <a:cubicBezTo>
                  <a:pt x="6613439" y="2145326"/>
                  <a:pt x="6308437" y="2085967"/>
                  <a:pt x="6049539" y="2120248"/>
                </a:cubicBezTo>
                <a:cubicBezTo>
                  <a:pt x="5790641" y="2154529"/>
                  <a:pt x="5611023" y="2055289"/>
                  <a:pt x="5379773" y="2120248"/>
                </a:cubicBezTo>
                <a:cubicBezTo>
                  <a:pt x="5148523" y="2185207"/>
                  <a:pt x="5106962" y="2112902"/>
                  <a:pt x="4987152" y="2120248"/>
                </a:cubicBezTo>
                <a:cubicBezTo>
                  <a:pt x="4867342" y="2127594"/>
                  <a:pt x="4545065" y="2082845"/>
                  <a:pt x="4317386" y="2120248"/>
                </a:cubicBezTo>
                <a:cubicBezTo>
                  <a:pt x="4089707" y="2157651"/>
                  <a:pt x="4090131" y="2102820"/>
                  <a:pt x="3924765" y="2120248"/>
                </a:cubicBezTo>
                <a:cubicBezTo>
                  <a:pt x="3759399" y="2137676"/>
                  <a:pt x="3714060" y="2100847"/>
                  <a:pt x="3624525" y="2120248"/>
                </a:cubicBezTo>
                <a:cubicBezTo>
                  <a:pt x="3534990" y="2139649"/>
                  <a:pt x="3289244" y="2099746"/>
                  <a:pt x="3139522" y="2120248"/>
                </a:cubicBezTo>
                <a:cubicBezTo>
                  <a:pt x="2989800" y="2140750"/>
                  <a:pt x="2756703" y="2078419"/>
                  <a:pt x="2469756" y="2120248"/>
                </a:cubicBezTo>
                <a:cubicBezTo>
                  <a:pt x="2182809" y="2162077"/>
                  <a:pt x="2128372" y="2091451"/>
                  <a:pt x="1984754" y="2120248"/>
                </a:cubicBezTo>
                <a:cubicBezTo>
                  <a:pt x="1841136" y="2149045"/>
                  <a:pt x="1527593" y="2083751"/>
                  <a:pt x="1222606" y="2120248"/>
                </a:cubicBezTo>
                <a:cubicBezTo>
                  <a:pt x="917619" y="2156745"/>
                  <a:pt x="1038419" y="2086367"/>
                  <a:pt x="922366" y="2120248"/>
                </a:cubicBezTo>
                <a:cubicBezTo>
                  <a:pt x="806313" y="2154129"/>
                  <a:pt x="489105" y="2066228"/>
                  <a:pt x="275696" y="2120248"/>
                </a:cubicBezTo>
                <a:cubicBezTo>
                  <a:pt x="128967" y="2139062"/>
                  <a:pt x="4395" y="1994068"/>
                  <a:pt x="0" y="1844552"/>
                </a:cubicBezTo>
                <a:cubicBezTo>
                  <a:pt x="-10561" y="1716332"/>
                  <a:pt x="44328" y="1428059"/>
                  <a:pt x="0" y="1305911"/>
                </a:cubicBezTo>
                <a:cubicBezTo>
                  <a:pt x="-44328" y="1183763"/>
                  <a:pt x="48031" y="935237"/>
                  <a:pt x="0" y="798648"/>
                </a:cubicBezTo>
                <a:cubicBezTo>
                  <a:pt x="-48031" y="662059"/>
                  <a:pt x="61095" y="479241"/>
                  <a:pt x="0" y="275696"/>
                </a:cubicBezTo>
                <a:close/>
              </a:path>
              <a:path w="9789541" h="2120248" stroke="0" extrusionOk="0">
                <a:moveTo>
                  <a:pt x="0" y="275696"/>
                </a:moveTo>
                <a:cubicBezTo>
                  <a:pt x="-20664" y="142039"/>
                  <a:pt x="118824" y="23947"/>
                  <a:pt x="275696" y="0"/>
                </a:cubicBezTo>
                <a:cubicBezTo>
                  <a:pt x="649634" y="-26845"/>
                  <a:pt x="686124" y="19054"/>
                  <a:pt x="1037843" y="0"/>
                </a:cubicBezTo>
                <a:cubicBezTo>
                  <a:pt x="1389562" y="-19054"/>
                  <a:pt x="1475924" y="32958"/>
                  <a:pt x="1615228" y="0"/>
                </a:cubicBezTo>
                <a:cubicBezTo>
                  <a:pt x="1754533" y="-32958"/>
                  <a:pt x="1864866" y="37393"/>
                  <a:pt x="2007849" y="0"/>
                </a:cubicBezTo>
                <a:cubicBezTo>
                  <a:pt x="2150832" y="-37393"/>
                  <a:pt x="2319970" y="9846"/>
                  <a:pt x="2585233" y="0"/>
                </a:cubicBezTo>
                <a:cubicBezTo>
                  <a:pt x="2850496" y="-9846"/>
                  <a:pt x="2769335" y="14083"/>
                  <a:pt x="2885473" y="0"/>
                </a:cubicBezTo>
                <a:cubicBezTo>
                  <a:pt x="3001611" y="-14083"/>
                  <a:pt x="3237550" y="13612"/>
                  <a:pt x="3370476" y="0"/>
                </a:cubicBezTo>
                <a:cubicBezTo>
                  <a:pt x="3503402" y="-13612"/>
                  <a:pt x="3819027" y="21354"/>
                  <a:pt x="3947860" y="0"/>
                </a:cubicBezTo>
                <a:cubicBezTo>
                  <a:pt x="4076693" y="-21354"/>
                  <a:pt x="4357714" y="15681"/>
                  <a:pt x="4525245" y="0"/>
                </a:cubicBezTo>
                <a:cubicBezTo>
                  <a:pt x="4692776" y="-15681"/>
                  <a:pt x="5028201" y="6026"/>
                  <a:pt x="5195010" y="0"/>
                </a:cubicBezTo>
                <a:cubicBezTo>
                  <a:pt x="5361820" y="-6026"/>
                  <a:pt x="5412315" y="16541"/>
                  <a:pt x="5587632" y="0"/>
                </a:cubicBezTo>
                <a:cubicBezTo>
                  <a:pt x="5762949" y="-16541"/>
                  <a:pt x="5903097" y="22324"/>
                  <a:pt x="6072634" y="0"/>
                </a:cubicBezTo>
                <a:cubicBezTo>
                  <a:pt x="6242171" y="-22324"/>
                  <a:pt x="6437331" y="62930"/>
                  <a:pt x="6742400" y="0"/>
                </a:cubicBezTo>
                <a:cubicBezTo>
                  <a:pt x="7047469" y="-62930"/>
                  <a:pt x="7022894" y="22700"/>
                  <a:pt x="7227403" y="0"/>
                </a:cubicBezTo>
                <a:cubicBezTo>
                  <a:pt x="7431912" y="-22700"/>
                  <a:pt x="7615296" y="2054"/>
                  <a:pt x="7712406" y="0"/>
                </a:cubicBezTo>
                <a:cubicBezTo>
                  <a:pt x="7809516" y="-2054"/>
                  <a:pt x="8300718" y="75802"/>
                  <a:pt x="8474553" y="0"/>
                </a:cubicBezTo>
                <a:cubicBezTo>
                  <a:pt x="8648388" y="-75802"/>
                  <a:pt x="9061502" y="40245"/>
                  <a:pt x="9513845" y="0"/>
                </a:cubicBezTo>
                <a:cubicBezTo>
                  <a:pt x="9646690" y="-35251"/>
                  <a:pt x="9783880" y="104598"/>
                  <a:pt x="9789541" y="275696"/>
                </a:cubicBezTo>
                <a:cubicBezTo>
                  <a:pt x="9832103" y="421553"/>
                  <a:pt x="9767673" y="633406"/>
                  <a:pt x="9789541" y="782959"/>
                </a:cubicBezTo>
                <a:cubicBezTo>
                  <a:pt x="9811409" y="932512"/>
                  <a:pt x="9732668" y="1143816"/>
                  <a:pt x="9789541" y="1274534"/>
                </a:cubicBezTo>
                <a:cubicBezTo>
                  <a:pt x="9846414" y="1405253"/>
                  <a:pt x="9742920" y="1571208"/>
                  <a:pt x="9789541" y="1844552"/>
                </a:cubicBezTo>
                <a:cubicBezTo>
                  <a:pt x="9828048" y="1988226"/>
                  <a:pt x="9662106" y="2119346"/>
                  <a:pt x="9513845" y="2120248"/>
                </a:cubicBezTo>
                <a:cubicBezTo>
                  <a:pt x="9428421" y="2155529"/>
                  <a:pt x="9284971" y="2118816"/>
                  <a:pt x="9121224" y="2120248"/>
                </a:cubicBezTo>
                <a:cubicBezTo>
                  <a:pt x="8957477" y="2121680"/>
                  <a:pt x="8764954" y="2076570"/>
                  <a:pt x="8636221" y="2120248"/>
                </a:cubicBezTo>
                <a:cubicBezTo>
                  <a:pt x="8507488" y="2163926"/>
                  <a:pt x="8407859" y="2096933"/>
                  <a:pt x="8335981" y="2120248"/>
                </a:cubicBezTo>
                <a:cubicBezTo>
                  <a:pt x="8264103" y="2143563"/>
                  <a:pt x="8103575" y="2086113"/>
                  <a:pt x="8035741" y="2120248"/>
                </a:cubicBezTo>
                <a:cubicBezTo>
                  <a:pt x="7967907" y="2154383"/>
                  <a:pt x="7759304" y="2078399"/>
                  <a:pt x="7643120" y="2120248"/>
                </a:cubicBezTo>
                <a:cubicBezTo>
                  <a:pt x="7526936" y="2162097"/>
                  <a:pt x="7460828" y="2108992"/>
                  <a:pt x="7342880" y="2120248"/>
                </a:cubicBezTo>
                <a:cubicBezTo>
                  <a:pt x="7224932" y="2131504"/>
                  <a:pt x="6896137" y="2091803"/>
                  <a:pt x="6580733" y="2120248"/>
                </a:cubicBezTo>
                <a:cubicBezTo>
                  <a:pt x="6265329" y="2148693"/>
                  <a:pt x="6382734" y="2104070"/>
                  <a:pt x="6188111" y="2120248"/>
                </a:cubicBezTo>
                <a:cubicBezTo>
                  <a:pt x="5993488" y="2136426"/>
                  <a:pt x="5823349" y="2114322"/>
                  <a:pt x="5518346" y="2120248"/>
                </a:cubicBezTo>
                <a:cubicBezTo>
                  <a:pt x="5213343" y="2126174"/>
                  <a:pt x="5355738" y="2111345"/>
                  <a:pt x="5218106" y="2120248"/>
                </a:cubicBezTo>
                <a:cubicBezTo>
                  <a:pt x="5080474" y="2129151"/>
                  <a:pt x="4921906" y="2111990"/>
                  <a:pt x="4640721" y="2120248"/>
                </a:cubicBezTo>
                <a:cubicBezTo>
                  <a:pt x="4359536" y="2128506"/>
                  <a:pt x="4154143" y="2090665"/>
                  <a:pt x="3970956" y="2120248"/>
                </a:cubicBezTo>
                <a:cubicBezTo>
                  <a:pt x="3787770" y="2149831"/>
                  <a:pt x="3569439" y="2083198"/>
                  <a:pt x="3393571" y="2120248"/>
                </a:cubicBezTo>
                <a:cubicBezTo>
                  <a:pt x="3217703" y="2157298"/>
                  <a:pt x="3061494" y="2053098"/>
                  <a:pt x="2816187" y="2120248"/>
                </a:cubicBezTo>
                <a:cubicBezTo>
                  <a:pt x="2570880" y="2187398"/>
                  <a:pt x="2414452" y="2105068"/>
                  <a:pt x="2146421" y="2120248"/>
                </a:cubicBezTo>
                <a:cubicBezTo>
                  <a:pt x="1878390" y="2135428"/>
                  <a:pt x="1904624" y="2103353"/>
                  <a:pt x="1753800" y="2120248"/>
                </a:cubicBezTo>
                <a:cubicBezTo>
                  <a:pt x="1602976" y="2137143"/>
                  <a:pt x="1375567" y="2083479"/>
                  <a:pt x="1268797" y="2120248"/>
                </a:cubicBezTo>
                <a:cubicBezTo>
                  <a:pt x="1162027" y="2157017"/>
                  <a:pt x="954756" y="2119500"/>
                  <a:pt x="783794" y="2120248"/>
                </a:cubicBezTo>
                <a:cubicBezTo>
                  <a:pt x="612832" y="2120996"/>
                  <a:pt x="483471" y="2071996"/>
                  <a:pt x="275696" y="2120248"/>
                </a:cubicBezTo>
                <a:cubicBezTo>
                  <a:pt x="145573" y="2124463"/>
                  <a:pt x="7512" y="2001202"/>
                  <a:pt x="0" y="1844552"/>
                </a:cubicBezTo>
                <a:cubicBezTo>
                  <a:pt x="-54445" y="1663123"/>
                  <a:pt x="17188" y="1499271"/>
                  <a:pt x="0" y="1321600"/>
                </a:cubicBezTo>
                <a:cubicBezTo>
                  <a:pt x="-17188" y="1143929"/>
                  <a:pt x="23618" y="959788"/>
                  <a:pt x="0" y="830025"/>
                </a:cubicBezTo>
                <a:cubicBezTo>
                  <a:pt x="-23618" y="700262"/>
                  <a:pt x="40469" y="546773"/>
                  <a:pt x="0" y="275696"/>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Em </a:t>
            </a:r>
            <a:r>
              <a:rPr lang="en-US" sz="3200" b="1" kern="0" dirty="0" err="1">
                <a:solidFill>
                  <a:srgbClr val="CA1E49">
                    <a:lumMod val="75000"/>
                  </a:srgbClr>
                </a:solidFill>
                <a:latin typeface="Calibri" panose="020F0502020204030204" pitchFamily="34" charset="0"/>
                <a:cs typeface="Calibri" panose="020F0502020204030204" pitchFamily="34" charset="0"/>
                <a:sym typeface="Arial"/>
              </a:rPr>
              <a:t>thích</a:t>
            </a:r>
            <a:r>
              <a:rPr lang="en-US"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hình ảnh so sánh “Trăng hồng như quả chín” nhất. Vì hình ảnh giúp em hình dung trăng mới mọc sắc hồng, được so sánh với trái chín, đúng về màu sắc và còn gợi lên cảm giác ngọt mát.</a:t>
            </a:r>
          </a:p>
        </p:txBody>
      </p:sp>
    </p:spTree>
    <p:extLst>
      <p:ext uri="{BB962C8B-B14F-4D97-AF65-F5344CB8AC3E}">
        <p14:creationId xmlns:p14="http://schemas.microsoft.com/office/powerpoint/2010/main" val="759880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A7ABFB84-48C2-4434-91A1-58A9440A1CFD}"/>
              </a:ext>
            </a:extLst>
          </p:cNvPr>
          <p:cNvSpPr txBox="1"/>
          <p:nvPr/>
        </p:nvSpPr>
        <p:spPr>
          <a:xfrm>
            <a:off x="612107" y="725560"/>
            <a:ext cx="11341768" cy="1200329"/>
          </a:xfrm>
          <a:prstGeom prst="rect">
            <a:avLst/>
          </a:prstGeom>
          <a:noFill/>
        </p:spPr>
        <p:txBody>
          <a:bodyPr wrap="square">
            <a:spAutoFit/>
          </a:bodyPr>
          <a:lstStyle/>
          <a:p>
            <a:pPr lvl="0" algn="ctr"/>
            <a:r>
              <a:rPr lang="en-US" sz="3600" b="1" dirty="0">
                <a:solidFill>
                  <a:srgbClr val="FF3300"/>
                </a:solidFill>
                <a:latin typeface="Calibri" panose="020F0502020204030204" pitchFamily="34" charset="0"/>
                <a:cs typeface="Calibri" panose="020F0502020204030204" pitchFamily="34" charset="0"/>
              </a:rPr>
              <a:t>4. </a:t>
            </a:r>
            <a:r>
              <a:rPr lang="vi-VN" sz="3600" b="1" dirty="0">
                <a:solidFill>
                  <a:srgbClr val="FF3300"/>
                </a:solidFill>
                <a:latin typeface="Calibri" panose="020F0502020204030204" pitchFamily="34" charset="0"/>
                <a:cs typeface="Calibri" panose="020F0502020204030204" pitchFamily="34" charset="0"/>
              </a:rPr>
              <a:t>Chọn dấu hai chấm hoặc dấu phẩy thay cho </a:t>
            </a:r>
            <a:r>
              <a:rPr lang="en-US" sz="3600" b="1" dirty="0" err="1">
                <a:solidFill>
                  <a:srgbClr val="FF3300"/>
                </a:solidFill>
                <a:latin typeface="Calibri" panose="020F0502020204030204" pitchFamily="34" charset="0"/>
                <a:cs typeface="Calibri" panose="020F0502020204030204" pitchFamily="34" charset="0"/>
              </a:rPr>
              <a:t>bông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hoa</a:t>
            </a:r>
            <a:r>
              <a:rPr lang="en-US" sz="3600" b="1" dirty="0">
                <a:solidFill>
                  <a:srgbClr val="FF3300"/>
                </a:solidFill>
                <a:latin typeface="Calibri" panose="020F0502020204030204" pitchFamily="34" charset="0"/>
                <a:cs typeface="Calibri" panose="020F0502020204030204" pitchFamily="34" charset="0"/>
              </a:rPr>
              <a:t> </a:t>
            </a:r>
            <a:r>
              <a:rPr lang="vi-VN" sz="3600" b="1" dirty="0">
                <a:solidFill>
                  <a:srgbClr val="FF3300"/>
                </a:solidFill>
                <a:latin typeface="Calibri" panose="020F0502020204030204" pitchFamily="34" charset="0"/>
                <a:cs typeface="Calibri" panose="020F0502020204030204" pitchFamily="34" charset="0"/>
              </a:rPr>
              <a:t>trong đoạn văn dưới đây:</a:t>
            </a:r>
            <a:endParaRPr kumimoji="0" lang="vi-VN" sz="36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 xmlns:a16="http://schemas.microsoft.com/office/drawing/2014/main" id="{2E62EAB2-9CAD-4C9A-A640-0DAA6316B565}"/>
              </a:ext>
            </a:extLst>
          </p:cNvPr>
          <p:cNvSpPr txBox="1"/>
          <p:nvPr/>
        </p:nvSpPr>
        <p:spPr>
          <a:xfrm>
            <a:off x="428625" y="2209800"/>
            <a:ext cx="7162800" cy="3970318"/>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Không sao đếm hết được các loài cá với đủ màu sắc: cá kim bé nhỏ như qua diêm màu tím, cá ót mặc áo vàng có sọc đen, cá khoai trong suốt như miếng nước đá, cá song lực lưỡng, da đen trũi, cá hồng đỏ như</a:t>
            </a:r>
            <a:r>
              <a:rPr lang="en-US" sz="3600" b="0" i="0" dirty="0">
                <a:solidFill>
                  <a:srgbClr val="000000"/>
                </a:solidFill>
                <a:effectLst/>
                <a:latin typeface="Calibri" panose="020F0502020204030204" pitchFamily="34" charset="0"/>
                <a:cs typeface="Calibri" panose="020F0502020204030204" pitchFamily="34" charset="0"/>
              </a:rPr>
              <a:t> </a:t>
            </a:r>
            <a:r>
              <a:rPr lang="vi-VN" sz="3600" b="0" i="0" dirty="0">
                <a:solidFill>
                  <a:srgbClr val="000000"/>
                </a:solidFill>
                <a:effectLst/>
                <a:latin typeface="Calibri" panose="020F0502020204030204" pitchFamily="34" charset="0"/>
                <a:cs typeface="Calibri" panose="020F0502020204030204" pitchFamily="34" charset="0"/>
              </a:rPr>
              <a:t>lửa,... </a:t>
            </a:r>
            <a:br>
              <a:rPr lang="vi-VN" sz="3600" b="0" i="0" dirty="0">
                <a:solidFill>
                  <a:srgbClr val="000000"/>
                </a:solidFill>
                <a:effectLst/>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 xmlns:a16="http://schemas.microsoft.com/office/drawing/2014/main" id="{17098D21-8600-45EB-A948-C22F14916B9F}"/>
              </a:ext>
            </a:extLst>
          </p:cNvPr>
          <p:cNvPicPr>
            <a:picLocks noChangeAspect="1"/>
          </p:cNvPicPr>
          <p:nvPr/>
        </p:nvPicPr>
        <p:blipFill>
          <a:blip r:embed="rId3"/>
          <a:stretch>
            <a:fillRect/>
          </a:stretch>
        </p:blipFill>
        <p:spPr>
          <a:xfrm>
            <a:off x="7672387" y="2185987"/>
            <a:ext cx="3958877" cy="3424238"/>
          </a:xfrm>
          <a:prstGeom prst="rect">
            <a:avLst/>
          </a:prstGeom>
        </p:spPr>
      </p:pic>
      <p:pic>
        <p:nvPicPr>
          <p:cNvPr id="5" name="Picture 4">
            <a:extLst>
              <a:ext uri="{FF2B5EF4-FFF2-40B4-BE49-F238E27FC236}">
                <a16:creationId xmlns="" xmlns:a16="http://schemas.microsoft.com/office/drawing/2014/main" id="{E337601B-BD5E-4BFE-8857-3DC1CAD80B89}"/>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475559" y="2953229"/>
            <a:ext cx="353842" cy="360969"/>
          </a:xfrm>
          <a:prstGeom prst="rect">
            <a:avLst/>
          </a:prstGeom>
        </p:spPr>
      </p:pic>
      <p:pic>
        <p:nvPicPr>
          <p:cNvPr id="7" name="Picture 6">
            <a:extLst>
              <a:ext uri="{FF2B5EF4-FFF2-40B4-BE49-F238E27FC236}">
                <a16:creationId xmlns="" xmlns:a16="http://schemas.microsoft.com/office/drawing/2014/main" id="{79A2B7A1-A7C8-4EBB-9D66-7FA3F620A440}"/>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866084" y="3572354"/>
            <a:ext cx="353842" cy="360969"/>
          </a:xfrm>
          <a:prstGeom prst="rect">
            <a:avLst/>
          </a:prstGeom>
        </p:spPr>
      </p:pic>
      <p:pic>
        <p:nvPicPr>
          <p:cNvPr id="8" name="Picture 7">
            <a:extLst>
              <a:ext uri="{FF2B5EF4-FFF2-40B4-BE49-F238E27FC236}">
                <a16:creationId xmlns="" xmlns:a16="http://schemas.microsoft.com/office/drawing/2014/main" id="{2CB26DC3-FF64-45ED-B5A1-669108CF724C}"/>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2542110" y="4124804"/>
            <a:ext cx="353842" cy="360969"/>
          </a:xfrm>
          <a:prstGeom prst="rect">
            <a:avLst/>
          </a:prstGeom>
        </p:spPr>
      </p:pic>
      <p:pic>
        <p:nvPicPr>
          <p:cNvPr id="9" name="Picture 8">
            <a:extLst>
              <a:ext uri="{FF2B5EF4-FFF2-40B4-BE49-F238E27FC236}">
                <a16:creationId xmlns="" xmlns:a16="http://schemas.microsoft.com/office/drawing/2014/main" id="{F498EA76-903A-4D09-B6BB-163E5E16957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256485" y="4686779"/>
            <a:ext cx="353842" cy="360969"/>
          </a:xfrm>
          <a:prstGeom prst="rect">
            <a:avLst/>
          </a:prstGeom>
        </p:spPr>
      </p:pic>
      <p:pic>
        <p:nvPicPr>
          <p:cNvPr id="10" name="Picture 9">
            <a:extLst>
              <a:ext uri="{FF2B5EF4-FFF2-40B4-BE49-F238E27FC236}">
                <a16:creationId xmlns="" xmlns:a16="http://schemas.microsoft.com/office/drawing/2014/main" id="{BEBFAC15-2603-48E4-9606-6AFC3E5D8238}"/>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6742622" y="4695827"/>
            <a:ext cx="354298" cy="361434"/>
          </a:xfrm>
          <a:prstGeom prst="rect">
            <a:avLst/>
          </a:prstGeom>
        </p:spPr>
      </p:pic>
      <p:pic>
        <p:nvPicPr>
          <p:cNvPr id="11" name="Picture 10">
            <a:extLst>
              <a:ext uri="{FF2B5EF4-FFF2-40B4-BE49-F238E27FC236}">
                <a16:creationId xmlns="" xmlns:a16="http://schemas.microsoft.com/office/drawing/2014/main" id="{9C8F4923-306D-42E4-830A-AB770B37B7E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2132522" y="5238752"/>
            <a:ext cx="354298" cy="361434"/>
          </a:xfrm>
          <a:prstGeom prst="rect">
            <a:avLst/>
          </a:prstGeom>
        </p:spPr>
      </p:pic>
    </p:spTree>
    <p:extLst>
      <p:ext uri="{BB962C8B-B14F-4D97-AF65-F5344CB8AC3E}">
        <p14:creationId xmlns:p14="http://schemas.microsoft.com/office/powerpoint/2010/main" val="14666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
                                        </p:tgtEl>
                                        <p:attrNameLst>
                                          <p:attrName>ppt_w</p:attrName>
                                        </p:attrNameLst>
                                      </p:cBhvr>
                                      <p:tavLst>
                                        <p:tav tm="0">
                                          <p:val>
                                            <p:strVal val="ppt_w"/>
                                          </p:val>
                                        </p:tav>
                                        <p:tav tm="100000">
                                          <p:val>
                                            <p:fltVal val="0"/>
                                          </p:val>
                                        </p:tav>
                                      </p:tavLst>
                                    </p:anim>
                                    <p:anim calcmode="lin" valueType="num">
                                      <p:cBhvr>
                                        <p:cTn id="35" dur="500"/>
                                        <p:tgtEl>
                                          <p:spTgt spid="10"/>
                                        </p:tgtEl>
                                        <p:attrNameLst>
                                          <p:attrName>ppt_h</p:attrName>
                                        </p:attrNameLst>
                                      </p:cBhvr>
                                      <p:tavLst>
                                        <p:tav tm="0">
                                          <p:val>
                                            <p:strVal val="ppt_h"/>
                                          </p:val>
                                        </p:tav>
                                        <p:tav tm="100000">
                                          <p:val>
                                            <p:fltVal val="0"/>
                                          </p:val>
                                        </p:tav>
                                      </p:tavLst>
                                    </p:anim>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1"/>
                                        </p:tgtEl>
                                        <p:attrNameLst>
                                          <p:attrName>ppt_w</p:attrName>
                                        </p:attrNameLst>
                                      </p:cBhvr>
                                      <p:tavLst>
                                        <p:tav tm="0">
                                          <p:val>
                                            <p:strVal val="ppt_w"/>
                                          </p:val>
                                        </p:tav>
                                        <p:tav tm="100000">
                                          <p:val>
                                            <p:fltVal val="0"/>
                                          </p:val>
                                        </p:tav>
                                      </p:tavLst>
                                    </p:anim>
                                    <p:anim calcmode="lin" valueType="num">
                                      <p:cBhvr>
                                        <p:cTn id="42" dur="500"/>
                                        <p:tgtEl>
                                          <p:spTgt spid="11"/>
                                        </p:tgtEl>
                                        <p:attrNameLst>
                                          <p:attrName>ppt_h</p:attrName>
                                        </p:attrNameLst>
                                      </p:cBhvr>
                                      <p:tavLst>
                                        <p:tav tm="0">
                                          <p:val>
                                            <p:strVal val="ppt_h"/>
                                          </p:val>
                                        </p:tav>
                                        <p:tav tm="100000">
                                          <p:val>
                                            <p:fltVal val="0"/>
                                          </p:val>
                                        </p:tav>
                                      </p:tavLst>
                                    </p:anim>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 xmlns:a16="http://schemas.microsoft.com/office/drawing/2014/main" id="{95F6A746-EAAB-4606-A614-0EA86E60FD39}"/>
              </a:ext>
            </a:extLst>
          </p:cNvPr>
          <p:cNvGrpSpPr/>
          <p:nvPr/>
        </p:nvGrpSpPr>
        <p:grpSpPr>
          <a:xfrm>
            <a:off x="984561" y="422036"/>
            <a:ext cx="10435915" cy="1211427"/>
            <a:chOff x="1616927" y="470695"/>
            <a:chExt cx="8981097" cy="637316"/>
          </a:xfrm>
        </p:grpSpPr>
        <p:sp>
          <p:nvSpPr>
            <p:cNvPr id="65" name="Rectangle: Rounded Corners 15">
              <a:extLst>
                <a:ext uri="{FF2B5EF4-FFF2-40B4-BE49-F238E27FC236}">
                  <a16:creationId xmlns="" xmlns:a16="http://schemas.microsoft.com/office/drawing/2014/main" id="{795F57A7-ACFD-40CA-9188-6105828EFDD6}"/>
                </a:ext>
              </a:extLst>
            </p:cNvPr>
            <p:cNvSpPr/>
            <p:nvPr/>
          </p:nvSpPr>
          <p:spPr>
            <a:xfrm>
              <a:off x="1616927" y="470695"/>
              <a:ext cx="8886949" cy="637316"/>
            </a:xfrm>
            <a:custGeom>
              <a:avLst/>
              <a:gdLst>
                <a:gd name="connsiteX0" fmla="*/ 0 w 8886949"/>
                <a:gd name="connsiteY0" fmla="*/ 106221 h 637316"/>
                <a:gd name="connsiteX1" fmla="*/ 106221 w 8886949"/>
                <a:gd name="connsiteY1" fmla="*/ 0 h 637316"/>
                <a:gd name="connsiteX2" fmla="*/ 597776 w 8886949"/>
                <a:gd name="connsiteY2" fmla="*/ 0 h 637316"/>
                <a:gd name="connsiteX3" fmla="*/ 1002587 w 8886949"/>
                <a:gd name="connsiteY3" fmla="*/ 0 h 637316"/>
                <a:gd name="connsiteX4" fmla="*/ 1580887 w 8886949"/>
                <a:gd name="connsiteY4" fmla="*/ 0 h 637316"/>
                <a:gd name="connsiteX5" fmla="*/ 2072443 w 8886949"/>
                <a:gd name="connsiteY5" fmla="*/ 0 h 637316"/>
                <a:gd name="connsiteX6" fmla="*/ 2824233 w 8886949"/>
                <a:gd name="connsiteY6" fmla="*/ 0 h 637316"/>
                <a:gd name="connsiteX7" fmla="*/ 3229044 w 8886949"/>
                <a:gd name="connsiteY7" fmla="*/ 0 h 637316"/>
                <a:gd name="connsiteX8" fmla="*/ 3547109 w 8886949"/>
                <a:gd name="connsiteY8" fmla="*/ 0 h 637316"/>
                <a:gd name="connsiteX9" fmla="*/ 4212154 w 8886949"/>
                <a:gd name="connsiteY9" fmla="*/ 0 h 637316"/>
                <a:gd name="connsiteX10" fmla="*/ 4790455 w 8886949"/>
                <a:gd name="connsiteY10" fmla="*/ 0 h 637316"/>
                <a:gd name="connsiteX11" fmla="*/ 5455500 w 8886949"/>
                <a:gd name="connsiteY11" fmla="*/ 0 h 637316"/>
                <a:gd name="connsiteX12" fmla="*/ 5947056 w 8886949"/>
                <a:gd name="connsiteY12" fmla="*/ 0 h 637316"/>
                <a:gd name="connsiteX13" fmla="*/ 6525356 w 8886949"/>
                <a:gd name="connsiteY13" fmla="*/ 0 h 637316"/>
                <a:gd name="connsiteX14" fmla="*/ 6843421 w 8886949"/>
                <a:gd name="connsiteY14" fmla="*/ 0 h 637316"/>
                <a:gd name="connsiteX15" fmla="*/ 7595212 w 8886949"/>
                <a:gd name="connsiteY15" fmla="*/ 0 h 637316"/>
                <a:gd name="connsiteX16" fmla="*/ 7913277 w 8886949"/>
                <a:gd name="connsiteY16" fmla="*/ 0 h 637316"/>
                <a:gd name="connsiteX17" fmla="*/ 8780728 w 8886949"/>
                <a:gd name="connsiteY17" fmla="*/ 0 h 637316"/>
                <a:gd name="connsiteX18" fmla="*/ 8886949 w 8886949"/>
                <a:gd name="connsiteY18" fmla="*/ 106221 h 637316"/>
                <a:gd name="connsiteX19" fmla="*/ 8886949 w 8886949"/>
                <a:gd name="connsiteY19" fmla="*/ 531095 h 637316"/>
                <a:gd name="connsiteX20" fmla="*/ 8780728 w 8886949"/>
                <a:gd name="connsiteY20" fmla="*/ 637316 h 637316"/>
                <a:gd name="connsiteX21" fmla="*/ 8375918 w 8886949"/>
                <a:gd name="connsiteY21" fmla="*/ 637316 h 637316"/>
                <a:gd name="connsiteX22" fmla="*/ 7624127 w 8886949"/>
                <a:gd name="connsiteY22" fmla="*/ 637316 h 637316"/>
                <a:gd name="connsiteX23" fmla="*/ 7132572 w 8886949"/>
                <a:gd name="connsiteY23" fmla="*/ 637316 h 637316"/>
                <a:gd name="connsiteX24" fmla="*/ 6641016 w 8886949"/>
                <a:gd name="connsiteY24" fmla="*/ 637316 h 637316"/>
                <a:gd name="connsiteX25" fmla="*/ 6322951 w 8886949"/>
                <a:gd name="connsiteY25" fmla="*/ 637316 h 637316"/>
                <a:gd name="connsiteX26" fmla="*/ 5571160 w 8886949"/>
                <a:gd name="connsiteY26" fmla="*/ 637316 h 637316"/>
                <a:gd name="connsiteX27" fmla="*/ 4906115 w 8886949"/>
                <a:gd name="connsiteY27" fmla="*/ 637316 h 637316"/>
                <a:gd name="connsiteX28" fmla="*/ 4588050 w 8886949"/>
                <a:gd name="connsiteY28" fmla="*/ 637316 h 637316"/>
                <a:gd name="connsiteX29" fmla="*/ 3836259 w 8886949"/>
                <a:gd name="connsiteY29" fmla="*/ 637316 h 637316"/>
                <a:gd name="connsiteX30" fmla="*/ 3431449 w 8886949"/>
                <a:gd name="connsiteY30" fmla="*/ 637316 h 637316"/>
                <a:gd name="connsiteX31" fmla="*/ 2853148 w 8886949"/>
                <a:gd name="connsiteY31" fmla="*/ 637316 h 637316"/>
                <a:gd name="connsiteX32" fmla="*/ 2101358 w 8886949"/>
                <a:gd name="connsiteY32" fmla="*/ 637316 h 637316"/>
                <a:gd name="connsiteX33" fmla="*/ 1609802 w 8886949"/>
                <a:gd name="connsiteY33" fmla="*/ 637316 h 637316"/>
                <a:gd name="connsiteX34" fmla="*/ 1291737 w 8886949"/>
                <a:gd name="connsiteY34" fmla="*/ 637316 h 637316"/>
                <a:gd name="connsiteX35" fmla="*/ 973672 w 8886949"/>
                <a:gd name="connsiteY35" fmla="*/ 637316 h 637316"/>
                <a:gd name="connsiteX36" fmla="*/ 106221 w 8886949"/>
                <a:gd name="connsiteY36" fmla="*/ 637316 h 637316"/>
                <a:gd name="connsiteX37" fmla="*/ 0 w 8886949"/>
                <a:gd name="connsiteY37" fmla="*/ 531095 h 637316"/>
                <a:gd name="connsiteX38" fmla="*/ 0 w 8886949"/>
                <a:gd name="connsiteY38" fmla="*/ 106221 h 6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886949" h="637316" fill="none" extrusionOk="0">
                  <a:moveTo>
                    <a:pt x="0" y="106221"/>
                  </a:moveTo>
                  <a:cubicBezTo>
                    <a:pt x="1700" y="43155"/>
                    <a:pt x="53668" y="-13172"/>
                    <a:pt x="106221" y="0"/>
                  </a:cubicBezTo>
                  <a:cubicBezTo>
                    <a:pt x="348811" y="-9051"/>
                    <a:pt x="354935" y="54613"/>
                    <a:pt x="597776" y="0"/>
                  </a:cubicBezTo>
                  <a:cubicBezTo>
                    <a:pt x="840617" y="-54613"/>
                    <a:pt x="839730" y="10199"/>
                    <a:pt x="1002587" y="0"/>
                  </a:cubicBezTo>
                  <a:cubicBezTo>
                    <a:pt x="1165444" y="-10199"/>
                    <a:pt x="1310882" y="55354"/>
                    <a:pt x="1580887" y="0"/>
                  </a:cubicBezTo>
                  <a:cubicBezTo>
                    <a:pt x="1850892" y="-55354"/>
                    <a:pt x="1876234" y="1509"/>
                    <a:pt x="2072443" y="0"/>
                  </a:cubicBezTo>
                  <a:cubicBezTo>
                    <a:pt x="2268652" y="-1509"/>
                    <a:pt x="2464651" y="33306"/>
                    <a:pt x="2824233" y="0"/>
                  </a:cubicBezTo>
                  <a:cubicBezTo>
                    <a:pt x="3183815" y="-33306"/>
                    <a:pt x="3116074" y="27845"/>
                    <a:pt x="3229044" y="0"/>
                  </a:cubicBezTo>
                  <a:cubicBezTo>
                    <a:pt x="3342014" y="-27845"/>
                    <a:pt x="3417244" y="20775"/>
                    <a:pt x="3547109" y="0"/>
                  </a:cubicBezTo>
                  <a:cubicBezTo>
                    <a:pt x="3676975" y="-20775"/>
                    <a:pt x="3894706" y="36787"/>
                    <a:pt x="4212154" y="0"/>
                  </a:cubicBezTo>
                  <a:cubicBezTo>
                    <a:pt x="4529603" y="-36787"/>
                    <a:pt x="4660120" y="21908"/>
                    <a:pt x="4790455" y="0"/>
                  </a:cubicBezTo>
                  <a:cubicBezTo>
                    <a:pt x="4920790" y="-21908"/>
                    <a:pt x="5321727" y="9194"/>
                    <a:pt x="5455500" y="0"/>
                  </a:cubicBezTo>
                  <a:cubicBezTo>
                    <a:pt x="5589273" y="-9194"/>
                    <a:pt x="5838206" y="43174"/>
                    <a:pt x="5947056" y="0"/>
                  </a:cubicBezTo>
                  <a:cubicBezTo>
                    <a:pt x="6055906" y="-43174"/>
                    <a:pt x="6243687" y="48453"/>
                    <a:pt x="6525356" y="0"/>
                  </a:cubicBezTo>
                  <a:cubicBezTo>
                    <a:pt x="6807025" y="-48453"/>
                    <a:pt x="6725543" y="12072"/>
                    <a:pt x="6843421" y="0"/>
                  </a:cubicBezTo>
                  <a:cubicBezTo>
                    <a:pt x="6961300" y="-12072"/>
                    <a:pt x="7331114" y="14360"/>
                    <a:pt x="7595212" y="0"/>
                  </a:cubicBezTo>
                  <a:cubicBezTo>
                    <a:pt x="7859310" y="-14360"/>
                    <a:pt x="7762649" y="21198"/>
                    <a:pt x="7913277" y="0"/>
                  </a:cubicBezTo>
                  <a:cubicBezTo>
                    <a:pt x="8063905" y="-21198"/>
                    <a:pt x="8408401" y="94135"/>
                    <a:pt x="8780728" y="0"/>
                  </a:cubicBezTo>
                  <a:cubicBezTo>
                    <a:pt x="8842379" y="2058"/>
                    <a:pt x="8892508" y="40261"/>
                    <a:pt x="8886949" y="106221"/>
                  </a:cubicBezTo>
                  <a:cubicBezTo>
                    <a:pt x="8934269" y="245499"/>
                    <a:pt x="8871489" y="386155"/>
                    <a:pt x="8886949" y="531095"/>
                  </a:cubicBezTo>
                  <a:cubicBezTo>
                    <a:pt x="8882284" y="592731"/>
                    <a:pt x="8832277" y="628408"/>
                    <a:pt x="8780728" y="637316"/>
                  </a:cubicBezTo>
                  <a:cubicBezTo>
                    <a:pt x="8631271" y="671811"/>
                    <a:pt x="8569130" y="592552"/>
                    <a:pt x="8375918" y="637316"/>
                  </a:cubicBezTo>
                  <a:cubicBezTo>
                    <a:pt x="8182706" y="682080"/>
                    <a:pt x="7913442" y="610853"/>
                    <a:pt x="7624127" y="637316"/>
                  </a:cubicBezTo>
                  <a:cubicBezTo>
                    <a:pt x="7334812" y="663779"/>
                    <a:pt x="7272299" y="620329"/>
                    <a:pt x="7132572" y="637316"/>
                  </a:cubicBezTo>
                  <a:cubicBezTo>
                    <a:pt x="6992846" y="654303"/>
                    <a:pt x="6748429" y="604658"/>
                    <a:pt x="6641016" y="637316"/>
                  </a:cubicBezTo>
                  <a:cubicBezTo>
                    <a:pt x="6533603" y="669974"/>
                    <a:pt x="6387997" y="611492"/>
                    <a:pt x="6322951" y="637316"/>
                  </a:cubicBezTo>
                  <a:cubicBezTo>
                    <a:pt x="6257906" y="663140"/>
                    <a:pt x="5882140" y="630637"/>
                    <a:pt x="5571160" y="637316"/>
                  </a:cubicBezTo>
                  <a:cubicBezTo>
                    <a:pt x="5260180" y="643995"/>
                    <a:pt x="5178611" y="628990"/>
                    <a:pt x="4906115" y="637316"/>
                  </a:cubicBezTo>
                  <a:cubicBezTo>
                    <a:pt x="4633619" y="645642"/>
                    <a:pt x="4729483" y="602577"/>
                    <a:pt x="4588050" y="637316"/>
                  </a:cubicBezTo>
                  <a:cubicBezTo>
                    <a:pt x="4446618" y="672055"/>
                    <a:pt x="4088711" y="561854"/>
                    <a:pt x="3836259" y="637316"/>
                  </a:cubicBezTo>
                  <a:cubicBezTo>
                    <a:pt x="3583807" y="712778"/>
                    <a:pt x="3617840" y="627741"/>
                    <a:pt x="3431449" y="637316"/>
                  </a:cubicBezTo>
                  <a:cubicBezTo>
                    <a:pt x="3245058" y="646891"/>
                    <a:pt x="3109571" y="582059"/>
                    <a:pt x="2853148" y="637316"/>
                  </a:cubicBezTo>
                  <a:cubicBezTo>
                    <a:pt x="2596725" y="692573"/>
                    <a:pt x="2439831" y="636600"/>
                    <a:pt x="2101358" y="637316"/>
                  </a:cubicBezTo>
                  <a:cubicBezTo>
                    <a:pt x="1762885" y="638032"/>
                    <a:pt x="1771376" y="602032"/>
                    <a:pt x="1609802" y="637316"/>
                  </a:cubicBezTo>
                  <a:cubicBezTo>
                    <a:pt x="1448228" y="672600"/>
                    <a:pt x="1443002" y="632549"/>
                    <a:pt x="1291737" y="637316"/>
                  </a:cubicBezTo>
                  <a:cubicBezTo>
                    <a:pt x="1140472" y="642083"/>
                    <a:pt x="1096148" y="615431"/>
                    <a:pt x="973672" y="637316"/>
                  </a:cubicBezTo>
                  <a:cubicBezTo>
                    <a:pt x="851196" y="659201"/>
                    <a:pt x="502897" y="598647"/>
                    <a:pt x="106221" y="637316"/>
                  </a:cubicBezTo>
                  <a:cubicBezTo>
                    <a:pt x="55122" y="636749"/>
                    <a:pt x="12028" y="594059"/>
                    <a:pt x="0" y="531095"/>
                  </a:cubicBezTo>
                  <a:cubicBezTo>
                    <a:pt x="-7305" y="346376"/>
                    <a:pt x="38272" y="259512"/>
                    <a:pt x="0" y="106221"/>
                  </a:cubicBezTo>
                  <a:close/>
                </a:path>
                <a:path w="8886949" h="637316" stroke="0" extrusionOk="0">
                  <a:moveTo>
                    <a:pt x="0" y="106221"/>
                  </a:moveTo>
                  <a:cubicBezTo>
                    <a:pt x="-5167" y="45591"/>
                    <a:pt x="47005" y="-1941"/>
                    <a:pt x="106221" y="0"/>
                  </a:cubicBezTo>
                  <a:cubicBezTo>
                    <a:pt x="290748" y="-78841"/>
                    <a:pt x="457672" y="15259"/>
                    <a:pt x="771267" y="0"/>
                  </a:cubicBezTo>
                  <a:cubicBezTo>
                    <a:pt x="1084862" y="-15259"/>
                    <a:pt x="1302424" y="35596"/>
                    <a:pt x="1436312" y="0"/>
                  </a:cubicBezTo>
                  <a:cubicBezTo>
                    <a:pt x="1570201" y="-35596"/>
                    <a:pt x="1805591" y="33179"/>
                    <a:pt x="1927867" y="0"/>
                  </a:cubicBezTo>
                  <a:cubicBezTo>
                    <a:pt x="2050144" y="-33179"/>
                    <a:pt x="2420273" y="56745"/>
                    <a:pt x="2679658" y="0"/>
                  </a:cubicBezTo>
                  <a:cubicBezTo>
                    <a:pt x="2939043" y="-56745"/>
                    <a:pt x="3024144" y="5040"/>
                    <a:pt x="3344704" y="0"/>
                  </a:cubicBezTo>
                  <a:cubicBezTo>
                    <a:pt x="3665264" y="-5040"/>
                    <a:pt x="3564267" y="44167"/>
                    <a:pt x="3749514" y="0"/>
                  </a:cubicBezTo>
                  <a:cubicBezTo>
                    <a:pt x="3934761" y="-44167"/>
                    <a:pt x="3948831" y="7083"/>
                    <a:pt x="4067579" y="0"/>
                  </a:cubicBezTo>
                  <a:cubicBezTo>
                    <a:pt x="4186327" y="-7083"/>
                    <a:pt x="4462748" y="27357"/>
                    <a:pt x="4645880" y="0"/>
                  </a:cubicBezTo>
                  <a:cubicBezTo>
                    <a:pt x="4829012" y="-27357"/>
                    <a:pt x="4806477" y="24664"/>
                    <a:pt x="4963945" y="0"/>
                  </a:cubicBezTo>
                  <a:cubicBezTo>
                    <a:pt x="5121414" y="-24664"/>
                    <a:pt x="5538181" y="82614"/>
                    <a:pt x="5715736" y="0"/>
                  </a:cubicBezTo>
                  <a:cubicBezTo>
                    <a:pt x="5893291" y="-82614"/>
                    <a:pt x="6143616" y="10902"/>
                    <a:pt x="6467526" y="0"/>
                  </a:cubicBezTo>
                  <a:cubicBezTo>
                    <a:pt x="6791436" y="-10902"/>
                    <a:pt x="6789094" y="41739"/>
                    <a:pt x="6872336" y="0"/>
                  </a:cubicBezTo>
                  <a:cubicBezTo>
                    <a:pt x="6955578" y="-41739"/>
                    <a:pt x="7077569" y="1609"/>
                    <a:pt x="7277147" y="0"/>
                  </a:cubicBezTo>
                  <a:cubicBezTo>
                    <a:pt x="7476725" y="-1609"/>
                    <a:pt x="7690386" y="69057"/>
                    <a:pt x="7855447" y="0"/>
                  </a:cubicBezTo>
                  <a:cubicBezTo>
                    <a:pt x="8020508" y="-69057"/>
                    <a:pt x="8402151" y="27091"/>
                    <a:pt x="8780728" y="0"/>
                  </a:cubicBezTo>
                  <a:cubicBezTo>
                    <a:pt x="8825376" y="1031"/>
                    <a:pt x="8892666" y="60940"/>
                    <a:pt x="8886949" y="106221"/>
                  </a:cubicBezTo>
                  <a:cubicBezTo>
                    <a:pt x="8933812" y="273931"/>
                    <a:pt x="8877779" y="324404"/>
                    <a:pt x="8886949" y="531095"/>
                  </a:cubicBezTo>
                  <a:cubicBezTo>
                    <a:pt x="8878840" y="586653"/>
                    <a:pt x="8841226" y="629074"/>
                    <a:pt x="8780728" y="637316"/>
                  </a:cubicBezTo>
                  <a:cubicBezTo>
                    <a:pt x="8508940" y="715384"/>
                    <a:pt x="8251775" y="610762"/>
                    <a:pt x="8028937" y="637316"/>
                  </a:cubicBezTo>
                  <a:cubicBezTo>
                    <a:pt x="7806099" y="663870"/>
                    <a:pt x="7436278" y="584162"/>
                    <a:pt x="7277147" y="637316"/>
                  </a:cubicBezTo>
                  <a:cubicBezTo>
                    <a:pt x="7118016" y="690470"/>
                    <a:pt x="6841835" y="637103"/>
                    <a:pt x="6525356" y="637316"/>
                  </a:cubicBezTo>
                  <a:cubicBezTo>
                    <a:pt x="6208877" y="637529"/>
                    <a:pt x="6218979" y="628403"/>
                    <a:pt x="6033801" y="637316"/>
                  </a:cubicBezTo>
                  <a:cubicBezTo>
                    <a:pt x="5848623" y="646229"/>
                    <a:pt x="5819364" y="609601"/>
                    <a:pt x="5715736" y="637316"/>
                  </a:cubicBezTo>
                  <a:cubicBezTo>
                    <a:pt x="5612108" y="665031"/>
                    <a:pt x="5454549" y="632814"/>
                    <a:pt x="5310925" y="637316"/>
                  </a:cubicBezTo>
                  <a:cubicBezTo>
                    <a:pt x="5167301" y="641818"/>
                    <a:pt x="5004112" y="609434"/>
                    <a:pt x="4906115" y="637316"/>
                  </a:cubicBezTo>
                  <a:cubicBezTo>
                    <a:pt x="4808118" y="665198"/>
                    <a:pt x="4456873" y="591585"/>
                    <a:pt x="4327814" y="637316"/>
                  </a:cubicBezTo>
                  <a:cubicBezTo>
                    <a:pt x="4198755" y="683047"/>
                    <a:pt x="3936636" y="573197"/>
                    <a:pt x="3749514" y="637316"/>
                  </a:cubicBezTo>
                  <a:cubicBezTo>
                    <a:pt x="3562392" y="701435"/>
                    <a:pt x="3314101" y="609374"/>
                    <a:pt x="3084468" y="637316"/>
                  </a:cubicBezTo>
                  <a:cubicBezTo>
                    <a:pt x="2854835" y="665258"/>
                    <a:pt x="2845779" y="606230"/>
                    <a:pt x="2679658" y="637316"/>
                  </a:cubicBezTo>
                  <a:cubicBezTo>
                    <a:pt x="2513537" y="668402"/>
                    <a:pt x="2512812" y="602493"/>
                    <a:pt x="2361593" y="637316"/>
                  </a:cubicBezTo>
                  <a:cubicBezTo>
                    <a:pt x="2210374" y="672139"/>
                    <a:pt x="2028516" y="576563"/>
                    <a:pt x="1783292" y="637316"/>
                  </a:cubicBezTo>
                  <a:cubicBezTo>
                    <a:pt x="1538068" y="698069"/>
                    <a:pt x="1613781" y="615528"/>
                    <a:pt x="1465227" y="637316"/>
                  </a:cubicBezTo>
                  <a:cubicBezTo>
                    <a:pt x="1316674" y="659104"/>
                    <a:pt x="1303423" y="610755"/>
                    <a:pt x="1147162" y="637316"/>
                  </a:cubicBezTo>
                  <a:cubicBezTo>
                    <a:pt x="990901" y="663877"/>
                    <a:pt x="349323" y="567934"/>
                    <a:pt x="106221" y="637316"/>
                  </a:cubicBezTo>
                  <a:cubicBezTo>
                    <a:pt x="54497" y="634047"/>
                    <a:pt x="-11487" y="601016"/>
                    <a:pt x="0" y="531095"/>
                  </a:cubicBezTo>
                  <a:cubicBezTo>
                    <a:pt x="-5417" y="394412"/>
                    <a:pt x="758" y="282078"/>
                    <a:pt x="0" y="106221"/>
                  </a:cubicBezTo>
                  <a:close/>
                </a:path>
              </a:pathLst>
            </a:cu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汉仪小麦体简"/>
                <a:cs typeface="Arial" panose="020B0604020202020204" pitchFamily="34" charset="0"/>
              </a:endParaRPr>
            </a:p>
          </p:txBody>
        </p:sp>
        <p:sp>
          <p:nvSpPr>
            <p:cNvPr id="66" name="TextBox 65">
              <a:extLst>
                <a:ext uri="{FF2B5EF4-FFF2-40B4-BE49-F238E27FC236}">
                  <a16:creationId xmlns="" xmlns:a16="http://schemas.microsoft.com/office/drawing/2014/main" id="{3D83EDCF-82A8-442A-AB8B-41112F838348}"/>
                </a:ext>
              </a:extLst>
            </p:cNvPr>
            <p:cNvSpPr txBox="1"/>
            <p:nvPr/>
          </p:nvSpPr>
          <p:spPr>
            <a:xfrm>
              <a:off x="1648042" y="472242"/>
              <a:ext cx="8949982" cy="631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dirty="0">
                  <a:ln>
                    <a:noFill/>
                  </a:ln>
                  <a:solidFill>
                    <a:prstClr val="black"/>
                  </a:solidFill>
                  <a:effectLst/>
                  <a:uLnTx/>
                  <a:uFillTx/>
                  <a:latin typeface="Calibri" panose="020F0502020204030204" pitchFamily="34" charset="0"/>
                  <a:ea typeface="汉仪小麦体简"/>
                  <a:cs typeface="Calibri" panose="020F0502020204030204" pitchFamily="34" charset="0"/>
                  <a:sym typeface="+mn-ea"/>
                </a:rPr>
                <a:t>5. </a:t>
              </a:r>
              <a:r>
                <a:rPr kumimoji="0" lang="vi-VN" altLang="vi-VN" sz="3600" b="1" i="0" u="none" strike="noStrike" kern="1200" cap="none" spc="0" normalizeH="0" baseline="0" noProof="0" dirty="0">
                  <a:ln>
                    <a:noFill/>
                  </a:ln>
                  <a:solidFill>
                    <a:prstClr val="black"/>
                  </a:solidFill>
                  <a:effectLst/>
                  <a:uLnTx/>
                  <a:uFillTx/>
                  <a:latin typeface="Calibri" panose="020F0502020204030204" pitchFamily="34" charset="0"/>
                  <a:ea typeface="汉仪小麦体简"/>
                  <a:cs typeface="Calibri" panose="020F0502020204030204" pitchFamily="34" charset="0"/>
                  <a:sym typeface="+mn-ea"/>
                </a:rPr>
                <a:t>Tìm các sự vật được so sánh với nhau trong đoạn văn trên. </a:t>
              </a:r>
            </a:p>
          </p:txBody>
        </p:sp>
      </p:grpSp>
      <p:pic>
        <p:nvPicPr>
          <p:cNvPr id="3" name="Picture 2">
            <a:extLst>
              <a:ext uri="{FF2B5EF4-FFF2-40B4-BE49-F238E27FC236}">
                <a16:creationId xmlns="" xmlns:a16="http://schemas.microsoft.com/office/drawing/2014/main" id="{051D64E5-E0F4-4E87-B5C0-49D61EF13D7F}"/>
              </a:ext>
            </a:extLst>
          </p:cNvPr>
          <p:cNvPicPr>
            <a:picLocks noChangeAspect="1"/>
          </p:cNvPicPr>
          <p:nvPr/>
        </p:nvPicPr>
        <p:blipFill>
          <a:blip r:embed="rId2"/>
          <a:stretch>
            <a:fillRect/>
          </a:stretch>
        </p:blipFill>
        <p:spPr>
          <a:xfrm>
            <a:off x="1504949" y="2214562"/>
            <a:ext cx="9839325" cy="1787668"/>
          </a:xfrm>
          <a:prstGeom prst="rect">
            <a:avLst/>
          </a:prstGeom>
        </p:spPr>
      </p:pic>
    </p:spTree>
    <p:extLst>
      <p:ext uri="{BB962C8B-B14F-4D97-AF65-F5344CB8AC3E}">
        <p14:creationId xmlns:p14="http://schemas.microsoft.com/office/powerpoint/2010/main" val="2971084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86DFF322-1446-41D3-91A9-70DC25075E1D}"/>
              </a:ext>
            </a:extLst>
          </p:cNvPr>
          <p:cNvGraphicFramePr>
            <a:graphicFrameLocks noGrp="1"/>
          </p:cNvGraphicFramePr>
          <p:nvPr>
            <p:extLst>
              <p:ext uri="{D42A27DB-BD31-4B8C-83A1-F6EECF244321}">
                <p14:modId xmlns:p14="http://schemas.microsoft.com/office/powerpoint/2010/main" val="1208457637"/>
              </p:ext>
            </p:extLst>
          </p:nvPr>
        </p:nvGraphicFramePr>
        <p:xfrm>
          <a:off x="962025" y="1371600"/>
          <a:ext cx="10591801" cy="3039710"/>
        </p:xfrm>
        <a:graphic>
          <a:graphicData uri="http://schemas.openxmlformats.org/drawingml/2006/table">
            <a:tbl>
              <a:tblPr firstRow="1" firstCol="1" bandRow="1">
                <a:tableStyleId>{5C22544A-7EE6-4342-B048-85BDC9FD1C3A}</a:tableStyleId>
              </a:tblPr>
              <a:tblGrid>
                <a:gridCol w="2648595">
                  <a:extLst>
                    <a:ext uri="{9D8B030D-6E8A-4147-A177-3AD203B41FA5}">
                      <a16:colId xmlns="" xmlns:a16="http://schemas.microsoft.com/office/drawing/2014/main" val="1262479032"/>
                    </a:ext>
                  </a:extLst>
                </a:gridCol>
                <a:gridCol w="2651178">
                  <a:extLst>
                    <a:ext uri="{9D8B030D-6E8A-4147-A177-3AD203B41FA5}">
                      <a16:colId xmlns="" xmlns:a16="http://schemas.microsoft.com/office/drawing/2014/main" val="56683371"/>
                    </a:ext>
                  </a:extLst>
                </a:gridCol>
                <a:gridCol w="2643433">
                  <a:extLst>
                    <a:ext uri="{9D8B030D-6E8A-4147-A177-3AD203B41FA5}">
                      <a16:colId xmlns="" xmlns:a16="http://schemas.microsoft.com/office/drawing/2014/main" val="2126061121"/>
                    </a:ext>
                  </a:extLst>
                </a:gridCol>
                <a:gridCol w="2648595">
                  <a:extLst>
                    <a:ext uri="{9D8B030D-6E8A-4147-A177-3AD203B41FA5}">
                      <a16:colId xmlns="" xmlns:a16="http://schemas.microsoft.com/office/drawing/2014/main" val="3884143523"/>
                    </a:ext>
                  </a:extLst>
                </a:gridCol>
              </a:tblGrid>
              <a:tr h="742950">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Sự vật 1</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Từ đem ra so</a:t>
                      </a:r>
                      <a:r>
                        <a:rPr lang="en-US" sz="3600" dirty="0">
                          <a:effectLst/>
                          <a:latin typeface="Calibri" panose="020F0502020204030204" pitchFamily="34" charset="0"/>
                          <a:cs typeface="Calibri" panose="020F0502020204030204" pitchFamily="34" charset="0"/>
                        </a:rPr>
                        <a:t> </a:t>
                      </a:r>
                      <a:r>
                        <a:rPr lang="vi-VN" sz="3600" dirty="0">
                          <a:effectLst/>
                          <a:latin typeface="Calibri" panose="020F0502020204030204" pitchFamily="34" charset="0"/>
                          <a:cs typeface="Calibri" panose="020F0502020204030204" pitchFamily="34" charset="0"/>
                        </a:rPr>
                        <a:t>sánh </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Từ so sánh</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Sự vật 2</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 xmlns:a16="http://schemas.microsoft.com/office/drawing/2014/main" val="2458255678"/>
                  </a:ext>
                </a:extLst>
              </a:tr>
              <a:tr h="845150">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cá khoai</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trong suốt</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a:solidFill>
                            <a:srgbClr val="002060"/>
                          </a:solidFill>
                          <a:effectLst/>
                          <a:latin typeface="Calibri" panose="020F0502020204030204" pitchFamily="34" charset="0"/>
                          <a:cs typeface="Calibri" panose="020F0502020204030204" pitchFamily="34" charset="0"/>
                        </a:rPr>
                        <a:t>như</a:t>
                      </a:r>
                      <a:endParaRPr lang="en-US" sz="36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en-US" sz="3600" b="1" dirty="0" err="1" smtClean="0">
                          <a:solidFill>
                            <a:srgbClr val="002060"/>
                          </a:solidFill>
                          <a:effectLst/>
                          <a:latin typeface="Calibri" panose="020F0502020204030204" pitchFamily="34" charset="0"/>
                          <a:cs typeface="Calibri" panose="020F0502020204030204" pitchFamily="34" charset="0"/>
                        </a:rPr>
                        <a:t>Miếng</a:t>
                      </a:r>
                      <a:r>
                        <a:rPr lang="en-US" sz="3600" b="1" dirty="0" smtClean="0">
                          <a:solidFill>
                            <a:srgbClr val="002060"/>
                          </a:solidFill>
                          <a:effectLst/>
                          <a:latin typeface="Calibri" panose="020F0502020204030204" pitchFamily="34" charset="0"/>
                          <a:cs typeface="Calibri" panose="020F0502020204030204" pitchFamily="34" charset="0"/>
                        </a:rPr>
                        <a:t> </a:t>
                      </a:r>
                      <a:r>
                        <a:rPr lang="en-US" sz="3600" b="1" dirty="0" err="1" smtClean="0">
                          <a:solidFill>
                            <a:srgbClr val="002060"/>
                          </a:solidFill>
                          <a:effectLst/>
                          <a:latin typeface="Calibri" panose="020F0502020204030204" pitchFamily="34" charset="0"/>
                          <a:cs typeface="Calibri" panose="020F0502020204030204" pitchFamily="34" charset="0"/>
                        </a:rPr>
                        <a:t>nước</a:t>
                      </a:r>
                      <a:r>
                        <a:rPr lang="en-US" sz="3600" b="1" baseline="0" dirty="0" smtClean="0">
                          <a:solidFill>
                            <a:srgbClr val="002060"/>
                          </a:solidFill>
                          <a:effectLst/>
                          <a:latin typeface="Calibri" panose="020F0502020204030204" pitchFamily="34" charset="0"/>
                          <a:cs typeface="Calibri" panose="020F0502020204030204" pitchFamily="34" charset="0"/>
                        </a:rPr>
                        <a:t> </a:t>
                      </a:r>
                      <a:r>
                        <a:rPr lang="en-US" sz="3600" b="1" baseline="0" smtClean="0">
                          <a:solidFill>
                            <a:srgbClr val="002060"/>
                          </a:solidFill>
                          <a:effectLst/>
                          <a:latin typeface="Calibri" panose="020F0502020204030204" pitchFamily="34" charset="0"/>
                          <a:cs typeface="Calibri" panose="020F0502020204030204" pitchFamily="34" charset="0"/>
                        </a:rPr>
                        <a:t>đá</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 xmlns:a16="http://schemas.microsoft.com/office/drawing/2014/main" val="3555971863"/>
                  </a:ext>
                </a:extLst>
              </a:tr>
              <a:tr h="845150">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cá hồng</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a:solidFill>
                            <a:srgbClr val="002060"/>
                          </a:solidFill>
                          <a:effectLst/>
                          <a:latin typeface="Calibri" panose="020F0502020204030204" pitchFamily="34" charset="0"/>
                          <a:cs typeface="Calibri" panose="020F0502020204030204" pitchFamily="34" charset="0"/>
                        </a:rPr>
                        <a:t>đỏ</a:t>
                      </a:r>
                      <a:endParaRPr lang="en-US" sz="36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như</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lửa</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 xmlns:a16="http://schemas.microsoft.com/office/drawing/2014/main" val="2656577404"/>
                  </a:ext>
                </a:extLst>
              </a:tr>
            </a:tbl>
          </a:graphicData>
        </a:graphic>
      </p:graphicFrame>
    </p:spTree>
    <p:extLst>
      <p:ext uri="{BB962C8B-B14F-4D97-AF65-F5344CB8AC3E}">
        <p14:creationId xmlns:p14="http://schemas.microsoft.com/office/powerpoint/2010/main" val="4119236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 xmlns:a16="http://schemas.microsoft.com/office/drawing/2014/main" id="{568A5A67-C3E9-4373-A356-7D024019D68B}"/>
              </a:ext>
            </a:extLst>
          </p:cNvPr>
          <p:cNvSpPr txBox="1"/>
          <p:nvPr/>
        </p:nvSpPr>
        <p:spPr>
          <a:xfrm>
            <a:off x="2510867" y="1651681"/>
            <a:ext cx="717026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90817"/>
                </a:solidFill>
                <a:effectLst>
                  <a:glow rad="152400">
                    <a:srgbClr val="FFFFFF"/>
                  </a:glow>
                </a:effectLst>
                <a:uLnTx/>
                <a:uFillTx/>
                <a:latin typeface="Calibri" panose="020F0502020204030204" pitchFamily="34" charset="0"/>
                <a:ea typeface="White Xmas PERSONAL USE" pitchFamily="50" charset="0"/>
                <a:cs typeface="Calibri" panose="020F0502020204030204" pitchFamily="34" charset="0"/>
              </a:rPr>
              <a:t>TẠM BIỆT VÀ HẸN GẶP LẠI</a:t>
            </a:r>
          </a:p>
        </p:txBody>
      </p:sp>
    </p:spTree>
    <p:extLst>
      <p:ext uri="{BB962C8B-B14F-4D97-AF65-F5344CB8AC3E}">
        <p14:creationId xmlns:p14="http://schemas.microsoft.com/office/powerpoint/2010/main" val="1976353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Scale>
                                      <p:cBhvr>
                                        <p:cTn id="7" dur="75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7"/>
                                        </p:tgtEl>
                                        <p:attrNameLst>
                                          <p:attrName>ppt_x</p:attrName>
                                          <p:attrName>ppt_y</p:attrName>
                                        </p:attrNameLst>
                                      </p:cBhvr>
                                    </p:animMotion>
                                    <p:animEffect transition="in" filter="fade">
                                      <p:cBhvr>
                                        <p:cTn id="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629D214-3E09-465C-9659-8B3C8C906A83}"/>
              </a:ext>
            </a:extLst>
          </p:cNvPr>
          <p:cNvPicPr>
            <a:picLocks noChangeAspect="1"/>
          </p:cNvPicPr>
          <p:nvPr/>
        </p:nvPicPr>
        <p:blipFill>
          <a:blip r:embed="rId3"/>
          <a:stretch>
            <a:fillRect/>
          </a:stretch>
        </p:blipFill>
        <p:spPr>
          <a:xfrm>
            <a:off x="1069412" y="2087764"/>
            <a:ext cx="10053175" cy="2682472"/>
          </a:xfrm>
          <a:prstGeom prst="rect">
            <a:avLst/>
          </a:prstGeom>
        </p:spPr>
      </p:pic>
    </p:spTree>
    <p:extLst>
      <p:ext uri="{BB962C8B-B14F-4D97-AF65-F5344CB8AC3E}">
        <p14:creationId xmlns:p14="http://schemas.microsoft.com/office/powerpoint/2010/main" val="2835430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EB07B28-963A-4E6F-B748-8FF91A2980A0}"/>
              </a:ext>
            </a:extLst>
          </p:cNvPr>
          <p:cNvPicPr>
            <a:picLocks noChangeAspect="1"/>
          </p:cNvPicPr>
          <p:nvPr/>
        </p:nvPicPr>
        <p:blipFill>
          <a:blip r:embed="rId3"/>
          <a:stretch>
            <a:fillRect/>
          </a:stretch>
        </p:blipFill>
        <p:spPr>
          <a:xfrm>
            <a:off x="2731503" y="2137329"/>
            <a:ext cx="6157494" cy="1859441"/>
          </a:xfrm>
          <a:prstGeom prst="rect">
            <a:avLst/>
          </a:prstGeom>
        </p:spPr>
      </p:pic>
    </p:spTree>
    <p:extLst>
      <p:ext uri="{BB962C8B-B14F-4D97-AF65-F5344CB8AC3E}">
        <p14:creationId xmlns:p14="http://schemas.microsoft.com/office/powerpoint/2010/main" val="4154603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 xmlns:a16="http://schemas.microsoft.com/office/drawing/2014/main" id="{A7ABFB84-48C2-4434-91A1-58A9440A1CFD}"/>
              </a:ext>
            </a:extLst>
          </p:cNvPr>
          <p:cNvSpPr txBox="1"/>
          <p:nvPr/>
        </p:nvSpPr>
        <p:spPr>
          <a:xfrm>
            <a:off x="850232" y="735085"/>
            <a:ext cx="11341768"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rPr>
              <a:t>1. </a:t>
            </a:r>
            <a:r>
              <a:rPr kumimoji="0" lang="en-US" sz="3200" b="1" i="0" u="none" strike="noStrike" kern="1200" cap="none" spc="0" normalizeH="0" baseline="0" noProof="0" dirty="0" err="1">
                <a:ln>
                  <a:noFill/>
                </a:ln>
                <a:solidFill>
                  <a:srgbClr val="FF3300"/>
                </a:solidFill>
                <a:effectLst/>
                <a:uLnTx/>
                <a:uFillTx/>
                <a:latin typeface="Calibri" panose="020F0502020204030204" pitchFamily="34" charset="0"/>
                <a:cs typeface="Calibri" panose="020F0502020204030204" pitchFamily="34" charset="0"/>
              </a:rPr>
              <a:t>Chọn</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nêu</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nội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dung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của</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3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trong</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số</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dưới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đây</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 xmlns:a16="http://schemas.microsoft.com/office/drawing/2014/main" id="{22BFEB3C-BFB5-48E4-9446-AD1F6274949E}"/>
              </a:ext>
            </a:extLst>
          </p:cNvPr>
          <p:cNvPicPr>
            <a:picLocks noChangeAspect="1"/>
          </p:cNvPicPr>
          <p:nvPr/>
        </p:nvPicPr>
        <p:blipFill>
          <a:blip r:embed="rId3"/>
          <a:stretch>
            <a:fillRect/>
          </a:stretch>
        </p:blipFill>
        <p:spPr>
          <a:xfrm>
            <a:off x="714375" y="1367599"/>
            <a:ext cx="7034212" cy="46617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137032" y="1962334"/>
            <a:ext cx="4705101" cy="4339147"/>
            <a:chOff x="4651376" y="2060575"/>
            <a:chExt cx="2735263" cy="3294064"/>
          </a:xfrm>
        </p:grpSpPr>
        <p:sp>
          <p:nvSpPr>
            <p:cNvPr id="16"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7"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8"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9"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0"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1"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2"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3"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9"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4"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5"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6"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7"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8"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9"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0"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1"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grpSp>
      <p:sp>
        <p:nvSpPr>
          <p:cNvPr id="45" name="TextBox 44"/>
          <p:cNvSpPr txBox="1"/>
          <p:nvPr/>
        </p:nvSpPr>
        <p:spPr>
          <a:xfrm rot="21279080">
            <a:off x="3695744" y="2821598"/>
            <a:ext cx="3671651" cy="2861310"/>
          </a:xfrm>
          <a:prstGeom prst="rect">
            <a:avLst/>
          </a:prstGeom>
          <a:noFill/>
        </p:spPr>
        <p:txBody>
          <a:bodyPr wrap="squar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nhóm</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hãy</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một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số</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bất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kì</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tương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ứng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với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48" name="Flowchart: Alternate Process 47"/>
          <p:cNvSpPr/>
          <p:nvPr/>
        </p:nvSpPr>
        <p:spPr>
          <a:xfrm>
            <a:off x="2891650" y="943927"/>
            <a:ext cx="5247005" cy="652145"/>
          </a:xfrm>
          <a:prstGeom prst="flowChartAlternateProcess">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Trò chơi: </a:t>
            </a:r>
            <a:r>
              <a:rPr kumimoji="0" lang="en-US" sz="3200" b="1" i="0" u="none" strike="noStrike" kern="1200" cap="none" spc="0" normalizeH="0" baseline="0" noProof="0">
                <a:ln>
                  <a:noFill/>
                </a:ln>
                <a:solidFill>
                  <a:srgbClr val="FF0000"/>
                </a:solidFill>
                <a:effectLst/>
                <a:uLnTx/>
                <a:uFillTx/>
                <a:latin typeface="Times New Roman" panose="02020603050405020304" charset="0"/>
                <a:cs typeface="Times New Roman" panose="02020603050405020304" charset="0"/>
              </a:rPr>
              <a:t>Con số bí ẩn</a:t>
            </a:r>
          </a:p>
        </p:txBody>
      </p:sp>
    </p:spTree>
    <p:extLst>
      <p:ext uri="{BB962C8B-B14F-4D97-AF65-F5344CB8AC3E}">
        <p14:creationId xmlns:p14="http://schemas.microsoft.com/office/powerpoint/2010/main" val="4079018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ppt_x"/>
                                          </p:val>
                                        </p:tav>
                                        <p:tav tm="100000">
                                          <p:val>
                                            <p:strVal val="#ppt_x"/>
                                          </p:val>
                                        </p:tav>
                                      </p:tavLst>
                                    </p:anim>
                                    <p:anim calcmode="lin" valueType="num">
                                      <p:cBhvr additive="base">
                                        <p:cTn id="1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0"/>
          <p:cNvGrpSpPr/>
          <p:nvPr/>
        </p:nvGrpSpPr>
        <p:grpSpPr>
          <a:xfrm>
            <a:off x="1055440" y="836712"/>
            <a:ext cx="10153128" cy="5184575"/>
            <a:chOff x="2556108" y="1538524"/>
            <a:chExt cx="6911261" cy="3633873"/>
          </a:xfrm>
        </p:grpSpPr>
        <p:sp>
          <p:nvSpPr>
            <p:cNvPr id="31" name="椭圆 31"/>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2" name="椭圆 31"/>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3" name="椭圆 31"/>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grpSp>
      <p:pic>
        <p:nvPicPr>
          <p:cNvPr id="49" name="图片 14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71488" y="5815157"/>
            <a:ext cx="681698" cy="432048"/>
          </a:xfrm>
          <a:prstGeom prst="rect">
            <a:avLst/>
          </a:prstGeom>
        </p:spPr>
      </p:pic>
      <p:pic>
        <p:nvPicPr>
          <p:cNvPr id="50" name="图片 147"/>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5497094" y="5157192"/>
            <a:ext cx="1174970" cy="648072"/>
          </a:xfrm>
          <a:prstGeom prst="rect">
            <a:avLst/>
          </a:prstGeom>
        </p:spPr>
      </p:pic>
      <p:pic>
        <p:nvPicPr>
          <p:cNvPr id="51" name="图片 148"/>
          <p:cNvPicPr>
            <a:picLocks noChangeAspect="1"/>
          </p:cNvPicPr>
          <p:nvPr/>
        </p:nvPicPr>
        <p:blipFill rotWithShape="1">
          <a:blip r:embed="rId5" cstate="print">
            <a:extLst>
              <a:ext uri="{28A0092B-C50C-407E-A947-70E740481C1C}">
                <a14:useLocalDpi xmlns:a14="http://schemas.microsoft.com/office/drawing/2010/main" val="0"/>
              </a:ext>
            </a:extLst>
          </a:blip>
          <a:srcRect r="-7403" b="-10483"/>
          <a:stretch>
            <a:fillRect/>
          </a:stretch>
        </p:blipFill>
        <p:spPr>
          <a:xfrm>
            <a:off x="10358396" y="5614893"/>
            <a:ext cx="830252" cy="648072"/>
          </a:xfrm>
          <a:prstGeom prst="rect">
            <a:avLst/>
          </a:prstGeom>
        </p:spPr>
      </p:pic>
      <p:grpSp>
        <p:nvGrpSpPr>
          <p:cNvPr id="53" name="Group 52"/>
          <p:cNvGrpSpPr/>
          <p:nvPr/>
        </p:nvGrpSpPr>
        <p:grpSpPr>
          <a:xfrm>
            <a:off x="1554998" y="1160095"/>
            <a:ext cx="2284394" cy="2867662"/>
            <a:chOff x="1545264" y="1179044"/>
            <a:chExt cx="2284394" cy="2867662"/>
          </a:xfrm>
        </p:grpSpPr>
        <p:pic>
          <p:nvPicPr>
            <p:cNvPr id="54" name="Picture 53" descr="Icon&#10;&#10;Description automatically generated"/>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55328" b="44750"/>
            <a:stretch>
              <a:fillRect/>
            </a:stretch>
          </p:blipFill>
          <p:spPr>
            <a:xfrm>
              <a:off x="1545264" y="1179044"/>
              <a:ext cx="2284394" cy="2867662"/>
            </a:xfrm>
            <a:prstGeom prst="rect">
              <a:avLst/>
            </a:prstGeom>
          </p:spPr>
        </p:pic>
        <p:sp>
          <p:nvSpPr>
            <p:cNvPr id="55" name="Rectangle: Rounded Corners 2"/>
            <p:cNvSpPr/>
            <p:nvPr/>
          </p:nvSpPr>
          <p:spPr>
            <a:xfrm>
              <a:off x="2131753" y="1772816"/>
              <a:ext cx="742502" cy="971131"/>
            </a:xfrm>
            <a:prstGeom prst="roundRect">
              <a:avLst/>
            </a:prstGeom>
            <a:solidFill>
              <a:srgbClr val="BAD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56" name="Picture 55">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9403" t="9783" r="78299" b="63042"/>
          <a:stretch>
            <a:fillRect/>
          </a:stretch>
        </p:blipFill>
        <p:spPr>
          <a:xfrm>
            <a:off x="2310107" y="1665837"/>
            <a:ext cx="573882" cy="1268094"/>
          </a:xfrm>
          <a:prstGeom prst="rect">
            <a:avLst/>
          </a:prstGeom>
        </p:spPr>
      </p:pic>
      <p:grpSp>
        <p:nvGrpSpPr>
          <p:cNvPr id="57" name="Group 56"/>
          <p:cNvGrpSpPr/>
          <p:nvPr/>
        </p:nvGrpSpPr>
        <p:grpSpPr>
          <a:xfrm>
            <a:off x="3129440" y="1160423"/>
            <a:ext cx="2809510" cy="2277465"/>
            <a:chOff x="3129440" y="1160423"/>
            <a:chExt cx="2809510" cy="2277465"/>
          </a:xfrm>
        </p:grpSpPr>
        <p:pic>
          <p:nvPicPr>
            <p:cNvPr id="58" name="Picture 57"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l="45060" b="56121"/>
            <a:stretch>
              <a:fillRect/>
            </a:stretch>
          </p:blipFill>
          <p:spPr>
            <a:xfrm>
              <a:off x="3129440" y="1160423"/>
              <a:ext cx="2809510" cy="2277465"/>
            </a:xfrm>
            <a:prstGeom prst="rect">
              <a:avLst/>
            </a:prstGeom>
          </p:spPr>
        </p:pic>
        <p:sp>
          <p:nvSpPr>
            <p:cNvPr id="59" name="Rectangle: Rounded Corners 4"/>
            <p:cNvSpPr/>
            <p:nvPr/>
          </p:nvSpPr>
          <p:spPr>
            <a:xfrm>
              <a:off x="4452981" y="1772816"/>
              <a:ext cx="784889" cy="789660"/>
            </a:xfrm>
            <a:prstGeom prst="roundRect">
              <a:avLst/>
            </a:prstGeom>
            <a:solidFill>
              <a:srgbClr val="915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0" name="Picture 59">
            <a:hlinkClick r:id="rId9"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25018" t="9783" r="54347" b="63042"/>
          <a:stretch>
            <a:fillRect/>
          </a:stretch>
        </p:blipFill>
        <p:spPr>
          <a:xfrm>
            <a:off x="4274971" y="1345465"/>
            <a:ext cx="962899" cy="1268094"/>
          </a:xfrm>
          <a:prstGeom prst="rect">
            <a:avLst/>
          </a:prstGeom>
        </p:spPr>
      </p:pic>
      <p:grpSp>
        <p:nvGrpSpPr>
          <p:cNvPr id="61" name="Group 60"/>
          <p:cNvGrpSpPr/>
          <p:nvPr/>
        </p:nvGrpSpPr>
        <p:grpSpPr>
          <a:xfrm>
            <a:off x="1545264" y="3224349"/>
            <a:ext cx="2809510" cy="2310025"/>
            <a:chOff x="1545264" y="3224349"/>
            <a:chExt cx="2809510" cy="2310025"/>
          </a:xfrm>
        </p:grpSpPr>
        <p:pic>
          <p:nvPicPr>
            <p:cNvPr id="62" name="Picture 61"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t="55494" r="45060"/>
            <a:stretch>
              <a:fillRect/>
            </a:stretch>
          </p:blipFill>
          <p:spPr>
            <a:xfrm>
              <a:off x="1545264" y="3224349"/>
              <a:ext cx="2809510" cy="2310025"/>
            </a:xfrm>
            <a:prstGeom prst="rect">
              <a:avLst/>
            </a:prstGeom>
          </p:spPr>
        </p:pic>
        <p:sp>
          <p:nvSpPr>
            <p:cNvPr id="63" name="Rectangle: Rounded Corners 30"/>
            <p:cNvSpPr/>
            <p:nvPr/>
          </p:nvSpPr>
          <p:spPr>
            <a:xfrm>
              <a:off x="2409404" y="4085908"/>
              <a:ext cx="784889" cy="789660"/>
            </a:xfrm>
            <a:prstGeom prst="roundRect">
              <a:avLst/>
            </a:prstGeom>
            <a:solidFill>
              <a:srgbClr val="590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4" name="Picture 63">
            <a:hlinkClick r:id="rId10"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48276" t="9436" r="31089" b="63389"/>
          <a:stretch>
            <a:fillRect/>
          </a:stretch>
        </p:blipFill>
        <p:spPr>
          <a:xfrm>
            <a:off x="2367505" y="3920692"/>
            <a:ext cx="951858" cy="1253553"/>
          </a:xfrm>
          <a:prstGeom prst="rect">
            <a:avLst/>
          </a:prstGeom>
        </p:spPr>
      </p:pic>
      <p:grpSp>
        <p:nvGrpSpPr>
          <p:cNvPr id="65" name="Group 64"/>
          <p:cNvGrpSpPr/>
          <p:nvPr/>
        </p:nvGrpSpPr>
        <p:grpSpPr>
          <a:xfrm>
            <a:off x="3670099" y="2613559"/>
            <a:ext cx="2268851" cy="2913473"/>
            <a:chOff x="3670099" y="2613559"/>
            <a:chExt cx="2268851" cy="2913473"/>
          </a:xfrm>
        </p:grpSpPr>
        <p:pic>
          <p:nvPicPr>
            <p:cNvPr id="66" name="Picture 65"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l="55632" t="43867" b="1"/>
            <a:stretch>
              <a:fillRect/>
            </a:stretch>
          </p:blipFill>
          <p:spPr>
            <a:xfrm>
              <a:off x="3670099" y="2613559"/>
              <a:ext cx="2268851" cy="2913473"/>
            </a:xfrm>
            <a:prstGeom prst="rect">
              <a:avLst/>
            </a:prstGeom>
          </p:spPr>
        </p:pic>
        <p:sp>
          <p:nvSpPr>
            <p:cNvPr id="67" name="Rectangle: Rounded Corners 31"/>
            <p:cNvSpPr/>
            <p:nvPr/>
          </p:nvSpPr>
          <p:spPr>
            <a:xfrm>
              <a:off x="4522952" y="3863400"/>
              <a:ext cx="784889" cy="789660"/>
            </a:xfrm>
            <a:prstGeom prst="roundRect">
              <a:avLst/>
            </a:prstGeom>
            <a:solidFill>
              <a:srgbClr val="2E6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8" name="Picture 67">
            <a:hlinkClick r:id="rId11"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69451" t="8047" r="9914" b="64778"/>
          <a:stretch>
            <a:fillRect/>
          </a:stretch>
        </p:blipFill>
        <p:spPr>
          <a:xfrm rot="373913">
            <a:off x="4540884" y="3787644"/>
            <a:ext cx="962899" cy="1268094"/>
          </a:xfrm>
          <a:prstGeom prst="rect">
            <a:avLst/>
          </a:prstGeom>
        </p:spPr>
      </p:pic>
      <p:pic>
        <p:nvPicPr>
          <p:cNvPr id="69" name="Picture 68" descr="A picture containing text, perfume&#10;&#10;Description automatically generated">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52240" y="949377"/>
            <a:ext cx="2560345" cy="4768781"/>
          </a:xfrm>
          <a:prstGeom prst="rect">
            <a:avLst/>
          </a:prstGeom>
        </p:spPr>
      </p:pic>
      <p:pic>
        <p:nvPicPr>
          <p:cNvPr id="70" name="图片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41813" y="4500581"/>
            <a:ext cx="3327233" cy="2317355"/>
          </a:xfrm>
          <a:prstGeom prst="rect">
            <a:avLst/>
          </a:prstGeom>
        </p:spPr>
      </p:pic>
    </p:spTree>
    <p:extLst>
      <p:ext uri="{BB962C8B-B14F-4D97-AF65-F5344CB8AC3E}">
        <p14:creationId xmlns:p14="http://schemas.microsoft.com/office/powerpoint/2010/main" val="1956784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randombar(horizontal)">
                                      <p:cBhvr>
                                        <p:cTn id="13" dur="500"/>
                                        <p:tgtEl>
                                          <p:spTgt spid="49"/>
                                        </p:tgtEl>
                                      </p:cBhvr>
                                    </p:animEffect>
                                  </p:childTnLst>
                                </p:cTn>
                              </p:par>
                              <p:par>
                                <p:cTn id="14" presetID="14" presetClass="entr" presetSubtype="1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randombar(horizontal)">
                                      <p:cBhvr>
                                        <p:cTn id="16" dur="500"/>
                                        <p:tgtEl>
                                          <p:spTgt spid="50"/>
                                        </p:tgtEl>
                                      </p:cBhvr>
                                    </p:animEffect>
                                  </p:childTnLst>
                                </p:cTn>
                              </p:par>
                              <p:par>
                                <p:cTn id="17" presetID="14" presetClass="entr" presetSubtype="1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horizontal)">
                                      <p:cBhvr>
                                        <p:cTn id="19" dur="500"/>
                                        <p:tgtEl>
                                          <p:spTgt spid="51"/>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down)">
                                      <p:cBhvr>
                                        <p:cTn id="23" dur="500"/>
                                        <p:tgtEl>
                                          <p:spTgt spid="70"/>
                                        </p:tgtEl>
                                      </p:cBhvr>
                                    </p:animEffect>
                                  </p:childTnLst>
                                </p:cTn>
                              </p:par>
                              <p:par>
                                <p:cTn id="24" presetID="53" presetClass="entr" presetSubtype="16"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par>
                                <p:cTn id="29" presetID="53" presetClass="entr" presetSubtype="16"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Effect transition="in" filter="fade">
                                      <p:cBhvr>
                                        <p:cTn id="33" dur="500"/>
                                        <p:tgtEl>
                                          <p:spTgt spid="53"/>
                                        </p:tgtEl>
                                      </p:cBhvr>
                                    </p:animEffect>
                                  </p:childTnLst>
                                </p:cTn>
                              </p:par>
                              <p:par>
                                <p:cTn id="34" presetID="53" presetClass="entr" presetSubtype="16"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par>
                                <p:cTn id="39" presetID="53" presetClass="entr" presetSubtype="16"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par>
                                <p:cTn id="44" presetID="53" presetClass="entr" presetSubtype="16"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Effect transition="in" filter="fade">
                                      <p:cBhvr>
                                        <p:cTn id="48" dur="500"/>
                                        <p:tgtEl>
                                          <p:spTgt spid="57"/>
                                        </p:tgtEl>
                                      </p:cBhvr>
                                    </p:animEffect>
                                  </p:childTnLst>
                                </p:cTn>
                              </p:par>
                              <p:par>
                                <p:cTn id="49" presetID="53" presetClass="entr" presetSubtype="16"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par>
                                <p:cTn id="54" presetID="53" presetClass="entr" presetSubtype="16"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ppt_w</p:attrName>
                                        </p:attrNameLst>
                                      </p:cBhvr>
                                      <p:tavLst>
                                        <p:tav tm="0">
                                          <p:val>
                                            <p:fltVal val="0"/>
                                          </p:val>
                                        </p:tav>
                                        <p:tav tm="100000">
                                          <p:val>
                                            <p:strVal val="#ppt_w"/>
                                          </p:val>
                                        </p:tav>
                                      </p:tavLst>
                                    </p:anim>
                                    <p:anim calcmode="lin" valueType="num">
                                      <p:cBhvr>
                                        <p:cTn id="57" dur="500" fill="hold"/>
                                        <p:tgtEl>
                                          <p:spTgt spid="65"/>
                                        </p:tgtEl>
                                        <p:attrNameLst>
                                          <p:attrName>ppt_h</p:attrName>
                                        </p:attrNameLst>
                                      </p:cBhvr>
                                      <p:tavLst>
                                        <p:tav tm="0">
                                          <p:val>
                                            <p:fltVal val="0"/>
                                          </p:val>
                                        </p:tav>
                                        <p:tav tm="100000">
                                          <p:val>
                                            <p:strVal val="#ppt_h"/>
                                          </p:val>
                                        </p:tav>
                                      </p:tavLst>
                                    </p:anim>
                                    <p:animEffect transition="in" filter="fade">
                                      <p:cBhvr>
                                        <p:cTn id="58" dur="500"/>
                                        <p:tgtEl>
                                          <p:spTgt spid="65"/>
                                        </p:tgtEl>
                                      </p:cBhvr>
                                    </p:animEffect>
                                  </p:childTnLst>
                                </p:cTn>
                              </p:par>
                              <p:par>
                                <p:cTn id="59" presetID="53" presetClass="entr" presetSubtype="16"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56"/>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withEffect">
                                  <p:stCondLst>
                                    <p:cond delay="0"/>
                                  </p:stCondLst>
                                  <p:childTnLst>
                                    <p:animEffect transition="out" filter="fade">
                                      <p:cBhvr>
                                        <p:cTn id="73" dur="500"/>
                                        <p:tgtEl>
                                          <p:spTgt spid="53"/>
                                        </p:tgtEl>
                                      </p:cBhvr>
                                    </p:animEffect>
                                    <p:set>
                                      <p:cBhvr>
                                        <p:cTn id="7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withEffect">
                                  <p:stCondLst>
                                    <p:cond delay="0"/>
                                  </p:stCondLst>
                                  <p:childTnLst>
                                    <p:animEffect transition="out" filter="fade">
                                      <p:cBhvr>
                                        <p:cTn id="79" dur="500"/>
                                        <p:tgtEl>
                                          <p:spTgt spid="57"/>
                                        </p:tgtEl>
                                      </p:cBhvr>
                                    </p:animEffect>
                                    <p:set>
                                      <p:cBhvr>
                                        <p:cTn id="8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8"/>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nodeType="withEffect">
                                  <p:stCondLst>
                                    <p:cond delay="0"/>
                                  </p:stCondLst>
                                  <p:childTnLst>
                                    <p:animEffect transition="out" filter="fade">
                                      <p:cBhvr>
                                        <p:cTn id="85" dur="500"/>
                                        <p:tgtEl>
                                          <p:spTgt spid="65"/>
                                        </p:tgtEl>
                                      </p:cBhvr>
                                    </p:animEffect>
                                    <p:set>
                                      <p:cBhvr>
                                        <p:cTn id="8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withEffect">
                                  <p:stCondLst>
                                    <p:cond delay="0"/>
                                  </p:stCondLst>
                                  <p:childTnLst>
                                    <p:animEffect transition="out" filter="fade">
                                      <p:cBhvr>
                                        <p:cTn id="91" dur="500"/>
                                        <p:tgtEl>
                                          <p:spTgt spid="61"/>
                                        </p:tgtEl>
                                      </p:cBhvr>
                                    </p:animEffect>
                                    <p:set>
                                      <p:cBhvr>
                                        <p:cTn id="9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20">
            <a:extLst>
              <a:ext uri="{FF2B5EF4-FFF2-40B4-BE49-F238E27FC236}">
                <a16:creationId xmlns="" xmlns:a16="http://schemas.microsoft.com/office/drawing/2014/main" id="{21F91CDE-07C9-4148-96C3-735A1E849560}"/>
              </a:ext>
            </a:extLst>
          </p:cNvPr>
          <p:cNvGrpSpPr/>
          <p:nvPr/>
        </p:nvGrpSpPr>
        <p:grpSpPr>
          <a:xfrm>
            <a:off x="889994" y="1550495"/>
            <a:ext cx="10153128" cy="5184575"/>
            <a:chOff x="2556108" y="1538524"/>
            <a:chExt cx="6911261" cy="3633873"/>
          </a:xfrm>
        </p:grpSpPr>
        <p:sp>
          <p:nvSpPr>
            <p:cNvPr id="11" name="椭圆 31">
              <a:extLst>
                <a:ext uri="{FF2B5EF4-FFF2-40B4-BE49-F238E27FC236}">
                  <a16:creationId xmlns="" xmlns:a16="http://schemas.microsoft.com/office/drawing/2014/main" id="{0219F442-DD79-4DA0-8A7F-45D99E9F34BA}"/>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 name="椭圆 31">
              <a:extLst>
                <a:ext uri="{FF2B5EF4-FFF2-40B4-BE49-F238E27FC236}">
                  <a16:creationId xmlns="" xmlns:a16="http://schemas.microsoft.com/office/drawing/2014/main" id="{D0453A4B-B917-49CC-A33C-5F1C5632C896}"/>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椭圆 31">
              <a:extLst>
                <a:ext uri="{FF2B5EF4-FFF2-40B4-BE49-F238E27FC236}">
                  <a16:creationId xmlns="" xmlns:a16="http://schemas.microsoft.com/office/drawing/2014/main" id="{1F65C0E8-7D16-4E4E-8FD6-EF7374AAA16B}"/>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5" name="Group 4"/>
          <p:cNvGrpSpPr/>
          <p:nvPr/>
        </p:nvGrpSpPr>
        <p:grpSpPr>
          <a:xfrm>
            <a:off x="1347821" y="1011886"/>
            <a:ext cx="9496358" cy="1077218"/>
            <a:chOff x="876249" y="206244"/>
            <a:chExt cx="9072755" cy="496494"/>
          </a:xfrm>
        </p:grpSpPr>
        <p:sp>
          <p:nvSpPr>
            <p:cNvPr id="6" name="Rectangle: Rounded Corners 379"/>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TextBox 6"/>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1.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Cóc</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kiện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trời</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10" name="Arrow: Right 1">
            <a:hlinkClick r:id="rId2" action="ppaction://hlinksldjump"/>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 xmlns:a16="http://schemas.microsoft.com/office/drawing/2014/main" id="{C9CF87D8-AC71-4586-B8BF-5FBE8325EBD9}"/>
              </a:ext>
            </a:extLst>
          </p:cNvPr>
          <p:cNvSpPr txBox="1"/>
          <p:nvPr/>
        </p:nvSpPr>
        <p:spPr>
          <a:xfrm>
            <a:off x="6315718" y="2742924"/>
            <a:ext cx="4428482" cy="2308324"/>
          </a:xfrm>
          <a:prstGeom prst="rect">
            <a:avLst/>
          </a:prstGeom>
          <a:noFill/>
        </p:spPr>
        <p:txBody>
          <a:bodyPr wrap="square" rtlCol="0">
            <a:spAutoFit/>
          </a:bodyPr>
          <a:lstStyle/>
          <a:p>
            <a:pPr lvl="0" algn="just" defTabSz="1218565"/>
            <a:r>
              <a:rPr lang="en-US" sz="2400" b="1" dirty="0" err="1">
                <a:solidFill>
                  <a:srgbClr val="C00000"/>
                </a:solidFill>
                <a:latin typeface="Calibri" panose="020F0502020204030204" pitchFamily="34" charset="0"/>
                <a:cs typeface="Calibri" panose="020F0502020204030204" pitchFamily="34" charset="0"/>
                <a:sym typeface="+mn-ea"/>
              </a:rPr>
              <a:t>Câu</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chuyện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kể</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về</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hành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trình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cóc</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cùng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các</a:t>
            </a:r>
            <a:r>
              <a:rPr lang="en-US" sz="2400" b="1" dirty="0">
                <a:solidFill>
                  <a:srgbClr val="C00000"/>
                </a:solidFill>
                <a:latin typeface="Calibri" panose="020F0502020204030204" pitchFamily="34" charset="0"/>
                <a:cs typeface="Calibri" panose="020F0502020204030204" pitchFamily="34" charset="0"/>
                <a:sym typeface="+mn-ea"/>
              </a:rPr>
              <a:t> con </a:t>
            </a:r>
            <a:r>
              <a:rPr lang="en-US" sz="2400" b="1" dirty="0" err="1">
                <a:solidFill>
                  <a:srgbClr val="C00000"/>
                </a:solidFill>
                <a:latin typeface="Calibri" panose="020F0502020204030204" pitchFamily="34" charset="0"/>
                <a:cs typeface="Calibri" panose="020F0502020204030204" pitchFamily="34" charset="0"/>
                <a:sym typeface="+mn-ea"/>
              </a:rPr>
              <a:t>vật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lên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thiên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đình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đòi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Trời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cho</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mưa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xuống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mặt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đất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Câu</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chuyện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còn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đưa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ra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cách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giải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thích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thú</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vị</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về</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hiện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tượng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hễ</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cóc</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nghiến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răng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thì</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trời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đổ</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mưa</a:t>
            </a:r>
            <a:r>
              <a:rPr lang="en-US" sz="2400" b="1" dirty="0">
                <a:solidFill>
                  <a:srgbClr val="C00000"/>
                </a:solidFill>
                <a:latin typeface="Calibri" panose="020F0502020204030204" pitchFamily="34" charset="0"/>
                <a:cs typeface="Calibri" panose="020F0502020204030204" pitchFamily="34" charset="0"/>
                <a:sym typeface="+mn-ea"/>
              </a:rPr>
              <a:t>.</a:t>
            </a:r>
            <a:endParaRPr lang="vi-VN" sz="2400" b="1" dirty="0">
              <a:solidFill>
                <a:srgbClr val="C00000"/>
              </a:solidFill>
              <a:latin typeface="Calibri" panose="020F0502020204030204" pitchFamily="34" charset="0"/>
              <a:cs typeface="Calibri" panose="020F0502020204030204" pitchFamily="34" charset="0"/>
              <a:sym typeface="+mn-ea"/>
            </a:endParaRPr>
          </a:p>
        </p:txBody>
      </p:sp>
      <p:grpSp>
        <p:nvGrpSpPr>
          <p:cNvPr id="14" name="Group 13">
            <a:extLst>
              <a:ext uri="{FF2B5EF4-FFF2-40B4-BE49-F238E27FC236}">
                <a16:creationId xmlns="" xmlns:a16="http://schemas.microsoft.com/office/drawing/2014/main" id="{D080BEA7-4EF3-447E-8386-105AE7F87C48}"/>
              </a:ext>
            </a:extLst>
          </p:cNvPr>
          <p:cNvGrpSpPr/>
          <p:nvPr/>
        </p:nvGrpSpPr>
        <p:grpSpPr>
          <a:xfrm>
            <a:off x="1752599" y="2305050"/>
            <a:ext cx="4081145" cy="3752849"/>
            <a:chOff x="4338320" y="791752"/>
            <a:chExt cx="6115050" cy="5418548"/>
          </a:xfrm>
        </p:grpSpPr>
        <p:pic>
          <p:nvPicPr>
            <p:cNvPr id="15" name="Picture 14">
              <a:extLst>
                <a:ext uri="{FF2B5EF4-FFF2-40B4-BE49-F238E27FC236}">
                  <a16:creationId xmlns="" xmlns:a16="http://schemas.microsoft.com/office/drawing/2014/main" id="{DBEA8BFB-5513-4D8B-855D-6A659BA7D9B1}"/>
                </a:ext>
              </a:extLst>
            </p:cNvPr>
            <p:cNvPicPr>
              <a:picLocks noChangeAspect="1"/>
            </p:cNvPicPr>
            <p:nvPr/>
          </p:nvPicPr>
          <p:blipFill>
            <a:blip r:embed="rId3"/>
            <a:stretch>
              <a:fillRect/>
            </a:stretch>
          </p:blipFill>
          <p:spPr>
            <a:xfrm>
              <a:off x="4338320" y="791752"/>
              <a:ext cx="6115050" cy="5418548"/>
            </a:xfrm>
            <a:prstGeom prst="rect">
              <a:avLst/>
            </a:prstGeom>
          </p:spPr>
        </p:pic>
        <p:pic>
          <p:nvPicPr>
            <p:cNvPr id="17" name="Picture 16">
              <a:extLst>
                <a:ext uri="{FF2B5EF4-FFF2-40B4-BE49-F238E27FC236}">
                  <a16:creationId xmlns="" xmlns:a16="http://schemas.microsoft.com/office/drawing/2014/main" id="{3E62D4E7-6E56-44D9-9182-9275559D792E}"/>
                </a:ext>
              </a:extLst>
            </p:cNvPr>
            <p:cNvPicPr>
              <a:picLocks noChangeAspect="1"/>
            </p:cNvPicPr>
            <p:nvPr/>
          </p:nvPicPr>
          <p:blipFill>
            <a:blip r:embed="rId4"/>
            <a:stretch>
              <a:fillRect/>
            </a:stretch>
          </p:blipFill>
          <p:spPr>
            <a:xfrm>
              <a:off x="4743451" y="1366838"/>
              <a:ext cx="3381374" cy="1596102"/>
            </a:xfrm>
            <a:prstGeom prst="rect">
              <a:avLst/>
            </a:prstGeom>
            <a:ln>
              <a:noFill/>
            </a:ln>
            <a:effectLst>
              <a:softEdge rad="112500"/>
            </a:effectLst>
          </p:spPr>
        </p:pic>
        <p:pic>
          <p:nvPicPr>
            <p:cNvPr id="18" name="Picture 17">
              <a:extLst>
                <a:ext uri="{FF2B5EF4-FFF2-40B4-BE49-F238E27FC236}">
                  <a16:creationId xmlns="" xmlns:a16="http://schemas.microsoft.com/office/drawing/2014/main" id="{C11DD798-E8F9-4E19-BEC2-BDC6382C3D89}"/>
                </a:ext>
              </a:extLst>
            </p:cNvPr>
            <p:cNvPicPr>
              <a:picLocks noChangeAspect="1"/>
            </p:cNvPicPr>
            <p:nvPr/>
          </p:nvPicPr>
          <p:blipFill>
            <a:blip r:embed="rId4"/>
            <a:stretch>
              <a:fillRect/>
            </a:stretch>
          </p:blipFill>
          <p:spPr>
            <a:xfrm>
              <a:off x="4776787" y="2652712"/>
              <a:ext cx="725777" cy="509588"/>
            </a:xfrm>
            <a:prstGeom prst="rect">
              <a:avLst/>
            </a:prstGeom>
          </p:spPr>
        </p:pic>
        <p:pic>
          <p:nvPicPr>
            <p:cNvPr id="19" name="Picture 18">
              <a:extLst>
                <a:ext uri="{FF2B5EF4-FFF2-40B4-BE49-F238E27FC236}">
                  <a16:creationId xmlns="" xmlns:a16="http://schemas.microsoft.com/office/drawing/2014/main" id="{616300E0-0F87-48A1-91FF-291861F83299}"/>
                </a:ext>
              </a:extLst>
            </p:cNvPr>
            <p:cNvPicPr>
              <a:picLocks noChangeAspect="1"/>
            </p:cNvPicPr>
            <p:nvPr/>
          </p:nvPicPr>
          <p:blipFill>
            <a:blip r:embed="rId4"/>
            <a:stretch>
              <a:fillRect/>
            </a:stretch>
          </p:blipFill>
          <p:spPr>
            <a:xfrm>
              <a:off x="4338637" y="833436"/>
              <a:ext cx="1471902" cy="1033463"/>
            </a:xfrm>
            <a:prstGeom prst="rect">
              <a:avLst/>
            </a:prstGeom>
          </p:spPr>
        </p:pic>
      </p:grpSp>
    </p:spTree>
    <p:extLst>
      <p:ext uri="{BB962C8B-B14F-4D97-AF65-F5344CB8AC3E}">
        <p14:creationId xmlns:p14="http://schemas.microsoft.com/office/powerpoint/2010/main" val="3794076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0">
            <a:extLst>
              <a:ext uri="{FF2B5EF4-FFF2-40B4-BE49-F238E27FC236}">
                <a16:creationId xmlns="" xmlns:a16="http://schemas.microsoft.com/office/drawing/2014/main" id="{5D5CC87E-A7AE-4AFA-84C7-E553D812DD72}"/>
              </a:ext>
            </a:extLst>
          </p:cNvPr>
          <p:cNvGrpSpPr/>
          <p:nvPr/>
        </p:nvGrpSpPr>
        <p:grpSpPr>
          <a:xfrm>
            <a:off x="889994" y="1550495"/>
            <a:ext cx="10153128" cy="5184575"/>
            <a:chOff x="2556108" y="1538524"/>
            <a:chExt cx="6911261" cy="3633873"/>
          </a:xfrm>
        </p:grpSpPr>
        <p:sp>
          <p:nvSpPr>
            <p:cNvPr id="18" name="椭圆 31">
              <a:extLst>
                <a:ext uri="{FF2B5EF4-FFF2-40B4-BE49-F238E27FC236}">
                  <a16:creationId xmlns="" xmlns:a16="http://schemas.microsoft.com/office/drawing/2014/main" id="{35B26BC5-76A0-4C58-BBAE-BD3867AFA217}"/>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 xmlns:a16="http://schemas.microsoft.com/office/drawing/2014/main" id="{9B0CEC2F-2C9F-45A4-848E-0C0A179740F0}"/>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椭圆 31">
              <a:extLst>
                <a:ext uri="{FF2B5EF4-FFF2-40B4-BE49-F238E27FC236}">
                  <a16:creationId xmlns="" xmlns:a16="http://schemas.microsoft.com/office/drawing/2014/main" id="{A3436032-FA87-4713-90ED-6ECA672F4686}"/>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 xmlns:a16="http://schemas.microsoft.com/office/drawing/2014/main" id="{58D5F91E-0BF3-4DF9-82D3-E0ACB85DDA0B}"/>
              </a:ext>
            </a:extLst>
          </p:cNvPr>
          <p:cNvGrpSpPr/>
          <p:nvPr/>
        </p:nvGrpSpPr>
        <p:grpSpPr>
          <a:xfrm>
            <a:off x="609600" y="1011886"/>
            <a:ext cx="11115675" cy="1379442"/>
            <a:chOff x="876249" y="206244"/>
            <a:chExt cx="9072755" cy="635790"/>
          </a:xfrm>
        </p:grpSpPr>
        <p:sp>
          <p:nvSpPr>
            <p:cNvPr id="22" name="Rectangle: Rounded Corners 379">
              <a:extLst>
                <a:ext uri="{FF2B5EF4-FFF2-40B4-BE49-F238E27FC236}">
                  <a16:creationId xmlns="" xmlns:a16="http://schemas.microsoft.com/office/drawing/2014/main" id="{3FA30AB9-6B99-46F8-8F91-A62C986CC941}"/>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TextBox 22">
              <a:extLst>
                <a:ext uri="{FF2B5EF4-FFF2-40B4-BE49-F238E27FC236}">
                  <a16:creationId xmlns="" xmlns:a16="http://schemas.microsoft.com/office/drawing/2014/main" id="{B9317DA2-277A-40EC-BFFF-501CAE4306E5}"/>
                </a:ext>
              </a:extLst>
            </p:cNvPr>
            <p:cNvSpPr txBox="1"/>
            <p:nvPr/>
          </p:nvSpPr>
          <p:spPr>
            <a:xfrm>
              <a:off x="876249" y="232056"/>
              <a:ext cx="9072755" cy="609978"/>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2.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Bầy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voi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rừng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Trường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Sơn</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4" name="Arrow: Right 1">
            <a:hlinkClick r:id="rId2" action="ppaction://hlinksldjump"/>
            <a:extLst>
              <a:ext uri="{FF2B5EF4-FFF2-40B4-BE49-F238E27FC236}">
                <a16:creationId xmlns="" xmlns:a16="http://schemas.microsoft.com/office/drawing/2014/main" id="{BDD4BA3E-341A-431B-B57A-89C2B21F0792}"/>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 xmlns:a16="http://schemas.microsoft.com/office/drawing/2014/main" id="{91D127C1-9D51-4459-8EA9-63C32B69EB1D}"/>
              </a:ext>
            </a:extLst>
          </p:cNvPr>
          <p:cNvSpPr txBox="1"/>
          <p:nvPr/>
        </p:nvSpPr>
        <p:spPr>
          <a:xfrm>
            <a:off x="6315718" y="2742924"/>
            <a:ext cx="4428482" cy="3046988"/>
          </a:xfrm>
          <a:prstGeom prst="rect">
            <a:avLst/>
          </a:prstGeom>
          <a:noFill/>
        </p:spPr>
        <p:txBody>
          <a:bodyPr wrap="square" rtlCol="0">
            <a:spAutoFit/>
          </a:bodyPr>
          <a:lstStyle/>
          <a:p>
            <a:pPr lvl="0" algn="just" defTabSz="1218565"/>
            <a:r>
              <a:rPr lang="vi-VN" sz="3200" b="1" dirty="0">
                <a:solidFill>
                  <a:srgbClr val="C00000"/>
                </a:solidFill>
                <a:latin typeface="Calibri" panose="020F0502020204030204" pitchFamily="34" charset="0"/>
                <a:cs typeface="Calibri" panose="020F0502020204030204" pitchFamily="34" charset="0"/>
                <a:sym typeface="+mn-ea"/>
              </a:rPr>
              <a:t>Bài </a:t>
            </a:r>
            <a:r>
              <a:rPr lang="en-US" sz="3200" b="1" dirty="0" err="1">
                <a:solidFill>
                  <a:srgbClr val="C00000"/>
                </a:solidFill>
                <a:latin typeface="Calibri" panose="020F0502020204030204" pitchFamily="34" charset="0"/>
                <a:cs typeface="Calibri" panose="020F0502020204030204" pitchFamily="34" charset="0"/>
                <a:sym typeface="+mn-ea"/>
              </a:rPr>
              <a:t>đọc</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cho</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thấy</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vẻ</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đẹp</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của</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cảnh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vật</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rừng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Trường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Sơn</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và</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bầy</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voi</a:t>
            </a:r>
            <a:r>
              <a:rPr lang="en-US" sz="3200" b="1" dirty="0">
                <a:solidFill>
                  <a:srgbClr val="C00000"/>
                </a:solidFill>
                <a:latin typeface="Calibri" panose="020F0502020204030204" pitchFamily="34" charset="0"/>
                <a:cs typeface="Calibri" panose="020F0502020204030204" pitchFamily="34" charset="0"/>
                <a:sym typeface="+mn-ea"/>
              </a:rPr>
              <a:t> – </a:t>
            </a:r>
            <a:r>
              <a:rPr lang="en-US" sz="3200" b="1" dirty="0" err="1">
                <a:solidFill>
                  <a:srgbClr val="C00000"/>
                </a:solidFill>
                <a:latin typeface="Calibri" panose="020F0502020204030204" pitchFamily="34" charset="0"/>
                <a:cs typeface="Calibri" panose="020F0502020204030204" pitchFamily="34" charset="0"/>
                <a:sym typeface="+mn-ea"/>
              </a:rPr>
              <a:t>loài</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vật</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mang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vẻ</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đẹp</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khỏe</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khoắn</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thông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minh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và</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tình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nghĩa</a:t>
            </a:r>
            <a:r>
              <a:rPr lang="en-US" sz="3200" b="1" dirty="0">
                <a:solidFill>
                  <a:srgbClr val="C00000"/>
                </a:solidFill>
                <a:latin typeface="Calibri" panose="020F0502020204030204" pitchFamily="34" charset="0"/>
                <a:cs typeface="Calibri" panose="020F0502020204030204" pitchFamily="34" charset="0"/>
                <a:sym typeface="+mn-ea"/>
              </a:rPr>
              <a:t>.</a:t>
            </a:r>
            <a:endParaRPr lang="vi-VN" sz="3200" b="1" dirty="0">
              <a:solidFill>
                <a:srgbClr val="C00000"/>
              </a:solidFill>
              <a:latin typeface="Calibri" panose="020F0502020204030204" pitchFamily="34" charset="0"/>
              <a:cs typeface="Calibri" panose="020F0502020204030204" pitchFamily="34" charset="0"/>
              <a:sym typeface="+mn-ea"/>
            </a:endParaRPr>
          </a:p>
        </p:txBody>
      </p:sp>
      <p:pic>
        <p:nvPicPr>
          <p:cNvPr id="12" name="Picture 11">
            <a:extLst>
              <a:ext uri="{FF2B5EF4-FFF2-40B4-BE49-F238E27FC236}">
                <a16:creationId xmlns="" xmlns:a16="http://schemas.microsoft.com/office/drawing/2014/main" id="{D59F31EE-85B7-4942-B313-FA6FA11C7E04}"/>
              </a:ext>
            </a:extLst>
          </p:cNvPr>
          <p:cNvPicPr>
            <a:picLocks noChangeAspect="1"/>
          </p:cNvPicPr>
          <p:nvPr/>
        </p:nvPicPr>
        <p:blipFill>
          <a:blip r:embed="rId3"/>
          <a:stretch>
            <a:fillRect/>
          </a:stretch>
        </p:blipFill>
        <p:spPr>
          <a:xfrm>
            <a:off x="1257300" y="3155794"/>
            <a:ext cx="4457700" cy="2102005"/>
          </a:xfrm>
          <a:prstGeom prst="rect">
            <a:avLst/>
          </a:prstGeom>
          <a:ln>
            <a:noFill/>
          </a:ln>
          <a:effectLst>
            <a:softEdge rad="112500"/>
          </a:effectLst>
        </p:spPr>
      </p:pic>
    </p:spTree>
    <p:extLst>
      <p:ext uri="{BB962C8B-B14F-4D97-AF65-F5344CB8AC3E}">
        <p14:creationId xmlns:p14="http://schemas.microsoft.com/office/powerpoint/2010/main" val="849965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20">
            <a:extLst>
              <a:ext uri="{FF2B5EF4-FFF2-40B4-BE49-F238E27FC236}">
                <a16:creationId xmlns="" xmlns:a16="http://schemas.microsoft.com/office/drawing/2014/main" id="{16C97CE8-DD85-43BD-8461-7005D3B2D817}"/>
              </a:ext>
            </a:extLst>
          </p:cNvPr>
          <p:cNvGrpSpPr/>
          <p:nvPr/>
        </p:nvGrpSpPr>
        <p:grpSpPr>
          <a:xfrm>
            <a:off x="889994" y="1550495"/>
            <a:ext cx="10153128" cy="5184575"/>
            <a:chOff x="2556108" y="1538524"/>
            <a:chExt cx="6911261" cy="3633873"/>
          </a:xfrm>
        </p:grpSpPr>
        <p:sp>
          <p:nvSpPr>
            <p:cNvPr id="17" name="椭圆 31">
              <a:extLst>
                <a:ext uri="{FF2B5EF4-FFF2-40B4-BE49-F238E27FC236}">
                  <a16:creationId xmlns="" xmlns:a16="http://schemas.microsoft.com/office/drawing/2014/main" id="{7A226606-B5AE-43FA-8399-A0EB773E743B}"/>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 xmlns:a16="http://schemas.microsoft.com/office/drawing/2014/main" id="{F6C5F0A4-5C19-4C2A-9060-47BBFDDF221D}"/>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椭圆 31">
              <a:extLst>
                <a:ext uri="{FF2B5EF4-FFF2-40B4-BE49-F238E27FC236}">
                  <a16:creationId xmlns="" xmlns:a16="http://schemas.microsoft.com/office/drawing/2014/main" id="{1E481BC1-B73E-4C3A-B97C-A9AB52315FDF}"/>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 xmlns:a16="http://schemas.microsoft.com/office/drawing/2014/main" id="{DE030CAA-1860-4B8D-B740-68AA2A4791AD}"/>
              </a:ext>
            </a:extLst>
          </p:cNvPr>
          <p:cNvGrpSpPr/>
          <p:nvPr/>
        </p:nvGrpSpPr>
        <p:grpSpPr>
          <a:xfrm>
            <a:off x="1347821" y="1011886"/>
            <a:ext cx="9496358" cy="1077218"/>
            <a:chOff x="876249" y="206244"/>
            <a:chExt cx="9072755" cy="496494"/>
          </a:xfrm>
        </p:grpSpPr>
        <p:sp>
          <p:nvSpPr>
            <p:cNvPr id="22" name="Rectangle: Rounded Corners 379">
              <a:extLst>
                <a:ext uri="{FF2B5EF4-FFF2-40B4-BE49-F238E27FC236}">
                  <a16:creationId xmlns="" xmlns:a16="http://schemas.microsoft.com/office/drawing/2014/main" id="{8E0F1BFD-FBA2-45C7-8B11-DCBAC6D0EA5C}"/>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TextBox 22">
              <a:extLst>
                <a:ext uri="{FF2B5EF4-FFF2-40B4-BE49-F238E27FC236}">
                  <a16:creationId xmlns="" xmlns:a16="http://schemas.microsoft.com/office/drawing/2014/main" id="{90F74768-6F98-4F65-A3A7-B62DEAF7D002}"/>
                </a:ext>
              </a:extLst>
            </p:cNvPr>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3.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Chuyện</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bên</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cửa</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sổ</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4" name="Arrow: Right 1">
            <a:hlinkClick r:id="rId2" action="ppaction://hlinksldjump"/>
            <a:extLst>
              <a:ext uri="{FF2B5EF4-FFF2-40B4-BE49-F238E27FC236}">
                <a16:creationId xmlns="" xmlns:a16="http://schemas.microsoft.com/office/drawing/2014/main" id="{F29C87F4-0900-4923-BBA7-5333B9023802}"/>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 xmlns:a16="http://schemas.microsoft.com/office/drawing/2014/main" id="{85C84978-20CD-49D6-BA3C-7113CBD76B0E}"/>
              </a:ext>
            </a:extLst>
          </p:cNvPr>
          <p:cNvSpPr txBox="1"/>
          <p:nvPr/>
        </p:nvSpPr>
        <p:spPr>
          <a:xfrm>
            <a:off x="6182368" y="2457174"/>
            <a:ext cx="4428482" cy="3970318"/>
          </a:xfrm>
          <a:prstGeom prst="rect">
            <a:avLst/>
          </a:prstGeom>
          <a:noFill/>
        </p:spPr>
        <p:txBody>
          <a:bodyPr wrap="square" rtlCol="0">
            <a:spAutoFit/>
          </a:bodyPr>
          <a:lstStyle/>
          <a:p>
            <a:pPr lvl="0" algn="just" defTabSz="1218565"/>
            <a:r>
              <a:rPr lang="en-US" sz="2800" b="1" dirty="0" err="1">
                <a:solidFill>
                  <a:srgbClr val="C00000"/>
                </a:solidFill>
                <a:latin typeface="Calibri" panose="020F0502020204030204" pitchFamily="34" charset="0"/>
                <a:cs typeface="Calibri" panose="020F0502020204030204" pitchFamily="34" charset="0"/>
                <a:sym typeface="+mn-ea"/>
              </a:rPr>
              <a:t>Câu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chuyện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kể</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về</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bài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học</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của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một</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bé</a:t>
            </a:r>
            <a:r>
              <a:rPr lang="en-US" sz="2800" b="1" dirty="0">
                <a:solidFill>
                  <a:srgbClr val="C00000"/>
                </a:solidFill>
                <a:latin typeface="Calibri" panose="020F0502020204030204" pitchFamily="34" charset="0"/>
                <a:cs typeface="Calibri" panose="020F0502020204030204" pitchFamily="34" charset="0"/>
                <a:sym typeface="+mn-ea"/>
              </a:rPr>
              <a:t>. Do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cư</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xử</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thiếu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thân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thiện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với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đàn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chim</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chúng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đã</a:t>
            </a:r>
            <a:r>
              <a:rPr lang="en-US" sz="2800" b="1" dirty="0">
                <a:solidFill>
                  <a:srgbClr val="C00000"/>
                </a:solidFill>
                <a:latin typeface="Calibri" panose="020F0502020204030204" pitchFamily="34" charset="0"/>
                <a:cs typeface="Calibri" panose="020F0502020204030204" pitchFamily="34" charset="0"/>
                <a:sym typeface="+mn-ea"/>
              </a:rPr>
              <a:t> bay </a:t>
            </a:r>
            <a:r>
              <a:rPr lang="en-US" sz="2800" b="1" dirty="0" err="1">
                <a:solidFill>
                  <a:srgbClr val="C00000"/>
                </a:solidFill>
                <a:latin typeface="Calibri" panose="020F0502020204030204" pitchFamily="34" charset="0"/>
                <a:cs typeface="Calibri" panose="020F0502020204030204" pitchFamily="34" charset="0"/>
                <a:sym typeface="+mn-ea"/>
              </a:rPr>
              <a:t>đi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nơi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khác</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không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trở</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lại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nữa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bé</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đã</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hiểu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ra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rằng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Nếu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yêu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quý</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thì</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cũng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yêu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quý</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bạn</a:t>
            </a:r>
            <a:r>
              <a:rPr lang="en-US" sz="2800" b="1" dirty="0">
                <a:solidFill>
                  <a:srgbClr val="C00000"/>
                </a:solidFill>
                <a:latin typeface="Calibri" panose="020F0502020204030204" pitchFamily="34" charset="0"/>
                <a:cs typeface="Calibri" panose="020F0502020204030204" pitchFamily="34" charset="0"/>
                <a:sym typeface="+mn-ea"/>
              </a:rPr>
              <a:t>.</a:t>
            </a:r>
            <a:endParaRPr lang="vi-VN" sz="2800" b="1" dirty="0">
              <a:solidFill>
                <a:srgbClr val="C00000"/>
              </a:solidFill>
              <a:latin typeface="Calibri" panose="020F0502020204030204" pitchFamily="34" charset="0"/>
              <a:cs typeface="Calibri" panose="020F0502020204030204" pitchFamily="34" charset="0"/>
              <a:sym typeface="+mn-ea"/>
            </a:endParaRPr>
          </a:p>
        </p:txBody>
      </p:sp>
      <p:pic>
        <p:nvPicPr>
          <p:cNvPr id="12" name="Picture 11">
            <a:extLst>
              <a:ext uri="{FF2B5EF4-FFF2-40B4-BE49-F238E27FC236}">
                <a16:creationId xmlns="" xmlns:a16="http://schemas.microsoft.com/office/drawing/2014/main" id="{F9FDD5BA-CA32-4320-97D8-E52D4AB4AB39}"/>
              </a:ext>
            </a:extLst>
          </p:cNvPr>
          <p:cNvPicPr>
            <a:picLocks noChangeAspect="1"/>
          </p:cNvPicPr>
          <p:nvPr/>
        </p:nvPicPr>
        <p:blipFill>
          <a:blip r:embed="rId3"/>
          <a:stretch>
            <a:fillRect/>
          </a:stretch>
        </p:blipFill>
        <p:spPr>
          <a:xfrm>
            <a:off x="1768337" y="2886075"/>
            <a:ext cx="3705225" cy="2809875"/>
          </a:xfrm>
          <a:prstGeom prst="rect">
            <a:avLst/>
          </a:prstGeom>
          <a:ln>
            <a:noFill/>
          </a:ln>
          <a:effectLst>
            <a:softEdge rad="112500"/>
          </a:effectLst>
        </p:spPr>
      </p:pic>
    </p:spTree>
    <p:extLst>
      <p:ext uri="{BB962C8B-B14F-4D97-AF65-F5344CB8AC3E}">
        <p14:creationId xmlns:p14="http://schemas.microsoft.com/office/powerpoint/2010/main" val="1915974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千图网海量PPT模板www.58pic.com​​">
  <a:themeElements>
    <a:clrScheme name="自定义 1106">
      <a:dk1>
        <a:sysClr val="windowText" lastClr="000000"/>
      </a:dk1>
      <a:lt1>
        <a:sysClr val="window" lastClr="FFFFFF"/>
      </a:lt1>
      <a:dk2>
        <a:srgbClr val="5A6378"/>
      </a:dk2>
      <a:lt2>
        <a:srgbClr val="7F7F7F"/>
      </a:lt2>
      <a:accent1>
        <a:srgbClr val="DA6969"/>
      </a:accent1>
      <a:accent2>
        <a:srgbClr val="74AD67"/>
      </a:accent2>
      <a:accent3>
        <a:srgbClr val="DA6969"/>
      </a:accent3>
      <a:accent4>
        <a:srgbClr val="74AD67"/>
      </a:accent4>
      <a:accent5>
        <a:srgbClr val="DA6969"/>
      </a:accent5>
      <a:accent6>
        <a:srgbClr val="74AD67"/>
      </a:accent6>
      <a:hlink>
        <a:srgbClr val="168BBA"/>
      </a:hlink>
      <a:folHlink>
        <a:srgbClr val="680000"/>
      </a:folHlink>
    </a:clrScheme>
    <a:fontScheme name="v1rzysib">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676</Words>
  <Application>Microsoft Office PowerPoint</Application>
  <PresentationFormat>Custom</PresentationFormat>
  <Paragraphs>68</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39</cp:revision>
  <dcterms:created xsi:type="dcterms:W3CDTF">2022-12-31T09:50:38Z</dcterms:created>
  <dcterms:modified xsi:type="dcterms:W3CDTF">2025-03-17T07:33:47Z</dcterms:modified>
</cp:coreProperties>
</file>