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2" r:id="rId2"/>
    <p:sldId id="392" r:id="rId3"/>
    <p:sldId id="7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C78E-5372-45AA-8036-69CE13CD3E87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B8AF-4EE9-4730-9487-3F626F1C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8" y="1760"/>
            <a:ext cx="12186592" cy="685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476251" y="266700"/>
            <a:ext cx="11277600" cy="6324600"/>
          </a:xfrm>
          <a:prstGeom prst="roundRect">
            <a:avLst/>
          </a:prstGeom>
          <a:solidFill>
            <a:srgbClr val="F0F6FA"/>
          </a:solidFill>
          <a:ln>
            <a:solidFill>
              <a:srgbClr val="4386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2788" y="43624"/>
            <a:ext cx="1838822" cy="13132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700" r="69271" b="3513"/>
          <a:stretch>
            <a:fillRect/>
          </a:stretch>
        </p:blipFill>
        <p:spPr>
          <a:xfrm>
            <a:off x="-194641" y="3622303"/>
            <a:ext cx="1570380" cy="31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9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5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2" name="矩形: 圆角 11"/>
          <p:cNvSpPr/>
          <p:nvPr userDrawn="1"/>
        </p:nvSpPr>
        <p:spPr>
          <a:xfrm>
            <a:off x="664583" y="556785"/>
            <a:ext cx="10932286" cy="602189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684452" y="1287863"/>
            <a:ext cx="3710568" cy="275466"/>
            <a:chOff x="1469042" y="1073970"/>
            <a:chExt cx="8924131" cy="3300801"/>
          </a:xfrm>
        </p:grpSpPr>
        <p:sp>
          <p:nvSpPr>
            <p:cNvPr id="12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8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10708" y="2408664"/>
            <a:ext cx="1055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rPr>
              <a:t>  版权声明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209800" y="2841084"/>
            <a:ext cx="3710568" cy="275466"/>
            <a:chOff x="1469042" y="1073970"/>
            <a:chExt cx="8924131" cy="3300801"/>
          </a:xfrm>
        </p:grpSpPr>
        <p:sp>
          <p:nvSpPr>
            <p:cNvPr id="10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75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19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6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FE13A37-F2EC-426D-A36C-AD071FE15E3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49" y="285749"/>
            <a:ext cx="119062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6D8BB93-A70E-4CF0-A749-7DDE9219F71C}"/>
              </a:ext>
            </a:extLst>
          </p:cNvPr>
          <p:cNvGrpSpPr/>
          <p:nvPr/>
        </p:nvGrpSpPr>
        <p:grpSpPr>
          <a:xfrm>
            <a:off x="4477352" y="361106"/>
            <a:ext cx="2710261" cy="682780"/>
            <a:chOff x="2831555" y="1626491"/>
            <a:chExt cx="3193496" cy="861774"/>
          </a:xfrm>
          <a:solidFill>
            <a:srgbClr val="E82856"/>
          </a:solidFill>
        </p:grpSpPr>
        <p:sp>
          <p:nvSpPr>
            <p:cNvPr id="16" name="矩形: 圆角 10">
              <a:extLst>
                <a:ext uri="{FF2B5EF4-FFF2-40B4-BE49-F238E27FC236}">
                  <a16:creationId xmlns:a16="http://schemas.microsoft.com/office/drawing/2014/main" xmlns="" id="{BCBD1C6C-304D-49B6-BA49-F1ABF78FE99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602185D-D49A-404F-ACD3-373FEACEA481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TIẾNG VIỆT</a:t>
              </a:r>
            </a:p>
          </p:txBody>
        </p:sp>
      </p:grpSp>
      <p:grpSp>
        <p:nvGrpSpPr>
          <p:cNvPr id="19" name="Google Shape;1455;p39">
            <a:extLst>
              <a:ext uri="{FF2B5EF4-FFF2-40B4-BE49-F238E27FC236}">
                <a16:creationId xmlns:a16="http://schemas.microsoft.com/office/drawing/2014/main" xmlns="" id="{7F74D01F-9081-4ED5-9759-9A2AF8ECC97F}"/>
              </a:ext>
            </a:extLst>
          </p:cNvPr>
          <p:cNvGrpSpPr/>
          <p:nvPr/>
        </p:nvGrpSpPr>
        <p:grpSpPr>
          <a:xfrm>
            <a:off x="-1590260" y="172279"/>
            <a:ext cx="1417982" cy="1311964"/>
            <a:chOff x="1959000" y="1291425"/>
            <a:chExt cx="286025" cy="279000"/>
          </a:xfrm>
        </p:grpSpPr>
        <p:sp>
          <p:nvSpPr>
            <p:cNvPr id="20" name="Google Shape;1456;p39">
              <a:extLst>
                <a:ext uri="{FF2B5EF4-FFF2-40B4-BE49-F238E27FC236}">
                  <a16:creationId xmlns:a16="http://schemas.microsoft.com/office/drawing/2014/main" xmlns="" id="{4B4BA009-0EDA-4186-A28D-B2188D458224}"/>
                </a:ext>
              </a:extLst>
            </p:cNvPr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1" name="Google Shape;1457;p39">
              <a:extLst>
                <a:ext uri="{FF2B5EF4-FFF2-40B4-BE49-F238E27FC236}">
                  <a16:creationId xmlns:a16="http://schemas.microsoft.com/office/drawing/2014/main" xmlns="" id="{6DDA7F56-8F72-434F-A23B-DB32AC4A5069}"/>
                </a:ext>
              </a:extLst>
            </p:cNvPr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5" name="Google Shape;1458;p39">
              <a:extLst>
                <a:ext uri="{FF2B5EF4-FFF2-40B4-BE49-F238E27FC236}">
                  <a16:creationId xmlns:a16="http://schemas.microsoft.com/office/drawing/2014/main" xmlns="" id="{132E7B23-CCEE-4373-80D8-E0E0558C776A}"/>
                </a:ext>
              </a:extLst>
            </p:cNvPr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7" name="Google Shape;1459;p39">
              <a:extLst>
                <a:ext uri="{FF2B5EF4-FFF2-40B4-BE49-F238E27FC236}">
                  <a16:creationId xmlns:a16="http://schemas.microsoft.com/office/drawing/2014/main" xmlns="" id="{058265CE-7146-4C5C-BBF0-7470102C2290}"/>
                </a:ext>
              </a:extLst>
            </p:cNvPr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8" name="Google Shape;1460;p39">
              <a:extLst>
                <a:ext uri="{FF2B5EF4-FFF2-40B4-BE49-F238E27FC236}">
                  <a16:creationId xmlns:a16="http://schemas.microsoft.com/office/drawing/2014/main" xmlns="" id="{B8F8033D-71D7-4B65-8F69-28BAF0110090}"/>
                </a:ext>
              </a:extLst>
            </p:cNvPr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2185D-D49A-404F-ACD3-373FEACEA481}"/>
              </a:ext>
            </a:extLst>
          </p:cNvPr>
          <p:cNvSpPr txBox="1"/>
          <p:nvPr/>
        </p:nvSpPr>
        <p:spPr>
          <a:xfrm>
            <a:off x="378876" y="1833637"/>
            <a:ext cx="1028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ÔN TẬP GIỮA HỌC KÌ II ( TIẾT 7)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White Xmas PERSONAL USE" pitchFamily="50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6D8BB93-A70E-4CF0-A749-7DDE9219F71C}"/>
              </a:ext>
            </a:extLst>
          </p:cNvPr>
          <p:cNvGrpSpPr/>
          <p:nvPr/>
        </p:nvGrpSpPr>
        <p:grpSpPr>
          <a:xfrm>
            <a:off x="898990" y="3393673"/>
            <a:ext cx="2710261" cy="682780"/>
            <a:chOff x="2831555" y="1626491"/>
            <a:chExt cx="3193496" cy="861774"/>
          </a:xfrm>
          <a:solidFill>
            <a:srgbClr val="E82856"/>
          </a:solidFill>
        </p:grpSpPr>
        <p:sp>
          <p:nvSpPr>
            <p:cNvPr id="14" name="矩形: 圆角 10">
              <a:extLst>
                <a:ext uri="{FF2B5EF4-FFF2-40B4-BE49-F238E27FC236}">
                  <a16:creationId xmlns:a16="http://schemas.microsoft.com/office/drawing/2014/main" xmlns="" id="{BCBD1C6C-304D-49B6-BA49-F1ABF78FE99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602185D-D49A-404F-ACD3-373FEACEA481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15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B. VIẾT</a:t>
              </a:r>
              <a:endPara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3">
            <a:extLst>
              <a:ext uri="{FF2B5EF4-FFF2-40B4-BE49-F238E27FC236}">
                <a16:creationId xmlns:a16="http://schemas.microsoft.com/office/drawing/2014/main" xmlns="" id="{C24E24E0-8732-46BF-9E6A-AB4071FE0551}"/>
              </a:ext>
            </a:extLst>
          </p:cNvPr>
          <p:cNvSpPr/>
          <p:nvPr/>
        </p:nvSpPr>
        <p:spPr>
          <a:xfrm>
            <a:off x="1581151" y="523876"/>
            <a:ext cx="9382124" cy="1140370"/>
          </a:xfrm>
          <a:custGeom>
            <a:avLst/>
            <a:gdLst>
              <a:gd name="connsiteX0" fmla="*/ 0 w 9382124"/>
              <a:gd name="connsiteY0" fmla="*/ 148282 h 1140370"/>
              <a:gd name="connsiteX1" fmla="*/ 148282 w 9382124"/>
              <a:gd name="connsiteY1" fmla="*/ 0 h 1140370"/>
              <a:gd name="connsiteX2" fmla="*/ 625274 w 9382124"/>
              <a:gd name="connsiteY2" fmla="*/ 0 h 1140370"/>
              <a:gd name="connsiteX3" fmla="*/ 1374833 w 9382124"/>
              <a:gd name="connsiteY3" fmla="*/ 0 h 1140370"/>
              <a:gd name="connsiteX4" fmla="*/ 1942680 w 9382124"/>
              <a:gd name="connsiteY4" fmla="*/ 0 h 1140370"/>
              <a:gd name="connsiteX5" fmla="*/ 2419672 w 9382124"/>
              <a:gd name="connsiteY5" fmla="*/ 0 h 1140370"/>
              <a:gd name="connsiteX6" fmla="*/ 2805808 w 9382124"/>
              <a:gd name="connsiteY6" fmla="*/ 0 h 1140370"/>
              <a:gd name="connsiteX7" fmla="*/ 3191945 w 9382124"/>
              <a:gd name="connsiteY7" fmla="*/ 0 h 1140370"/>
              <a:gd name="connsiteX8" fmla="*/ 3668936 w 9382124"/>
              <a:gd name="connsiteY8" fmla="*/ 0 h 1140370"/>
              <a:gd name="connsiteX9" fmla="*/ 4327640 w 9382124"/>
              <a:gd name="connsiteY9" fmla="*/ 0 h 1140370"/>
              <a:gd name="connsiteX10" fmla="*/ 4713776 w 9382124"/>
              <a:gd name="connsiteY10" fmla="*/ 0 h 1140370"/>
              <a:gd name="connsiteX11" fmla="*/ 5281623 w 9382124"/>
              <a:gd name="connsiteY11" fmla="*/ 0 h 1140370"/>
              <a:gd name="connsiteX12" fmla="*/ 5849471 w 9382124"/>
              <a:gd name="connsiteY12" fmla="*/ 0 h 1140370"/>
              <a:gd name="connsiteX13" fmla="*/ 6235607 w 9382124"/>
              <a:gd name="connsiteY13" fmla="*/ 0 h 1140370"/>
              <a:gd name="connsiteX14" fmla="*/ 6803455 w 9382124"/>
              <a:gd name="connsiteY14" fmla="*/ 0 h 1140370"/>
              <a:gd name="connsiteX15" fmla="*/ 7371302 w 9382124"/>
              <a:gd name="connsiteY15" fmla="*/ 0 h 1140370"/>
              <a:gd name="connsiteX16" fmla="*/ 7939150 w 9382124"/>
              <a:gd name="connsiteY16" fmla="*/ 0 h 1140370"/>
              <a:gd name="connsiteX17" fmla="*/ 8325286 w 9382124"/>
              <a:gd name="connsiteY17" fmla="*/ 0 h 1140370"/>
              <a:gd name="connsiteX18" fmla="*/ 9233842 w 9382124"/>
              <a:gd name="connsiteY18" fmla="*/ 0 h 1140370"/>
              <a:gd name="connsiteX19" fmla="*/ 9382124 w 9382124"/>
              <a:gd name="connsiteY19" fmla="*/ 148282 h 1140370"/>
              <a:gd name="connsiteX20" fmla="*/ 9382124 w 9382124"/>
              <a:gd name="connsiteY20" fmla="*/ 553309 h 1140370"/>
              <a:gd name="connsiteX21" fmla="*/ 9382124 w 9382124"/>
              <a:gd name="connsiteY21" fmla="*/ 992088 h 1140370"/>
              <a:gd name="connsiteX22" fmla="*/ 9233842 w 9382124"/>
              <a:gd name="connsiteY22" fmla="*/ 1140370 h 1140370"/>
              <a:gd name="connsiteX23" fmla="*/ 8847706 w 9382124"/>
              <a:gd name="connsiteY23" fmla="*/ 1140370 h 1140370"/>
              <a:gd name="connsiteX24" fmla="*/ 8189003 w 9382124"/>
              <a:gd name="connsiteY24" fmla="*/ 1140370 h 1140370"/>
              <a:gd name="connsiteX25" fmla="*/ 7893722 w 9382124"/>
              <a:gd name="connsiteY25" fmla="*/ 1140370 h 1140370"/>
              <a:gd name="connsiteX26" fmla="*/ 7325874 w 9382124"/>
              <a:gd name="connsiteY26" fmla="*/ 1140370 h 1140370"/>
              <a:gd name="connsiteX27" fmla="*/ 7030594 w 9382124"/>
              <a:gd name="connsiteY27" fmla="*/ 1140370 h 1140370"/>
              <a:gd name="connsiteX28" fmla="*/ 6462746 w 9382124"/>
              <a:gd name="connsiteY28" fmla="*/ 1140370 h 1140370"/>
              <a:gd name="connsiteX29" fmla="*/ 5985754 w 9382124"/>
              <a:gd name="connsiteY29" fmla="*/ 1140370 h 1140370"/>
              <a:gd name="connsiteX30" fmla="*/ 5327051 w 9382124"/>
              <a:gd name="connsiteY30" fmla="*/ 1140370 h 1140370"/>
              <a:gd name="connsiteX31" fmla="*/ 4577493 w 9382124"/>
              <a:gd name="connsiteY31" fmla="*/ 1140370 h 1140370"/>
              <a:gd name="connsiteX32" fmla="*/ 4282212 w 9382124"/>
              <a:gd name="connsiteY32" fmla="*/ 1140370 h 1140370"/>
              <a:gd name="connsiteX33" fmla="*/ 3623509 w 9382124"/>
              <a:gd name="connsiteY33" fmla="*/ 1140370 h 1140370"/>
              <a:gd name="connsiteX34" fmla="*/ 2964806 w 9382124"/>
              <a:gd name="connsiteY34" fmla="*/ 1140370 h 1140370"/>
              <a:gd name="connsiteX35" fmla="*/ 2578669 w 9382124"/>
              <a:gd name="connsiteY35" fmla="*/ 1140370 h 1140370"/>
              <a:gd name="connsiteX36" fmla="*/ 1919966 w 9382124"/>
              <a:gd name="connsiteY36" fmla="*/ 1140370 h 1140370"/>
              <a:gd name="connsiteX37" fmla="*/ 1533830 w 9382124"/>
              <a:gd name="connsiteY37" fmla="*/ 1140370 h 1140370"/>
              <a:gd name="connsiteX38" fmla="*/ 1238549 w 9382124"/>
              <a:gd name="connsiteY38" fmla="*/ 1140370 h 1140370"/>
              <a:gd name="connsiteX39" fmla="*/ 761557 w 9382124"/>
              <a:gd name="connsiteY39" fmla="*/ 1140370 h 1140370"/>
              <a:gd name="connsiteX40" fmla="*/ 148282 w 9382124"/>
              <a:gd name="connsiteY40" fmla="*/ 1140370 h 1140370"/>
              <a:gd name="connsiteX41" fmla="*/ 0 w 9382124"/>
              <a:gd name="connsiteY41" fmla="*/ 992088 h 1140370"/>
              <a:gd name="connsiteX42" fmla="*/ 0 w 9382124"/>
              <a:gd name="connsiteY42" fmla="*/ 595499 h 1140370"/>
              <a:gd name="connsiteX43" fmla="*/ 0 w 9382124"/>
              <a:gd name="connsiteY43" fmla="*/ 148282 h 11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382124" h="1140370" fill="none" extrusionOk="0">
                <a:moveTo>
                  <a:pt x="0" y="148282"/>
                </a:moveTo>
                <a:cubicBezTo>
                  <a:pt x="-13150" y="67171"/>
                  <a:pt x="54072" y="1334"/>
                  <a:pt x="148282" y="0"/>
                </a:cubicBezTo>
                <a:cubicBezTo>
                  <a:pt x="263553" y="-14219"/>
                  <a:pt x="465261" y="36294"/>
                  <a:pt x="625274" y="0"/>
                </a:cubicBezTo>
                <a:cubicBezTo>
                  <a:pt x="785287" y="-36294"/>
                  <a:pt x="1126888" y="54148"/>
                  <a:pt x="1374833" y="0"/>
                </a:cubicBezTo>
                <a:cubicBezTo>
                  <a:pt x="1622778" y="-54148"/>
                  <a:pt x="1671824" y="16099"/>
                  <a:pt x="1942680" y="0"/>
                </a:cubicBezTo>
                <a:cubicBezTo>
                  <a:pt x="2213536" y="-16099"/>
                  <a:pt x="2204178" y="35480"/>
                  <a:pt x="2419672" y="0"/>
                </a:cubicBezTo>
                <a:cubicBezTo>
                  <a:pt x="2635166" y="-35480"/>
                  <a:pt x="2659976" y="32706"/>
                  <a:pt x="2805808" y="0"/>
                </a:cubicBezTo>
                <a:cubicBezTo>
                  <a:pt x="2951640" y="-32706"/>
                  <a:pt x="3002538" y="1000"/>
                  <a:pt x="3191945" y="0"/>
                </a:cubicBezTo>
                <a:cubicBezTo>
                  <a:pt x="3381352" y="-1000"/>
                  <a:pt x="3573100" y="1064"/>
                  <a:pt x="3668936" y="0"/>
                </a:cubicBezTo>
                <a:cubicBezTo>
                  <a:pt x="3764772" y="-1064"/>
                  <a:pt x="4021169" y="65381"/>
                  <a:pt x="4327640" y="0"/>
                </a:cubicBezTo>
                <a:cubicBezTo>
                  <a:pt x="4634111" y="-65381"/>
                  <a:pt x="4541287" y="12752"/>
                  <a:pt x="4713776" y="0"/>
                </a:cubicBezTo>
                <a:cubicBezTo>
                  <a:pt x="4886265" y="-12752"/>
                  <a:pt x="5016187" y="19803"/>
                  <a:pt x="5281623" y="0"/>
                </a:cubicBezTo>
                <a:cubicBezTo>
                  <a:pt x="5547059" y="-19803"/>
                  <a:pt x="5624737" y="6241"/>
                  <a:pt x="5849471" y="0"/>
                </a:cubicBezTo>
                <a:cubicBezTo>
                  <a:pt x="6074205" y="-6241"/>
                  <a:pt x="6085063" y="27904"/>
                  <a:pt x="6235607" y="0"/>
                </a:cubicBezTo>
                <a:cubicBezTo>
                  <a:pt x="6386151" y="-27904"/>
                  <a:pt x="6638257" y="28287"/>
                  <a:pt x="6803455" y="0"/>
                </a:cubicBezTo>
                <a:cubicBezTo>
                  <a:pt x="6968653" y="-28287"/>
                  <a:pt x="7224555" y="25911"/>
                  <a:pt x="7371302" y="0"/>
                </a:cubicBezTo>
                <a:cubicBezTo>
                  <a:pt x="7518049" y="-25911"/>
                  <a:pt x="7717271" y="8089"/>
                  <a:pt x="7939150" y="0"/>
                </a:cubicBezTo>
                <a:cubicBezTo>
                  <a:pt x="8161029" y="-8089"/>
                  <a:pt x="8175983" y="43937"/>
                  <a:pt x="8325286" y="0"/>
                </a:cubicBezTo>
                <a:cubicBezTo>
                  <a:pt x="8474589" y="-43937"/>
                  <a:pt x="8810790" y="93984"/>
                  <a:pt x="9233842" y="0"/>
                </a:cubicBezTo>
                <a:cubicBezTo>
                  <a:pt x="9306707" y="-2251"/>
                  <a:pt x="9379813" y="44009"/>
                  <a:pt x="9382124" y="148282"/>
                </a:cubicBezTo>
                <a:cubicBezTo>
                  <a:pt x="9405622" y="337049"/>
                  <a:pt x="9353752" y="352634"/>
                  <a:pt x="9382124" y="553309"/>
                </a:cubicBezTo>
                <a:cubicBezTo>
                  <a:pt x="9410496" y="753984"/>
                  <a:pt x="9374635" y="778111"/>
                  <a:pt x="9382124" y="992088"/>
                </a:cubicBezTo>
                <a:cubicBezTo>
                  <a:pt x="9373579" y="1056361"/>
                  <a:pt x="9317096" y="1148040"/>
                  <a:pt x="9233842" y="1140370"/>
                </a:cubicBezTo>
                <a:cubicBezTo>
                  <a:pt x="9091688" y="1183279"/>
                  <a:pt x="8941163" y="1133701"/>
                  <a:pt x="8847706" y="1140370"/>
                </a:cubicBezTo>
                <a:cubicBezTo>
                  <a:pt x="8754249" y="1147039"/>
                  <a:pt x="8433279" y="1100599"/>
                  <a:pt x="8189003" y="1140370"/>
                </a:cubicBezTo>
                <a:cubicBezTo>
                  <a:pt x="7944727" y="1180141"/>
                  <a:pt x="8004633" y="1120118"/>
                  <a:pt x="7893722" y="1140370"/>
                </a:cubicBezTo>
                <a:cubicBezTo>
                  <a:pt x="7782811" y="1160622"/>
                  <a:pt x="7518443" y="1104838"/>
                  <a:pt x="7325874" y="1140370"/>
                </a:cubicBezTo>
                <a:cubicBezTo>
                  <a:pt x="7133305" y="1175902"/>
                  <a:pt x="7120618" y="1115086"/>
                  <a:pt x="7030594" y="1140370"/>
                </a:cubicBezTo>
                <a:cubicBezTo>
                  <a:pt x="6940570" y="1165654"/>
                  <a:pt x="6599094" y="1102806"/>
                  <a:pt x="6462746" y="1140370"/>
                </a:cubicBezTo>
                <a:cubicBezTo>
                  <a:pt x="6326398" y="1177934"/>
                  <a:pt x="6117597" y="1124192"/>
                  <a:pt x="5985754" y="1140370"/>
                </a:cubicBezTo>
                <a:cubicBezTo>
                  <a:pt x="5853911" y="1156548"/>
                  <a:pt x="5628986" y="1079263"/>
                  <a:pt x="5327051" y="1140370"/>
                </a:cubicBezTo>
                <a:cubicBezTo>
                  <a:pt x="5025116" y="1201477"/>
                  <a:pt x="4778235" y="1135786"/>
                  <a:pt x="4577493" y="1140370"/>
                </a:cubicBezTo>
                <a:cubicBezTo>
                  <a:pt x="4376751" y="1144954"/>
                  <a:pt x="4412236" y="1134610"/>
                  <a:pt x="4282212" y="1140370"/>
                </a:cubicBezTo>
                <a:cubicBezTo>
                  <a:pt x="4152188" y="1146130"/>
                  <a:pt x="3859209" y="1083648"/>
                  <a:pt x="3623509" y="1140370"/>
                </a:cubicBezTo>
                <a:cubicBezTo>
                  <a:pt x="3387809" y="1197092"/>
                  <a:pt x="3228406" y="1086618"/>
                  <a:pt x="2964806" y="1140370"/>
                </a:cubicBezTo>
                <a:cubicBezTo>
                  <a:pt x="2701206" y="1194122"/>
                  <a:pt x="2702583" y="1106073"/>
                  <a:pt x="2578669" y="1140370"/>
                </a:cubicBezTo>
                <a:cubicBezTo>
                  <a:pt x="2454755" y="1174667"/>
                  <a:pt x="2164351" y="1062210"/>
                  <a:pt x="1919966" y="1140370"/>
                </a:cubicBezTo>
                <a:cubicBezTo>
                  <a:pt x="1675581" y="1218530"/>
                  <a:pt x="1660544" y="1115898"/>
                  <a:pt x="1533830" y="1140370"/>
                </a:cubicBezTo>
                <a:cubicBezTo>
                  <a:pt x="1407116" y="1164842"/>
                  <a:pt x="1302522" y="1112720"/>
                  <a:pt x="1238549" y="1140370"/>
                </a:cubicBezTo>
                <a:cubicBezTo>
                  <a:pt x="1174576" y="1168020"/>
                  <a:pt x="978039" y="1086892"/>
                  <a:pt x="761557" y="1140370"/>
                </a:cubicBezTo>
                <a:cubicBezTo>
                  <a:pt x="545075" y="1193848"/>
                  <a:pt x="354780" y="1132109"/>
                  <a:pt x="148282" y="1140370"/>
                </a:cubicBezTo>
                <a:cubicBezTo>
                  <a:pt x="71754" y="1146118"/>
                  <a:pt x="-2522" y="1072111"/>
                  <a:pt x="0" y="992088"/>
                </a:cubicBezTo>
                <a:cubicBezTo>
                  <a:pt x="-10859" y="909058"/>
                  <a:pt x="5878" y="752541"/>
                  <a:pt x="0" y="595499"/>
                </a:cubicBezTo>
                <a:cubicBezTo>
                  <a:pt x="-5878" y="438457"/>
                  <a:pt x="45576" y="325878"/>
                  <a:pt x="0" y="148282"/>
                </a:cubicBezTo>
                <a:close/>
              </a:path>
              <a:path w="9382124" h="1140370" stroke="0" extrusionOk="0">
                <a:moveTo>
                  <a:pt x="0" y="148282"/>
                </a:moveTo>
                <a:cubicBezTo>
                  <a:pt x="-4873" y="70776"/>
                  <a:pt x="61802" y="23826"/>
                  <a:pt x="148282" y="0"/>
                </a:cubicBezTo>
                <a:cubicBezTo>
                  <a:pt x="407215" y="-55618"/>
                  <a:pt x="658837" y="18889"/>
                  <a:pt x="897841" y="0"/>
                </a:cubicBezTo>
                <a:cubicBezTo>
                  <a:pt x="1136845" y="-18889"/>
                  <a:pt x="1321165" y="60327"/>
                  <a:pt x="1465688" y="0"/>
                </a:cubicBezTo>
                <a:cubicBezTo>
                  <a:pt x="1610211" y="-60327"/>
                  <a:pt x="1735087" y="38683"/>
                  <a:pt x="1851825" y="0"/>
                </a:cubicBezTo>
                <a:cubicBezTo>
                  <a:pt x="1968563" y="-38683"/>
                  <a:pt x="2239995" y="28179"/>
                  <a:pt x="2419672" y="0"/>
                </a:cubicBezTo>
                <a:cubicBezTo>
                  <a:pt x="2599349" y="-28179"/>
                  <a:pt x="2619913" y="18128"/>
                  <a:pt x="2714953" y="0"/>
                </a:cubicBezTo>
                <a:cubicBezTo>
                  <a:pt x="2809993" y="-18128"/>
                  <a:pt x="3063770" y="32298"/>
                  <a:pt x="3191945" y="0"/>
                </a:cubicBezTo>
                <a:cubicBezTo>
                  <a:pt x="3320120" y="-32298"/>
                  <a:pt x="3559423" y="37873"/>
                  <a:pt x="3759792" y="0"/>
                </a:cubicBezTo>
                <a:cubicBezTo>
                  <a:pt x="3960161" y="-37873"/>
                  <a:pt x="4106994" y="33104"/>
                  <a:pt x="4327640" y="0"/>
                </a:cubicBezTo>
                <a:cubicBezTo>
                  <a:pt x="4548286" y="-33104"/>
                  <a:pt x="4735102" y="71698"/>
                  <a:pt x="4986343" y="0"/>
                </a:cubicBezTo>
                <a:cubicBezTo>
                  <a:pt x="5237584" y="-71698"/>
                  <a:pt x="5248774" y="25510"/>
                  <a:pt x="5372479" y="0"/>
                </a:cubicBezTo>
                <a:cubicBezTo>
                  <a:pt x="5496184" y="-25510"/>
                  <a:pt x="5636969" y="45764"/>
                  <a:pt x="5849471" y="0"/>
                </a:cubicBezTo>
                <a:cubicBezTo>
                  <a:pt x="6061973" y="-45764"/>
                  <a:pt x="6376031" y="49678"/>
                  <a:pt x="6508174" y="0"/>
                </a:cubicBezTo>
                <a:cubicBezTo>
                  <a:pt x="6640317" y="-49678"/>
                  <a:pt x="6769070" y="11280"/>
                  <a:pt x="6985166" y="0"/>
                </a:cubicBezTo>
                <a:cubicBezTo>
                  <a:pt x="7201262" y="-11280"/>
                  <a:pt x="7319073" y="42367"/>
                  <a:pt x="7462158" y="0"/>
                </a:cubicBezTo>
                <a:cubicBezTo>
                  <a:pt x="7605243" y="-42367"/>
                  <a:pt x="8001218" y="58210"/>
                  <a:pt x="8211716" y="0"/>
                </a:cubicBezTo>
                <a:cubicBezTo>
                  <a:pt x="8422214" y="-58210"/>
                  <a:pt x="8898800" y="16915"/>
                  <a:pt x="9233842" y="0"/>
                </a:cubicBezTo>
                <a:cubicBezTo>
                  <a:pt x="9313786" y="-3540"/>
                  <a:pt x="9378535" y="54447"/>
                  <a:pt x="9382124" y="148282"/>
                </a:cubicBezTo>
                <a:cubicBezTo>
                  <a:pt x="9415442" y="258183"/>
                  <a:pt x="9360256" y="399027"/>
                  <a:pt x="9382124" y="561747"/>
                </a:cubicBezTo>
                <a:cubicBezTo>
                  <a:pt x="9403992" y="724468"/>
                  <a:pt x="9353728" y="836549"/>
                  <a:pt x="9382124" y="992088"/>
                </a:cubicBezTo>
                <a:cubicBezTo>
                  <a:pt x="9387890" y="1079293"/>
                  <a:pt x="9333251" y="1144078"/>
                  <a:pt x="9233842" y="1140370"/>
                </a:cubicBezTo>
                <a:cubicBezTo>
                  <a:pt x="8937414" y="1158349"/>
                  <a:pt x="8808318" y="1139251"/>
                  <a:pt x="8575139" y="1140370"/>
                </a:cubicBezTo>
                <a:cubicBezTo>
                  <a:pt x="8341960" y="1141489"/>
                  <a:pt x="8096493" y="1130644"/>
                  <a:pt x="7916436" y="1140370"/>
                </a:cubicBezTo>
                <a:cubicBezTo>
                  <a:pt x="7736379" y="1150096"/>
                  <a:pt x="7594315" y="1096503"/>
                  <a:pt x="7439444" y="1140370"/>
                </a:cubicBezTo>
                <a:cubicBezTo>
                  <a:pt x="7284573" y="1184237"/>
                  <a:pt x="7284696" y="1107205"/>
                  <a:pt x="7144163" y="1140370"/>
                </a:cubicBezTo>
                <a:cubicBezTo>
                  <a:pt x="7003630" y="1173535"/>
                  <a:pt x="6974636" y="1116392"/>
                  <a:pt x="6848883" y="1140370"/>
                </a:cubicBezTo>
                <a:cubicBezTo>
                  <a:pt x="6723130" y="1164348"/>
                  <a:pt x="6582878" y="1112871"/>
                  <a:pt x="6462746" y="1140370"/>
                </a:cubicBezTo>
                <a:cubicBezTo>
                  <a:pt x="6342614" y="1167869"/>
                  <a:pt x="6274611" y="1113600"/>
                  <a:pt x="6167466" y="1140370"/>
                </a:cubicBezTo>
                <a:cubicBezTo>
                  <a:pt x="6060321" y="1167140"/>
                  <a:pt x="5584052" y="1132271"/>
                  <a:pt x="5417907" y="1140370"/>
                </a:cubicBezTo>
                <a:cubicBezTo>
                  <a:pt x="5251762" y="1148469"/>
                  <a:pt x="5143962" y="1132810"/>
                  <a:pt x="5031771" y="1140370"/>
                </a:cubicBezTo>
                <a:cubicBezTo>
                  <a:pt x="4919580" y="1147930"/>
                  <a:pt x="4681010" y="1089629"/>
                  <a:pt x="4373067" y="1140370"/>
                </a:cubicBezTo>
                <a:cubicBezTo>
                  <a:pt x="4065124" y="1191111"/>
                  <a:pt x="4160446" y="1119611"/>
                  <a:pt x="4077787" y="1140370"/>
                </a:cubicBezTo>
                <a:cubicBezTo>
                  <a:pt x="3995128" y="1161129"/>
                  <a:pt x="3754816" y="1131386"/>
                  <a:pt x="3509939" y="1140370"/>
                </a:cubicBezTo>
                <a:cubicBezTo>
                  <a:pt x="3265062" y="1149354"/>
                  <a:pt x="3128191" y="1063850"/>
                  <a:pt x="2851236" y="1140370"/>
                </a:cubicBezTo>
                <a:cubicBezTo>
                  <a:pt x="2574281" y="1216890"/>
                  <a:pt x="2528766" y="1133653"/>
                  <a:pt x="2283389" y="1140370"/>
                </a:cubicBezTo>
                <a:cubicBezTo>
                  <a:pt x="2038012" y="1147087"/>
                  <a:pt x="1898973" y="1115315"/>
                  <a:pt x="1715541" y="1140370"/>
                </a:cubicBezTo>
                <a:cubicBezTo>
                  <a:pt x="1532109" y="1165425"/>
                  <a:pt x="1308133" y="1083674"/>
                  <a:pt x="1056838" y="1140370"/>
                </a:cubicBezTo>
                <a:cubicBezTo>
                  <a:pt x="805543" y="1197066"/>
                  <a:pt x="829642" y="1114028"/>
                  <a:pt x="670702" y="1140370"/>
                </a:cubicBezTo>
                <a:cubicBezTo>
                  <a:pt x="511762" y="1166712"/>
                  <a:pt x="278427" y="1087259"/>
                  <a:pt x="148282" y="1140370"/>
                </a:cubicBezTo>
                <a:cubicBezTo>
                  <a:pt x="64397" y="1148475"/>
                  <a:pt x="-540" y="1084089"/>
                  <a:pt x="0" y="992088"/>
                </a:cubicBezTo>
                <a:cubicBezTo>
                  <a:pt x="-41182" y="833696"/>
                  <a:pt x="11228" y="726991"/>
                  <a:pt x="0" y="561747"/>
                </a:cubicBezTo>
                <a:cubicBezTo>
                  <a:pt x="-11228" y="396503"/>
                  <a:pt x="107" y="327925"/>
                  <a:pt x="0" y="14828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đoạn văn về một nhân vật yêu thích trong câu chuyện em đã được nghe kể.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1608A5-41B0-4B7E-A80E-5176DC720BCD}"/>
              </a:ext>
            </a:extLst>
          </p:cNvPr>
          <p:cNvSpPr txBox="1"/>
          <p:nvPr/>
        </p:nvSpPr>
        <p:spPr>
          <a:xfrm>
            <a:off x="5007273" y="2207147"/>
            <a:ext cx="5860752" cy="461665"/>
          </a:xfrm>
          <a:custGeom>
            <a:avLst/>
            <a:gdLst>
              <a:gd name="connsiteX0" fmla="*/ 0 w 5860752"/>
              <a:gd name="connsiteY0" fmla="*/ 0 h 461665"/>
              <a:gd name="connsiteX1" fmla="*/ 5860752 w 5860752"/>
              <a:gd name="connsiteY1" fmla="*/ 0 h 461665"/>
              <a:gd name="connsiteX2" fmla="*/ 5860752 w 5860752"/>
              <a:gd name="connsiteY2" fmla="*/ 461665 h 461665"/>
              <a:gd name="connsiteX3" fmla="*/ 0 w 5860752"/>
              <a:gd name="connsiteY3" fmla="*/ 461665 h 461665"/>
              <a:gd name="connsiteX4" fmla="*/ 0 w 586075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0752" h="461665" fill="none" extrusionOk="0">
                <a:moveTo>
                  <a:pt x="0" y="0"/>
                </a:moveTo>
                <a:cubicBezTo>
                  <a:pt x="2533200" y="-137406"/>
                  <a:pt x="5179125" y="90737"/>
                  <a:pt x="5860752" y="0"/>
                </a:cubicBezTo>
                <a:cubicBezTo>
                  <a:pt x="5850089" y="95707"/>
                  <a:pt x="5851237" y="392937"/>
                  <a:pt x="5860752" y="461665"/>
                </a:cubicBezTo>
                <a:cubicBezTo>
                  <a:pt x="3315810" y="589647"/>
                  <a:pt x="2129986" y="441694"/>
                  <a:pt x="0" y="461665"/>
                </a:cubicBezTo>
                <a:cubicBezTo>
                  <a:pt x="36237" y="274478"/>
                  <a:pt x="-19172" y="97045"/>
                  <a:pt x="0" y="0"/>
                </a:cubicBezTo>
                <a:close/>
              </a:path>
              <a:path w="5860752" h="461665" stroke="0" extrusionOk="0">
                <a:moveTo>
                  <a:pt x="0" y="0"/>
                </a:moveTo>
                <a:cubicBezTo>
                  <a:pt x="2548693" y="-1539"/>
                  <a:pt x="4408266" y="-46202"/>
                  <a:pt x="5860752" y="0"/>
                </a:cubicBezTo>
                <a:cubicBezTo>
                  <a:pt x="5882661" y="134824"/>
                  <a:pt x="5870464" y="295193"/>
                  <a:pt x="5860752" y="461665"/>
                </a:cubicBezTo>
                <a:cubicBezTo>
                  <a:pt x="5056320" y="333130"/>
                  <a:pt x="1059761" y="421526"/>
                  <a:pt x="0" y="461665"/>
                </a:cubicBezTo>
                <a:cubicBezTo>
                  <a:pt x="15681" y="368114"/>
                  <a:pt x="23004" y="77620"/>
                  <a:pt x="0" y="0"/>
                </a:cubicBezTo>
                <a:close/>
              </a:path>
            </a:pathLst>
          </a:custGeom>
          <a:pattFill prst="smGrid">
            <a:fgClr>
              <a:srgbClr val="CCECFF"/>
            </a:fgClr>
            <a:bgClr>
              <a:schemeClr val="bg1"/>
            </a:bgClr>
          </a:pattFill>
          <a:ln w="12700"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16742307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chuyện em đã được nghe kể là gì?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8CB68D7-DD2C-48FD-B10B-43707DB43941}"/>
              </a:ext>
            </a:extLst>
          </p:cNvPr>
          <p:cNvCxnSpPr>
            <a:cxnSpLocks/>
          </p:cNvCxnSpPr>
          <p:nvPr/>
        </p:nvCxnSpPr>
        <p:spPr>
          <a:xfrm flipV="1">
            <a:off x="4337954" y="2426438"/>
            <a:ext cx="669318" cy="1473755"/>
          </a:xfrm>
          <a:prstGeom prst="straightConnector1">
            <a:avLst/>
          </a:prstGeom>
          <a:ln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C92C19B-9A01-4059-93BB-741D66491654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4343336" y="3543290"/>
            <a:ext cx="663936" cy="357790"/>
          </a:xfrm>
          <a:prstGeom prst="straightConnector1">
            <a:avLst/>
          </a:prstGeom>
          <a:ln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96A26C-1930-461E-9090-20C54E349ED4}"/>
              </a:ext>
            </a:extLst>
          </p:cNvPr>
          <p:cNvSpPr txBox="1"/>
          <p:nvPr/>
        </p:nvSpPr>
        <p:spPr>
          <a:xfrm>
            <a:off x="5007272" y="3312457"/>
            <a:ext cx="6489403" cy="461665"/>
          </a:xfrm>
          <a:custGeom>
            <a:avLst/>
            <a:gdLst>
              <a:gd name="connsiteX0" fmla="*/ 0 w 6489403"/>
              <a:gd name="connsiteY0" fmla="*/ 0 h 461665"/>
              <a:gd name="connsiteX1" fmla="*/ 6489403 w 6489403"/>
              <a:gd name="connsiteY1" fmla="*/ 0 h 461665"/>
              <a:gd name="connsiteX2" fmla="*/ 6489403 w 6489403"/>
              <a:gd name="connsiteY2" fmla="*/ 461665 h 461665"/>
              <a:gd name="connsiteX3" fmla="*/ 0 w 6489403"/>
              <a:gd name="connsiteY3" fmla="*/ 461665 h 461665"/>
              <a:gd name="connsiteX4" fmla="*/ 0 w 64894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403" h="461665" fill="none" extrusionOk="0">
                <a:moveTo>
                  <a:pt x="0" y="0"/>
                </a:moveTo>
                <a:cubicBezTo>
                  <a:pt x="1717803" y="135721"/>
                  <a:pt x="4022370" y="-84485"/>
                  <a:pt x="6489403" y="0"/>
                </a:cubicBezTo>
                <a:cubicBezTo>
                  <a:pt x="6449792" y="84053"/>
                  <a:pt x="6475131" y="414441"/>
                  <a:pt x="6489403" y="461665"/>
                </a:cubicBezTo>
                <a:cubicBezTo>
                  <a:pt x="5477330" y="431011"/>
                  <a:pt x="831075" y="307129"/>
                  <a:pt x="0" y="461665"/>
                </a:cubicBezTo>
                <a:cubicBezTo>
                  <a:pt x="-32772" y="386569"/>
                  <a:pt x="26812" y="58669"/>
                  <a:pt x="0" y="0"/>
                </a:cubicBezTo>
                <a:close/>
              </a:path>
              <a:path w="6489403" h="461665" stroke="0" extrusionOk="0">
                <a:moveTo>
                  <a:pt x="0" y="0"/>
                </a:moveTo>
                <a:cubicBezTo>
                  <a:pt x="1397994" y="103938"/>
                  <a:pt x="5190882" y="47782"/>
                  <a:pt x="6489403" y="0"/>
                </a:cubicBezTo>
                <a:cubicBezTo>
                  <a:pt x="6457531" y="89784"/>
                  <a:pt x="6496453" y="295875"/>
                  <a:pt x="6489403" y="461665"/>
                </a:cubicBezTo>
                <a:cubicBezTo>
                  <a:pt x="5564381" y="333787"/>
                  <a:pt x="1480527" y="523056"/>
                  <a:pt x="0" y="461665"/>
                </a:cubicBezTo>
                <a:cubicBezTo>
                  <a:pt x="-7945" y="250998"/>
                  <a:pt x="-10061" y="108257"/>
                  <a:pt x="0" y="0"/>
                </a:cubicBezTo>
                <a:close/>
              </a:path>
            </a:pathLst>
          </a:custGeom>
          <a:pattFill prst="smGrid">
            <a:fgClr>
              <a:srgbClr val="CCECFF"/>
            </a:fgClr>
            <a:bgClr>
              <a:schemeClr val="bg1"/>
            </a:bgClr>
          </a:pattFill>
          <a:ln w="12700"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412509448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thích nhất nhân vật nào trong câu chuyện đó?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D6EB2D7-5ACE-46B1-8FE8-BDDD79758D2B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37954" y="3909682"/>
            <a:ext cx="962057" cy="610808"/>
          </a:xfrm>
          <a:prstGeom prst="straightConnector1">
            <a:avLst/>
          </a:prstGeom>
          <a:ln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0C08F5D-E1BC-4EF5-B8E8-9431D355FE88}"/>
              </a:ext>
            </a:extLst>
          </p:cNvPr>
          <p:cNvSpPr txBox="1"/>
          <p:nvPr/>
        </p:nvSpPr>
        <p:spPr>
          <a:xfrm>
            <a:off x="5300011" y="4289657"/>
            <a:ext cx="5987114" cy="461665"/>
          </a:xfrm>
          <a:custGeom>
            <a:avLst/>
            <a:gdLst>
              <a:gd name="connsiteX0" fmla="*/ 0 w 5987114"/>
              <a:gd name="connsiteY0" fmla="*/ 0 h 461665"/>
              <a:gd name="connsiteX1" fmla="*/ 5987114 w 5987114"/>
              <a:gd name="connsiteY1" fmla="*/ 0 h 461665"/>
              <a:gd name="connsiteX2" fmla="*/ 5987114 w 5987114"/>
              <a:gd name="connsiteY2" fmla="*/ 461665 h 461665"/>
              <a:gd name="connsiteX3" fmla="*/ 0 w 5987114"/>
              <a:gd name="connsiteY3" fmla="*/ 461665 h 461665"/>
              <a:gd name="connsiteX4" fmla="*/ 0 w 59871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14" h="461665" fill="none" extrusionOk="0">
                <a:moveTo>
                  <a:pt x="0" y="0"/>
                </a:moveTo>
                <a:cubicBezTo>
                  <a:pt x="1577934" y="5232"/>
                  <a:pt x="4448176" y="68678"/>
                  <a:pt x="5987114" y="0"/>
                </a:cubicBezTo>
                <a:cubicBezTo>
                  <a:pt x="6023855" y="51454"/>
                  <a:pt x="6011931" y="367215"/>
                  <a:pt x="5987114" y="461665"/>
                </a:cubicBezTo>
                <a:cubicBezTo>
                  <a:pt x="3290038" y="559895"/>
                  <a:pt x="1157761" y="546569"/>
                  <a:pt x="0" y="461665"/>
                </a:cubicBezTo>
                <a:cubicBezTo>
                  <a:pt x="27779" y="300791"/>
                  <a:pt x="-14230" y="179083"/>
                  <a:pt x="0" y="0"/>
                </a:cubicBezTo>
                <a:close/>
              </a:path>
              <a:path w="5987114" h="461665" stroke="0" extrusionOk="0">
                <a:moveTo>
                  <a:pt x="0" y="0"/>
                </a:moveTo>
                <a:cubicBezTo>
                  <a:pt x="2541166" y="73963"/>
                  <a:pt x="3489708" y="-135315"/>
                  <a:pt x="5987114" y="0"/>
                </a:cubicBezTo>
                <a:cubicBezTo>
                  <a:pt x="6008707" y="124747"/>
                  <a:pt x="6024974" y="409014"/>
                  <a:pt x="5987114" y="461665"/>
                </a:cubicBezTo>
                <a:cubicBezTo>
                  <a:pt x="5206234" y="377143"/>
                  <a:pt x="2722628" y="506091"/>
                  <a:pt x="0" y="461665"/>
                </a:cubicBezTo>
                <a:cubicBezTo>
                  <a:pt x="-12474" y="269377"/>
                  <a:pt x="-6133" y="224152"/>
                  <a:pt x="0" y="0"/>
                </a:cubicBezTo>
                <a:close/>
              </a:path>
            </a:pathLst>
          </a:custGeom>
          <a:pattFill prst="smGrid">
            <a:fgClr>
              <a:srgbClr val="CCECFF"/>
            </a:fgClr>
            <a:bgClr>
              <a:schemeClr val="bg1"/>
            </a:bgClr>
          </a:pattFill>
          <a:ln w="12700"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295289364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thích nhất điều gì ở nhân vật đó?</a:t>
            </a:r>
          </a:p>
        </p:txBody>
      </p:sp>
      <p:sp>
        <p:nvSpPr>
          <p:cNvPr id="27" name="Scroll: Horizontal 1057">
            <a:extLst>
              <a:ext uri="{FF2B5EF4-FFF2-40B4-BE49-F238E27FC236}">
                <a16:creationId xmlns:a16="http://schemas.microsoft.com/office/drawing/2014/main" xmlns="" id="{BC22E2C0-0AA3-4CDA-B827-ADB3109AA523}"/>
              </a:ext>
            </a:extLst>
          </p:cNvPr>
          <p:cNvSpPr/>
          <p:nvPr/>
        </p:nvSpPr>
        <p:spPr>
          <a:xfrm>
            <a:off x="1076325" y="3321060"/>
            <a:ext cx="3261630" cy="1211000"/>
          </a:xfrm>
          <a:custGeom>
            <a:avLst/>
            <a:gdLst>
              <a:gd name="connsiteX0" fmla="*/ 3261630 w 3261630"/>
              <a:gd name="connsiteY0" fmla="*/ 75688 h 1211000"/>
              <a:gd name="connsiteX1" fmla="*/ 3185942 w 3261630"/>
              <a:gd name="connsiteY1" fmla="*/ 151376 h 1211000"/>
              <a:gd name="connsiteX2" fmla="*/ 3185943 w 3261630"/>
              <a:gd name="connsiteY2" fmla="*/ 75688 h 1211000"/>
              <a:gd name="connsiteX3" fmla="*/ 3148099 w 3261630"/>
              <a:gd name="connsiteY3" fmla="*/ 113532 h 1211000"/>
              <a:gd name="connsiteX4" fmla="*/ 3110255 w 3261630"/>
              <a:gd name="connsiteY4" fmla="*/ 75688 h 1211000"/>
              <a:gd name="connsiteX5" fmla="*/ 3110255 w 3261630"/>
              <a:gd name="connsiteY5" fmla="*/ 151375 h 1211000"/>
              <a:gd name="connsiteX6" fmla="*/ 2574148 w 3261630"/>
              <a:gd name="connsiteY6" fmla="*/ 151375 h 1211000"/>
              <a:gd name="connsiteX7" fmla="*/ 2098733 w 3261630"/>
              <a:gd name="connsiteY7" fmla="*/ 151375 h 1211000"/>
              <a:gd name="connsiteX8" fmla="*/ 1653663 w 3261630"/>
              <a:gd name="connsiteY8" fmla="*/ 151375 h 1211000"/>
              <a:gd name="connsiteX9" fmla="*/ 1178247 w 3261630"/>
              <a:gd name="connsiteY9" fmla="*/ 151375 h 1211000"/>
              <a:gd name="connsiteX10" fmla="*/ 733178 w 3261630"/>
              <a:gd name="connsiteY10" fmla="*/ 151375 h 1211000"/>
              <a:gd name="connsiteX11" fmla="*/ 75688 w 3261630"/>
              <a:gd name="connsiteY11" fmla="*/ 151375 h 1211000"/>
              <a:gd name="connsiteX12" fmla="*/ 0 w 3261630"/>
              <a:gd name="connsiteY12" fmla="*/ 227063 h 1211000"/>
              <a:gd name="connsiteX13" fmla="*/ 0 w 3261630"/>
              <a:gd name="connsiteY13" fmla="*/ 681188 h 1211000"/>
              <a:gd name="connsiteX14" fmla="*/ 0 w 3261630"/>
              <a:gd name="connsiteY14" fmla="*/ 1135313 h 1211000"/>
              <a:gd name="connsiteX15" fmla="*/ 75688 w 3261630"/>
              <a:gd name="connsiteY15" fmla="*/ 1211001 h 1211000"/>
              <a:gd name="connsiteX16" fmla="*/ 151376 w 3261630"/>
              <a:gd name="connsiteY16" fmla="*/ 1135313 h 1211000"/>
              <a:gd name="connsiteX17" fmla="*/ 151375 w 3261630"/>
              <a:gd name="connsiteY17" fmla="*/ 1059625 h 1211000"/>
              <a:gd name="connsiteX18" fmla="*/ 687482 w 3261630"/>
              <a:gd name="connsiteY18" fmla="*/ 1059625 h 1211000"/>
              <a:gd name="connsiteX19" fmla="*/ 1162898 w 3261630"/>
              <a:gd name="connsiteY19" fmla="*/ 1059625 h 1211000"/>
              <a:gd name="connsiteX20" fmla="*/ 1638313 w 3261630"/>
              <a:gd name="connsiteY20" fmla="*/ 1059625 h 1211000"/>
              <a:gd name="connsiteX21" fmla="*/ 2174420 w 3261630"/>
              <a:gd name="connsiteY21" fmla="*/ 1059625 h 1211000"/>
              <a:gd name="connsiteX22" fmla="*/ 2710527 w 3261630"/>
              <a:gd name="connsiteY22" fmla="*/ 1059625 h 1211000"/>
              <a:gd name="connsiteX23" fmla="*/ 3185943 w 3261630"/>
              <a:gd name="connsiteY23" fmla="*/ 1059625 h 1211000"/>
              <a:gd name="connsiteX24" fmla="*/ 3261631 w 3261630"/>
              <a:gd name="connsiteY24" fmla="*/ 983937 h 1211000"/>
              <a:gd name="connsiteX25" fmla="*/ 3261630 w 3261630"/>
              <a:gd name="connsiteY25" fmla="*/ 75688 h 1211000"/>
              <a:gd name="connsiteX26" fmla="*/ 75688 w 3261630"/>
              <a:gd name="connsiteY26" fmla="*/ 302750 h 1211000"/>
              <a:gd name="connsiteX27" fmla="*/ 151376 w 3261630"/>
              <a:gd name="connsiteY27" fmla="*/ 227062 h 1211000"/>
              <a:gd name="connsiteX28" fmla="*/ 113532 w 3261630"/>
              <a:gd name="connsiteY28" fmla="*/ 189218 h 1211000"/>
              <a:gd name="connsiteX29" fmla="*/ 75688 w 3261630"/>
              <a:gd name="connsiteY29" fmla="*/ 227062 h 1211000"/>
              <a:gd name="connsiteX30" fmla="*/ 75688 w 3261630"/>
              <a:gd name="connsiteY30" fmla="*/ 302750 h 1211000"/>
              <a:gd name="connsiteX0" fmla="*/ 75688 w 3261630"/>
              <a:gd name="connsiteY0" fmla="*/ 302750 h 1211000"/>
              <a:gd name="connsiteX1" fmla="*/ 151376 w 3261630"/>
              <a:gd name="connsiteY1" fmla="*/ 227062 h 1211000"/>
              <a:gd name="connsiteX2" fmla="*/ 113532 w 3261630"/>
              <a:gd name="connsiteY2" fmla="*/ 189218 h 1211000"/>
              <a:gd name="connsiteX3" fmla="*/ 75688 w 3261630"/>
              <a:gd name="connsiteY3" fmla="*/ 227062 h 1211000"/>
              <a:gd name="connsiteX4" fmla="*/ 75688 w 3261630"/>
              <a:gd name="connsiteY4" fmla="*/ 302750 h 1211000"/>
              <a:gd name="connsiteX5" fmla="*/ 3185943 w 3261630"/>
              <a:gd name="connsiteY5" fmla="*/ 151375 h 1211000"/>
              <a:gd name="connsiteX6" fmla="*/ 3261631 w 3261630"/>
              <a:gd name="connsiteY6" fmla="*/ 75687 h 1211000"/>
              <a:gd name="connsiteX7" fmla="*/ 3185943 w 3261630"/>
              <a:gd name="connsiteY7" fmla="*/ -1 h 1211000"/>
              <a:gd name="connsiteX8" fmla="*/ 3110255 w 3261630"/>
              <a:gd name="connsiteY8" fmla="*/ 75687 h 1211000"/>
              <a:gd name="connsiteX9" fmla="*/ 3148099 w 3261630"/>
              <a:gd name="connsiteY9" fmla="*/ 113531 h 1211000"/>
              <a:gd name="connsiteX10" fmla="*/ 3185943 w 3261630"/>
              <a:gd name="connsiteY10" fmla="*/ 75687 h 1211000"/>
              <a:gd name="connsiteX11" fmla="*/ 3185943 w 3261630"/>
              <a:gd name="connsiteY11" fmla="*/ 151375 h 1211000"/>
              <a:gd name="connsiteX0" fmla="*/ 0 w 3261630"/>
              <a:gd name="connsiteY0" fmla="*/ 227063 h 1211000"/>
              <a:gd name="connsiteX1" fmla="*/ 75688 w 3261630"/>
              <a:gd name="connsiteY1" fmla="*/ 151375 h 1211000"/>
              <a:gd name="connsiteX2" fmla="*/ 520758 w 3261630"/>
              <a:gd name="connsiteY2" fmla="*/ 151375 h 1211000"/>
              <a:gd name="connsiteX3" fmla="*/ 965828 w 3261630"/>
              <a:gd name="connsiteY3" fmla="*/ 151375 h 1211000"/>
              <a:gd name="connsiteX4" fmla="*/ 1410897 w 3261630"/>
              <a:gd name="connsiteY4" fmla="*/ 151375 h 1211000"/>
              <a:gd name="connsiteX5" fmla="*/ 1977350 w 3261630"/>
              <a:gd name="connsiteY5" fmla="*/ 151375 h 1211000"/>
              <a:gd name="connsiteX6" fmla="*/ 2543802 w 3261630"/>
              <a:gd name="connsiteY6" fmla="*/ 151375 h 1211000"/>
              <a:gd name="connsiteX7" fmla="*/ 3110255 w 3261630"/>
              <a:gd name="connsiteY7" fmla="*/ 151375 h 1211000"/>
              <a:gd name="connsiteX8" fmla="*/ 3110255 w 3261630"/>
              <a:gd name="connsiteY8" fmla="*/ 75688 h 1211000"/>
              <a:gd name="connsiteX9" fmla="*/ 3185943 w 3261630"/>
              <a:gd name="connsiteY9" fmla="*/ 0 h 1211000"/>
              <a:gd name="connsiteX10" fmla="*/ 3261631 w 3261630"/>
              <a:gd name="connsiteY10" fmla="*/ 75688 h 1211000"/>
              <a:gd name="connsiteX11" fmla="*/ 3261630 w 3261630"/>
              <a:gd name="connsiteY11" fmla="*/ 983938 h 1211000"/>
              <a:gd name="connsiteX12" fmla="*/ 3185942 w 3261630"/>
              <a:gd name="connsiteY12" fmla="*/ 1059626 h 1211000"/>
              <a:gd name="connsiteX13" fmla="*/ 2680181 w 3261630"/>
              <a:gd name="connsiteY13" fmla="*/ 1059626 h 1211000"/>
              <a:gd name="connsiteX14" fmla="*/ 2113728 w 3261630"/>
              <a:gd name="connsiteY14" fmla="*/ 1059626 h 1211000"/>
              <a:gd name="connsiteX15" fmla="*/ 1577621 w 3261630"/>
              <a:gd name="connsiteY15" fmla="*/ 1059625 h 1211000"/>
              <a:gd name="connsiteX16" fmla="*/ 1102206 w 3261630"/>
              <a:gd name="connsiteY16" fmla="*/ 1059625 h 1211000"/>
              <a:gd name="connsiteX17" fmla="*/ 657136 w 3261630"/>
              <a:gd name="connsiteY17" fmla="*/ 1059625 h 1211000"/>
              <a:gd name="connsiteX18" fmla="*/ 151375 w 3261630"/>
              <a:gd name="connsiteY18" fmla="*/ 1059625 h 1211000"/>
              <a:gd name="connsiteX19" fmla="*/ 151375 w 3261630"/>
              <a:gd name="connsiteY19" fmla="*/ 1135313 h 1211000"/>
              <a:gd name="connsiteX20" fmla="*/ 75687 w 3261630"/>
              <a:gd name="connsiteY20" fmla="*/ 1211001 h 1211000"/>
              <a:gd name="connsiteX21" fmla="*/ -1 w 3261630"/>
              <a:gd name="connsiteY21" fmla="*/ 1135313 h 1211000"/>
              <a:gd name="connsiteX22" fmla="*/ 0 w 3261630"/>
              <a:gd name="connsiteY22" fmla="*/ 227063 h 1211000"/>
              <a:gd name="connsiteX23" fmla="*/ 3110255 w 3261630"/>
              <a:gd name="connsiteY23" fmla="*/ 151375 h 1211000"/>
              <a:gd name="connsiteX24" fmla="*/ 3185943 w 3261630"/>
              <a:gd name="connsiteY24" fmla="*/ 151375 h 1211000"/>
              <a:gd name="connsiteX25" fmla="*/ 3261631 w 3261630"/>
              <a:gd name="connsiteY25" fmla="*/ 75687 h 1211000"/>
              <a:gd name="connsiteX26" fmla="*/ 3185943 w 3261630"/>
              <a:gd name="connsiteY26" fmla="*/ 151375 h 1211000"/>
              <a:gd name="connsiteX27" fmla="*/ 3185943 w 3261630"/>
              <a:gd name="connsiteY27" fmla="*/ 75688 h 1211000"/>
              <a:gd name="connsiteX28" fmla="*/ 3148099 w 3261630"/>
              <a:gd name="connsiteY28" fmla="*/ 113532 h 1211000"/>
              <a:gd name="connsiteX29" fmla="*/ 3110255 w 3261630"/>
              <a:gd name="connsiteY29" fmla="*/ 75688 h 1211000"/>
              <a:gd name="connsiteX30" fmla="*/ 75688 w 3261630"/>
              <a:gd name="connsiteY30" fmla="*/ 302750 h 1211000"/>
              <a:gd name="connsiteX31" fmla="*/ 75688 w 3261630"/>
              <a:gd name="connsiteY31" fmla="*/ 227063 h 1211000"/>
              <a:gd name="connsiteX32" fmla="*/ 113532 w 3261630"/>
              <a:gd name="connsiteY32" fmla="*/ 189219 h 1211000"/>
              <a:gd name="connsiteX33" fmla="*/ 151376 w 3261630"/>
              <a:gd name="connsiteY33" fmla="*/ 227063 h 1211000"/>
              <a:gd name="connsiteX34" fmla="*/ 75688 w 3261630"/>
              <a:gd name="connsiteY34" fmla="*/ 302751 h 1211000"/>
              <a:gd name="connsiteX35" fmla="*/ 0 w 3261630"/>
              <a:gd name="connsiteY35" fmla="*/ 227063 h 1211000"/>
              <a:gd name="connsiteX36" fmla="*/ 151375 w 3261630"/>
              <a:gd name="connsiteY36" fmla="*/ 227063 h 1211000"/>
              <a:gd name="connsiteX37" fmla="*/ 151375 w 3261630"/>
              <a:gd name="connsiteY37" fmla="*/ 626693 h 1211000"/>
              <a:gd name="connsiteX38" fmla="*/ 151375 w 3261630"/>
              <a:gd name="connsiteY38" fmla="*/ 1059625 h 121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61630" h="1211000" stroke="0" extrusionOk="0">
                <a:moveTo>
                  <a:pt x="3261630" y="75688"/>
                </a:moveTo>
                <a:cubicBezTo>
                  <a:pt x="3244409" y="109878"/>
                  <a:pt x="3219772" y="114701"/>
                  <a:pt x="3185942" y="151376"/>
                </a:cubicBezTo>
                <a:cubicBezTo>
                  <a:pt x="3191322" y="122239"/>
                  <a:pt x="3186315" y="100157"/>
                  <a:pt x="3185943" y="75688"/>
                </a:cubicBezTo>
                <a:cubicBezTo>
                  <a:pt x="3185109" y="92110"/>
                  <a:pt x="3174127" y="113359"/>
                  <a:pt x="3148099" y="113532"/>
                </a:cubicBezTo>
                <a:cubicBezTo>
                  <a:pt x="3125947" y="112851"/>
                  <a:pt x="3109279" y="92090"/>
                  <a:pt x="3110255" y="75688"/>
                </a:cubicBezTo>
                <a:cubicBezTo>
                  <a:pt x="3113330" y="104340"/>
                  <a:pt x="3105042" y="119634"/>
                  <a:pt x="3110255" y="151375"/>
                </a:cubicBezTo>
                <a:cubicBezTo>
                  <a:pt x="2976961" y="178479"/>
                  <a:pt x="2736598" y="102200"/>
                  <a:pt x="2574148" y="151375"/>
                </a:cubicBezTo>
                <a:cubicBezTo>
                  <a:pt x="2411698" y="200550"/>
                  <a:pt x="2225852" y="145279"/>
                  <a:pt x="2098733" y="151375"/>
                </a:cubicBezTo>
                <a:cubicBezTo>
                  <a:pt x="1971615" y="157471"/>
                  <a:pt x="1838896" y="148260"/>
                  <a:pt x="1653663" y="151375"/>
                </a:cubicBezTo>
                <a:cubicBezTo>
                  <a:pt x="1468430" y="154490"/>
                  <a:pt x="1274582" y="119979"/>
                  <a:pt x="1178247" y="151375"/>
                </a:cubicBezTo>
                <a:cubicBezTo>
                  <a:pt x="1081912" y="182771"/>
                  <a:pt x="948698" y="114791"/>
                  <a:pt x="733178" y="151375"/>
                </a:cubicBezTo>
                <a:cubicBezTo>
                  <a:pt x="517658" y="187959"/>
                  <a:pt x="347064" y="115611"/>
                  <a:pt x="75688" y="151375"/>
                </a:cubicBezTo>
                <a:cubicBezTo>
                  <a:pt x="37214" y="155915"/>
                  <a:pt x="763" y="187978"/>
                  <a:pt x="0" y="227063"/>
                </a:cubicBezTo>
                <a:cubicBezTo>
                  <a:pt x="14481" y="450221"/>
                  <a:pt x="-6769" y="541577"/>
                  <a:pt x="0" y="681188"/>
                </a:cubicBezTo>
                <a:cubicBezTo>
                  <a:pt x="6769" y="820799"/>
                  <a:pt x="-54403" y="974872"/>
                  <a:pt x="0" y="1135313"/>
                </a:cubicBezTo>
                <a:cubicBezTo>
                  <a:pt x="-2040" y="1170351"/>
                  <a:pt x="33991" y="1206161"/>
                  <a:pt x="75688" y="1211001"/>
                </a:cubicBezTo>
                <a:cubicBezTo>
                  <a:pt x="116671" y="1211628"/>
                  <a:pt x="149826" y="1176712"/>
                  <a:pt x="151376" y="1135313"/>
                </a:cubicBezTo>
                <a:cubicBezTo>
                  <a:pt x="154144" y="1106069"/>
                  <a:pt x="148788" y="1078576"/>
                  <a:pt x="151375" y="1059625"/>
                </a:cubicBezTo>
                <a:cubicBezTo>
                  <a:pt x="409090" y="1021723"/>
                  <a:pt x="539695" y="1114777"/>
                  <a:pt x="687482" y="1059625"/>
                </a:cubicBezTo>
                <a:cubicBezTo>
                  <a:pt x="835269" y="1004473"/>
                  <a:pt x="938935" y="1078048"/>
                  <a:pt x="1162898" y="1059625"/>
                </a:cubicBezTo>
                <a:cubicBezTo>
                  <a:pt x="1386861" y="1041202"/>
                  <a:pt x="1449891" y="1112151"/>
                  <a:pt x="1638313" y="1059625"/>
                </a:cubicBezTo>
                <a:cubicBezTo>
                  <a:pt x="1826736" y="1007099"/>
                  <a:pt x="2065951" y="1123083"/>
                  <a:pt x="2174420" y="1059625"/>
                </a:cubicBezTo>
                <a:cubicBezTo>
                  <a:pt x="2282889" y="996167"/>
                  <a:pt x="2584080" y="1081345"/>
                  <a:pt x="2710527" y="1059625"/>
                </a:cubicBezTo>
                <a:cubicBezTo>
                  <a:pt x="2836974" y="1037905"/>
                  <a:pt x="2999113" y="1072439"/>
                  <a:pt x="3185943" y="1059625"/>
                </a:cubicBezTo>
                <a:cubicBezTo>
                  <a:pt x="3226896" y="1060010"/>
                  <a:pt x="3259911" y="1028809"/>
                  <a:pt x="3261631" y="983937"/>
                </a:cubicBezTo>
                <a:cubicBezTo>
                  <a:pt x="3276838" y="594775"/>
                  <a:pt x="3275581" y="432583"/>
                  <a:pt x="3261630" y="75688"/>
                </a:cubicBezTo>
                <a:close/>
                <a:moveTo>
                  <a:pt x="75688" y="302750"/>
                </a:moveTo>
                <a:cubicBezTo>
                  <a:pt x="118734" y="302470"/>
                  <a:pt x="144912" y="271802"/>
                  <a:pt x="151376" y="227062"/>
                </a:cubicBezTo>
                <a:cubicBezTo>
                  <a:pt x="151974" y="206248"/>
                  <a:pt x="132256" y="189851"/>
                  <a:pt x="113532" y="189218"/>
                </a:cubicBezTo>
                <a:cubicBezTo>
                  <a:pt x="90594" y="190920"/>
                  <a:pt x="76885" y="205572"/>
                  <a:pt x="75688" y="227062"/>
                </a:cubicBezTo>
                <a:cubicBezTo>
                  <a:pt x="79861" y="254828"/>
                  <a:pt x="69509" y="266473"/>
                  <a:pt x="75688" y="302750"/>
                </a:cubicBezTo>
                <a:close/>
              </a:path>
              <a:path w="3261630" h="1211000" fill="darkenLess" stroke="0" extrusionOk="0">
                <a:moveTo>
                  <a:pt x="75688" y="302750"/>
                </a:moveTo>
                <a:cubicBezTo>
                  <a:pt x="116532" y="300105"/>
                  <a:pt x="152163" y="273935"/>
                  <a:pt x="151376" y="227062"/>
                </a:cubicBezTo>
                <a:cubicBezTo>
                  <a:pt x="150700" y="207303"/>
                  <a:pt x="130029" y="187878"/>
                  <a:pt x="113532" y="189218"/>
                </a:cubicBezTo>
                <a:cubicBezTo>
                  <a:pt x="90478" y="188408"/>
                  <a:pt x="70296" y="205145"/>
                  <a:pt x="75688" y="227062"/>
                </a:cubicBezTo>
                <a:cubicBezTo>
                  <a:pt x="76163" y="261741"/>
                  <a:pt x="70578" y="286214"/>
                  <a:pt x="75688" y="302750"/>
                </a:cubicBezTo>
                <a:close/>
                <a:moveTo>
                  <a:pt x="3185943" y="151375"/>
                </a:moveTo>
                <a:cubicBezTo>
                  <a:pt x="3238851" y="154344"/>
                  <a:pt x="3263845" y="117763"/>
                  <a:pt x="3261631" y="75687"/>
                </a:cubicBezTo>
                <a:cubicBezTo>
                  <a:pt x="3266958" y="39353"/>
                  <a:pt x="3236428" y="4642"/>
                  <a:pt x="3185943" y="-1"/>
                </a:cubicBezTo>
                <a:cubicBezTo>
                  <a:pt x="3144307" y="6959"/>
                  <a:pt x="3109194" y="43765"/>
                  <a:pt x="3110255" y="75687"/>
                </a:cubicBezTo>
                <a:cubicBezTo>
                  <a:pt x="3113159" y="91615"/>
                  <a:pt x="3124022" y="114195"/>
                  <a:pt x="3148099" y="113531"/>
                </a:cubicBezTo>
                <a:cubicBezTo>
                  <a:pt x="3166321" y="115827"/>
                  <a:pt x="3191657" y="98844"/>
                  <a:pt x="3185943" y="75687"/>
                </a:cubicBezTo>
                <a:cubicBezTo>
                  <a:pt x="3189782" y="97177"/>
                  <a:pt x="3181536" y="132621"/>
                  <a:pt x="3185943" y="151375"/>
                </a:cubicBezTo>
                <a:close/>
              </a:path>
              <a:path w="3261630" h="1211000" fill="none" extrusionOk="0">
                <a:moveTo>
                  <a:pt x="0" y="227063"/>
                </a:moveTo>
                <a:cubicBezTo>
                  <a:pt x="3298" y="175655"/>
                  <a:pt x="31103" y="150853"/>
                  <a:pt x="75688" y="151375"/>
                </a:cubicBezTo>
                <a:cubicBezTo>
                  <a:pt x="196108" y="105480"/>
                  <a:pt x="313501" y="160411"/>
                  <a:pt x="520758" y="151375"/>
                </a:cubicBezTo>
                <a:cubicBezTo>
                  <a:pt x="728015" y="142339"/>
                  <a:pt x="822457" y="151776"/>
                  <a:pt x="965828" y="151375"/>
                </a:cubicBezTo>
                <a:cubicBezTo>
                  <a:pt x="1109199" y="150974"/>
                  <a:pt x="1275380" y="204031"/>
                  <a:pt x="1410897" y="151375"/>
                </a:cubicBezTo>
                <a:cubicBezTo>
                  <a:pt x="1546414" y="98719"/>
                  <a:pt x="1765901" y="156780"/>
                  <a:pt x="1977350" y="151375"/>
                </a:cubicBezTo>
                <a:cubicBezTo>
                  <a:pt x="2188799" y="145970"/>
                  <a:pt x="2282469" y="182331"/>
                  <a:pt x="2543802" y="151375"/>
                </a:cubicBezTo>
                <a:cubicBezTo>
                  <a:pt x="2805135" y="120419"/>
                  <a:pt x="2953039" y="191968"/>
                  <a:pt x="3110255" y="151375"/>
                </a:cubicBezTo>
                <a:cubicBezTo>
                  <a:pt x="3109676" y="126711"/>
                  <a:pt x="3114322" y="101398"/>
                  <a:pt x="3110255" y="75688"/>
                </a:cubicBezTo>
                <a:cubicBezTo>
                  <a:pt x="3099198" y="33355"/>
                  <a:pt x="3141514" y="-3079"/>
                  <a:pt x="3185943" y="0"/>
                </a:cubicBezTo>
                <a:cubicBezTo>
                  <a:pt x="3235597" y="-6384"/>
                  <a:pt x="3253035" y="33863"/>
                  <a:pt x="3261631" y="75688"/>
                </a:cubicBezTo>
                <a:cubicBezTo>
                  <a:pt x="3267728" y="343279"/>
                  <a:pt x="3257146" y="661984"/>
                  <a:pt x="3261630" y="983938"/>
                </a:cubicBezTo>
                <a:cubicBezTo>
                  <a:pt x="3255591" y="1019134"/>
                  <a:pt x="3240110" y="1060932"/>
                  <a:pt x="3185942" y="1059626"/>
                </a:cubicBezTo>
                <a:cubicBezTo>
                  <a:pt x="2962598" y="1088127"/>
                  <a:pt x="2907647" y="1053430"/>
                  <a:pt x="2680181" y="1059626"/>
                </a:cubicBezTo>
                <a:cubicBezTo>
                  <a:pt x="2452715" y="1065822"/>
                  <a:pt x="2233445" y="1005277"/>
                  <a:pt x="2113728" y="1059626"/>
                </a:cubicBezTo>
                <a:cubicBezTo>
                  <a:pt x="1994010" y="1113975"/>
                  <a:pt x="1696271" y="1057925"/>
                  <a:pt x="1577621" y="1059625"/>
                </a:cubicBezTo>
                <a:cubicBezTo>
                  <a:pt x="1458971" y="1061325"/>
                  <a:pt x="1219314" y="1048257"/>
                  <a:pt x="1102206" y="1059625"/>
                </a:cubicBezTo>
                <a:cubicBezTo>
                  <a:pt x="985098" y="1070993"/>
                  <a:pt x="801621" y="1012612"/>
                  <a:pt x="657136" y="1059625"/>
                </a:cubicBezTo>
                <a:cubicBezTo>
                  <a:pt x="512651" y="1106638"/>
                  <a:pt x="313532" y="1011926"/>
                  <a:pt x="151375" y="1059625"/>
                </a:cubicBezTo>
                <a:cubicBezTo>
                  <a:pt x="157308" y="1094895"/>
                  <a:pt x="143220" y="1111041"/>
                  <a:pt x="151375" y="1135313"/>
                </a:cubicBezTo>
                <a:cubicBezTo>
                  <a:pt x="148680" y="1180297"/>
                  <a:pt x="117386" y="1216550"/>
                  <a:pt x="75687" y="1211001"/>
                </a:cubicBezTo>
                <a:cubicBezTo>
                  <a:pt x="40375" y="1214911"/>
                  <a:pt x="1785" y="1183012"/>
                  <a:pt x="-1" y="1135313"/>
                </a:cubicBezTo>
                <a:cubicBezTo>
                  <a:pt x="28070" y="751275"/>
                  <a:pt x="882" y="537420"/>
                  <a:pt x="0" y="227063"/>
                </a:cubicBezTo>
                <a:close/>
                <a:moveTo>
                  <a:pt x="3110255" y="151375"/>
                </a:moveTo>
                <a:cubicBezTo>
                  <a:pt x="3143371" y="144201"/>
                  <a:pt x="3170313" y="159548"/>
                  <a:pt x="3185943" y="151375"/>
                </a:cubicBezTo>
                <a:cubicBezTo>
                  <a:pt x="3226273" y="144513"/>
                  <a:pt x="3260290" y="125618"/>
                  <a:pt x="3261631" y="75687"/>
                </a:cubicBezTo>
                <a:moveTo>
                  <a:pt x="3185943" y="151375"/>
                </a:moveTo>
                <a:cubicBezTo>
                  <a:pt x="3183208" y="117428"/>
                  <a:pt x="3193578" y="96519"/>
                  <a:pt x="3185943" y="75688"/>
                </a:cubicBezTo>
                <a:cubicBezTo>
                  <a:pt x="3188797" y="98487"/>
                  <a:pt x="3169520" y="113186"/>
                  <a:pt x="3148099" y="113532"/>
                </a:cubicBezTo>
                <a:cubicBezTo>
                  <a:pt x="3130717" y="115665"/>
                  <a:pt x="3109297" y="95825"/>
                  <a:pt x="3110255" y="75688"/>
                </a:cubicBezTo>
                <a:moveTo>
                  <a:pt x="75688" y="302750"/>
                </a:moveTo>
                <a:cubicBezTo>
                  <a:pt x="66770" y="269992"/>
                  <a:pt x="84703" y="262791"/>
                  <a:pt x="75688" y="227063"/>
                </a:cubicBezTo>
                <a:cubicBezTo>
                  <a:pt x="72927" y="203734"/>
                  <a:pt x="97181" y="185557"/>
                  <a:pt x="113532" y="189219"/>
                </a:cubicBezTo>
                <a:cubicBezTo>
                  <a:pt x="133920" y="188416"/>
                  <a:pt x="152848" y="205625"/>
                  <a:pt x="151376" y="227063"/>
                </a:cubicBezTo>
                <a:cubicBezTo>
                  <a:pt x="155864" y="275311"/>
                  <a:pt x="126302" y="308413"/>
                  <a:pt x="75688" y="302751"/>
                </a:cubicBezTo>
                <a:cubicBezTo>
                  <a:pt x="33905" y="304145"/>
                  <a:pt x="946" y="267889"/>
                  <a:pt x="0" y="227063"/>
                </a:cubicBezTo>
                <a:moveTo>
                  <a:pt x="151375" y="227063"/>
                </a:moveTo>
                <a:cubicBezTo>
                  <a:pt x="195928" y="401745"/>
                  <a:pt x="125937" y="541312"/>
                  <a:pt x="151375" y="626693"/>
                </a:cubicBezTo>
                <a:cubicBezTo>
                  <a:pt x="176813" y="712074"/>
                  <a:pt x="144691" y="849664"/>
                  <a:pt x="151375" y="1059625"/>
                </a:cubicBezTo>
              </a:path>
              <a:path w="3261630" h="1211000" fill="none" stroke="0" extrusionOk="0">
                <a:moveTo>
                  <a:pt x="0" y="227063"/>
                </a:moveTo>
                <a:cubicBezTo>
                  <a:pt x="-2541" y="182381"/>
                  <a:pt x="30634" y="144161"/>
                  <a:pt x="75688" y="151375"/>
                </a:cubicBezTo>
                <a:cubicBezTo>
                  <a:pt x="209761" y="114136"/>
                  <a:pt x="461336" y="200167"/>
                  <a:pt x="581449" y="151375"/>
                </a:cubicBezTo>
                <a:cubicBezTo>
                  <a:pt x="701562" y="102583"/>
                  <a:pt x="928519" y="201300"/>
                  <a:pt x="1056865" y="151375"/>
                </a:cubicBezTo>
                <a:cubicBezTo>
                  <a:pt x="1185211" y="101450"/>
                  <a:pt x="1376617" y="185555"/>
                  <a:pt x="1501934" y="151375"/>
                </a:cubicBezTo>
                <a:cubicBezTo>
                  <a:pt x="1627251" y="117195"/>
                  <a:pt x="1794161" y="206130"/>
                  <a:pt x="2007696" y="151375"/>
                </a:cubicBezTo>
                <a:cubicBezTo>
                  <a:pt x="2221231" y="96620"/>
                  <a:pt x="2283877" y="199211"/>
                  <a:pt x="2422420" y="151375"/>
                </a:cubicBezTo>
                <a:cubicBezTo>
                  <a:pt x="2560963" y="103539"/>
                  <a:pt x="2840871" y="157187"/>
                  <a:pt x="3110255" y="151375"/>
                </a:cubicBezTo>
                <a:cubicBezTo>
                  <a:pt x="3102034" y="121341"/>
                  <a:pt x="3113907" y="92920"/>
                  <a:pt x="3110255" y="75688"/>
                </a:cubicBezTo>
                <a:cubicBezTo>
                  <a:pt x="3115740" y="27661"/>
                  <a:pt x="3146293" y="4319"/>
                  <a:pt x="3185943" y="0"/>
                </a:cubicBezTo>
                <a:cubicBezTo>
                  <a:pt x="3234875" y="-3830"/>
                  <a:pt x="3267906" y="31384"/>
                  <a:pt x="3261631" y="75688"/>
                </a:cubicBezTo>
                <a:cubicBezTo>
                  <a:pt x="3199023" y="369319"/>
                  <a:pt x="3320329" y="668334"/>
                  <a:pt x="3261630" y="983938"/>
                </a:cubicBezTo>
                <a:cubicBezTo>
                  <a:pt x="3264393" y="1024242"/>
                  <a:pt x="3228053" y="1057563"/>
                  <a:pt x="3185942" y="1059626"/>
                </a:cubicBezTo>
                <a:cubicBezTo>
                  <a:pt x="2929473" y="1063657"/>
                  <a:pt x="2889675" y="1054807"/>
                  <a:pt x="2649835" y="1059626"/>
                </a:cubicBezTo>
                <a:cubicBezTo>
                  <a:pt x="2409995" y="1064445"/>
                  <a:pt x="2331726" y="1032804"/>
                  <a:pt x="2144074" y="1059626"/>
                </a:cubicBezTo>
                <a:cubicBezTo>
                  <a:pt x="1956422" y="1086448"/>
                  <a:pt x="1720249" y="994077"/>
                  <a:pt x="1577621" y="1059625"/>
                </a:cubicBezTo>
                <a:cubicBezTo>
                  <a:pt x="1434993" y="1125173"/>
                  <a:pt x="1309588" y="1018409"/>
                  <a:pt x="1071860" y="1059625"/>
                </a:cubicBezTo>
                <a:cubicBezTo>
                  <a:pt x="834132" y="1100841"/>
                  <a:pt x="750694" y="1030379"/>
                  <a:pt x="657136" y="1059625"/>
                </a:cubicBezTo>
                <a:cubicBezTo>
                  <a:pt x="563578" y="1088871"/>
                  <a:pt x="387737" y="1056037"/>
                  <a:pt x="151375" y="1059625"/>
                </a:cubicBezTo>
                <a:cubicBezTo>
                  <a:pt x="153773" y="1097430"/>
                  <a:pt x="146831" y="1119021"/>
                  <a:pt x="151375" y="1135313"/>
                </a:cubicBezTo>
                <a:cubicBezTo>
                  <a:pt x="157907" y="1184523"/>
                  <a:pt x="119018" y="1204461"/>
                  <a:pt x="75687" y="1211001"/>
                </a:cubicBezTo>
                <a:cubicBezTo>
                  <a:pt x="30278" y="1212299"/>
                  <a:pt x="-8311" y="1184199"/>
                  <a:pt x="-1" y="1135313"/>
                </a:cubicBezTo>
                <a:cubicBezTo>
                  <a:pt x="-7916" y="846314"/>
                  <a:pt x="7240" y="590868"/>
                  <a:pt x="0" y="227063"/>
                </a:cubicBezTo>
                <a:close/>
                <a:moveTo>
                  <a:pt x="3110255" y="151375"/>
                </a:moveTo>
                <a:cubicBezTo>
                  <a:pt x="3139880" y="149594"/>
                  <a:pt x="3162691" y="157979"/>
                  <a:pt x="3185943" y="151375"/>
                </a:cubicBezTo>
                <a:cubicBezTo>
                  <a:pt x="3221532" y="141518"/>
                  <a:pt x="3251261" y="113701"/>
                  <a:pt x="3261631" y="75687"/>
                </a:cubicBezTo>
                <a:moveTo>
                  <a:pt x="3185943" y="151375"/>
                </a:moveTo>
                <a:cubicBezTo>
                  <a:pt x="3183415" y="113582"/>
                  <a:pt x="3187745" y="103738"/>
                  <a:pt x="3185943" y="75688"/>
                </a:cubicBezTo>
                <a:cubicBezTo>
                  <a:pt x="3183857" y="95154"/>
                  <a:pt x="3167694" y="113240"/>
                  <a:pt x="3148099" y="113532"/>
                </a:cubicBezTo>
                <a:cubicBezTo>
                  <a:pt x="3131326" y="109938"/>
                  <a:pt x="3108037" y="91173"/>
                  <a:pt x="3110255" y="75688"/>
                </a:cubicBezTo>
                <a:moveTo>
                  <a:pt x="75688" y="302750"/>
                </a:moveTo>
                <a:cubicBezTo>
                  <a:pt x="68118" y="278034"/>
                  <a:pt x="78829" y="263155"/>
                  <a:pt x="75688" y="227063"/>
                </a:cubicBezTo>
                <a:cubicBezTo>
                  <a:pt x="73887" y="203431"/>
                  <a:pt x="90192" y="189123"/>
                  <a:pt x="113532" y="189219"/>
                </a:cubicBezTo>
                <a:cubicBezTo>
                  <a:pt x="137435" y="191434"/>
                  <a:pt x="149654" y="204471"/>
                  <a:pt x="151376" y="227063"/>
                </a:cubicBezTo>
                <a:cubicBezTo>
                  <a:pt x="144691" y="270299"/>
                  <a:pt x="122896" y="302503"/>
                  <a:pt x="75688" y="302751"/>
                </a:cubicBezTo>
                <a:cubicBezTo>
                  <a:pt x="38203" y="311909"/>
                  <a:pt x="3647" y="269394"/>
                  <a:pt x="0" y="227063"/>
                </a:cubicBezTo>
                <a:moveTo>
                  <a:pt x="151375" y="227063"/>
                </a:moveTo>
                <a:cubicBezTo>
                  <a:pt x="177858" y="360734"/>
                  <a:pt x="111798" y="423481"/>
                  <a:pt x="151375" y="618367"/>
                </a:cubicBezTo>
                <a:cubicBezTo>
                  <a:pt x="190952" y="813253"/>
                  <a:pt x="125372" y="878053"/>
                  <a:pt x="151375" y="1059625"/>
                </a:cubicBezTo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862497331">
                  <a:prstGeom prst="horizontalScroll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Kể</a:t>
            </a:r>
            <a:r>
              <a:rPr lang="en-US" sz="2100" dirty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2100" dirty="0" err="1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về</a:t>
            </a:r>
            <a:r>
              <a:rPr lang="en-US" sz="2100" dirty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2100" dirty="0" err="1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một</a:t>
            </a:r>
            <a:r>
              <a:rPr lang="en-US" sz="2100" dirty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2100" dirty="0" err="1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nhân</a:t>
            </a:r>
            <a:r>
              <a:rPr lang="en-US" sz="2100" dirty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2100" dirty="0" err="1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vật</a:t>
            </a:r>
            <a:r>
              <a:rPr lang="en-US" sz="2100" dirty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2100" dirty="0" err="1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yêu</a:t>
            </a:r>
            <a:r>
              <a:rPr lang="en-US" sz="2100" dirty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2100" dirty="0" err="1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thích</a:t>
            </a:r>
            <a:endParaRPr lang="en-US" sz="2100" dirty="0">
              <a:solidFill>
                <a:schemeClr val="bg1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iny" panose="0200090306050006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07714A49-A757-46C6-83C0-D14F9D8C515C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>
          <a:xfrm>
            <a:off x="4337955" y="3926560"/>
            <a:ext cx="1076356" cy="1727405"/>
          </a:xfrm>
          <a:prstGeom prst="straightConnector1">
            <a:avLst/>
          </a:prstGeom>
          <a:ln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B74C70-AAA7-4BBC-86D1-4B2696799A54}"/>
              </a:ext>
            </a:extLst>
          </p:cNvPr>
          <p:cNvSpPr txBox="1"/>
          <p:nvPr/>
        </p:nvSpPr>
        <p:spPr>
          <a:xfrm>
            <a:off x="5414311" y="5423132"/>
            <a:ext cx="5987114" cy="461665"/>
          </a:xfrm>
          <a:custGeom>
            <a:avLst/>
            <a:gdLst>
              <a:gd name="connsiteX0" fmla="*/ 0 w 5987114"/>
              <a:gd name="connsiteY0" fmla="*/ 0 h 461665"/>
              <a:gd name="connsiteX1" fmla="*/ 5987114 w 5987114"/>
              <a:gd name="connsiteY1" fmla="*/ 0 h 461665"/>
              <a:gd name="connsiteX2" fmla="*/ 5987114 w 5987114"/>
              <a:gd name="connsiteY2" fmla="*/ 461665 h 461665"/>
              <a:gd name="connsiteX3" fmla="*/ 0 w 5987114"/>
              <a:gd name="connsiteY3" fmla="*/ 461665 h 461665"/>
              <a:gd name="connsiteX4" fmla="*/ 0 w 59871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14" h="461665" fill="none" extrusionOk="0">
                <a:moveTo>
                  <a:pt x="0" y="0"/>
                </a:moveTo>
                <a:cubicBezTo>
                  <a:pt x="1577934" y="5232"/>
                  <a:pt x="4448176" y="68678"/>
                  <a:pt x="5987114" y="0"/>
                </a:cubicBezTo>
                <a:cubicBezTo>
                  <a:pt x="6023855" y="51454"/>
                  <a:pt x="6011931" y="367215"/>
                  <a:pt x="5987114" y="461665"/>
                </a:cubicBezTo>
                <a:cubicBezTo>
                  <a:pt x="3290038" y="559895"/>
                  <a:pt x="1157761" y="546569"/>
                  <a:pt x="0" y="461665"/>
                </a:cubicBezTo>
                <a:cubicBezTo>
                  <a:pt x="27779" y="300791"/>
                  <a:pt x="-14230" y="179083"/>
                  <a:pt x="0" y="0"/>
                </a:cubicBezTo>
                <a:close/>
              </a:path>
              <a:path w="5987114" h="461665" stroke="0" extrusionOk="0">
                <a:moveTo>
                  <a:pt x="0" y="0"/>
                </a:moveTo>
                <a:cubicBezTo>
                  <a:pt x="2541166" y="73963"/>
                  <a:pt x="3489708" y="-135315"/>
                  <a:pt x="5987114" y="0"/>
                </a:cubicBezTo>
                <a:cubicBezTo>
                  <a:pt x="6008707" y="124747"/>
                  <a:pt x="6024974" y="409014"/>
                  <a:pt x="5987114" y="461665"/>
                </a:cubicBezTo>
                <a:cubicBezTo>
                  <a:pt x="5206234" y="377143"/>
                  <a:pt x="2722628" y="506091"/>
                  <a:pt x="0" y="461665"/>
                </a:cubicBezTo>
                <a:cubicBezTo>
                  <a:pt x="-12474" y="269377"/>
                  <a:pt x="-6133" y="224152"/>
                  <a:pt x="0" y="0"/>
                </a:cubicBezTo>
                <a:close/>
              </a:path>
            </a:pathLst>
          </a:custGeom>
          <a:pattFill prst="smGrid">
            <a:fgClr>
              <a:srgbClr val="CCECFF"/>
            </a:fgClr>
            <a:bgClr>
              <a:schemeClr val="bg1"/>
            </a:bgClr>
          </a:pattFill>
          <a:ln w="12700"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295289364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suy nghĩ, cảm xúc gì về nhân vật đó? </a:t>
            </a:r>
          </a:p>
        </p:txBody>
      </p:sp>
    </p:spTree>
    <p:extLst>
      <p:ext uri="{BB962C8B-B14F-4D97-AF65-F5344CB8AC3E}">
        <p14:creationId xmlns:p14="http://schemas.microsoft.com/office/powerpoint/2010/main" val="1788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  <p:bldP spid="27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578" y="252053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Thích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cậu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bé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đánh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giày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endParaRPr lang="en-US" sz="2400" b="1" dirty="0">
              <a:solidFill>
                <a:srgbClr val="0066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939822" y="2193162"/>
            <a:ext cx="857956" cy="5582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863622" y="2746801"/>
            <a:ext cx="934156" cy="302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83510" y="2241434"/>
            <a:ext cx="213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Lương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thiện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778" y="2520538"/>
            <a:ext cx="415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Tốt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bụng</a:t>
            </a:r>
            <a:r>
              <a:rPr lang="en-US" sz="2400" b="1" dirty="0" smtClean="0">
                <a:solidFill>
                  <a:srgbClr val="006600"/>
                </a:solidFill>
              </a:rPr>
              <a:t>:  </a:t>
            </a:r>
            <a:r>
              <a:rPr lang="en-US" sz="2400" b="1" dirty="0" err="1" smtClean="0">
                <a:solidFill>
                  <a:srgbClr val="006600"/>
                </a:solidFill>
              </a:rPr>
              <a:t>rủ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bạn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cùng</a:t>
            </a:r>
            <a:r>
              <a:rPr lang="en-US" sz="2400" b="1" dirty="0" smtClean="0">
                <a:solidFill>
                  <a:srgbClr val="006600"/>
                </a:solidFill>
              </a:rPr>
              <a:t> chia </a:t>
            </a:r>
            <a:r>
              <a:rPr lang="en-US" sz="2400" b="1" dirty="0" err="1" smtClean="0">
                <a:solidFill>
                  <a:srgbClr val="006600"/>
                </a:solidFill>
              </a:rPr>
              <a:t>sẻ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niềm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vui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7778" y="1638067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Giữ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đúng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lời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hứa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( </a:t>
            </a:r>
            <a:r>
              <a:rPr lang="en-US" sz="2400" b="1" dirty="0" err="1" smtClean="0">
                <a:solidFill>
                  <a:srgbClr val="006600"/>
                </a:solidFill>
              </a:rPr>
              <a:t>Vay</a:t>
            </a:r>
            <a:r>
              <a:rPr lang="en-US" sz="2400" b="1" dirty="0" smtClean="0">
                <a:solidFill>
                  <a:srgbClr val="006600"/>
                </a:solidFill>
              </a:rPr>
              <a:t>- </a:t>
            </a:r>
            <a:r>
              <a:rPr lang="en-US" sz="2400" b="1" dirty="0" err="1" smtClean="0">
                <a:solidFill>
                  <a:srgbClr val="006600"/>
                </a:solidFill>
              </a:rPr>
              <a:t>Trả</a:t>
            </a:r>
            <a:r>
              <a:rPr lang="en-US" sz="2400" b="1" dirty="0" smtClean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01722" y="2751372"/>
            <a:ext cx="726722" cy="1446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7644" y="4198287"/>
            <a:ext cx="524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Miệt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mài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lao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động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để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trở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thành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diễn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viên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nổi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tiếng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590845" y="1727199"/>
            <a:ext cx="321724" cy="162433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cxreb2x">
      <a:majorFont>
        <a:latin typeface="字魂107号-萌趣欢乐体"/>
        <a:ea typeface="字魂107号-萌趣欢乐体"/>
        <a:cs typeface=""/>
      </a:majorFont>
      <a:minorFont>
        <a:latin typeface="字魂107号-萌趣欢乐体"/>
        <a:ea typeface="字魂107号-萌趣欢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123</Words>
  <Application>Microsoft Office PowerPoint</Application>
  <PresentationFormat>Custom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主题​​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52</cp:revision>
  <dcterms:created xsi:type="dcterms:W3CDTF">2023-01-01T01:15:34Z</dcterms:created>
  <dcterms:modified xsi:type="dcterms:W3CDTF">2025-03-19T04:47:36Z</dcterms:modified>
</cp:coreProperties>
</file>