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Lst>
  <p:notesMasterIdLst>
    <p:notesMasterId r:id="rId13"/>
  </p:notesMasterIdLst>
  <p:sldIdLst>
    <p:sldId id="257" r:id="rId4"/>
    <p:sldId id="261" r:id="rId5"/>
    <p:sldId id="262" r:id="rId6"/>
    <p:sldId id="279" r:id="rId7"/>
    <p:sldId id="270" r:id="rId8"/>
    <p:sldId id="288" r:id="rId9"/>
    <p:sldId id="290" r:id="rId10"/>
    <p:sldId id="291"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5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12/03/2025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12/03/2025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7786F67E-89AB-47B1-9A5E-D547D18BD1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38301" y="247649"/>
            <a:ext cx="1285875" cy="1285875"/>
          </a:xfrm>
          <a:prstGeom prst="rect">
            <a:avLst/>
          </a:prstGeom>
        </p:spPr>
      </p:pic>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2643916-DAF4-4120-BEBE-D65AA7E809FC}"/>
              </a:ext>
            </a:extLst>
          </p:cNvPr>
          <p:cNvPicPr>
            <a:picLocks noChangeAspect="1"/>
          </p:cNvPicPr>
          <p:nvPr/>
        </p:nvPicPr>
        <p:blipFill>
          <a:blip r:embed="rId3"/>
          <a:stretch>
            <a:fillRect/>
          </a:stretch>
        </p:blipFill>
        <p:spPr>
          <a:xfrm>
            <a:off x="1402748" y="746005"/>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5297623-9A26-441C-90C1-12D8BD4FA393}"/>
              </a:ext>
            </a:extLst>
          </p:cNvPr>
          <p:cNvSpPr txBox="1"/>
          <p:nvPr/>
        </p:nvSpPr>
        <p:spPr>
          <a:xfrm>
            <a:off x="1331330" y="724141"/>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 xmlns:a16="http://schemas.microsoft.com/office/drawing/2014/main" id="{5B6EB867-85EE-488D-A1B2-1D34F093A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 xmlns:a16="http://schemas.microsoft.com/office/drawing/2014/main" id="{85B75CB4-C5A9-488C-AA33-23D424698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 xmlns:a16="http://schemas.microsoft.com/office/drawing/2014/main" id="{F32B35FA-0E9F-4B60-A7E2-61FA15CD1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sp>
        <p:nvSpPr>
          <p:cNvPr id="26" name="TextBox 405">
            <a:extLst>
              <a:ext uri="{FF2B5EF4-FFF2-40B4-BE49-F238E27FC236}">
                <a16:creationId xmlns=""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 xmlns:a16="http://schemas.microsoft.com/office/drawing/2014/main" id="{87B1139F-A596-4A22-BE8E-E5E0F2760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3"/>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TotalTime>
  <Words>702</Words>
  <Application>Microsoft Office PowerPoint</Application>
  <PresentationFormat>Custom</PresentationFormat>
  <Paragraphs>19</Paragraphs>
  <Slides>9</Slides>
  <Notes>0</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20</cp:revision>
  <dcterms:created xsi:type="dcterms:W3CDTF">2023-01-01T00:58:55Z</dcterms:created>
  <dcterms:modified xsi:type="dcterms:W3CDTF">2025-03-12T05:41:29Z</dcterms:modified>
</cp:coreProperties>
</file>