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14" r:id="rId2"/>
    <p:sldId id="361" r:id="rId3"/>
    <p:sldId id="349" r:id="rId4"/>
    <p:sldId id="368" r:id="rId5"/>
    <p:sldId id="538" r:id="rId6"/>
    <p:sldId id="539" r:id="rId7"/>
    <p:sldId id="540" r:id="rId8"/>
    <p:sldId id="370" r:id="rId9"/>
    <p:sldId id="373" r:id="rId10"/>
    <p:sldId id="343" r:id="rId11"/>
    <p:sldId id="54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5897" autoAdjust="0"/>
  </p:normalViewPr>
  <p:slideViewPr>
    <p:cSldViewPr snapToGrid="0">
      <p:cViewPr varScale="1">
        <p:scale>
          <a:sx n="72" d="100"/>
          <a:sy n="72" d="100"/>
        </p:scale>
        <p:origin x="-64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6D3389-9062-44D8-A315-933BF03E9A01}" type="datetimeFigureOut">
              <a:rPr lang="en-US" smtClean="0"/>
              <a:t>14/03/2025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0F651D-FD68-4594-8D44-CFA3414ECFBB}" type="slidenum">
              <a:rPr lang="en-US" smtClean="0"/>
              <a:t>‹#›</a:t>
            </a:fld>
            <a:endParaRPr lang="en-US"/>
          </a:p>
        </p:txBody>
      </p:sp>
    </p:spTree>
    <p:extLst>
      <p:ext uri="{BB962C8B-B14F-4D97-AF65-F5344CB8AC3E}">
        <p14:creationId xmlns:p14="http://schemas.microsoft.com/office/powerpoint/2010/main" val="931302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00F651D-FD68-4594-8D44-CFA3414ECFBB}" type="slidenum">
              <a:rPr lang="en-US" smtClean="0"/>
              <a:t>2</a:t>
            </a:fld>
            <a:endParaRPr lang="en-US"/>
          </a:p>
        </p:txBody>
      </p:sp>
    </p:spTree>
    <p:extLst>
      <p:ext uri="{BB962C8B-B14F-4D97-AF65-F5344CB8AC3E}">
        <p14:creationId xmlns:p14="http://schemas.microsoft.com/office/powerpoint/2010/main" val="2651236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vi-VN" dirty="0"/>
              <a:t>Hương</a:t>
            </a:r>
            <a:r>
              <a:rPr lang="en-US" dirty="0"/>
              <a:t> </a:t>
            </a:r>
            <a:r>
              <a:rPr lang="en-US" dirty="0" err="1"/>
              <a:t>Thảo</a:t>
            </a:r>
            <a:r>
              <a:rPr lang="en-US" dirty="0"/>
              <a:t> – </a:t>
            </a:r>
            <a:r>
              <a:rPr lang="en-US" dirty="0" err="1"/>
              <a:t>zalo</a:t>
            </a:r>
            <a:r>
              <a:rPr lang="en-US" dirty="0"/>
              <a:t> 0972115126</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AF4E6E-8298-4DEC-8FAF-4BBDF159D7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1944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BAF4E6E-8298-4DEC-8FAF-4BBDF159D73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7719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12FCDC-9E1A-371E-2B43-E67282DA99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2CF64A0B-ABBE-1152-999B-F58B5B5F3F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688DC88A-52D9-2565-2644-9D02E0FB66D6}"/>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CC5DF2D3-9466-C3CF-18AD-E9EC436051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356E911-0E2B-AFEF-47A2-DB55D6C54106}"/>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2215143958"/>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48E32D-E983-DA48-7FD4-E0517A13FC5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C27D47C-008D-43BC-F10C-1E7996F72A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1559EBB-06E1-2F2D-675A-44BE7B8241D9}"/>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B59D53F2-173C-6485-FE49-250412991F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EBBFB19-EB06-3288-C83A-72AE11DDC16A}"/>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4008227067"/>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F59BA76-8E13-025F-8BA7-CA16F444DC0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7D0155E4-05A6-BD0E-6A8B-5F91918001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AA616D6-5DA6-79EA-9D5C-B664D5347376}"/>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346CB514-A415-3824-BD8B-94E03E31D7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F168FCB-E07E-92BB-E5A6-624E359F4C30}"/>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3286275349"/>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A44A8C-C534-9A4C-26E1-04CF06127F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0929441-5AB0-1ED8-3D84-F6ACB97BD1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EEC8E2-6136-86CD-F73F-8D6B0BDB9D32}"/>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32495C7B-8AA4-D84B-DC08-C8C433FA33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586DF37-49F7-1CD7-E291-362693DBF2C6}"/>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23148044"/>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AD7896-92BA-7217-EB3B-C901D03AB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088F072B-CE19-EA8A-958E-CC4D957A13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EAD5909-A7BF-546E-3E1A-CA0904A4C070}"/>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F7AC8E99-0CE9-BDF4-AF91-1829242B3D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1D76B6F-7C22-C6A8-BB2F-498BE9632E97}"/>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581383178"/>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6DB13A-DF13-2D3E-3E10-32FAEAC270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327C89D-312D-DD48-E62F-CEF8AD4A02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B31E06AB-44B9-6906-928C-2038EBFD6F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120A88E7-B8AA-2C13-AC42-2EAB3B06D475}"/>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6" name="Footer Placeholder 5">
            <a:extLst>
              <a:ext uri="{FF2B5EF4-FFF2-40B4-BE49-F238E27FC236}">
                <a16:creationId xmlns:a16="http://schemas.microsoft.com/office/drawing/2014/main" xmlns="" id="{FC0D98D3-091B-8B08-37CD-96099C8139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A02ED83-020C-7E6B-1FE8-967A90A93AD3}"/>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2749320122"/>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3E8561-B1A5-89E9-1E86-E6BA2909292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092C034-A8CA-7FEC-CD06-6A5814200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15A967E2-92F9-1C3D-8A7A-56E3E24E8B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397A68D-39A7-C65D-C15D-400B9C0CD0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A6CF584-6272-F6D7-16EE-8A76DDA5D0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2BD6D0AF-150F-3BD2-6D7D-E97D9B9A4C64}"/>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8" name="Footer Placeholder 7">
            <a:extLst>
              <a:ext uri="{FF2B5EF4-FFF2-40B4-BE49-F238E27FC236}">
                <a16:creationId xmlns:a16="http://schemas.microsoft.com/office/drawing/2014/main" xmlns="" id="{8B78721B-28AA-1EE3-FDFB-675E866C273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D49E69A5-516C-1746-D4CC-200EFEEB2C47}"/>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3516854983"/>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1527BB-76BA-4DE7-90DB-88477EE189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0EA5802-6474-B9BF-9B67-10A3F7EDF851}"/>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4" name="Footer Placeholder 3">
            <a:extLst>
              <a:ext uri="{FF2B5EF4-FFF2-40B4-BE49-F238E27FC236}">
                <a16:creationId xmlns:a16="http://schemas.microsoft.com/office/drawing/2014/main" xmlns="" id="{6227ED7B-E92E-D16D-3CDC-8C0CF169D5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C01EAC33-328D-1CD5-D06B-9EF278C4630A}"/>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3818718688"/>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FD2AE0A-CCE9-EBFC-40D0-9EE7F7AE0316}"/>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3" name="Footer Placeholder 2">
            <a:extLst>
              <a:ext uri="{FF2B5EF4-FFF2-40B4-BE49-F238E27FC236}">
                <a16:creationId xmlns:a16="http://schemas.microsoft.com/office/drawing/2014/main" xmlns="" id="{02A5D019-D1D0-A724-43E4-6E12AE55B2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CD0609A-6492-11EB-2198-A3214051BA69}"/>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170524296"/>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33F44C-0115-9CC7-0D43-AE204D198C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C147222C-C7AB-39C6-E7C1-34804881BB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D84E743-529B-3B22-DB48-C5BA712532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1FE4B39-C4DB-6956-7D9B-A4E450807BBA}"/>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6" name="Footer Placeholder 5">
            <a:extLst>
              <a:ext uri="{FF2B5EF4-FFF2-40B4-BE49-F238E27FC236}">
                <a16:creationId xmlns:a16="http://schemas.microsoft.com/office/drawing/2014/main" xmlns="" id="{7F648E23-A7F4-D38B-8ABE-D8A04E5C77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E90291E-020D-6736-6125-D3F1CCB3F997}"/>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2477776015"/>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649DED-6BBD-E203-F7B9-ED7156272D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DAA55F8-8068-5846-74EB-6B9CBA306EA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6533EB40-0FC4-7A2D-E178-59BDD74F4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6E5D15E-0336-A160-EB4B-AF06B63D20E0}"/>
              </a:ext>
            </a:extLst>
          </p:cNvPr>
          <p:cNvSpPr>
            <a:spLocks noGrp="1"/>
          </p:cNvSpPr>
          <p:nvPr>
            <p:ph type="dt" sz="half" idx="10"/>
          </p:nvPr>
        </p:nvSpPr>
        <p:spPr/>
        <p:txBody>
          <a:bodyPr/>
          <a:lstStyle/>
          <a:p>
            <a:fld id="{C350A137-705C-4A20-BE1B-C4D9AA5DC899}" type="datetimeFigureOut">
              <a:rPr lang="en-US" smtClean="0"/>
              <a:t>14/03/2025</a:t>
            </a:fld>
            <a:endParaRPr lang="en-US"/>
          </a:p>
        </p:txBody>
      </p:sp>
      <p:sp>
        <p:nvSpPr>
          <p:cNvPr id="6" name="Footer Placeholder 5">
            <a:extLst>
              <a:ext uri="{FF2B5EF4-FFF2-40B4-BE49-F238E27FC236}">
                <a16:creationId xmlns:a16="http://schemas.microsoft.com/office/drawing/2014/main" xmlns="" id="{8AAF6ABD-D483-5E29-6EFF-31ED8C3901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85603F0-D52F-57A4-826C-7867992053AC}"/>
              </a:ext>
            </a:extLst>
          </p:cNvPr>
          <p:cNvSpPr>
            <a:spLocks noGrp="1"/>
          </p:cNvSpPr>
          <p:nvPr>
            <p:ph type="sldNum" sz="quarter" idx="12"/>
          </p:nvPr>
        </p:nvSpPr>
        <p:spPr/>
        <p:txBody>
          <a:bodyPr/>
          <a:lstStyle/>
          <a:p>
            <a:fld id="{AF436B08-0D11-4E33-AF37-9679FF729FE2}" type="slidenum">
              <a:rPr lang="en-US" smtClean="0"/>
              <a:t>‹#›</a:t>
            </a:fld>
            <a:endParaRPr lang="en-US"/>
          </a:p>
        </p:txBody>
      </p:sp>
    </p:spTree>
    <p:extLst>
      <p:ext uri="{BB962C8B-B14F-4D97-AF65-F5344CB8AC3E}">
        <p14:creationId xmlns:p14="http://schemas.microsoft.com/office/powerpoint/2010/main" val="3878232646"/>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D90A001-D6CA-66E7-5900-B5C4A67196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FBBB577-780A-EF46-A5BC-0B4A9B3B0E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5DD48AC-A5F0-54C7-1C3B-E2EE55C27D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0A137-705C-4A20-BE1B-C4D9AA5DC899}" type="datetimeFigureOut">
              <a:rPr lang="en-US" smtClean="0"/>
              <a:t>14/03/2025</a:t>
            </a:fld>
            <a:endParaRPr lang="en-US"/>
          </a:p>
        </p:txBody>
      </p:sp>
      <p:sp>
        <p:nvSpPr>
          <p:cNvPr id="5" name="Footer Placeholder 4">
            <a:extLst>
              <a:ext uri="{FF2B5EF4-FFF2-40B4-BE49-F238E27FC236}">
                <a16:creationId xmlns:a16="http://schemas.microsoft.com/office/drawing/2014/main" xmlns="" id="{F647B621-1E2F-B2D4-8F7A-E02C5A1845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DAD2848-D06D-E0D6-3163-F8AB45191D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36B08-0D11-4E33-AF37-9679FF729FE2}" type="slidenum">
              <a:rPr lang="en-US" smtClean="0"/>
              <a:t>‹#›</a:t>
            </a:fld>
            <a:endParaRPr lang="en-US"/>
          </a:p>
        </p:txBody>
      </p:sp>
    </p:spTree>
    <p:extLst>
      <p:ext uri="{BB962C8B-B14F-4D97-AF65-F5344CB8AC3E}">
        <p14:creationId xmlns:p14="http://schemas.microsoft.com/office/powerpoint/2010/main" val="3023856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6F87CAA1-2A30-15DE-46EF-BC77529C41F0}"/>
              </a:ext>
            </a:extLst>
          </p:cNvPr>
          <p:cNvSpPr>
            <a:spLocks noChangeArrowheads="1"/>
          </p:cNvSpPr>
          <p:nvPr/>
        </p:nvSpPr>
        <p:spPr bwMode="auto">
          <a:xfrm>
            <a:off x="1998791" y="1277007"/>
            <a:ext cx="8194421" cy="456041"/>
          </a:xfrm>
          <a:prstGeom prst="rect">
            <a:avLst/>
          </a:prstGeom>
          <a:noFill/>
          <a:ln>
            <a:noFill/>
          </a:ln>
          <a:effec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defRPr/>
            </a:pPr>
            <a:r>
              <a:rPr lang="en-US" altLang="en-US" sz="2394" b="1">
                <a:solidFill>
                  <a:srgbClr val="002060"/>
                </a:solidFill>
                <a:latin typeface="Times New Roman" panose="02020603050405020304" pitchFamily="18" charset="0"/>
                <a:cs typeface="Times New Roman" panose="02020603050405020304" pitchFamily="18" charset="0"/>
              </a:rPr>
              <a:t>ỦY BAN NHÂN DÂN QUẬN LONG BIÊN</a:t>
            </a:r>
          </a:p>
          <a:p>
            <a:pPr algn="ctr">
              <a:spcBef>
                <a:spcPct val="0"/>
              </a:spcBef>
              <a:buFontTx/>
              <a:buNone/>
              <a:defRPr/>
            </a:pPr>
            <a:r>
              <a:rPr lang="en-US" altLang="en-US" sz="2394" b="1">
                <a:solidFill>
                  <a:srgbClr val="002060"/>
                </a:solidFill>
                <a:latin typeface="Times New Roman" panose="02020603050405020304" pitchFamily="18" charset="0"/>
                <a:cs typeface="Times New Roman" panose="02020603050405020304" pitchFamily="18" charset="0"/>
              </a:rPr>
              <a:t>TRƯỜNG TIỂU HỌC ĐÔ THỊ VIỆT HƯNG</a:t>
            </a:r>
          </a:p>
        </p:txBody>
      </p:sp>
      <p:sp>
        <p:nvSpPr>
          <p:cNvPr id="5" name="Rectangle 4">
            <a:extLst>
              <a:ext uri="{FF2B5EF4-FFF2-40B4-BE49-F238E27FC236}">
                <a16:creationId xmlns:a16="http://schemas.microsoft.com/office/drawing/2014/main" xmlns="" id="{9C042B2C-75C6-02A5-EC11-D148A90624DC}"/>
              </a:ext>
            </a:extLst>
          </p:cNvPr>
          <p:cNvSpPr/>
          <p:nvPr/>
        </p:nvSpPr>
        <p:spPr>
          <a:xfrm>
            <a:off x="1820873" y="3936358"/>
            <a:ext cx="8550262" cy="2822771"/>
          </a:xfrm>
          <a:prstGeom prst="rect">
            <a:avLst/>
          </a:prstGeom>
          <a:noFill/>
        </p:spPr>
        <p:txBody>
          <a:bodyPr spcFirstLastPara="1" wrap="none">
            <a:prstTxWarp prst="textArchUp">
              <a:avLst>
                <a:gd name="adj" fmla="val 10750156"/>
              </a:avLst>
            </a:prstTxWarp>
            <a:spAutoFit/>
          </a:bodyPr>
          <a:lstStyle/>
          <a:p>
            <a:pPr algn="ctr" eaLnBrk="1" hangingPunct="1">
              <a:spcBef>
                <a:spcPct val="50000"/>
              </a:spcBef>
              <a:defRPr/>
            </a:pPr>
            <a:r>
              <a:rPr lang="en-US" sz="5388"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BÀI GIẢNG ĐIỆN TỬ</a:t>
            </a:r>
          </a:p>
          <a:p>
            <a:pPr algn="ctr" eaLnBrk="1" hangingPunct="1">
              <a:spcBef>
                <a:spcPct val="50000"/>
              </a:spcBef>
              <a:defRPr/>
            </a:pPr>
            <a:r>
              <a:rPr lang="en-US" sz="5388" b="1">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KHỐI </a:t>
            </a:r>
            <a:r>
              <a:rPr lang="en-US" sz="5388" b="1" dirty="0">
                <a:ln w="24500" cmpd="dbl">
                  <a:solidFill>
                    <a:srgbClr val="FF0000"/>
                  </a:solidFill>
                  <a:prstDash val="solid"/>
                  <a:miter lim="800000"/>
                </a:ln>
                <a:solidFill>
                  <a:srgbClr val="FF0000"/>
                </a:solidFill>
                <a:effectLst>
                  <a:outerShdw blurRad="38100" dist="38100" dir="7020000" algn="tl">
                    <a:srgbClr val="000000">
                      <a:alpha val="35000"/>
                    </a:srgbClr>
                  </a:outerShdw>
                </a:effectLst>
                <a:latin typeface="Times New Roman" pitchFamily="18" charset="0"/>
                <a:cs typeface="Times New Roman" pitchFamily="18" charset="0"/>
              </a:rPr>
              <a:t>3</a:t>
            </a:r>
          </a:p>
        </p:txBody>
      </p:sp>
      <p:pic>
        <p:nvPicPr>
          <p:cNvPr id="6" name="Hình ảnh 3">
            <a:extLst>
              <a:ext uri="{FF2B5EF4-FFF2-40B4-BE49-F238E27FC236}">
                <a16:creationId xmlns:a16="http://schemas.microsoft.com/office/drawing/2014/main" xmlns="" id="{1D06DA11-F90D-FF11-5748-7BDE94480BF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1271" y="820061"/>
            <a:ext cx="1306897" cy="13406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Hình chữ nhật 1">
            <a:extLst>
              <a:ext uri="{FF2B5EF4-FFF2-40B4-BE49-F238E27FC236}">
                <a16:creationId xmlns:a16="http://schemas.microsoft.com/office/drawing/2014/main" xmlns="" id="{2ED74E39-3004-EA47-095A-D77D1F42A02C}"/>
              </a:ext>
            </a:extLst>
          </p:cNvPr>
          <p:cNvSpPr/>
          <p:nvPr/>
        </p:nvSpPr>
        <p:spPr>
          <a:xfrm>
            <a:off x="3487976" y="4900336"/>
            <a:ext cx="5045273" cy="1105137"/>
          </a:xfrm>
          <a:prstGeom prst="rect">
            <a:avLst/>
          </a:prstGeom>
          <a:noFill/>
        </p:spPr>
        <p:txBody>
          <a:bodyPr wrap="none" lIns="91208" tIns="45606" rIns="91208" bIns="45606">
            <a:spAutoFit/>
          </a:bodyPr>
          <a:lstStyle/>
          <a:p>
            <a:pPr algn="ctr">
              <a:defRPr/>
            </a:pPr>
            <a:r>
              <a:rPr lang="en-US" sz="6583"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MÔN: TOÁN</a:t>
            </a:r>
            <a:endParaRPr lang="vi-VN" sz="6583" b="1">
              <a:ln w="10160">
                <a:solidFill>
                  <a:schemeClr val="accent6">
                    <a:lumMod val="50000"/>
                  </a:schemeClr>
                </a:solidFill>
                <a:prstDash val="solid"/>
              </a:ln>
              <a:solidFill>
                <a:srgbClr val="FFC000"/>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0634294"/>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Text&#10;&#10;Description automatically generated">
            <a:extLst>
              <a:ext uri="{FF2B5EF4-FFF2-40B4-BE49-F238E27FC236}">
                <a16:creationId xmlns:a16="http://schemas.microsoft.com/office/drawing/2014/main" xmlns="" id="{6BCF2A4A-88E9-9CAC-7AF9-FE203DC6CA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47696" y="149123"/>
            <a:ext cx="5194987" cy="2535885"/>
          </a:xfrm>
          <a:prstGeom prst="rect">
            <a:avLst/>
          </a:prstGeom>
        </p:spPr>
      </p:pic>
    </p:spTree>
    <p:extLst>
      <p:ext uri="{BB962C8B-B14F-4D97-AF65-F5344CB8AC3E}">
        <p14:creationId xmlns:p14="http://schemas.microsoft.com/office/powerpoint/2010/main" val="3926651784"/>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xmlns="" id="{50B9F8D5-C95C-8401-AABD-6C1F961610BA}"/>
              </a:ext>
            </a:extLst>
          </p:cNvPr>
          <p:cNvSpPr/>
          <p:nvPr/>
        </p:nvSpPr>
        <p:spPr>
          <a:xfrm>
            <a:off x="303269" y="276225"/>
            <a:ext cx="11604512" cy="6311245"/>
          </a:xfrm>
          <a:custGeom>
            <a:avLst/>
            <a:gdLst>
              <a:gd name="connsiteX0" fmla="*/ 0 w 11604512"/>
              <a:gd name="connsiteY0" fmla="*/ 631756 h 6311245"/>
              <a:gd name="connsiteX1" fmla="*/ 631756 w 11604512"/>
              <a:gd name="connsiteY1" fmla="*/ 0 h 6311245"/>
              <a:gd name="connsiteX2" fmla="*/ 10972756 w 11604512"/>
              <a:gd name="connsiteY2" fmla="*/ 0 h 6311245"/>
              <a:gd name="connsiteX3" fmla="*/ 11604512 w 11604512"/>
              <a:gd name="connsiteY3" fmla="*/ 631756 h 6311245"/>
              <a:gd name="connsiteX4" fmla="*/ 11604512 w 11604512"/>
              <a:gd name="connsiteY4" fmla="*/ 5679489 h 6311245"/>
              <a:gd name="connsiteX5" fmla="*/ 10972756 w 11604512"/>
              <a:gd name="connsiteY5" fmla="*/ 6311245 h 6311245"/>
              <a:gd name="connsiteX6" fmla="*/ 631756 w 11604512"/>
              <a:gd name="connsiteY6" fmla="*/ 6311245 h 6311245"/>
              <a:gd name="connsiteX7" fmla="*/ 0 w 11604512"/>
              <a:gd name="connsiteY7" fmla="*/ 5679489 h 6311245"/>
              <a:gd name="connsiteX8" fmla="*/ 0 w 11604512"/>
              <a:gd name="connsiteY8" fmla="*/ 631756 h 631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04512" h="6311245" fill="none" extrusionOk="0">
                <a:moveTo>
                  <a:pt x="0" y="631756"/>
                </a:moveTo>
                <a:cubicBezTo>
                  <a:pt x="1784" y="300673"/>
                  <a:pt x="337006" y="-39867"/>
                  <a:pt x="631756" y="0"/>
                </a:cubicBezTo>
                <a:cubicBezTo>
                  <a:pt x="3024325" y="139772"/>
                  <a:pt x="6788647" y="14259"/>
                  <a:pt x="10972756" y="0"/>
                </a:cubicBezTo>
                <a:cubicBezTo>
                  <a:pt x="11294668" y="-4503"/>
                  <a:pt x="11638787" y="254935"/>
                  <a:pt x="11604512" y="631756"/>
                </a:cubicBezTo>
                <a:cubicBezTo>
                  <a:pt x="11564060" y="2968846"/>
                  <a:pt x="11711585" y="3352136"/>
                  <a:pt x="11604512" y="5679489"/>
                </a:cubicBezTo>
                <a:cubicBezTo>
                  <a:pt x="11585423" y="6048674"/>
                  <a:pt x="11368682" y="6309554"/>
                  <a:pt x="10972756" y="6311245"/>
                </a:cubicBezTo>
                <a:cubicBezTo>
                  <a:pt x="9913695" y="6199291"/>
                  <a:pt x="3954356" y="6285012"/>
                  <a:pt x="631756" y="6311245"/>
                </a:cubicBezTo>
                <a:cubicBezTo>
                  <a:pt x="277830" y="6279181"/>
                  <a:pt x="473" y="6050857"/>
                  <a:pt x="0" y="5679489"/>
                </a:cubicBezTo>
                <a:cubicBezTo>
                  <a:pt x="-155877" y="4883930"/>
                  <a:pt x="-40573" y="2478719"/>
                  <a:pt x="0" y="631756"/>
                </a:cubicBezTo>
                <a:close/>
              </a:path>
              <a:path w="11604512" h="6311245" stroke="0" extrusionOk="0">
                <a:moveTo>
                  <a:pt x="0" y="631756"/>
                </a:moveTo>
                <a:cubicBezTo>
                  <a:pt x="-6230" y="217006"/>
                  <a:pt x="300331" y="14515"/>
                  <a:pt x="631756" y="0"/>
                </a:cubicBezTo>
                <a:cubicBezTo>
                  <a:pt x="3183011" y="-123725"/>
                  <a:pt x="8293916" y="31472"/>
                  <a:pt x="10972756" y="0"/>
                </a:cubicBezTo>
                <a:cubicBezTo>
                  <a:pt x="11288720" y="1895"/>
                  <a:pt x="11609110" y="289152"/>
                  <a:pt x="11604512" y="631756"/>
                </a:cubicBezTo>
                <a:cubicBezTo>
                  <a:pt x="11522146" y="1774589"/>
                  <a:pt x="11770685" y="3569714"/>
                  <a:pt x="11604512" y="5679489"/>
                </a:cubicBezTo>
                <a:cubicBezTo>
                  <a:pt x="11598986" y="6037677"/>
                  <a:pt x="11284889" y="6271928"/>
                  <a:pt x="10972756" y="6311245"/>
                </a:cubicBezTo>
                <a:cubicBezTo>
                  <a:pt x="7911989" y="6247976"/>
                  <a:pt x="1770472" y="6173419"/>
                  <a:pt x="631756" y="6311245"/>
                </a:cubicBezTo>
                <a:cubicBezTo>
                  <a:pt x="269416" y="6282277"/>
                  <a:pt x="63990" y="6033694"/>
                  <a:pt x="0" y="5679489"/>
                </a:cubicBezTo>
                <a:cubicBezTo>
                  <a:pt x="-143197" y="4311577"/>
                  <a:pt x="-97552" y="2564153"/>
                  <a:pt x="0" y="631756"/>
                </a:cubicBezTo>
                <a:close/>
              </a:path>
            </a:pathLst>
          </a:custGeom>
          <a:solidFill>
            <a:schemeClr val="bg1">
              <a:alpha val="67000"/>
            </a:schemeClr>
          </a:solidFill>
          <a:ln w="38100">
            <a:solidFill>
              <a:srgbClr val="002060"/>
            </a:solidFill>
            <a:extLst>
              <a:ext uri="{C807C97D-BFC1-408E-A445-0C87EB9F89A2}">
                <ask:lineSketchStyleProps xmlns:ask="http://schemas.microsoft.com/office/drawing/2018/sketchyshapes" xmlns="" sd="3694780287">
                  <a:prstGeom prst="roundRect">
                    <a:avLst>
                      <a:gd name="adj" fmla="val 10010"/>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p:txBody>
      </p:sp>
      <p:grpSp>
        <p:nvGrpSpPr>
          <p:cNvPr id="18" name="Group 17">
            <a:extLst>
              <a:ext uri="{FF2B5EF4-FFF2-40B4-BE49-F238E27FC236}">
                <a16:creationId xmlns:a16="http://schemas.microsoft.com/office/drawing/2014/main" xmlns="" id="{8DDB66A2-5231-4668-BC38-D48B0E5A893D}"/>
              </a:ext>
            </a:extLst>
          </p:cNvPr>
          <p:cNvGrpSpPr/>
          <p:nvPr/>
        </p:nvGrpSpPr>
        <p:grpSpPr>
          <a:xfrm>
            <a:off x="410183" y="547663"/>
            <a:ext cx="619044" cy="584775"/>
            <a:chOff x="621568" y="794220"/>
            <a:chExt cx="619044" cy="584775"/>
          </a:xfrm>
        </p:grpSpPr>
        <p:pic>
          <p:nvPicPr>
            <p:cNvPr id="19" name="Picture 18">
              <a:extLst>
                <a:ext uri="{FF2B5EF4-FFF2-40B4-BE49-F238E27FC236}">
                  <a16:creationId xmlns:a16="http://schemas.microsoft.com/office/drawing/2014/main" xmlns="" id="{B8745FA1-3CC5-4B15-88E1-855ABA938A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568" y="835857"/>
              <a:ext cx="532424" cy="532424"/>
            </a:xfrm>
            <a:prstGeom prst="rect">
              <a:avLst/>
            </a:prstGeom>
          </p:spPr>
        </p:pic>
        <p:sp>
          <p:nvSpPr>
            <p:cNvPr id="22" name="TextBox 21">
              <a:extLst>
                <a:ext uri="{FF2B5EF4-FFF2-40B4-BE49-F238E27FC236}">
                  <a16:creationId xmlns:a16="http://schemas.microsoft.com/office/drawing/2014/main" xmlns="" id="{7D87E167-D20E-4F57-93C9-F5A0639D1280}"/>
                </a:ext>
              </a:extLst>
            </p:cNvPr>
            <p:cNvSpPr txBox="1"/>
            <p:nvPr/>
          </p:nvSpPr>
          <p:spPr>
            <a:xfrm>
              <a:off x="685096" y="794220"/>
              <a:ext cx="555516"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00"/>
                  </a:solidFill>
                  <a:effectLst/>
                  <a:uLnTx/>
                  <a:uFillTx/>
                  <a:latin typeface="Tahoma" panose="020B0604030504040204" pitchFamily="34" charset="0"/>
                  <a:ea typeface="Tahoma" panose="020B0604030504040204" pitchFamily="34" charset="0"/>
                  <a:cs typeface="Tahoma" panose="020B0604030504040204" pitchFamily="34" charset="0"/>
                </a:rPr>
                <a:t>1</a:t>
              </a:r>
            </a:p>
          </p:txBody>
        </p:sp>
      </p:grpSp>
      <p:sp>
        <p:nvSpPr>
          <p:cNvPr id="24" name="TextBox 23">
            <a:extLst>
              <a:ext uri="{FF2B5EF4-FFF2-40B4-BE49-F238E27FC236}">
                <a16:creationId xmlns:a16="http://schemas.microsoft.com/office/drawing/2014/main" xmlns="" id="{874CEE27-C860-4351-9A54-8E58317648F4}"/>
              </a:ext>
            </a:extLst>
          </p:cNvPr>
          <p:cNvSpPr txBox="1"/>
          <p:nvPr/>
        </p:nvSpPr>
        <p:spPr>
          <a:xfrm>
            <a:off x="942606" y="516884"/>
            <a:ext cx="206729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b) </a:t>
            </a:r>
            <a:r>
              <a:rPr kumimoji="0" lang="en-US" sz="3600" b="1" i="0" u="none" strike="noStrike" kern="1200" cap="none" spc="0" normalizeH="0" baseline="0" noProof="0" dirty="0" err="1">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Số</a:t>
            </a:r>
            <a:endParaRPr kumimoji="0" lang="en-US" sz="3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6" name="Picture 5">
            <a:extLst>
              <a:ext uri="{FF2B5EF4-FFF2-40B4-BE49-F238E27FC236}">
                <a16:creationId xmlns:a16="http://schemas.microsoft.com/office/drawing/2014/main" xmlns="" id="{12A4754A-5A09-461F-8900-C5EC11846E98}"/>
              </a:ext>
            </a:extLst>
          </p:cNvPr>
          <p:cNvPicPr>
            <a:picLocks noChangeAspect="1"/>
          </p:cNvPicPr>
          <p:nvPr/>
        </p:nvPicPr>
        <p:blipFill>
          <a:blip r:embed="rId3"/>
          <a:stretch>
            <a:fillRect/>
          </a:stretch>
        </p:blipFill>
        <p:spPr>
          <a:xfrm>
            <a:off x="523874" y="1676399"/>
            <a:ext cx="11013621" cy="2028825"/>
          </a:xfrm>
          <a:prstGeom prst="rect">
            <a:avLst/>
          </a:prstGeom>
        </p:spPr>
      </p:pic>
      <p:sp>
        <p:nvSpPr>
          <p:cNvPr id="8" name="Rectangle: Rounded Corners 7">
            <a:extLst>
              <a:ext uri="{FF2B5EF4-FFF2-40B4-BE49-F238E27FC236}">
                <a16:creationId xmlns:a16="http://schemas.microsoft.com/office/drawing/2014/main" xmlns="" id="{5AA429F5-8232-48D4-9D44-487143BFC4E3}"/>
              </a:ext>
            </a:extLst>
          </p:cNvPr>
          <p:cNvSpPr/>
          <p:nvPr/>
        </p:nvSpPr>
        <p:spPr>
          <a:xfrm>
            <a:off x="3162299" y="2324100"/>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6 729</a:t>
            </a:r>
          </a:p>
        </p:txBody>
      </p:sp>
      <p:sp>
        <p:nvSpPr>
          <p:cNvPr id="62" name="Rectangle: Rounded Corners 61">
            <a:extLst>
              <a:ext uri="{FF2B5EF4-FFF2-40B4-BE49-F238E27FC236}">
                <a16:creationId xmlns:a16="http://schemas.microsoft.com/office/drawing/2014/main" xmlns="" id="{AAD7F483-1E53-4752-8120-45058864FF24}"/>
              </a:ext>
            </a:extLst>
          </p:cNvPr>
          <p:cNvSpPr/>
          <p:nvPr/>
        </p:nvSpPr>
        <p:spPr>
          <a:xfrm>
            <a:off x="5381624" y="2324100"/>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6</a:t>
            </a:r>
          </a:p>
        </p:txBody>
      </p:sp>
      <p:sp>
        <p:nvSpPr>
          <p:cNvPr id="84" name="Rectangle: Rounded Corners 83">
            <a:extLst>
              <a:ext uri="{FF2B5EF4-FFF2-40B4-BE49-F238E27FC236}">
                <a16:creationId xmlns:a16="http://schemas.microsoft.com/office/drawing/2014/main" xmlns="" id="{AD3B6683-FB5C-4E69-80A6-B2A51A14E94A}"/>
              </a:ext>
            </a:extLst>
          </p:cNvPr>
          <p:cNvSpPr/>
          <p:nvPr/>
        </p:nvSpPr>
        <p:spPr>
          <a:xfrm>
            <a:off x="7515224" y="2352675"/>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1 121</a:t>
            </a:r>
          </a:p>
        </p:txBody>
      </p:sp>
      <p:sp>
        <p:nvSpPr>
          <p:cNvPr id="85" name="Rectangle: Rounded Corners 84">
            <a:extLst>
              <a:ext uri="{FF2B5EF4-FFF2-40B4-BE49-F238E27FC236}">
                <a16:creationId xmlns:a16="http://schemas.microsoft.com/office/drawing/2014/main" xmlns="" id="{FC942F7A-195C-4D42-9C79-609D42EB03A1}"/>
              </a:ext>
            </a:extLst>
          </p:cNvPr>
          <p:cNvSpPr/>
          <p:nvPr/>
        </p:nvSpPr>
        <p:spPr>
          <a:xfrm>
            <a:off x="9791699" y="2352675"/>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
        <p:nvSpPr>
          <p:cNvPr id="86" name="Rectangle: Rounded Corners 85">
            <a:extLst>
              <a:ext uri="{FF2B5EF4-FFF2-40B4-BE49-F238E27FC236}">
                <a16:creationId xmlns:a16="http://schemas.microsoft.com/office/drawing/2014/main" xmlns="" id="{1D0FD387-808E-41AA-9938-5244F0E165B8}"/>
              </a:ext>
            </a:extLst>
          </p:cNvPr>
          <p:cNvSpPr/>
          <p:nvPr/>
        </p:nvSpPr>
        <p:spPr>
          <a:xfrm>
            <a:off x="3267074" y="3038475"/>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4 163</a:t>
            </a:r>
          </a:p>
        </p:txBody>
      </p:sp>
      <p:sp>
        <p:nvSpPr>
          <p:cNvPr id="87" name="Rectangle: Rounded Corners 86">
            <a:extLst>
              <a:ext uri="{FF2B5EF4-FFF2-40B4-BE49-F238E27FC236}">
                <a16:creationId xmlns:a16="http://schemas.microsoft.com/office/drawing/2014/main" xmlns="" id="{ACE69D2E-EFF9-4464-9835-BF682E04CEA6}"/>
              </a:ext>
            </a:extLst>
          </p:cNvPr>
          <p:cNvSpPr/>
          <p:nvPr/>
        </p:nvSpPr>
        <p:spPr>
          <a:xfrm>
            <a:off x="5476874" y="3019425"/>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8</a:t>
            </a:r>
          </a:p>
        </p:txBody>
      </p:sp>
      <p:sp>
        <p:nvSpPr>
          <p:cNvPr id="88" name="Rectangle: Rounded Corners 87">
            <a:extLst>
              <a:ext uri="{FF2B5EF4-FFF2-40B4-BE49-F238E27FC236}">
                <a16:creationId xmlns:a16="http://schemas.microsoft.com/office/drawing/2014/main" xmlns="" id="{63AA5566-3B57-4053-AAB6-AF9687E6E662}"/>
              </a:ext>
            </a:extLst>
          </p:cNvPr>
          <p:cNvSpPr/>
          <p:nvPr/>
        </p:nvSpPr>
        <p:spPr>
          <a:xfrm>
            <a:off x="7553324" y="3019425"/>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520</a:t>
            </a:r>
          </a:p>
        </p:txBody>
      </p:sp>
      <p:sp>
        <p:nvSpPr>
          <p:cNvPr id="89" name="Rectangle: Rounded Corners 88">
            <a:extLst>
              <a:ext uri="{FF2B5EF4-FFF2-40B4-BE49-F238E27FC236}">
                <a16:creationId xmlns:a16="http://schemas.microsoft.com/office/drawing/2014/main" xmlns="" id="{0F32FF7A-AB2F-4595-B001-907ADE02D2DF}"/>
              </a:ext>
            </a:extLst>
          </p:cNvPr>
          <p:cNvSpPr/>
          <p:nvPr/>
        </p:nvSpPr>
        <p:spPr>
          <a:xfrm>
            <a:off x="9772649" y="3009900"/>
            <a:ext cx="1438275" cy="504825"/>
          </a:xfrm>
          <a:prstGeom prst="round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FF0000"/>
                </a:solidFill>
                <a:effectLst/>
                <a:uLnTx/>
                <a:uFillTx/>
                <a:latin typeface="Calibri" panose="020F0502020204030204"/>
                <a:ea typeface="+mn-ea"/>
                <a:cs typeface="+mn-cs"/>
              </a:rPr>
              <a:t>3</a:t>
            </a:r>
          </a:p>
        </p:txBody>
      </p:sp>
    </p:spTree>
    <p:extLst>
      <p:ext uri="{BB962C8B-B14F-4D97-AF65-F5344CB8AC3E}">
        <p14:creationId xmlns:p14="http://schemas.microsoft.com/office/powerpoint/2010/main" val="2795891397"/>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2"/>
                                        </p:tgtEl>
                                        <p:attrNameLst>
                                          <p:attrName>style.visibility</p:attrName>
                                        </p:attrNameLst>
                                      </p:cBhvr>
                                      <p:to>
                                        <p:strVal val="visible"/>
                                      </p:to>
                                    </p:set>
                                    <p:animEffect transition="in" filter="wipe(down)">
                                      <p:cBhvr>
                                        <p:cTn id="17" dur="500"/>
                                        <p:tgtEl>
                                          <p:spTgt spid="6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4"/>
                                        </p:tgtEl>
                                        <p:attrNameLst>
                                          <p:attrName>style.visibility</p:attrName>
                                        </p:attrNameLst>
                                      </p:cBhvr>
                                      <p:to>
                                        <p:strVal val="visible"/>
                                      </p:to>
                                    </p:set>
                                    <p:animEffect transition="in" filter="wipe(down)">
                                      <p:cBhvr>
                                        <p:cTn id="22" dur="500"/>
                                        <p:tgtEl>
                                          <p:spTgt spid="8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5"/>
                                        </p:tgtEl>
                                        <p:attrNameLst>
                                          <p:attrName>style.visibility</p:attrName>
                                        </p:attrNameLst>
                                      </p:cBhvr>
                                      <p:to>
                                        <p:strVal val="visible"/>
                                      </p:to>
                                    </p:set>
                                    <p:animEffect transition="in" filter="wipe(down)">
                                      <p:cBhvr>
                                        <p:cTn id="27" dur="500"/>
                                        <p:tgtEl>
                                          <p:spTgt spid="8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86"/>
                                        </p:tgtEl>
                                        <p:attrNameLst>
                                          <p:attrName>style.visibility</p:attrName>
                                        </p:attrNameLst>
                                      </p:cBhvr>
                                      <p:to>
                                        <p:strVal val="visible"/>
                                      </p:to>
                                    </p:set>
                                    <p:animEffect transition="in" filter="wipe(down)">
                                      <p:cBhvr>
                                        <p:cTn id="32" dur="500"/>
                                        <p:tgtEl>
                                          <p:spTgt spid="86"/>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87"/>
                                        </p:tgtEl>
                                        <p:attrNameLst>
                                          <p:attrName>style.visibility</p:attrName>
                                        </p:attrNameLst>
                                      </p:cBhvr>
                                      <p:to>
                                        <p:strVal val="visible"/>
                                      </p:to>
                                    </p:set>
                                    <p:animEffect transition="in" filter="wipe(down)">
                                      <p:cBhvr>
                                        <p:cTn id="37" dur="500"/>
                                        <p:tgtEl>
                                          <p:spTgt spid="8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88"/>
                                        </p:tgtEl>
                                        <p:attrNameLst>
                                          <p:attrName>style.visibility</p:attrName>
                                        </p:attrNameLst>
                                      </p:cBhvr>
                                      <p:to>
                                        <p:strVal val="visible"/>
                                      </p:to>
                                    </p:set>
                                    <p:animEffect transition="in" filter="wipe(down)">
                                      <p:cBhvr>
                                        <p:cTn id="42" dur="500"/>
                                        <p:tgtEl>
                                          <p:spTgt spid="8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89"/>
                                        </p:tgtEl>
                                        <p:attrNameLst>
                                          <p:attrName>style.visibility</p:attrName>
                                        </p:attrNameLst>
                                      </p:cBhvr>
                                      <p:to>
                                        <p:strVal val="visible"/>
                                      </p:to>
                                    </p:set>
                                    <p:animEffect transition="in" filter="wipe(down)">
                                      <p:cBhvr>
                                        <p:cTn id="47" dur="5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2" grpId="0" animBg="1"/>
      <p:bldP spid="84" grpId="0" animBg="1"/>
      <p:bldP spid="85" grpId="0" animBg="1"/>
      <p:bldP spid="86" grpId="0" animBg="1"/>
      <p:bldP spid="87" grpId="0" animBg="1"/>
      <p:bldP spid="88" grpId="0" animBg="1"/>
      <p:bldP spid="8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descr="A picture containing clipart&#10;&#10;Description automatically generated">
            <a:extLst>
              <a:ext uri="{FF2B5EF4-FFF2-40B4-BE49-F238E27FC236}">
                <a16:creationId xmlns:a16="http://schemas.microsoft.com/office/drawing/2014/main" xmlns="" id="{FD87C41E-1BDB-71EC-951B-6A15B6BDD5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1861" y="-1948171"/>
            <a:ext cx="1387819" cy="1838504"/>
          </a:xfrm>
          <a:prstGeom prst="rect">
            <a:avLst/>
          </a:prstGeom>
        </p:spPr>
      </p:pic>
      <p:sp>
        <p:nvSpPr>
          <p:cNvPr id="4" name="TextBox 3">
            <a:extLst>
              <a:ext uri="{FF2B5EF4-FFF2-40B4-BE49-F238E27FC236}">
                <a16:creationId xmlns:a16="http://schemas.microsoft.com/office/drawing/2014/main" xmlns="" id="{156A97EC-1872-A65C-18F2-62B28F88BD08}"/>
              </a:ext>
            </a:extLst>
          </p:cNvPr>
          <p:cNvSpPr txBox="1"/>
          <p:nvPr/>
        </p:nvSpPr>
        <p:spPr>
          <a:xfrm>
            <a:off x="4286301" y="145626"/>
            <a:ext cx="4620193" cy="830997"/>
          </a:xfrm>
          <a:prstGeom prst="rect">
            <a:avLst/>
          </a:prstGeom>
          <a:noFill/>
          <a:effectLst>
            <a:glow rad="228600">
              <a:schemeClr val="accent3">
                <a:satMod val="175000"/>
                <a:alpha val="40000"/>
              </a:schemeClr>
            </a:glow>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err="1">
                <a:ln w="19050">
                  <a:solidFill>
                    <a:srgbClr val="C00000"/>
                  </a:solidFill>
                  <a:prstDash val="solid"/>
                </a:ln>
                <a:solidFill>
                  <a:srgbClr val="FF9999"/>
                </a:solidFill>
                <a:effectLst>
                  <a:glow rad="76200">
                    <a:prstClr val="white"/>
                  </a:glow>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LNTH-LuoLuoNotangYuanTi 1" pitchFamily="2" charset="-128"/>
              </a:rPr>
              <a:t>Toán</a:t>
            </a:r>
            <a:endParaRPr kumimoji="0" lang="en-US" sz="6600" b="0" i="0" u="none" strike="noStrike" kern="1200" cap="none" spc="0" normalizeH="0" baseline="0" noProof="0" dirty="0">
              <a:ln w="19050">
                <a:solidFill>
                  <a:srgbClr val="C00000"/>
                </a:solidFill>
                <a:prstDash val="solid"/>
              </a:ln>
              <a:solidFill>
                <a:srgbClr val="FF9999"/>
              </a:solidFill>
              <a:effectLst>
                <a:glow rad="76200">
                  <a:prstClr val="white"/>
                </a:glow>
                <a:outerShdw blurRad="38100" dist="38100" dir="2700000" algn="tl">
                  <a:srgbClr val="000000">
                    <a:alpha val="43137"/>
                  </a:srgbClr>
                </a:outerShdw>
              </a:effectLst>
              <a:uLnTx/>
              <a:uFillTx/>
              <a:latin typeface="Cambria" panose="02040503050406030204" pitchFamily="18" charset="0"/>
              <a:ea typeface="Cambria" panose="02040503050406030204" pitchFamily="18" charset="0"/>
              <a:cs typeface="LNTH-LuoLuoNotangYuanTi 1" pitchFamily="2" charset="-128"/>
            </a:endParaRPr>
          </a:p>
        </p:txBody>
      </p:sp>
      <p:sp>
        <p:nvSpPr>
          <p:cNvPr id="14" name="Rectangle: Rounded Corners 13">
            <a:extLst>
              <a:ext uri="{FF2B5EF4-FFF2-40B4-BE49-F238E27FC236}">
                <a16:creationId xmlns:a16="http://schemas.microsoft.com/office/drawing/2014/main" xmlns="" id="{7876DB96-3019-41A4-9419-B490163C5D1F}"/>
              </a:ext>
            </a:extLst>
          </p:cNvPr>
          <p:cNvSpPr/>
          <p:nvPr/>
        </p:nvSpPr>
        <p:spPr>
          <a:xfrm>
            <a:off x="1581150" y="1819275"/>
            <a:ext cx="9096375" cy="2876550"/>
          </a:xfrm>
          <a:prstGeom prst="roundRect">
            <a:avLst>
              <a:gd name="adj" fmla="val 21406"/>
            </a:avLst>
          </a:prstGeom>
          <a:ln w="57150"/>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8" name="Picture 17">
            <a:extLst>
              <a:ext uri="{FF2B5EF4-FFF2-40B4-BE49-F238E27FC236}">
                <a16:creationId xmlns:a16="http://schemas.microsoft.com/office/drawing/2014/main" xmlns="" id="{FDF87283-7C98-4F1C-8130-FBD178F9E252}"/>
              </a:ext>
            </a:extLst>
          </p:cNvPr>
          <p:cNvPicPr>
            <a:picLocks noChangeAspect="1"/>
          </p:cNvPicPr>
          <p:nvPr/>
        </p:nvPicPr>
        <p:blipFill>
          <a:blip r:embed="rId4"/>
          <a:stretch>
            <a:fillRect/>
          </a:stretch>
        </p:blipFill>
        <p:spPr>
          <a:xfrm>
            <a:off x="1784233" y="2245506"/>
            <a:ext cx="8547333" cy="2481287"/>
          </a:xfrm>
          <a:prstGeom prst="rect">
            <a:avLst/>
          </a:prstGeom>
        </p:spPr>
      </p:pic>
    </p:spTree>
    <p:extLst>
      <p:ext uri="{BB962C8B-B14F-4D97-AF65-F5344CB8AC3E}">
        <p14:creationId xmlns:p14="http://schemas.microsoft.com/office/powerpoint/2010/main" val="1985438570"/>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accel="50000" decel="50000" fill="hold" nodeType="withEffect">
                                  <p:stCondLst>
                                    <p:cond delay="0"/>
                                  </p:stCondLst>
                                  <p:childTnLst>
                                    <p:animMotion origin="layout" path="M -0.0026 0.39028 C -0.00208 0.39583 -0.00208 0.40139 -0.00169 0.40741 L 0.03906 0.4375 L 0.47175 0.42662 C 0.50625 0.47755 0.57878 0.5287 0.61302 0.58009 C 0.63047 0.64259 0.62396 0.7169 0.64193 0.77824 C 0.63047 0.86204 0.65183 1.15972 0.53685 1.0125 C 0.31992 1.03958 -0.00703 1.07431 -0.20052 1.01991 C -0.21653 0.94167 -0.1862 0.70787 -0.20221 0.62963 C -0.19596 0.57662 -0.05273 0.57847 -0.04622 0.525 C -0.02252 0.50718 -0.03932 0.42986 -0.01549 0.41204 " pathEditMode="relative" rAng="0" ptsTypes="AAAAAAAAAAA">
                                      <p:cBhvr>
                                        <p:cTn id="6" dur="7000" fill="hold"/>
                                        <p:tgtEl>
                                          <p:spTgt spid="37"/>
                                        </p:tgtEl>
                                        <p:attrNameLst>
                                          <p:attrName>ppt_x</p:attrName>
                                          <p:attrName>ppt_y</p:attrName>
                                        </p:attrNameLst>
                                      </p:cBhvr>
                                      <p:rCtr x="22083" y="33125"/>
                                    </p:animMotion>
                                  </p:childTnLst>
                                </p:cTn>
                              </p:par>
                              <p:par>
                                <p:cTn id="7" presetID="17" presetClass="entr" presetSubtype="10" fill="hold" nodeType="withEffect">
                                  <p:stCondLst>
                                    <p:cond delay="1000"/>
                                  </p:stCondLst>
                                  <p:childTnLst>
                                    <p:set>
                                      <p:cBhvr>
                                        <p:cTn id="8" dur="1" fill="hold">
                                          <p:stCondLst>
                                            <p:cond delay="0"/>
                                          </p:stCondLst>
                                        </p:cTn>
                                        <p:tgtEl>
                                          <p:spTgt spid="4">
                                            <p:txEl>
                                              <p:pRg st="0" end="0"/>
                                            </p:txEl>
                                          </p:spTgt>
                                        </p:tgtEl>
                                        <p:attrNameLst>
                                          <p:attrName>style.visibility</p:attrName>
                                        </p:attrNameLst>
                                      </p:cBhvr>
                                      <p:to>
                                        <p:strVal val="visible"/>
                                      </p:to>
                                    </p:set>
                                    <p:anim calcmode="lin" valueType="num">
                                      <p:cBhvr>
                                        <p:cTn id="9"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0" dur="500" fill="hold"/>
                                        <p:tgtEl>
                                          <p:spTgt spid="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arn(inVertic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p:cTn id="20" dur="500" fill="hold"/>
                                        <p:tgtEl>
                                          <p:spTgt spid="18"/>
                                        </p:tgtEl>
                                        <p:attrNameLst>
                                          <p:attrName>ppt_w</p:attrName>
                                        </p:attrNameLst>
                                      </p:cBhvr>
                                      <p:tavLst>
                                        <p:tav tm="0">
                                          <p:val>
                                            <p:fltVal val="0"/>
                                          </p:val>
                                        </p:tav>
                                        <p:tav tm="100000">
                                          <p:val>
                                            <p:strVal val="#ppt_w"/>
                                          </p:val>
                                        </p:tav>
                                      </p:tavLst>
                                    </p:anim>
                                    <p:anim calcmode="lin" valueType="num">
                                      <p:cBhvr>
                                        <p:cTn id="21" dur="500" fill="hold"/>
                                        <p:tgtEl>
                                          <p:spTgt spid="18"/>
                                        </p:tgtEl>
                                        <p:attrNameLst>
                                          <p:attrName>ppt_h</p:attrName>
                                        </p:attrNameLst>
                                      </p:cBhvr>
                                      <p:tavLst>
                                        <p:tav tm="0">
                                          <p:val>
                                            <p:fltVal val="0"/>
                                          </p:val>
                                        </p:tav>
                                        <p:tav tm="100000">
                                          <p:val>
                                            <p:strVal val="#ppt_h"/>
                                          </p:val>
                                        </p:tav>
                                      </p:tavLst>
                                    </p:anim>
                                    <p:animEffect transition="in" filter="fad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4BB1A1B0-0F62-42FE-AAEB-B2BAE8BE3016}"/>
              </a:ext>
            </a:extLst>
          </p:cNvPr>
          <p:cNvPicPr>
            <a:picLocks noChangeAspect="1"/>
          </p:cNvPicPr>
          <p:nvPr/>
        </p:nvPicPr>
        <p:blipFill>
          <a:blip r:embed="rId3"/>
          <a:stretch>
            <a:fillRect/>
          </a:stretch>
        </p:blipFill>
        <p:spPr>
          <a:xfrm>
            <a:off x="2864053" y="2313722"/>
            <a:ext cx="7035394" cy="2097206"/>
          </a:xfrm>
          <a:prstGeom prst="rect">
            <a:avLst/>
          </a:prstGeom>
        </p:spPr>
      </p:pic>
    </p:spTree>
    <p:extLst>
      <p:ext uri="{BB962C8B-B14F-4D97-AF65-F5344CB8AC3E}">
        <p14:creationId xmlns:p14="http://schemas.microsoft.com/office/powerpoint/2010/main" val="2327442799"/>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xmlns="" id="{874CEE27-C860-4351-9A54-8E58317648F4}"/>
              </a:ext>
            </a:extLst>
          </p:cNvPr>
          <p:cNvSpPr txBox="1"/>
          <p:nvPr/>
        </p:nvSpPr>
        <p:spPr>
          <a:xfrm>
            <a:off x="942605" y="833174"/>
            <a:ext cx="5562969"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2. </a:t>
            </a:r>
            <a:r>
              <a:rPr lang="en-US" sz="3600" b="1" dirty="0" err="1" smtClean="0">
                <a:solidFill>
                  <a:prstClr val="black"/>
                </a:solidFill>
                <a:latin typeface="Tahoma" panose="020B0604030504040204" pitchFamily="34" charset="0"/>
                <a:ea typeface="Tahoma" panose="020B0604030504040204" pitchFamily="34" charset="0"/>
                <a:cs typeface="Tahoma" panose="020B0604030504040204" pitchFamily="34" charset="0"/>
              </a:rPr>
              <a:t>Đặt</a:t>
            </a:r>
            <a:r>
              <a:rPr lang="en-US" sz="3600" b="1" dirty="0" smtClean="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prstClr val="black"/>
                </a:solidFill>
                <a:latin typeface="Tahoma" panose="020B0604030504040204" pitchFamily="34" charset="0"/>
                <a:ea typeface="Tahoma" panose="020B0604030504040204" pitchFamily="34" charset="0"/>
                <a:cs typeface="Tahoma" panose="020B0604030504040204" pitchFamily="34" charset="0"/>
              </a:rPr>
              <a:t>tính</a:t>
            </a:r>
            <a:r>
              <a:rPr lang="en-US" sz="36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prstClr val="black"/>
                </a:solidFill>
                <a:latin typeface="Tahoma" panose="020B0604030504040204" pitchFamily="34" charset="0"/>
                <a:ea typeface="Tahoma" panose="020B0604030504040204" pitchFamily="34" charset="0"/>
                <a:cs typeface="Tahoma" panose="020B0604030504040204" pitchFamily="34" charset="0"/>
              </a:rPr>
              <a:t>rồi</a:t>
            </a:r>
            <a:r>
              <a:rPr lang="en-US" sz="3600" b="1" dirty="0">
                <a:solidFill>
                  <a:prstClr val="black"/>
                </a:solidFill>
                <a:latin typeface="Tahoma" panose="020B0604030504040204" pitchFamily="34" charset="0"/>
                <a:ea typeface="Tahoma" panose="020B0604030504040204" pitchFamily="34" charset="0"/>
                <a:cs typeface="Tahoma" panose="020B0604030504040204" pitchFamily="34" charset="0"/>
              </a:rPr>
              <a:t> </a:t>
            </a:r>
            <a:r>
              <a:rPr lang="en-US" sz="3600" b="1" dirty="0" err="1">
                <a:solidFill>
                  <a:prstClr val="black"/>
                </a:solidFill>
                <a:latin typeface="Tahoma" panose="020B0604030504040204" pitchFamily="34" charset="0"/>
                <a:ea typeface="Tahoma" panose="020B0604030504040204" pitchFamily="34" charset="0"/>
                <a:cs typeface="Tahoma" panose="020B0604030504040204" pitchFamily="34" charset="0"/>
              </a:rPr>
              <a:t>tính</a:t>
            </a:r>
            <a:endParaRPr kumimoji="0" lang="en-US" sz="3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pic>
        <p:nvPicPr>
          <p:cNvPr id="6" name="Picture 5">
            <a:extLst>
              <a:ext uri="{FF2B5EF4-FFF2-40B4-BE49-F238E27FC236}">
                <a16:creationId xmlns:a16="http://schemas.microsoft.com/office/drawing/2014/main" xmlns="" id="{B0D11516-641F-46AB-EEE1-35A1519440AB}"/>
              </a:ext>
            </a:extLst>
          </p:cNvPr>
          <p:cNvPicPr>
            <a:picLocks noChangeAspect="1"/>
          </p:cNvPicPr>
          <p:nvPr/>
        </p:nvPicPr>
        <p:blipFill>
          <a:blip r:embed="rId2"/>
          <a:stretch>
            <a:fillRect/>
          </a:stretch>
        </p:blipFill>
        <p:spPr>
          <a:xfrm>
            <a:off x="942606" y="1479505"/>
            <a:ext cx="10144125" cy="2396649"/>
          </a:xfrm>
          <a:prstGeom prst="rect">
            <a:avLst/>
          </a:prstGeom>
        </p:spPr>
      </p:pic>
      <p:sp>
        <p:nvSpPr>
          <p:cNvPr id="7" name="TextBox 6">
            <a:extLst>
              <a:ext uri="{FF2B5EF4-FFF2-40B4-BE49-F238E27FC236}">
                <a16:creationId xmlns:a16="http://schemas.microsoft.com/office/drawing/2014/main" xmlns="" id="{874CEE27-C860-4351-9A54-8E58317648F4}"/>
              </a:ext>
            </a:extLst>
          </p:cNvPr>
          <p:cNvSpPr txBox="1"/>
          <p:nvPr/>
        </p:nvSpPr>
        <p:spPr>
          <a:xfrm>
            <a:off x="4306957" y="186843"/>
            <a:ext cx="297341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noProof="0" dirty="0" smtClean="0">
                <a:solidFill>
                  <a:prstClr val="black"/>
                </a:solidFill>
                <a:latin typeface="Tahoma" panose="020B0604030504040204" pitchFamily="34" charset="0"/>
                <a:ea typeface="Tahoma" panose="020B0604030504040204" pitchFamily="34" charset="0"/>
                <a:cs typeface="Tahoma" panose="020B0604030504040204" pitchFamily="34" charset="0"/>
              </a:rPr>
              <a:t>LUYỆN TẬP</a:t>
            </a:r>
            <a:endParaRPr kumimoji="0" lang="en-US" sz="3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21311905"/>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1000"/>
                                        <p:tgtEl>
                                          <p:spTgt spid="24"/>
                                        </p:tgtEl>
                                      </p:cBhvr>
                                    </p:animEffect>
                                    <p:anim calcmode="lin" valueType="num">
                                      <p:cBhvr>
                                        <p:cTn id="13" dur="1000" fill="hold"/>
                                        <p:tgtEl>
                                          <p:spTgt spid="24"/>
                                        </p:tgtEl>
                                        <p:attrNameLst>
                                          <p:attrName>ppt_x</p:attrName>
                                        </p:attrNameLst>
                                      </p:cBhvr>
                                      <p:tavLst>
                                        <p:tav tm="0">
                                          <p:val>
                                            <p:strVal val="#ppt_x"/>
                                          </p:val>
                                        </p:tav>
                                        <p:tav tm="100000">
                                          <p:val>
                                            <p:strVal val="#ppt_x"/>
                                          </p:val>
                                        </p:tav>
                                      </p:tavLst>
                                    </p:anim>
                                    <p:anim calcmode="lin" valueType="num">
                                      <p:cBhvr>
                                        <p:cTn id="1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descr="A picture containing text&#10;&#10;Description automatically generated">
            <a:extLst>
              <a:ext uri="{FF2B5EF4-FFF2-40B4-BE49-F238E27FC236}">
                <a16:creationId xmlns:a16="http://schemas.microsoft.com/office/drawing/2014/main" xmlns="" id="{B1BE652A-F1ED-8634-F43D-2C5BACB5E1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87997" y="4539412"/>
            <a:ext cx="634779" cy="1036809"/>
          </a:xfrm>
          <a:prstGeom prst="rect">
            <a:avLst/>
          </a:prstGeom>
        </p:spPr>
      </p:pic>
      <p:sp>
        <p:nvSpPr>
          <p:cNvPr id="2" name="Rectangle 1">
            <a:extLst>
              <a:ext uri="{FF2B5EF4-FFF2-40B4-BE49-F238E27FC236}">
                <a16:creationId xmlns:a16="http://schemas.microsoft.com/office/drawing/2014/main" xmlns="" id="{BBE061F7-3BAE-3CEB-162F-6981EA2ABDFC}"/>
              </a:ext>
            </a:extLst>
          </p:cNvPr>
          <p:cNvSpPr/>
          <p:nvPr/>
        </p:nvSpPr>
        <p:spPr>
          <a:xfrm>
            <a:off x="1356633" y="1146196"/>
            <a:ext cx="2821172" cy="44545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4" name="TextBox 3">
            <a:extLst>
              <a:ext uri="{FF2B5EF4-FFF2-40B4-BE49-F238E27FC236}">
                <a16:creationId xmlns:a16="http://schemas.microsoft.com/office/drawing/2014/main" xmlns="" id="{30DA6B54-D57E-9809-6842-11E2A2DCF0ED}"/>
              </a:ext>
            </a:extLst>
          </p:cNvPr>
          <p:cNvSpPr txBox="1"/>
          <p:nvPr/>
        </p:nvSpPr>
        <p:spPr>
          <a:xfrm>
            <a:off x="1200442" y="2471066"/>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4</a:t>
            </a:r>
          </a:p>
        </p:txBody>
      </p:sp>
      <p:sp>
        <p:nvSpPr>
          <p:cNvPr id="6" name="TextBox 5">
            <a:extLst>
              <a:ext uri="{FF2B5EF4-FFF2-40B4-BE49-F238E27FC236}">
                <a16:creationId xmlns:a16="http://schemas.microsoft.com/office/drawing/2014/main" xmlns="" id="{77D06D6A-C093-0E55-0E53-2A6CAE308BFA}"/>
              </a:ext>
            </a:extLst>
          </p:cNvPr>
          <p:cNvSpPr txBox="1"/>
          <p:nvPr/>
        </p:nvSpPr>
        <p:spPr>
          <a:xfrm>
            <a:off x="3540301" y="1882772"/>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8" name="TextBox 7">
            <a:extLst>
              <a:ext uri="{FF2B5EF4-FFF2-40B4-BE49-F238E27FC236}">
                <a16:creationId xmlns:a16="http://schemas.microsoft.com/office/drawing/2014/main" xmlns="" id="{29877845-D4BF-3196-19C4-6B64D28447CA}"/>
              </a:ext>
            </a:extLst>
          </p:cNvPr>
          <p:cNvSpPr txBox="1"/>
          <p:nvPr/>
        </p:nvSpPr>
        <p:spPr>
          <a:xfrm>
            <a:off x="3285432" y="1876819"/>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9</a:t>
            </a:r>
          </a:p>
        </p:txBody>
      </p:sp>
      <p:sp>
        <p:nvSpPr>
          <p:cNvPr id="12" name="TextBox 11">
            <a:extLst>
              <a:ext uri="{FF2B5EF4-FFF2-40B4-BE49-F238E27FC236}">
                <a16:creationId xmlns:a16="http://schemas.microsoft.com/office/drawing/2014/main" xmlns="" id="{4E2B721C-6E4D-18C9-984A-5D880199840D}"/>
              </a:ext>
            </a:extLst>
          </p:cNvPr>
          <p:cNvSpPr txBox="1"/>
          <p:nvPr/>
        </p:nvSpPr>
        <p:spPr>
          <a:xfrm>
            <a:off x="561975" y="1322738"/>
            <a:ext cx="2209708"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955</a:t>
            </a:r>
          </a:p>
        </p:txBody>
      </p:sp>
      <p:sp>
        <p:nvSpPr>
          <p:cNvPr id="14" name="TextBox 13">
            <a:extLst>
              <a:ext uri="{FF2B5EF4-FFF2-40B4-BE49-F238E27FC236}">
                <a16:creationId xmlns:a16="http://schemas.microsoft.com/office/drawing/2014/main" xmlns="" id="{32861BBC-C565-9B74-D49C-4F02E2A43652}"/>
              </a:ext>
            </a:extLst>
          </p:cNvPr>
          <p:cNvSpPr txBox="1"/>
          <p:nvPr/>
        </p:nvSpPr>
        <p:spPr>
          <a:xfrm>
            <a:off x="2301564" y="1322738"/>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5</a:t>
            </a:r>
          </a:p>
        </p:txBody>
      </p:sp>
      <p:cxnSp>
        <p:nvCxnSpPr>
          <p:cNvPr id="16" name="Straight Connector 15">
            <a:extLst>
              <a:ext uri="{FF2B5EF4-FFF2-40B4-BE49-F238E27FC236}">
                <a16:creationId xmlns:a16="http://schemas.microsoft.com/office/drawing/2014/main" xmlns="" id="{10650449-235B-2FB0-E99E-152203914A2D}"/>
              </a:ext>
            </a:extLst>
          </p:cNvPr>
          <p:cNvCxnSpPr>
            <a:cxnSpLocks/>
          </p:cNvCxnSpPr>
          <p:nvPr/>
        </p:nvCxnSpPr>
        <p:spPr>
          <a:xfrm>
            <a:off x="2932105" y="1912122"/>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BFF02665-02AA-77D0-8151-4EDF766DB5F6}"/>
              </a:ext>
            </a:extLst>
          </p:cNvPr>
          <p:cNvCxnSpPr>
            <a:cxnSpLocks/>
          </p:cNvCxnSpPr>
          <p:nvPr/>
        </p:nvCxnSpPr>
        <p:spPr>
          <a:xfrm flipV="1">
            <a:off x="2932105" y="142686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xmlns="" id="{1F261D95-0559-A900-2E93-3F0433F9FCCA}"/>
              </a:ext>
            </a:extLst>
          </p:cNvPr>
          <p:cNvSpPr txBox="1"/>
          <p:nvPr/>
        </p:nvSpPr>
        <p:spPr>
          <a:xfrm>
            <a:off x="2273275" y="187990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30" name="TextBox 29">
            <a:extLst>
              <a:ext uri="{FF2B5EF4-FFF2-40B4-BE49-F238E27FC236}">
                <a16:creationId xmlns:a16="http://schemas.microsoft.com/office/drawing/2014/main" xmlns="" id="{0A90876B-24B4-A09A-BA19-6368F05A3B00}"/>
              </a:ext>
            </a:extLst>
          </p:cNvPr>
          <p:cNvSpPr txBox="1"/>
          <p:nvPr/>
        </p:nvSpPr>
        <p:spPr>
          <a:xfrm>
            <a:off x="1860483" y="1881500"/>
            <a:ext cx="395920"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5</a:t>
            </a:r>
          </a:p>
        </p:txBody>
      </p:sp>
      <p:sp>
        <p:nvSpPr>
          <p:cNvPr id="46" name="TextBox 45">
            <a:extLst>
              <a:ext uri="{FF2B5EF4-FFF2-40B4-BE49-F238E27FC236}">
                <a16:creationId xmlns:a16="http://schemas.microsoft.com/office/drawing/2014/main" xmlns="" id="{44B491EF-7AB0-1E5C-D551-66B573F09BAB}"/>
              </a:ext>
            </a:extLst>
          </p:cNvPr>
          <p:cNvSpPr txBox="1"/>
          <p:nvPr/>
        </p:nvSpPr>
        <p:spPr>
          <a:xfrm>
            <a:off x="1485811" y="305015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45</a:t>
            </a:r>
          </a:p>
        </p:txBody>
      </p:sp>
      <p:sp>
        <p:nvSpPr>
          <p:cNvPr id="62" name="TextBox 61">
            <a:extLst>
              <a:ext uri="{FF2B5EF4-FFF2-40B4-BE49-F238E27FC236}">
                <a16:creationId xmlns:a16="http://schemas.microsoft.com/office/drawing/2014/main" xmlns="" id="{629F6C6E-6FA9-B31B-941B-1979D040DEAF}"/>
              </a:ext>
            </a:extLst>
          </p:cNvPr>
          <p:cNvSpPr txBox="1"/>
          <p:nvPr/>
        </p:nvSpPr>
        <p:spPr>
          <a:xfrm>
            <a:off x="2194461" y="2424941"/>
            <a:ext cx="515707"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5</a:t>
            </a:r>
            <a:endParaRPr lang="vi-VN" sz="4000" dirty="0">
              <a:solidFill>
                <a:srgbClr val="FF0000"/>
              </a:solidFill>
            </a:endParaRPr>
          </a:p>
        </p:txBody>
      </p:sp>
      <p:sp>
        <p:nvSpPr>
          <p:cNvPr id="64" name="TextBox 63">
            <a:extLst>
              <a:ext uri="{FF2B5EF4-FFF2-40B4-BE49-F238E27FC236}">
                <a16:creationId xmlns:a16="http://schemas.microsoft.com/office/drawing/2014/main" xmlns="" id="{47886763-F9A8-C4E1-3F74-0A3595E8555F}"/>
              </a:ext>
            </a:extLst>
          </p:cNvPr>
          <p:cNvSpPr txBox="1"/>
          <p:nvPr/>
        </p:nvSpPr>
        <p:spPr>
          <a:xfrm>
            <a:off x="2209089" y="3578909"/>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cxnSp>
        <p:nvCxnSpPr>
          <p:cNvPr id="65" name="Straight Connector 64">
            <a:extLst>
              <a:ext uri="{FF2B5EF4-FFF2-40B4-BE49-F238E27FC236}">
                <a16:creationId xmlns:a16="http://schemas.microsoft.com/office/drawing/2014/main" xmlns="" id="{EB2DE07D-8189-42D6-2F79-E7EC505DE84A}"/>
              </a:ext>
            </a:extLst>
          </p:cNvPr>
          <p:cNvCxnSpPr/>
          <p:nvPr/>
        </p:nvCxnSpPr>
        <p:spPr>
          <a:xfrm>
            <a:off x="1850773" y="2438400"/>
            <a:ext cx="7905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xmlns="" id="{1B9D9F78-B081-EA64-DD5E-2CF33ED49F7D}"/>
              </a:ext>
            </a:extLst>
          </p:cNvPr>
          <p:cNvSpPr txBox="1"/>
          <p:nvPr/>
        </p:nvSpPr>
        <p:spPr>
          <a:xfrm>
            <a:off x="2514600" y="3996566"/>
            <a:ext cx="509894"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5</a:t>
            </a:r>
            <a:endParaRPr lang="vi-VN" sz="4000" dirty="0">
              <a:solidFill>
                <a:srgbClr val="FF0000"/>
              </a:solidFill>
            </a:endParaRPr>
          </a:p>
        </p:txBody>
      </p:sp>
      <p:cxnSp>
        <p:nvCxnSpPr>
          <p:cNvPr id="68" name="Straight Connector 67">
            <a:extLst>
              <a:ext uri="{FF2B5EF4-FFF2-40B4-BE49-F238E27FC236}">
                <a16:creationId xmlns:a16="http://schemas.microsoft.com/office/drawing/2014/main" xmlns="" id="{7B47F26A-3D1C-FA83-F32A-BF06280ED958}"/>
              </a:ext>
            </a:extLst>
          </p:cNvPr>
          <p:cNvCxnSpPr>
            <a:cxnSpLocks/>
          </p:cNvCxnSpPr>
          <p:nvPr/>
        </p:nvCxnSpPr>
        <p:spPr>
          <a:xfrm>
            <a:off x="1946023" y="3629025"/>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xmlns="" id="{DB3C0372-13BC-6E97-B6EB-FC9300774419}"/>
              </a:ext>
            </a:extLst>
          </p:cNvPr>
          <p:cNvSpPr txBox="1"/>
          <p:nvPr/>
        </p:nvSpPr>
        <p:spPr>
          <a:xfrm>
            <a:off x="2485314" y="3588434"/>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5</a:t>
            </a:r>
          </a:p>
        </p:txBody>
      </p:sp>
      <p:cxnSp>
        <p:nvCxnSpPr>
          <p:cNvPr id="70" name="Straight Connector 69">
            <a:extLst>
              <a:ext uri="{FF2B5EF4-FFF2-40B4-BE49-F238E27FC236}">
                <a16:creationId xmlns:a16="http://schemas.microsoft.com/office/drawing/2014/main" xmlns="" id="{2CD01FB1-7828-8ADE-C8F8-61BD90409C51}"/>
              </a:ext>
            </a:extLst>
          </p:cNvPr>
          <p:cNvCxnSpPr>
            <a:cxnSpLocks/>
          </p:cNvCxnSpPr>
          <p:nvPr/>
        </p:nvCxnSpPr>
        <p:spPr>
          <a:xfrm>
            <a:off x="2050798" y="4562475"/>
            <a:ext cx="88582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xmlns="" id="{1679E5DC-49DB-5E9D-5311-98E19BCF5FB3}"/>
              </a:ext>
            </a:extLst>
          </p:cNvPr>
          <p:cNvSpPr txBox="1"/>
          <p:nvPr/>
        </p:nvSpPr>
        <p:spPr>
          <a:xfrm>
            <a:off x="1838236" y="4526530"/>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sp>
        <p:nvSpPr>
          <p:cNvPr id="72" name="Rectangle 71">
            <a:extLst>
              <a:ext uri="{FF2B5EF4-FFF2-40B4-BE49-F238E27FC236}">
                <a16:creationId xmlns:a16="http://schemas.microsoft.com/office/drawing/2014/main" xmlns="" id="{8FEFC8D6-174D-C12C-3532-73CE7E0ACA67}"/>
              </a:ext>
            </a:extLst>
          </p:cNvPr>
          <p:cNvSpPr/>
          <p:nvPr/>
        </p:nvSpPr>
        <p:spPr>
          <a:xfrm>
            <a:off x="5004708" y="1184296"/>
            <a:ext cx="2821172" cy="44545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73" name="TextBox 72">
            <a:extLst>
              <a:ext uri="{FF2B5EF4-FFF2-40B4-BE49-F238E27FC236}">
                <a16:creationId xmlns:a16="http://schemas.microsoft.com/office/drawing/2014/main" xmlns="" id="{E20993EB-1AD1-576C-45B4-138042799933}"/>
              </a:ext>
            </a:extLst>
          </p:cNvPr>
          <p:cNvSpPr txBox="1"/>
          <p:nvPr/>
        </p:nvSpPr>
        <p:spPr>
          <a:xfrm>
            <a:off x="4848517" y="2509166"/>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sp>
        <p:nvSpPr>
          <p:cNvPr id="74" name="TextBox 73">
            <a:extLst>
              <a:ext uri="{FF2B5EF4-FFF2-40B4-BE49-F238E27FC236}">
                <a16:creationId xmlns:a16="http://schemas.microsoft.com/office/drawing/2014/main" xmlns="" id="{7AAE4500-5954-1E62-636C-98D39822C2E7}"/>
              </a:ext>
            </a:extLst>
          </p:cNvPr>
          <p:cNvSpPr txBox="1"/>
          <p:nvPr/>
        </p:nvSpPr>
        <p:spPr>
          <a:xfrm>
            <a:off x="7188376" y="1920872"/>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6</a:t>
            </a:r>
          </a:p>
        </p:txBody>
      </p:sp>
      <p:sp>
        <p:nvSpPr>
          <p:cNvPr id="75" name="TextBox 74">
            <a:extLst>
              <a:ext uri="{FF2B5EF4-FFF2-40B4-BE49-F238E27FC236}">
                <a16:creationId xmlns:a16="http://schemas.microsoft.com/office/drawing/2014/main" xmlns="" id="{EC8EE9F4-D4E9-FC42-E023-2D678567397A}"/>
              </a:ext>
            </a:extLst>
          </p:cNvPr>
          <p:cNvSpPr txBox="1"/>
          <p:nvPr/>
        </p:nvSpPr>
        <p:spPr>
          <a:xfrm>
            <a:off x="6933507" y="1914919"/>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76" name="TextBox 75">
            <a:extLst>
              <a:ext uri="{FF2B5EF4-FFF2-40B4-BE49-F238E27FC236}">
                <a16:creationId xmlns:a16="http://schemas.microsoft.com/office/drawing/2014/main" xmlns="" id="{500597B4-FEEB-64E9-1DDA-CE8AFFF05532}"/>
              </a:ext>
            </a:extLst>
          </p:cNvPr>
          <p:cNvSpPr txBox="1"/>
          <p:nvPr/>
        </p:nvSpPr>
        <p:spPr>
          <a:xfrm>
            <a:off x="4210050" y="1360838"/>
            <a:ext cx="2209708"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348</a:t>
            </a:r>
          </a:p>
        </p:txBody>
      </p:sp>
      <p:sp>
        <p:nvSpPr>
          <p:cNvPr id="77" name="TextBox 76">
            <a:extLst>
              <a:ext uri="{FF2B5EF4-FFF2-40B4-BE49-F238E27FC236}">
                <a16:creationId xmlns:a16="http://schemas.microsoft.com/office/drawing/2014/main" xmlns="" id="{088C3C46-AB6E-EE50-7D68-5A6CEB356977}"/>
              </a:ext>
            </a:extLst>
          </p:cNvPr>
          <p:cNvSpPr txBox="1"/>
          <p:nvPr/>
        </p:nvSpPr>
        <p:spPr>
          <a:xfrm>
            <a:off x="5949639" y="1360838"/>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a:t>
            </a:r>
          </a:p>
        </p:txBody>
      </p:sp>
      <p:cxnSp>
        <p:nvCxnSpPr>
          <p:cNvPr id="78" name="Straight Connector 77">
            <a:extLst>
              <a:ext uri="{FF2B5EF4-FFF2-40B4-BE49-F238E27FC236}">
                <a16:creationId xmlns:a16="http://schemas.microsoft.com/office/drawing/2014/main" xmlns="" id="{EAFE004D-3D71-7000-22CA-8CF379F1420B}"/>
              </a:ext>
            </a:extLst>
          </p:cNvPr>
          <p:cNvCxnSpPr>
            <a:cxnSpLocks/>
          </p:cNvCxnSpPr>
          <p:nvPr/>
        </p:nvCxnSpPr>
        <p:spPr>
          <a:xfrm>
            <a:off x="6580180" y="1950222"/>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xmlns="" id="{7A72A17A-F1C9-FBD0-92E0-99B7E559BFB4}"/>
              </a:ext>
            </a:extLst>
          </p:cNvPr>
          <p:cNvCxnSpPr>
            <a:cxnSpLocks/>
          </p:cNvCxnSpPr>
          <p:nvPr/>
        </p:nvCxnSpPr>
        <p:spPr>
          <a:xfrm flipV="1">
            <a:off x="6580180" y="146496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xmlns="" id="{1D74A272-99D5-8D6A-0DEB-177FD3019C4C}"/>
              </a:ext>
            </a:extLst>
          </p:cNvPr>
          <p:cNvSpPr txBox="1"/>
          <p:nvPr/>
        </p:nvSpPr>
        <p:spPr>
          <a:xfrm>
            <a:off x="5921350" y="191800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81" name="TextBox 80">
            <a:extLst>
              <a:ext uri="{FF2B5EF4-FFF2-40B4-BE49-F238E27FC236}">
                <a16:creationId xmlns:a16="http://schemas.microsoft.com/office/drawing/2014/main" xmlns="" id="{8B4E9500-9084-7C26-41B0-BA673BB9AA55}"/>
              </a:ext>
            </a:extLst>
          </p:cNvPr>
          <p:cNvSpPr txBox="1"/>
          <p:nvPr/>
        </p:nvSpPr>
        <p:spPr>
          <a:xfrm>
            <a:off x="5508558" y="1919600"/>
            <a:ext cx="395920"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a:t>
            </a:r>
          </a:p>
        </p:txBody>
      </p:sp>
      <p:sp>
        <p:nvSpPr>
          <p:cNvPr id="82" name="TextBox 81">
            <a:extLst>
              <a:ext uri="{FF2B5EF4-FFF2-40B4-BE49-F238E27FC236}">
                <a16:creationId xmlns:a16="http://schemas.microsoft.com/office/drawing/2014/main" xmlns="" id="{83B70241-E35A-C57C-2F4A-2E416CA0CEB8}"/>
              </a:ext>
            </a:extLst>
          </p:cNvPr>
          <p:cNvSpPr txBox="1"/>
          <p:nvPr/>
        </p:nvSpPr>
        <p:spPr>
          <a:xfrm>
            <a:off x="5133886" y="308825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a:t>
            </a:r>
          </a:p>
        </p:txBody>
      </p:sp>
      <p:sp>
        <p:nvSpPr>
          <p:cNvPr id="83" name="TextBox 82">
            <a:extLst>
              <a:ext uri="{FF2B5EF4-FFF2-40B4-BE49-F238E27FC236}">
                <a16:creationId xmlns:a16="http://schemas.microsoft.com/office/drawing/2014/main" xmlns="" id="{9CF4C5F9-8F09-4E22-D7F0-19EA726C8666}"/>
              </a:ext>
            </a:extLst>
          </p:cNvPr>
          <p:cNvSpPr txBox="1"/>
          <p:nvPr/>
        </p:nvSpPr>
        <p:spPr>
          <a:xfrm>
            <a:off x="5842536" y="2463041"/>
            <a:ext cx="515707"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4</a:t>
            </a:r>
            <a:endParaRPr lang="vi-VN" sz="4000" dirty="0">
              <a:solidFill>
                <a:srgbClr val="FF0000"/>
              </a:solidFill>
            </a:endParaRPr>
          </a:p>
        </p:txBody>
      </p:sp>
      <p:sp>
        <p:nvSpPr>
          <p:cNvPr id="84" name="TextBox 83">
            <a:extLst>
              <a:ext uri="{FF2B5EF4-FFF2-40B4-BE49-F238E27FC236}">
                <a16:creationId xmlns:a16="http://schemas.microsoft.com/office/drawing/2014/main" xmlns="" id="{7C1D5AD0-787D-68C3-8E2B-09F6932EC88F}"/>
              </a:ext>
            </a:extLst>
          </p:cNvPr>
          <p:cNvSpPr txBox="1"/>
          <p:nvPr/>
        </p:nvSpPr>
        <p:spPr>
          <a:xfrm>
            <a:off x="5857164" y="3617009"/>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cxnSp>
        <p:nvCxnSpPr>
          <p:cNvPr id="85" name="Straight Connector 84">
            <a:extLst>
              <a:ext uri="{FF2B5EF4-FFF2-40B4-BE49-F238E27FC236}">
                <a16:creationId xmlns:a16="http://schemas.microsoft.com/office/drawing/2014/main" xmlns="" id="{147187C5-A0BE-0FDE-86A3-A3C8DBB5EFC5}"/>
              </a:ext>
            </a:extLst>
          </p:cNvPr>
          <p:cNvCxnSpPr/>
          <p:nvPr/>
        </p:nvCxnSpPr>
        <p:spPr>
          <a:xfrm>
            <a:off x="5498848" y="2476500"/>
            <a:ext cx="7905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xmlns="" id="{25567218-5201-F567-A8C8-27DAA2F621CD}"/>
              </a:ext>
            </a:extLst>
          </p:cNvPr>
          <p:cNvSpPr txBox="1"/>
          <p:nvPr/>
        </p:nvSpPr>
        <p:spPr>
          <a:xfrm>
            <a:off x="5934076" y="4034666"/>
            <a:ext cx="738494"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18</a:t>
            </a:r>
            <a:endParaRPr lang="vi-VN" sz="4000" dirty="0">
              <a:solidFill>
                <a:srgbClr val="FF0000"/>
              </a:solidFill>
            </a:endParaRPr>
          </a:p>
        </p:txBody>
      </p:sp>
      <p:cxnSp>
        <p:nvCxnSpPr>
          <p:cNvPr id="87" name="Straight Connector 86">
            <a:extLst>
              <a:ext uri="{FF2B5EF4-FFF2-40B4-BE49-F238E27FC236}">
                <a16:creationId xmlns:a16="http://schemas.microsoft.com/office/drawing/2014/main" xmlns="" id="{C25A0275-48BC-AD0C-91CB-8F7094379937}"/>
              </a:ext>
            </a:extLst>
          </p:cNvPr>
          <p:cNvCxnSpPr>
            <a:cxnSpLocks/>
          </p:cNvCxnSpPr>
          <p:nvPr/>
        </p:nvCxnSpPr>
        <p:spPr>
          <a:xfrm>
            <a:off x="5594098" y="3667125"/>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xmlns="" id="{BB91DE0A-F4A1-D4F5-64A3-C818FEC25CAC}"/>
              </a:ext>
            </a:extLst>
          </p:cNvPr>
          <p:cNvSpPr txBox="1"/>
          <p:nvPr/>
        </p:nvSpPr>
        <p:spPr>
          <a:xfrm>
            <a:off x="6133389" y="3626534"/>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8</a:t>
            </a:r>
          </a:p>
        </p:txBody>
      </p:sp>
      <p:cxnSp>
        <p:nvCxnSpPr>
          <p:cNvPr id="89" name="Straight Connector 88">
            <a:extLst>
              <a:ext uri="{FF2B5EF4-FFF2-40B4-BE49-F238E27FC236}">
                <a16:creationId xmlns:a16="http://schemas.microsoft.com/office/drawing/2014/main" xmlns="" id="{D6ED5B35-0337-9284-4445-067732712173}"/>
              </a:ext>
            </a:extLst>
          </p:cNvPr>
          <p:cNvCxnSpPr>
            <a:cxnSpLocks/>
          </p:cNvCxnSpPr>
          <p:nvPr/>
        </p:nvCxnSpPr>
        <p:spPr>
          <a:xfrm>
            <a:off x="5698873" y="4600575"/>
            <a:ext cx="88582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xmlns="" id="{A1EA7DED-2346-3815-7C17-7DCCCAB078BB}"/>
              </a:ext>
            </a:extLst>
          </p:cNvPr>
          <p:cNvSpPr txBox="1"/>
          <p:nvPr/>
        </p:nvSpPr>
        <p:spPr>
          <a:xfrm>
            <a:off x="5486311" y="4564630"/>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sp>
        <p:nvSpPr>
          <p:cNvPr id="91" name="Rectangle 90">
            <a:extLst>
              <a:ext uri="{FF2B5EF4-FFF2-40B4-BE49-F238E27FC236}">
                <a16:creationId xmlns:a16="http://schemas.microsoft.com/office/drawing/2014/main" xmlns="" id="{93658986-F9BA-6D16-263D-68CC101E8F52}"/>
              </a:ext>
            </a:extLst>
          </p:cNvPr>
          <p:cNvSpPr/>
          <p:nvPr/>
        </p:nvSpPr>
        <p:spPr>
          <a:xfrm>
            <a:off x="8595633" y="1146196"/>
            <a:ext cx="2821172" cy="44545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92" name="TextBox 91">
            <a:extLst>
              <a:ext uri="{FF2B5EF4-FFF2-40B4-BE49-F238E27FC236}">
                <a16:creationId xmlns:a16="http://schemas.microsoft.com/office/drawing/2014/main" xmlns="" id="{2F2E9E0D-3C2B-95E5-4F99-2F444A87673B}"/>
              </a:ext>
            </a:extLst>
          </p:cNvPr>
          <p:cNvSpPr txBox="1"/>
          <p:nvPr/>
        </p:nvSpPr>
        <p:spPr>
          <a:xfrm>
            <a:off x="8439442" y="2471066"/>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a:t>
            </a:r>
          </a:p>
        </p:txBody>
      </p:sp>
      <p:sp>
        <p:nvSpPr>
          <p:cNvPr id="93" name="TextBox 92">
            <a:extLst>
              <a:ext uri="{FF2B5EF4-FFF2-40B4-BE49-F238E27FC236}">
                <a16:creationId xmlns:a16="http://schemas.microsoft.com/office/drawing/2014/main" xmlns="" id="{E2DDE2CC-924F-4D1C-A27E-72D01AA2103F}"/>
              </a:ext>
            </a:extLst>
          </p:cNvPr>
          <p:cNvSpPr txBox="1"/>
          <p:nvPr/>
        </p:nvSpPr>
        <p:spPr>
          <a:xfrm>
            <a:off x="10779301" y="1882772"/>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94" name="TextBox 93">
            <a:extLst>
              <a:ext uri="{FF2B5EF4-FFF2-40B4-BE49-F238E27FC236}">
                <a16:creationId xmlns:a16="http://schemas.microsoft.com/office/drawing/2014/main" xmlns="" id="{29F6F494-2ECA-F7C5-A864-59D9E59CE682}"/>
              </a:ext>
            </a:extLst>
          </p:cNvPr>
          <p:cNvSpPr txBox="1"/>
          <p:nvPr/>
        </p:nvSpPr>
        <p:spPr>
          <a:xfrm>
            <a:off x="10524432" y="1876819"/>
            <a:ext cx="336853"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9</a:t>
            </a:r>
          </a:p>
        </p:txBody>
      </p:sp>
      <p:sp>
        <p:nvSpPr>
          <p:cNvPr id="95" name="TextBox 94">
            <a:extLst>
              <a:ext uri="{FF2B5EF4-FFF2-40B4-BE49-F238E27FC236}">
                <a16:creationId xmlns:a16="http://schemas.microsoft.com/office/drawing/2014/main" xmlns="" id="{2B4748B2-D1A3-686B-86C0-20B8AE68C946}"/>
              </a:ext>
            </a:extLst>
          </p:cNvPr>
          <p:cNvSpPr txBox="1"/>
          <p:nvPr/>
        </p:nvSpPr>
        <p:spPr>
          <a:xfrm>
            <a:off x="7800975" y="1322738"/>
            <a:ext cx="2209708"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764</a:t>
            </a:r>
          </a:p>
        </p:txBody>
      </p:sp>
      <p:sp>
        <p:nvSpPr>
          <p:cNvPr id="96" name="TextBox 95">
            <a:extLst>
              <a:ext uri="{FF2B5EF4-FFF2-40B4-BE49-F238E27FC236}">
                <a16:creationId xmlns:a16="http://schemas.microsoft.com/office/drawing/2014/main" xmlns="" id="{1671A859-3945-7509-F414-254FFBFA0EA2}"/>
              </a:ext>
            </a:extLst>
          </p:cNvPr>
          <p:cNvSpPr txBox="1"/>
          <p:nvPr/>
        </p:nvSpPr>
        <p:spPr>
          <a:xfrm>
            <a:off x="9540564" y="1322738"/>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4</a:t>
            </a:r>
          </a:p>
        </p:txBody>
      </p:sp>
      <p:cxnSp>
        <p:nvCxnSpPr>
          <p:cNvPr id="97" name="Straight Connector 96">
            <a:extLst>
              <a:ext uri="{FF2B5EF4-FFF2-40B4-BE49-F238E27FC236}">
                <a16:creationId xmlns:a16="http://schemas.microsoft.com/office/drawing/2014/main" xmlns="" id="{C4CF4C2F-AEE8-A6CB-4DEF-4265178F2D4C}"/>
              </a:ext>
            </a:extLst>
          </p:cNvPr>
          <p:cNvCxnSpPr>
            <a:cxnSpLocks/>
          </p:cNvCxnSpPr>
          <p:nvPr/>
        </p:nvCxnSpPr>
        <p:spPr>
          <a:xfrm>
            <a:off x="10171105" y="1912122"/>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xmlns="" id="{F875D63F-C07F-9D10-0261-5D3302CE5206}"/>
              </a:ext>
            </a:extLst>
          </p:cNvPr>
          <p:cNvCxnSpPr>
            <a:cxnSpLocks/>
          </p:cNvCxnSpPr>
          <p:nvPr/>
        </p:nvCxnSpPr>
        <p:spPr>
          <a:xfrm flipV="1">
            <a:off x="10171105" y="142686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TextBox 98">
            <a:extLst>
              <a:ext uri="{FF2B5EF4-FFF2-40B4-BE49-F238E27FC236}">
                <a16:creationId xmlns:a16="http://schemas.microsoft.com/office/drawing/2014/main" xmlns="" id="{5690A2C2-1492-899B-5347-6F944B035B48}"/>
              </a:ext>
            </a:extLst>
          </p:cNvPr>
          <p:cNvSpPr txBox="1"/>
          <p:nvPr/>
        </p:nvSpPr>
        <p:spPr>
          <a:xfrm>
            <a:off x="9512275" y="187990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1</a:t>
            </a:r>
          </a:p>
        </p:txBody>
      </p:sp>
      <p:sp>
        <p:nvSpPr>
          <p:cNvPr id="100" name="TextBox 99">
            <a:extLst>
              <a:ext uri="{FF2B5EF4-FFF2-40B4-BE49-F238E27FC236}">
                <a16:creationId xmlns:a16="http://schemas.microsoft.com/office/drawing/2014/main" xmlns="" id="{AFDF0AB9-EDE6-8B6C-795A-E0F39ECCC75D}"/>
              </a:ext>
            </a:extLst>
          </p:cNvPr>
          <p:cNvSpPr txBox="1"/>
          <p:nvPr/>
        </p:nvSpPr>
        <p:spPr>
          <a:xfrm>
            <a:off x="9099483" y="1881500"/>
            <a:ext cx="395920"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4</a:t>
            </a:r>
          </a:p>
        </p:txBody>
      </p:sp>
      <p:sp>
        <p:nvSpPr>
          <p:cNvPr id="101" name="TextBox 100">
            <a:extLst>
              <a:ext uri="{FF2B5EF4-FFF2-40B4-BE49-F238E27FC236}">
                <a16:creationId xmlns:a16="http://schemas.microsoft.com/office/drawing/2014/main" xmlns="" id="{DF3C177E-6DB0-6233-7136-AC7759A4C499}"/>
              </a:ext>
            </a:extLst>
          </p:cNvPr>
          <p:cNvSpPr txBox="1"/>
          <p:nvPr/>
        </p:nvSpPr>
        <p:spPr>
          <a:xfrm>
            <a:off x="8724811" y="3050155"/>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36</a:t>
            </a:r>
          </a:p>
        </p:txBody>
      </p:sp>
      <p:sp>
        <p:nvSpPr>
          <p:cNvPr id="102" name="TextBox 101">
            <a:extLst>
              <a:ext uri="{FF2B5EF4-FFF2-40B4-BE49-F238E27FC236}">
                <a16:creationId xmlns:a16="http://schemas.microsoft.com/office/drawing/2014/main" xmlns="" id="{975543D2-8D49-5C53-1781-8E4E245A7477}"/>
              </a:ext>
            </a:extLst>
          </p:cNvPr>
          <p:cNvSpPr txBox="1"/>
          <p:nvPr/>
        </p:nvSpPr>
        <p:spPr>
          <a:xfrm>
            <a:off x="9433461" y="2424941"/>
            <a:ext cx="515707"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6</a:t>
            </a:r>
            <a:endParaRPr lang="vi-VN" sz="4000" dirty="0">
              <a:solidFill>
                <a:srgbClr val="FF0000"/>
              </a:solidFill>
            </a:endParaRPr>
          </a:p>
        </p:txBody>
      </p:sp>
      <p:sp>
        <p:nvSpPr>
          <p:cNvPr id="103" name="TextBox 102">
            <a:extLst>
              <a:ext uri="{FF2B5EF4-FFF2-40B4-BE49-F238E27FC236}">
                <a16:creationId xmlns:a16="http://schemas.microsoft.com/office/drawing/2014/main" xmlns="" id="{43526BD1-B5F8-EA97-D8B3-2E4A4BC3D0F7}"/>
              </a:ext>
            </a:extLst>
          </p:cNvPr>
          <p:cNvSpPr txBox="1"/>
          <p:nvPr/>
        </p:nvSpPr>
        <p:spPr>
          <a:xfrm>
            <a:off x="9448089" y="3578909"/>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cxnSp>
        <p:nvCxnSpPr>
          <p:cNvPr id="104" name="Straight Connector 103">
            <a:extLst>
              <a:ext uri="{FF2B5EF4-FFF2-40B4-BE49-F238E27FC236}">
                <a16:creationId xmlns:a16="http://schemas.microsoft.com/office/drawing/2014/main" xmlns="" id="{3F25829B-72C3-B74E-4702-42C55B20479F}"/>
              </a:ext>
            </a:extLst>
          </p:cNvPr>
          <p:cNvCxnSpPr/>
          <p:nvPr/>
        </p:nvCxnSpPr>
        <p:spPr>
          <a:xfrm>
            <a:off x="9089773" y="2438400"/>
            <a:ext cx="7905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xmlns="" id="{E9EF6BA7-0E2C-BBA3-B8CB-88116502CCAE}"/>
              </a:ext>
            </a:extLst>
          </p:cNvPr>
          <p:cNvSpPr txBox="1"/>
          <p:nvPr/>
        </p:nvSpPr>
        <p:spPr>
          <a:xfrm>
            <a:off x="9772650" y="3996566"/>
            <a:ext cx="490843" cy="707886"/>
          </a:xfrm>
          <a:prstGeom prst="rect">
            <a:avLst/>
          </a:prstGeom>
          <a:noFill/>
        </p:spPr>
        <p:txBody>
          <a:bodyPr wrap="square">
            <a:spAutoFit/>
          </a:bodyPr>
          <a:lstStyle/>
          <a:p>
            <a:r>
              <a:rPr lang="en-US" sz="4000" dirty="0">
                <a:solidFill>
                  <a:srgbClr val="FF0000"/>
                </a:solidFill>
                <a:latin typeface="Calibri" panose="020F0502020204030204" pitchFamily="34" charset="0"/>
                <a:cs typeface="Calibri" panose="020F0502020204030204" pitchFamily="34" charset="0"/>
              </a:rPr>
              <a:t>4</a:t>
            </a:r>
            <a:endParaRPr lang="vi-VN" sz="4000" dirty="0">
              <a:solidFill>
                <a:srgbClr val="FF0000"/>
              </a:solidFill>
            </a:endParaRPr>
          </a:p>
        </p:txBody>
      </p:sp>
      <p:cxnSp>
        <p:nvCxnSpPr>
          <p:cNvPr id="106" name="Straight Connector 105">
            <a:extLst>
              <a:ext uri="{FF2B5EF4-FFF2-40B4-BE49-F238E27FC236}">
                <a16:creationId xmlns:a16="http://schemas.microsoft.com/office/drawing/2014/main" xmlns="" id="{A65355CD-807F-DF2A-7AFC-215828B813DE}"/>
              </a:ext>
            </a:extLst>
          </p:cNvPr>
          <p:cNvCxnSpPr>
            <a:cxnSpLocks/>
          </p:cNvCxnSpPr>
          <p:nvPr/>
        </p:nvCxnSpPr>
        <p:spPr>
          <a:xfrm>
            <a:off x="9185023" y="3629025"/>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xmlns="" id="{B550A75F-D1EB-44D7-9EB2-7F97EDE99413}"/>
              </a:ext>
            </a:extLst>
          </p:cNvPr>
          <p:cNvSpPr txBox="1"/>
          <p:nvPr/>
        </p:nvSpPr>
        <p:spPr>
          <a:xfrm>
            <a:off x="9724314" y="3588434"/>
            <a:ext cx="37477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4</a:t>
            </a:r>
          </a:p>
        </p:txBody>
      </p:sp>
      <p:cxnSp>
        <p:nvCxnSpPr>
          <p:cNvPr id="108" name="Straight Connector 107">
            <a:extLst>
              <a:ext uri="{FF2B5EF4-FFF2-40B4-BE49-F238E27FC236}">
                <a16:creationId xmlns:a16="http://schemas.microsoft.com/office/drawing/2014/main" xmlns="" id="{342B0411-454C-E451-D89A-F333706FA19A}"/>
              </a:ext>
            </a:extLst>
          </p:cNvPr>
          <p:cNvCxnSpPr>
            <a:cxnSpLocks/>
          </p:cNvCxnSpPr>
          <p:nvPr/>
        </p:nvCxnSpPr>
        <p:spPr>
          <a:xfrm>
            <a:off x="9289798" y="4562475"/>
            <a:ext cx="88582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xmlns="" id="{961BFC9C-1E6E-C3CE-EE84-C9086A7D6E2E}"/>
              </a:ext>
            </a:extLst>
          </p:cNvPr>
          <p:cNvSpPr txBox="1"/>
          <p:nvPr/>
        </p:nvSpPr>
        <p:spPr>
          <a:xfrm>
            <a:off x="9077236" y="4526530"/>
            <a:ext cx="1085937" cy="615553"/>
          </a:xfrm>
          <a:prstGeom prst="rect">
            <a:avLst/>
          </a:prstGeom>
          <a:noFill/>
        </p:spPr>
        <p:txBody>
          <a:bodyPr wrap="square" lIns="0" tIns="0" rIns="0" bIns="0" rtlCol="0">
            <a:spAutoFit/>
          </a:bodyPr>
          <a:lstStyle/>
          <a:p>
            <a:pPr algn="r"/>
            <a:r>
              <a:rPr lang="en-US" sz="4000" dirty="0">
                <a:solidFill>
                  <a:srgbClr val="FF0000"/>
                </a:solidFill>
                <a:latin typeface="Calibri" panose="020F0502020204030204" pitchFamily="34" charset="0"/>
                <a:cs typeface="Calibri" panose="020F0502020204030204" pitchFamily="34" charset="0"/>
              </a:rPr>
              <a:t>0</a:t>
            </a:r>
          </a:p>
        </p:txBody>
      </p:sp>
      <p:sp>
        <p:nvSpPr>
          <p:cNvPr id="110" name="TextBox 109">
            <a:extLst>
              <a:ext uri="{FF2B5EF4-FFF2-40B4-BE49-F238E27FC236}">
                <a16:creationId xmlns:a16="http://schemas.microsoft.com/office/drawing/2014/main" xmlns="" id="{7B9A077F-D78E-2C18-FA91-B0644B1603C4}"/>
              </a:ext>
            </a:extLst>
          </p:cNvPr>
          <p:cNvSpPr txBox="1"/>
          <p:nvPr/>
        </p:nvSpPr>
        <p:spPr>
          <a:xfrm>
            <a:off x="609600" y="561975"/>
            <a:ext cx="800100" cy="707886"/>
          </a:xfrm>
          <a:prstGeom prst="rect">
            <a:avLst/>
          </a:prstGeom>
          <a:noFill/>
        </p:spPr>
        <p:txBody>
          <a:bodyPr wrap="square" rtlCol="0">
            <a:spAutoFit/>
          </a:bodyPr>
          <a:lstStyle/>
          <a:p>
            <a:r>
              <a:rPr lang="en-US" sz="4000" dirty="0"/>
              <a:t>a)</a:t>
            </a:r>
          </a:p>
        </p:txBody>
      </p:sp>
    </p:spTree>
    <p:extLst>
      <p:ext uri="{BB962C8B-B14F-4D97-AF65-F5344CB8AC3E}">
        <p14:creationId xmlns:p14="http://schemas.microsoft.com/office/powerpoint/2010/main" val="1914462177"/>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randombar(horizontal)">
                                      <p:cBhvr>
                                        <p:cTn id="10" dur="500"/>
                                        <p:tgtEl>
                                          <p:spTgt spid="14"/>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wipe(up)">
                                      <p:cBhvr>
                                        <p:cTn id="14" dur="500"/>
                                        <p:tgtEl>
                                          <p:spTgt spid="20"/>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randombar(horizontal)">
                                      <p:cBhvr>
                                        <p:cTn id="23" dur="500"/>
                                        <p:tgtEl>
                                          <p:spTgt spid="28"/>
                                        </p:tgtEl>
                                      </p:cBhvr>
                                    </p:animEffect>
                                  </p:childTnLst>
                                </p:cTn>
                              </p:par>
                            </p:childTnLst>
                          </p:cTn>
                        </p:par>
                        <p:par>
                          <p:cTn id="24" fill="hold">
                            <p:stCondLst>
                              <p:cond delay="500"/>
                            </p:stCondLst>
                            <p:childTnLst>
                              <p:par>
                                <p:cTn id="25" presetID="14" presetClass="entr" presetSubtype="10" fill="hold" nodeType="afterEffect">
                                  <p:stCondLst>
                                    <p:cond delay="0"/>
                                  </p:stCondLst>
                                  <p:childTnLst>
                                    <p:set>
                                      <p:cBhvr>
                                        <p:cTn id="26" dur="1" fill="hold">
                                          <p:stCondLst>
                                            <p:cond delay="0"/>
                                          </p:stCondLst>
                                        </p:cTn>
                                        <p:tgtEl>
                                          <p:spTgt spid="30">
                                            <p:txEl>
                                              <p:pRg st="0" end="0"/>
                                            </p:txEl>
                                          </p:spTgt>
                                        </p:tgtEl>
                                        <p:attrNameLst>
                                          <p:attrName>style.visibility</p:attrName>
                                        </p:attrNameLst>
                                      </p:cBhvr>
                                      <p:to>
                                        <p:strVal val="visible"/>
                                      </p:to>
                                    </p:set>
                                    <p:animEffect transition="in" filter="randombar(horizontal)">
                                      <p:cBhvr>
                                        <p:cTn id="27" dur="500"/>
                                        <p:tgtEl>
                                          <p:spTgt spid="30">
                                            <p:txEl>
                                              <p:pRg st="0" end="0"/>
                                            </p:txEl>
                                          </p:spTgt>
                                        </p:tgtEl>
                                      </p:cBhvr>
                                    </p:animEffect>
                                  </p:childTnLst>
                                </p:cTn>
                              </p:par>
                            </p:childTnLst>
                          </p:cTn>
                        </p:par>
                        <p:par>
                          <p:cTn id="28" fill="hold">
                            <p:stCondLst>
                              <p:cond delay="1000"/>
                            </p:stCondLst>
                            <p:childTnLst>
                              <p:par>
                                <p:cTn id="29" presetID="22" presetClass="entr" presetSubtype="4" fill="hold" nodeType="afterEffect">
                                  <p:stCondLst>
                                    <p:cond delay="0"/>
                                  </p:stCondLst>
                                  <p:childTnLst>
                                    <p:set>
                                      <p:cBhvr>
                                        <p:cTn id="30" dur="1" fill="hold">
                                          <p:stCondLst>
                                            <p:cond delay="0"/>
                                          </p:stCondLst>
                                        </p:cTn>
                                        <p:tgtEl>
                                          <p:spTgt spid="65"/>
                                        </p:tgtEl>
                                        <p:attrNameLst>
                                          <p:attrName>style.visibility</p:attrName>
                                        </p:attrNameLst>
                                      </p:cBhvr>
                                      <p:to>
                                        <p:strVal val="visible"/>
                                      </p:to>
                                    </p:set>
                                    <p:animEffect transition="in" filter="wipe(down)">
                                      <p:cBhvr>
                                        <p:cTn id="31" dur="500"/>
                                        <p:tgtEl>
                                          <p:spTgt spid="65"/>
                                        </p:tgtEl>
                                      </p:cBhvr>
                                    </p:animEffect>
                                  </p:childTnLst>
                                </p:cTn>
                              </p:par>
                            </p:childTnLst>
                          </p:cTn>
                        </p:par>
                        <p:par>
                          <p:cTn id="32" fill="hold">
                            <p:stCondLst>
                              <p:cond delay="1500"/>
                            </p:stCondLst>
                            <p:childTnLst>
                              <p:par>
                                <p:cTn id="33" presetID="14" presetClass="entr" presetSubtype="10"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randombar(horizontal)">
                                      <p:cBhvr>
                                        <p:cTn id="35" dur="500"/>
                                        <p:tgtEl>
                                          <p:spTgt spid="4"/>
                                        </p:tgtEl>
                                      </p:cBhvr>
                                    </p:animEffect>
                                  </p:childTnLst>
                                </p:cTn>
                              </p:par>
                            </p:childTnLst>
                          </p:cTn>
                        </p:par>
                        <p:par>
                          <p:cTn id="36" fill="hold">
                            <p:stCondLst>
                              <p:cond delay="2000"/>
                            </p:stCondLst>
                            <p:childTnLst>
                              <p:par>
                                <p:cTn id="37" presetID="2" presetClass="entr" presetSubtype="1" fill="hold" grpId="0" nodeType="afterEffect">
                                  <p:stCondLst>
                                    <p:cond delay="0"/>
                                  </p:stCondLst>
                                  <p:childTnLst>
                                    <p:set>
                                      <p:cBhvr>
                                        <p:cTn id="38" dur="1" fill="hold">
                                          <p:stCondLst>
                                            <p:cond delay="0"/>
                                          </p:stCondLst>
                                        </p:cTn>
                                        <p:tgtEl>
                                          <p:spTgt spid="62"/>
                                        </p:tgtEl>
                                        <p:attrNameLst>
                                          <p:attrName>style.visibility</p:attrName>
                                        </p:attrNameLst>
                                      </p:cBhvr>
                                      <p:to>
                                        <p:strVal val="visible"/>
                                      </p:to>
                                    </p:set>
                                    <p:anim calcmode="lin" valueType="num">
                                      <p:cBhvr additive="base">
                                        <p:cTn id="39" dur="500" fill="hold"/>
                                        <p:tgtEl>
                                          <p:spTgt spid="62"/>
                                        </p:tgtEl>
                                        <p:attrNameLst>
                                          <p:attrName>ppt_x</p:attrName>
                                        </p:attrNameLst>
                                      </p:cBhvr>
                                      <p:tavLst>
                                        <p:tav tm="0">
                                          <p:val>
                                            <p:strVal val="#ppt_x"/>
                                          </p:val>
                                        </p:tav>
                                        <p:tav tm="100000">
                                          <p:val>
                                            <p:strVal val="#ppt_x"/>
                                          </p:val>
                                        </p:tav>
                                      </p:tavLst>
                                    </p:anim>
                                    <p:anim calcmode="lin" valueType="num">
                                      <p:cBhvr additive="base">
                                        <p:cTn id="40" dur="500" fill="hold"/>
                                        <p:tgtEl>
                                          <p:spTgt spid="62"/>
                                        </p:tgtEl>
                                        <p:attrNameLst>
                                          <p:attrName>ppt_y</p:attrName>
                                        </p:attrNameLst>
                                      </p:cBhvr>
                                      <p:tavLst>
                                        <p:tav tm="0">
                                          <p:val>
                                            <p:strVal val="0-#ppt_h/2"/>
                                          </p:val>
                                        </p:tav>
                                        <p:tav tm="100000">
                                          <p:val>
                                            <p:strVal val="#ppt_y"/>
                                          </p:val>
                                        </p:tav>
                                      </p:tavLst>
                                    </p:anim>
                                  </p:childTnLst>
                                </p:cTn>
                              </p:par>
                            </p:childTnLst>
                          </p:cTn>
                        </p:par>
                        <p:par>
                          <p:cTn id="41" fill="hold">
                            <p:stCondLst>
                              <p:cond delay="2500"/>
                            </p:stCondLst>
                            <p:childTnLst>
                              <p:par>
                                <p:cTn id="42" presetID="14" presetClass="entr" presetSubtype="10" fill="hold" grpId="0" nodeType="after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randombar(horizontal)">
                                      <p:cBhvr>
                                        <p:cTn id="44" dur="500"/>
                                        <p:tgtEl>
                                          <p:spTgt spid="8"/>
                                        </p:tgtEl>
                                      </p:cBhvr>
                                    </p:animEffect>
                                  </p:childTnLst>
                                </p:cTn>
                              </p:par>
                            </p:childTnLst>
                          </p:cTn>
                        </p:par>
                        <p:par>
                          <p:cTn id="45" fill="hold">
                            <p:stCondLst>
                              <p:cond delay="3000"/>
                            </p:stCondLst>
                            <p:childTnLst>
                              <p:par>
                                <p:cTn id="46" presetID="14" presetClass="entr" presetSubtype="10" fill="hold" grpId="0" nodeType="afterEffect">
                                  <p:stCondLst>
                                    <p:cond delay="0"/>
                                  </p:stCondLst>
                                  <p:childTnLst>
                                    <p:set>
                                      <p:cBhvr>
                                        <p:cTn id="47" dur="1" fill="hold">
                                          <p:stCondLst>
                                            <p:cond delay="0"/>
                                          </p:stCondLst>
                                        </p:cTn>
                                        <p:tgtEl>
                                          <p:spTgt spid="46"/>
                                        </p:tgtEl>
                                        <p:attrNameLst>
                                          <p:attrName>style.visibility</p:attrName>
                                        </p:attrNameLst>
                                      </p:cBhvr>
                                      <p:to>
                                        <p:strVal val="visible"/>
                                      </p:to>
                                    </p:set>
                                    <p:animEffect transition="in" filter="randombar(horizontal)">
                                      <p:cBhvr>
                                        <p:cTn id="48" dur="500"/>
                                        <p:tgtEl>
                                          <p:spTgt spid="46"/>
                                        </p:tgtEl>
                                      </p:cBhvr>
                                    </p:animEffect>
                                  </p:childTnLst>
                                </p:cTn>
                              </p:par>
                            </p:childTnLst>
                          </p:cTn>
                        </p:par>
                        <p:par>
                          <p:cTn id="49" fill="hold">
                            <p:stCondLst>
                              <p:cond delay="3500"/>
                            </p:stCondLst>
                            <p:childTnLst>
                              <p:par>
                                <p:cTn id="50" presetID="22" presetClass="entr" presetSubtype="4" fill="hold" nodeType="afterEffect">
                                  <p:stCondLst>
                                    <p:cond delay="0"/>
                                  </p:stCondLst>
                                  <p:childTnLst>
                                    <p:set>
                                      <p:cBhvr>
                                        <p:cTn id="51" dur="1" fill="hold">
                                          <p:stCondLst>
                                            <p:cond delay="0"/>
                                          </p:stCondLst>
                                        </p:cTn>
                                        <p:tgtEl>
                                          <p:spTgt spid="68"/>
                                        </p:tgtEl>
                                        <p:attrNameLst>
                                          <p:attrName>style.visibility</p:attrName>
                                        </p:attrNameLst>
                                      </p:cBhvr>
                                      <p:to>
                                        <p:strVal val="visible"/>
                                      </p:to>
                                    </p:set>
                                    <p:animEffect transition="in" filter="wipe(down)">
                                      <p:cBhvr>
                                        <p:cTn id="52" dur="500"/>
                                        <p:tgtEl>
                                          <p:spTgt spid="68"/>
                                        </p:tgtEl>
                                      </p:cBhvr>
                                    </p:animEffect>
                                  </p:childTnLst>
                                </p:cTn>
                              </p:par>
                            </p:childTnLst>
                          </p:cTn>
                        </p:par>
                        <p:par>
                          <p:cTn id="53" fill="hold">
                            <p:stCondLst>
                              <p:cond delay="4000"/>
                            </p:stCondLst>
                            <p:childTnLst>
                              <p:par>
                                <p:cTn id="54" presetID="14" presetClass="entr" presetSubtype="10" fill="hold" grpId="0" nodeType="afterEffect">
                                  <p:stCondLst>
                                    <p:cond delay="0"/>
                                  </p:stCondLst>
                                  <p:childTnLst>
                                    <p:set>
                                      <p:cBhvr>
                                        <p:cTn id="55" dur="1" fill="hold">
                                          <p:stCondLst>
                                            <p:cond delay="0"/>
                                          </p:stCondLst>
                                        </p:cTn>
                                        <p:tgtEl>
                                          <p:spTgt spid="64"/>
                                        </p:tgtEl>
                                        <p:attrNameLst>
                                          <p:attrName>style.visibility</p:attrName>
                                        </p:attrNameLst>
                                      </p:cBhvr>
                                      <p:to>
                                        <p:strVal val="visible"/>
                                      </p:to>
                                    </p:set>
                                    <p:animEffect transition="in" filter="randombar(horizontal)">
                                      <p:cBhvr>
                                        <p:cTn id="56" dur="500"/>
                                        <p:tgtEl>
                                          <p:spTgt spid="64"/>
                                        </p:tgtEl>
                                      </p:cBhvr>
                                    </p:animEffect>
                                  </p:childTnLst>
                                </p:cTn>
                              </p:par>
                            </p:childTnLst>
                          </p:cTn>
                        </p:par>
                        <p:par>
                          <p:cTn id="57" fill="hold">
                            <p:stCondLst>
                              <p:cond delay="4500"/>
                            </p:stCondLst>
                            <p:childTnLst>
                              <p:par>
                                <p:cTn id="58" presetID="2" presetClass="entr" presetSubtype="1" fill="hold" grpId="0" nodeType="afterEffect">
                                  <p:stCondLst>
                                    <p:cond delay="0"/>
                                  </p:stCondLst>
                                  <p:childTnLst>
                                    <p:set>
                                      <p:cBhvr>
                                        <p:cTn id="59" dur="1" fill="hold">
                                          <p:stCondLst>
                                            <p:cond delay="0"/>
                                          </p:stCondLst>
                                        </p:cTn>
                                        <p:tgtEl>
                                          <p:spTgt spid="69"/>
                                        </p:tgtEl>
                                        <p:attrNameLst>
                                          <p:attrName>style.visibility</p:attrName>
                                        </p:attrNameLst>
                                      </p:cBhvr>
                                      <p:to>
                                        <p:strVal val="visible"/>
                                      </p:to>
                                    </p:set>
                                    <p:anim calcmode="lin" valueType="num">
                                      <p:cBhvr additive="base">
                                        <p:cTn id="60" dur="500" fill="hold"/>
                                        <p:tgtEl>
                                          <p:spTgt spid="69"/>
                                        </p:tgtEl>
                                        <p:attrNameLst>
                                          <p:attrName>ppt_x</p:attrName>
                                        </p:attrNameLst>
                                      </p:cBhvr>
                                      <p:tavLst>
                                        <p:tav tm="0">
                                          <p:val>
                                            <p:strVal val="#ppt_x"/>
                                          </p:val>
                                        </p:tav>
                                        <p:tav tm="100000">
                                          <p:val>
                                            <p:strVal val="#ppt_x"/>
                                          </p:val>
                                        </p:tav>
                                      </p:tavLst>
                                    </p:anim>
                                    <p:anim calcmode="lin" valueType="num">
                                      <p:cBhvr additive="base">
                                        <p:cTn id="61" dur="500" fill="hold"/>
                                        <p:tgtEl>
                                          <p:spTgt spid="69"/>
                                        </p:tgtEl>
                                        <p:attrNameLst>
                                          <p:attrName>ppt_y</p:attrName>
                                        </p:attrNameLst>
                                      </p:cBhvr>
                                      <p:tavLst>
                                        <p:tav tm="0">
                                          <p:val>
                                            <p:strVal val="0-#ppt_h/2"/>
                                          </p:val>
                                        </p:tav>
                                        <p:tav tm="100000">
                                          <p:val>
                                            <p:strVal val="#ppt_y"/>
                                          </p:val>
                                        </p:tav>
                                      </p:tavLst>
                                    </p:anim>
                                  </p:childTnLst>
                                </p:cTn>
                              </p:par>
                            </p:childTnLst>
                          </p:cTn>
                        </p:par>
                        <p:par>
                          <p:cTn id="62" fill="hold">
                            <p:stCondLst>
                              <p:cond delay="5000"/>
                            </p:stCondLst>
                            <p:childTnLst>
                              <p:par>
                                <p:cTn id="63" presetID="14" presetClass="entr" presetSubtype="10" fill="hold" grpId="0" nodeType="afterEffect">
                                  <p:stCondLst>
                                    <p:cond delay="0"/>
                                  </p:stCondLst>
                                  <p:childTnLst>
                                    <p:set>
                                      <p:cBhvr>
                                        <p:cTn id="64" dur="1" fill="hold">
                                          <p:stCondLst>
                                            <p:cond delay="0"/>
                                          </p:stCondLst>
                                        </p:cTn>
                                        <p:tgtEl>
                                          <p:spTgt spid="6"/>
                                        </p:tgtEl>
                                        <p:attrNameLst>
                                          <p:attrName>style.visibility</p:attrName>
                                        </p:attrNameLst>
                                      </p:cBhvr>
                                      <p:to>
                                        <p:strVal val="visible"/>
                                      </p:to>
                                    </p:set>
                                    <p:animEffect transition="in" filter="randombar(horizontal)">
                                      <p:cBhvr>
                                        <p:cTn id="65" dur="500"/>
                                        <p:tgtEl>
                                          <p:spTgt spid="6"/>
                                        </p:tgtEl>
                                      </p:cBhvr>
                                    </p:animEffect>
                                  </p:childTnLst>
                                </p:cTn>
                              </p:par>
                            </p:childTnLst>
                          </p:cTn>
                        </p:par>
                        <p:par>
                          <p:cTn id="66" fill="hold">
                            <p:stCondLst>
                              <p:cond delay="5500"/>
                            </p:stCondLst>
                            <p:childTnLst>
                              <p:par>
                                <p:cTn id="67" presetID="2" presetClass="entr" presetSubtype="1" fill="hold" grpId="0" nodeType="afterEffect">
                                  <p:stCondLst>
                                    <p:cond delay="0"/>
                                  </p:stCondLst>
                                  <p:childTnLst>
                                    <p:set>
                                      <p:cBhvr>
                                        <p:cTn id="68" dur="1" fill="hold">
                                          <p:stCondLst>
                                            <p:cond delay="0"/>
                                          </p:stCondLst>
                                        </p:cTn>
                                        <p:tgtEl>
                                          <p:spTgt spid="66"/>
                                        </p:tgtEl>
                                        <p:attrNameLst>
                                          <p:attrName>style.visibility</p:attrName>
                                        </p:attrNameLst>
                                      </p:cBhvr>
                                      <p:to>
                                        <p:strVal val="visible"/>
                                      </p:to>
                                    </p:set>
                                    <p:anim calcmode="lin" valueType="num">
                                      <p:cBhvr additive="base">
                                        <p:cTn id="69" dur="500" fill="hold"/>
                                        <p:tgtEl>
                                          <p:spTgt spid="66"/>
                                        </p:tgtEl>
                                        <p:attrNameLst>
                                          <p:attrName>ppt_x</p:attrName>
                                        </p:attrNameLst>
                                      </p:cBhvr>
                                      <p:tavLst>
                                        <p:tav tm="0">
                                          <p:val>
                                            <p:strVal val="#ppt_x"/>
                                          </p:val>
                                        </p:tav>
                                        <p:tav tm="100000">
                                          <p:val>
                                            <p:strVal val="#ppt_x"/>
                                          </p:val>
                                        </p:tav>
                                      </p:tavLst>
                                    </p:anim>
                                    <p:anim calcmode="lin" valueType="num">
                                      <p:cBhvr additive="base">
                                        <p:cTn id="70" dur="500" fill="hold"/>
                                        <p:tgtEl>
                                          <p:spTgt spid="66"/>
                                        </p:tgtEl>
                                        <p:attrNameLst>
                                          <p:attrName>ppt_y</p:attrName>
                                        </p:attrNameLst>
                                      </p:cBhvr>
                                      <p:tavLst>
                                        <p:tav tm="0">
                                          <p:val>
                                            <p:strVal val="0-#ppt_h/2"/>
                                          </p:val>
                                        </p:tav>
                                        <p:tav tm="100000">
                                          <p:val>
                                            <p:strVal val="#ppt_y"/>
                                          </p:val>
                                        </p:tav>
                                      </p:tavLst>
                                    </p:anim>
                                  </p:childTnLst>
                                </p:cTn>
                              </p:par>
                            </p:childTnLst>
                          </p:cTn>
                        </p:par>
                        <p:par>
                          <p:cTn id="71" fill="hold">
                            <p:stCondLst>
                              <p:cond delay="6000"/>
                            </p:stCondLst>
                            <p:childTnLst>
                              <p:par>
                                <p:cTn id="72" presetID="22" presetClass="entr" presetSubtype="4" fill="hold" nodeType="afterEffect">
                                  <p:stCondLst>
                                    <p:cond delay="0"/>
                                  </p:stCondLst>
                                  <p:childTnLst>
                                    <p:set>
                                      <p:cBhvr>
                                        <p:cTn id="73" dur="1" fill="hold">
                                          <p:stCondLst>
                                            <p:cond delay="0"/>
                                          </p:stCondLst>
                                        </p:cTn>
                                        <p:tgtEl>
                                          <p:spTgt spid="70"/>
                                        </p:tgtEl>
                                        <p:attrNameLst>
                                          <p:attrName>style.visibility</p:attrName>
                                        </p:attrNameLst>
                                      </p:cBhvr>
                                      <p:to>
                                        <p:strVal val="visible"/>
                                      </p:to>
                                    </p:set>
                                    <p:animEffect transition="in" filter="wipe(down)">
                                      <p:cBhvr>
                                        <p:cTn id="74" dur="500"/>
                                        <p:tgtEl>
                                          <p:spTgt spid="70"/>
                                        </p:tgtEl>
                                      </p:cBhvr>
                                    </p:animEffect>
                                  </p:childTnLst>
                                </p:cTn>
                              </p:par>
                            </p:childTnLst>
                          </p:cTn>
                        </p:par>
                        <p:par>
                          <p:cTn id="75" fill="hold">
                            <p:stCondLst>
                              <p:cond delay="6500"/>
                            </p:stCondLst>
                            <p:childTnLst>
                              <p:par>
                                <p:cTn id="76" presetID="14" presetClass="entr" presetSubtype="10" fill="hold" grpId="0" nodeType="afterEffect">
                                  <p:stCondLst>
                                    <p:cond delay="0"/>
                                  </p:stCondLst>
                                  <p:childTnLst>
                                    <p:set>
                                      <p:cBhvr>
                                        <p:cTn id="77" dur="1" fill="hold">
                                          <p:stCondLst>
                                            <p:cond delay="0"/>
                                          </p:stCondLst>
                                        </p:cTn>
                                        <p:tgtEl>
                                          <p:spTgt spid="71"/>
                                        </p:tgtEl>
                                        <p:attrNameLst>
                                          <p:attrName>style.visibility</p:attrName>
                                        </p:attrNameLst>
                                      </p:cBhvr>
                                      <p:to>
                                        <p:strVal val="visible"/>
                                      </p:to>
                                    </p:set>
                                    <p:animEffect transition="in" filter="randombar(horizontal)">
                                      <p:cBhvr>
                                        <p:cTn id="78" dur="500"/>
                                        <p:tgtEl>
                                          <p:spTgt spid="71"/>
                                        </p:tgtEl>
                                      </p:cBhvr>
                                    </p:animEffect>
                                  </p:childTnLst>
                                </p:cTn>
                              </p:par>
                            </p:childTnLst>
                          </p:cTn>
                        </p:par>
                      </p:childTnLst>
                    </p:cTn>
                  </p:par>
                  <p:par>
                    <p:cTn id="79" fill="hold">
                      <p:stCondLst>
                        <p:cond delay="indefinite"/>
                      </p:stCondLst>
                      <p:childTnLst>
                        <p:par>
                          <p:cTn id="80" fill="hold">
                            <p:stCondLst>
                              <p:cond delay="0"/>
                            </p:stCondLst>
                            <p:childTnLst>
                              <p:par>
                                <p:cTn id="81" presetID="14" presetClass="entr" presetSubtype="10" fill="hold" grpId="0" nodeType="clickEffect">
                                  <p:stCondLst>
                                    <p:cond delay="0"/>
                                  </p:stCondLst>
                                  <p:childTnLst>
                                    <p:set>
                                      <p:cBhvr>
                                        <p:cTn id="82" dur="1" fill="hold">
                                          <p:stCondLst>
                                            <p:cond delay="0"/>
                                          </p:stCondLst>
                                        </p:cTn>
                                        <p:tgtEl>
                                          <p:spTgt spid="76"/>
                                        </p:tgtEl>
                                        <p:attrNameLst>
                                          <p:attrName>style.visibility</p:attrName>
                                        </p:attrNameLst>
                                      </p:cBhvr>
                                      <p:to>
                                        <p:strVal val="visible"/>
                                      </p:to>
                                    </p:set>
                                    <p:animEffect transition="in" filter="randombar(horizontal)">
                                      <p:cBhvr>
                                        <p:cTn id="83" dur="500"/>
                                        <p:tgtEl>
                                          <p:spTgt spid="76"/>
                                        </p:tgtEl>
                                      </p:cBhvr>
                                    </p:animEffect>
                                  </p:childTnLst>
                                </p:cTn>
                              </p:par>
                              <p:par>
                                <p:cTn id="84" presetID="14" presetClass="entr" presetSubtype="10" fill="hold" grpId="0" nodeType="withEffect">
                                  <p:stCondLst>
                                    <p:cond delay="0"/>
                                  </p:stCondLst>
                                  <p:childTnLst>
                                    <p:set>
                                      <p:cBhvr>
                                        <p:cTn id="85" dur="1" fill="hold">
                                          <p:stCondLst>
                                            <p:cond delay="0"/>
                                          </p:stCondLst>
                                        </p:cTn>
                                        <p:tgtEl>
                                          <p:spTgt spid="77"/>
                                        </p:tgtEl>
                                        <p:attrNameLst>
                                          <p:attrName>style.visibility</p:attrName>
                                        </p:attrNameLst>
                                      </p:cBhvr>
                                      <p:to>
                                        <p:strVal val="visible"/>
                                      </p:to>
                                    </p:set>
                                    <p:animEffect transition="in" filter="randombar(horizontal)">
                                      <p:cBhvr>
                                        <p:cTn id="86" dur="500"/>
                                        <p:tgtEl>
                                          <p:spTgt spid="77"/>
                                        </p:tgtEl>
                                      </p:cBhvr>
                                    </p:animEffect>
                                  </p:childTnLst>
                                </p:cTn>
                              </p:par>
                            </p:childTnLst>
                          </p:cTn>
                        </p:par>
                        <p:par>
                          <p:cTn id="87" fill="hold">
                            <p:stCondLst>
                              <p:cond delay="500"/>
                            </p:stCondLst>
                            <p:childTnLst>
                              <p:par>
                                <p:cTn id="88" presetID="22" presetClass="entr" presetSubtype="1" fill="hold" nodeType="afterEffect">
                                  <p:stCondLst>
                                    <p:cond delay="0"/>
                                  </p:stCondLst>
                                  <p:childTnLst>
                                    <p:set>
                                      <p:cBhvr>
                                        <p:cTn id="89" dur="1" fill="hold">
                                          <p:stCondLst>
                                            <p:cond delay="0"/>
                                          </p:stCondLst>
                                        </p:cTn>
                                        <p:tgtEl>
                                          <p:spTgt spid="79"/>
                                        </p:tgtEl>
                                        <p:attrNameLst>
                                          <p:attrName>style.visibility</p:attrName>
                                        </p:attrNameLst>
                                      </p:cBhvr>
                                      <p:to>
                                        <p:strVal val="visible"/>
                                      </p:to>
                                    </p:set>
                                    <p:animEffect transition="in" filter="wipe(up)">
                                      <p:cBhvr>
                                        <p:cTn id="90" dur="500"/>
                                        <p:tgtEl>
                                          <p:spTgt spid="79"/>
                                        </p:tgtEl>
                                      </p:cBhvr>
                                    </p:animEffect>
                                  </p:childTnLst>
                                </p:cTn>
                              </p:par>
                            </p:childTnLst>
                          </p:cTn>
                        </p:par>
                        <p:par>
                          <p:cTn id="91" fill="hold">
                            <p:stCondLst>
                              <p:cond delay="1000"/>
                            </p:stCondLst>
                            <p:childTnLst>
                              <p:par>
                                <p:cTn id="92" presetID="22" presetClass="entr" presetSubtype="8" fill="hold" nodeType="afterEffect">
                                  <p:stCondLst>
                                    <p:cond delay="0"/>
                                  </p:stCondLst>
                                  <p:childTnLst>
                                    <p:set>
                                      <p:cBhvr>
                                        <p:cTn id="93" dur="1" fill="hold">
                                          <p:stCondLst>
                                            <p:cond delay="0"/>
                                          </p:stCondLst>
                                        </p:cTn>
                                        <p:tgtEl>
                                          <p:spTgt spid="78"/>
                                        </p:tgtEl>
                                        <p:attrNameLst>
                                          <p:attrName>style.visibility</p:attrName>
                                        </p:attrNameLst>
                                      </p:cBhvr>
                                      <p:to>
                                        <p:strVal val="visible"/>
                                      </p:to>
                                    </p:set>
                                    <p:animEffect transition="in" filter="wipe(left)">
                                      <p:cBhvr>
                                        <p:cTn id="94" dur="500"/>
                                        <p:tgtEl>
                                          <p:spTgt spid="78"/>
                                        </p:tgtEl>
                                      </p:cBhvr>
                                    </p:animEffect>
                                  </p:childTnLst>
                                </p:cTn>
                              </p:par>
                            </p:childTnLst>
                          </p:cTn>
                        </p:par>
                      </p:childTnLst>
                    </p:cTn>
                  </p:par>
                  <p:par>
                    <p:cTn id="95" fill="hold">
                      <p:stCondLst>
                        <p:cond delay="indefinite"/>
                      </p:stCondLst>
                      <p:childTnLst>
                        <p:par>
                          <p:cTn id="96" fill="hold">
                            <p:stCondLst>
                              <p:cond delay="0"/>
                            </p:stCondLst>
                            <p:childTnLst>
                              <p:par>
                                <p:cTn id="97" presetID="14" presetClass="entr" presetSubtype="10" fill="hold" grpId="0" nodeType="clickEffect">
                                  <p:stCondLst>
                                    <p:cond delay="0"/>
                                  </p:stCondLst>
                                  <p:childTnLst>
                                    <p:set>
                                      <p:cBhvr>
                                        <p:cTn id="98" dur="1" fill="hold">
                                          <p:stCondLst>
                                            <p:cond delay="0"/>
                                          </p:stCondLst>
                                        </p:cTn>
                                        <p:tgtEl>
                                          <p:spTgt spid="80"/>
                                        </p:tgtEl>
                                        <p:attrNameLst>
                                          <p:attrName>style.visibility</p:attrName>
                                        </p:attrNameLst>
                                      </p:cBhvr>
                                      <p:to>
                                        <p:strVal val="visible"/>
                                      </p:to>
                                    </p:set>
                                    <p:animEffect transition="in" filter="randombar(horizontal)">
                                      <p:cBhvr>
                                        <p:cTn id="99" dur="500"/>
                                        <p:tgtEl>
                                          <p:spTgt spid="80"/>
                                        </p:tgtEl>
                                      </p:cBhvr>
                                    </p:animEffect>
                                  </p:childTnLst>
                                </p:cTn>
                              </p:par>
                            </p:childTnLst>
                          </p:cTn>
                        </p:par>
                        <p:par>
                          <p:cTn id="100" fill="hold">
                            <p:stCondLst>
                              <p:cond delay="500"/>
                            </p:stCondLst>
                            <p:childTnLst>
                              <p:par>
                                <p:cTn id="101" presetID="14" presetClass="entr" presetSubtype="10" fill="hold" nodeType="afterEffect">
                                  <p:stCondLst>
                                    <p:cond delay="0"/>
                                  </p:stCondLst>
                                  <p:childTnLst>
                                    <p:set>
                                      <p:cBhvr>
                                        <p:cTn id="102" dur="1" fill="hold">
                                          <p:stCondLst>
                                            <p:cond delay="0"/>
                                          </p:stCondLst>
                                        </p:cTn>
                                        <p:tgtEl>
                                          <p:spTgt spid="81">
                                            <p:txEl>
                                              <p:pRg st="0" end="0"/>
                                            </p:txEl>
                                          </p:spTgt>
                                        </p:tgtEl>
                                        <p:attrNameLst>
                                          <p:attrName>style.visibility</p:attrName>
                                        </p:attrNameLst>
                                      </p:cBhvr>
                                      <p:to>
                                        <p:strVal val="visible"/>
                                      </p:to>
                                    </p:set>
                                    <p:animEffect transition="in" filter="randombar(horizontal)">
                                      <p:cBhvr>
                                        <p:cTn id="103" dur="500"/>
                                        <p:tgtEl>
                                          <p:spTgt spid="81">
                                            <p:txEl>
                                              <p:pRg st="0" end="0"/>
                                            </p:txEl>
                                          </p:spTgt>
                                        </p:tgtEl>
                                      </p:cBhvr>
                                    </p:animEffect>
                                  </p:childTnLst>
                                </p:cTn>
                              </p:par>
                            </p:childTnLst>
                          </p:cTn>
                        </p:par>
                        <p:par>
                          <p:cTn id="104" fill="hold">
                            <p:stCondLst>
                              <p:cond delay="1000"/>
                            </p:stCondLst>
                            <p:childTnLst>
                              <p:par>
                                <p:cTn id="105" presetID="22" presetClass="entr" presetSubtype="4" fill="hold" nodeType="afterEffect">
                                  <p:stCondLst>
                                    <p:cond delay="0"/>
                                  </p:stCondLst>
                                  <p:childTnLst>
                                    <p:set>
                                      <p:cBhvr>
                                        <p:cTn id="106" dur="1" fill="hold">
                                          <p:stCondLst>
                                            <p:cond delay="0"/>
                                          </p:stCondLst>
                                        </p:cTn>
                                        <p:tgtEl>
                                          <p:spTgt spid="85"/>
                                        </p:tgtEl>
                                        <p:attrNameLst>
                                          <p:attrName>style.visibility</p:attrName>
                                        </p:attrNameLst>
                                      </p:cBhvr>
                                      <p:to>
                                        <p:strVal val="visible"/>
                                      </p:to>
                                    </p:set>
                                    <p:animEffect transition="in" filter="wipe(down)">
                                      <p:cBhvr>
                                        <p:cTn id="107" dur="500"/>
                                        <p:tgtEl>
                                          <p:spTgt spid="85"/>
                                        </p:tgtEl>
                                      </p:cBhvr>
                                    </p:animEffect>
                                  </p:childTnLst>
                                </p:cTn>
                              </p:par>
                            </p:childTnLst>
                          </p:cTn>
                        </p:par>
                        <p:par>
                          <p:cTn id="108" fill="hold">
                            <p:stCondLst>
                              <p:cond delay="1500"/>
                            </p:stCondLst>
                            <p:childTnLst>
                              <p:par>
                                <p:cTn id="109" presetID="14" presetClass="entr" presetSubtype="10" fill="hold" grpId="0" nodeType="afterEffect">
                                  <p:stCondLst>
                                    <p:cond delay="0"/>
                                  </p:stCondLst>
                                  <p:childTnLst>
                                    <p:set>
                                      <p:cBhvr>
                                        <p:cTn id="110" dur="1" fill="hold">
                                          <p:stCondLst>
                                            <p:cond delay="0"/>
                                          </p:stCondLst>
                                        </p:cTn>
                                        <p:tgtEl>
                                          <p:spTgt spid="73"/>
                                        </p:tgtEl>
                                        <p:attrNameLst>
                                          <p:attrName>style.visibility</p:attrName>
                                        </p:attrNameLst>
                                      </p:cBhvr>
                                      <p:to>
                                        <p:strVal val="visible"/>
                                      </p:to>
                                    </p:set>
                                    <p:animEffect transition="in" filter="randombar(horizontal)">
                                      <p:cBhvr>
                                        <p:cTn id="111" dur="500"/>
                                        <p:tgtEl>
                                          <p:spTgt spid="73"/>
                                        </p:tgtEl>
                                      </p:cBhvr>
                                    </p:animEffect>
                                  </p:childTnLst>
                                </p:cTn>
                              </p:par>
                            </p:childTnLst>
                          </p:cTn>
                        </p:par>
                        <p:par>
                          <p:cTn id="112" fill="hold">
                            <p:stCondLst>
                              <p:cond delay="2000"/>
                            </p:stCondLst>
                            <p:childTnLst>
                              <p:par>
                                <p:cTn id="113" presetID="2" presetClass="entr" presetSubtype="1" fill="hold" grpId="0" nodeType="afterEffect">
                                  <p:stCondLst>
                                    <p:cond delay="0"/>
                                  </p:stCondLst>
                                  <p:childTnLst>
                                    <p:set>
                                      <p:cBhvr>
                                        <p:cTn id="114" dur="1" fill="hold">
                                          <p:stCondLst>
                                            <p:cond delay="0"/>
                                          </p:stCondLst>
                                        </p:cTn>
                                        <p:tgtEl>
                                          <p:spTgt spid="83"/>
                                        </p:tgtEl>
                                        <p:attrNameLst>
                                          <p:attrName>style.visibility</p:attrName>
                                        </p:attrNameLst>
                                      </p:cBhvr>
                                      <p:to>
                                        <p:strVal val="visible"/>
                                      </p:to>
                                    </p:set>
                                    <p:anim calcmode="lin" valueType="num">
                                      <p:cBhvr additive="base">
                                        <p:cTn id="115" dur="500" fill="hold"/>
                                        <p:tgtEl>
                                          <p:spTgt spid="83"/>
                                        </p:tgtEl>
                                        <p:attrNameLst>
                                          <p:attrName>ppt_x</p:attrName>
                                        </p:attrNameLst>
                                      </p:cBhvr>
                                      <p:tavLst>
                                        <p:tav tm="0">
                                          <p:val>
                                            <p:strVal val="#ppt_x"/>
                                          </p:val>
                                        </p:tav>
                                        <p:tav tm="100000">
                                          <p:val>
                                            <p:strVal val="#ppt_x"/>
                                          </p:val>
                                        </p:tav>
                                      </p:tavLst>
                                    </p:anim>
                                    <p:anim calcmode="lin" valueType="num">
                                      <p:cBhvr additive="base">
                                        <p:cTn id="116" dur="500" fill="hold"/>
                                        <p:tgtEl>
                                          <p:spTgt spid="83"/>
                                        </p:tgtEl>
                                        <p:attrNameLst>
                                          <p:attrName>ppt_y</p:attrName>
                                        </p:attrNameLst>
                                      </p:cBhvr>
                                      <p:tavLst>
                                        <p:tav tm="0">
                                          <p:val>
                                            <p:strVal val="0-#ppt_h/2"/>
                                          </p:val>
                                        </p:tav>
                                        <p:tav tm="100000">
                                          <p:val>
                                            <p:strVal val="#ppt_y"/>
                                          </p:val>
                                        </p:tav>
                                      </p:tavLst>
                                    </p:anim>
                                  </p:childTnLst>
                                </p:cTn>
                              </p:par>
                            </p:childTnLst>
                          </p:cTn>
                        </p:par>
                        <p:par>
                          <p:cTn id="117" fill="hold">
                            <p:stCondLst>
                              <p:cond delay="2500"/>
                            </p:stCondLst>
                            <p:childTnLst>
                              <p:par>
                                <p:cTn id="118" presetID="14" presetClass="entr" presetSubtype="10" fill="hold" grpId="0" nodeType="afterEffect">
                                  <p:stCondLst>
                                    <p:cond delay="0"/>
                                  </p:stCondLst>
                                  <p:childTnLst>
                                    <p:set>
                                      <p:cBhvr>
                                        <p:cTn id="119" dur="1" fill="hold">
                                          <p:stCondLst>
                                            <p:cond delay="0"/>
                                          </p:stCondLst>
                                        </p:cTn>
                                        <p:tgtEl>
                                          <p:spTgt spid="75"/>
                                        </p:tgtEl>
                                        <p:attrNameLst>
                                          <p:attrName>style.visibility</p:attrName>
                                        </p:attrNameLst>
                                      </p:cBhvr>
                                      <p:to>
                                        <p:strVal val="visible"/>
                                      </p:to>
                                    </p:set>
                                    <p:animEffect transition="in" filter="randombar(horizontal)">
                                      <p:cBhvr>
                                        <p:cTn id="120" dur="500"/>
                                        <p:tgtEl>
                                          <p:spTgt spid="75"/>
                                        </p:tgtEl>
                                      </p:cBhvr>
                                    </p:animEffect>
                                  </p:childTnLst>
                                </p:cTn>
                              </p:par>
                            </p:childTnLst>
                          </p:cTn>
                        </p:par>
                        <p:par>
                          <p:cTn id="121" fill="hold">
                            <p:stCondLst>
                              <p:cond delay="3000"/>
                            </p:stCondLst>
                            <p:childTnLst>
                              <p:par>
                                <p:cTn id="122" presetID="14" presetClass="entr" presetSubtype="10" fill="hold" grpId="0" nodeType="afterEffect">
                                  <p:stCondLst>
                                    <p:cond delay="0"/>
                                  </p:stCondLst>
                                  <p:childTnLst>
                                    <p:set>
                                      <p:cBhvr>
                                        <p:cTn id="123" dur="1" fill="hold">
                                          <p:stCondLst>
                                            <p:cond delay="0"/>
                                          </p:stCondLst>
                                        </p:cTn>
                                        <p:tgtEl>
                                          <p:spTgt spid="82"/>
                                        </p:tgtEl>
                                        <p:attrNameLst>
                                          <p:attrName>style.visibility</p:attrName>
                                        </p:attrNameLst>
                                      </p:cBhvr>
                                      <p:to>
                                        <p:strVal val="visible"/>
                                      </p:to>
                                    </p:set>
                                    <p:animEffect transition="in" filter="randombar(horizontal)">
                                      <p:cBhvr>
                                        <p:cTn id="124" dur="500"/>
                                        <p:tgtEl>
                                          <p:spTgt spid="82"/>
                                        </p:tgtEl>
                                      </p:cBhvr>
                                    </p:animEffect>
                                  </p:childTnLst>
                                </p:cTn>
                              </p:par>
                            </p:childTnLst>
                          </p:cTn>
                        </p:par>
                        <p:par>
                          <p:cTn id="125" fill="hold">
                            <p:stCondLst>
                              <p:cond delay="3500"/>
                            </p:stCondLst>
                            <p:childTnLst>
                              <p:par>
                                <p:cTn id="126" presetID="22" presetClass="entr" presetSubtype="4" fill="hold" nodeType="afterEffect">
                                  <p:stCondLst>
                                    <p:cond delay="0"/>
                                  </p:stCondLst>
                                  <p:childTnLst>
                                    <p:set>
                                      <p:cBhvr>
                                        <p:cTn id="127" dur="1" fill="hold">
                                          <p:stCondLst>
                                            <p:cond delay="0"/>
                                          </p:stCondLst>
                                        </p:cTn>
                                        <p:tgtEl>
                                          <p:spTgt spid="87"/>
                                        </p:tgtEl>
                                        <p:attrNameLst>
                                          <p:attrName>style.visibility</p:attrName>
                                        </p:attrNameLst>
                                      </p:cBhvr>
                                      <p:to>
                                        <p:strVal val="visible"/>
                                      </p:to>
                                    </p:set>
                                    <p:animEffect transition="in" filter="wipe(down)">
                                      <p:cBhvr>
                                        <p:cTn id="128" dur="500"/>
                                        <p:tgtEl>
                                          <p:spTgt spid="87"/>
                                        </p:tgtEl>
                                      </p:cBhvr>
                                    </p:animEffect>
                                  </p:childTnLst>
                                </p:cTn>
                              </p:par>
                            </p:childTnLst>
                          </p:cTn>
                        </p:par>
                        <p:par>
                          <p:cTn id="129" fill="hold">
                            <p:stCondLst>
                              <p:cond delay="4000"/>
                            </p:stCondLst>
                            <p:childTnLst>
                              <p:par>
                                <p:cTn id="130" presetID="14" presetClass="entr" presetSubtype="10" fill="hold" grpId="0" nodeType="afterEffect">
                                  <p:stCondLst>
                                    <p:cond delay="0"/>
                                  </p:stCondLst>
                                  <p:childTnLst>
                                    <p:set>
                                      <p:cBhvr>
                                        <p:cTn id="131" dur="1" fill="hold">
                                          <p:stCondLst>
                                            <p:cond delay="0"/>
                                          </p:stCondLst>
                                        </p:cTn>
                                        <p:tgtEl>
                                          <p:spTgt spid="84"/>
                                        </p:tgtEl>
                                        <p:attrNameLst>
                                          <p:attrName>style.visibility</p:attrName>
                                        </p:attrNameLst>
                                      </p:cBhvr>
                                      <p:to>
                                        <p:strVal val="visible"/>
                                      </p:to>
                                    </p:set>
                                    <p:animEffect transition="in" filter="randombar(horizontal)">
                                      <p:cBhvr>
                                        <p:cTn id="132" dur="500"/>
                                        <p:tgtEl>
                                          <p:spTgt spid="84"/>
                                        </p:tgtEl>
                                      </p:cBhvr>
                                    </p:animEffect>
                                  </p:childTnLst>
                                </p:cTn>
                              </p:par>
                            </p:childTnLst>
                          </p:cTn>
                        </p:par>
                        <p:par>
                          <p:cTn id="133" fill="hold">
                            <p:stCondLst>
                              <p:cond delay="4500"/>
                            </p:stCondLst>
                            <p:childTnLst>
                              <p:par>
                                <p:cTn id="134" presetID="2" presetClass="entr" presetSubtype="1" fill="hold" grpId="0" nodeType="afterEffect">
                                  <p:stCondLst>
                                    <p:cond delay="0"/>
                                  </p:stCondLst>
                                  <p:childTnLst>
                                    <p:set>
                                      <p:cBhvr>
                                        <p:cTn id="135" dur="1" fill="hold">
                                          <p:stCondLst>
                                            <p:cond delay="0"/>
                                          </p:stCondLst>
                                        </p:cTn>
                                        <p:tgtEl>
                                          <p:spTgt spid="88"/>
                                        </p:tgtEl>
                                        <p:attrNameLst>
                                          <p:attrName>style.visibility</p:attrName>
                                        </p:attrNameLst>
                                      </p:cBhvr>
                                      <p:to>
                                        <p:strVal val="visible"/>
                                      </p:to>
                                    </p:set>
                                    <p:anim calcmode="lin" valueType="num">
                                      <p:cBhvr additive="base">
                                        <p:cTn id="136" dur="500" fill="hold"/>
                                        <p:tgtEl>
                                          <p:spTgt spid="88"/>
                                        </p:tgtEl>
                                        <p:attrNameLst>
                                          <p:attrName>ppt_x</p:attrName>
                                        </p:attrNameLst>
                                      </p:cBhvr>
                                      <p:tavLst>
                                        <p:tav tm="0">
                                          <p:val>
                                            <p:strVal val="#ppt_x"/>
                                          </p:val>
                                        </p:tav>
                                        <p:tav tm="100000">
                                          <p:val>
                                            <p:strVal val="#ppt_x"/>
                                          </p:val>
                                        </p:tav>
                                      </p:tavLst>
                                    </p:anim>
                                    <p:anim calcmode="lin" valueType="num">
                                      <p:cBhvr additive="base">
                                        <p:cTn id="137" dur="500" fill="hold"/>
                                        <p:tgtEl>
                                          <p:spTgt spid="88"/>
                                        </p:tgtEl>
                                        <p:attrNameLst>
                                          <p:attrName>ppt_y</p:attrName>
                                        </p:attrNameLst>
                                      </p:cBhvr>
                                      <p:tavLst>
                                        <p:tav tm="0">
                                          <p:val>
                                            <p:strVal val="0-#ppt_h/2"/>
                                          </p:val>
                                        </p:tav>
                                        <p:tav tm="100000">
                                          <p:val>
                                            <p:strVal val="#ppt_y"/>
                                          </p:val>
                                        </p:tav>
                                      </p:tavLst>
                                    </p:anim>
                                  </p:childTnLst>
                                </p:cTn>
                              </p:par>
                            </p:childTnLst>
                          </p:cTn>
                        </p:par>
                        <p:par>
                          <p:cTn id="138" fill="hold">
                            <p:stCondLst>
                              <p:cond delay="5000"/>
                            </p:stCondLst>
                            <p:childTnLst>
                              <p:par>
                                <p:cTn id="139" presetID="14" presetClass="entr" presetSubtype="10" fill="hold" grpId="0" nodeType="afterEffect">
                                  <p:stCondLst>
                                    <p:cond delay="0"/>
                                  </p:stCondLst>
                                  <p:childTnLst>
                                    <p:set>
                                      <p:cBhvr>
                                        <p:cTn id="140" dur="1" fill="hold">
                                          <p:stCondLst>
                                            <p:cond delay="0"/>
                                          </p:stCondLst>
                                        </p:cTn>
                                        <p:tgtEl>
                                          <p:spTgt spid="74"/>
                                        </p:tgtEl>
                                        <p:attrNameLst>
                                          <p:attrName>style.visibility</p:attrName>
                                        </p:attrNameLst>
                                      </p:cBhvr>
                                      <p:to>
                                        <p:strVal val="visible"/>
                                      </p:to>
                                    </p:set>
                                    <p:animEffect transition="in" filter="randombar(horizontal)">
                                      <p:cBhvr>
                                        <p:cTn id="141" dur="500"/>
                                        <p:tgtEl>
                                          <p:spTgt spid="74"/>
                                        </p:tgtEl>
                                      </p:cBhvr>
                                    </p:animEffect>
                                  </p:childTnLst>
                                </p:cTn>
                              </p:par>
                            </p:childTnLst>
                          </p:cTn>
                        </p:par>
                        <p:par>
                          <p:cTn id="142" fill="hold">
                            <p:stCondLst>
                              <p:cond delay="5500"/>
                            </p:stCondLst>
                            <p:childTnLst>
                              <p:par>
                                <p:cTn id="143" presetID="2" presetClass="entr" presetSubtype="1" fill="hold" grpId="0" nodeType="afterEffect">
                                  <p:stCondLst>
                                    <p:cond delay="0"/>
                                  </p:stCondLst>
                                  <p:childTnLst>
                                    <p:set>
                                      <p:cBhvr>
                                        <p:cTn id="144" dur="1" fill="hold">
                                          <p:stCondLst>
                                            <p:cond delay="0"/>
                                          </p:stCondLst>
                                        </p:cTn>
                                        <p:tgtEl>
                                          <p:spTgt spid="86"/>
                                        </p:tgtEl>
                                        <p:attrNameLst>
                                          <p:attrName>style.visibility</p:attrName>
                                        </p:attrNameLst>
                                      </p:cBhvr>
                                      <p:to>
                                        <p:strVal val="visible"/>
                                      </p:to>
                                    </p:set>
                                    <p:anim calcmode="lin" valueType="num">
                                      <p:cBhvr additive="base">
                                        <p:cTn id="145" dur="500" fill="hold"/>
                                        <p:tgtEl>
                                          <p:spTgt spid="86"/>
                                        </p:tgtEl>
                                        <p:attrNameLst>
                                          <p:attrName>ppt_x</p:attrName>
                                        </p:attrNameLst>
                                      </p:cBhvr>
                                      <p:tavLst>
                                        <p:tav tm="0">
                                          <p:val>
                                            <p:strVal val="#ppt_x"/>
                                          </p:val>
                                        </p:tav>
                                        <p:tav tm="100000">
                                          <p:val>
                                            <p:strVal val="#ppt_x"/>
                                          </p:val>
                                        </p:tav>
                                      </p:tavLst>
                                    </p:anim>
                                    <p:anim calcmode="lin" valueType="num">
                                      <p:cBhvr additive="base">
                                        <p:cTn id="146" dur="500" fill="hold"/>
                                        <p:tgtEl>
                                          <p:spTgt spid="86"/>
                                        </p:tgtEl>
                                        <p:attrNameLst>
                                          <p:attrName>ppt_y</p:attrName>
                                        </p:attrNameLst>
                                      </p:cBhvr>
                                      <p:tavLst>
                                        <p:tav tm="0">
                                          <p:val>
                                            <p:strVal val="0-#ppt_h/2"/>
                                          </p:val>
                                        </p:tav>
                                        <p:tav tm="100000">
                                          <p:val>
                                            <p:strVal val="#ppt_y"/>
                                          </p:val>
                                        </p:tav>
                                      </p:tavLst>
                                    </p:anim>
                                  </p:childTnLst>
                                </p:cTn>
                              </p:par>
                            </p:childTnLst>
                          </p:cTn>
                        </p:par>
                        <p:par>
                          <p:cTn id="147" fill="hold">
                            <p:stCondLst>
                              <p:cond delay="6000"/>
                            </p:stCondLst>
                            <p:childTnLst>
                              <p:par>
                                <p:cTn id="148" presetID="22" presetClass="entr" presetSubtype="4" fill="hold" nodeType="afterEffect">
                                  <p:stCondLst>
                                    <p:cond delay="0"/>
                                  </p:stCondLst>
                                  <p:childTnLst>
                                    <p:set>
                                      <p:cBhvr>
                                        <p:cTn id="149" dur="1" fill="hold">
                                          <p:stCondLst>
                                            <p:cond delay="0"/>
                                          </p:stCondLst>
                                        </p:cTn>
                                        <p:tgtEl>
                                          <p:spTgt spid="89"/>
                                        </p:tgtEl>
                                        <p:attrNameLst>
                                          <p:attrName>style.visibility</p:attrName>
                                        </p:attrNameLst>
                                      </p:cBhvr>
                                      <p:to>
                                        <p:strVal val="visible"/>
                                      </p:to>
                                    </p:set>
                                    <p:animEffect transition="in" filter="wipe(down)">
                                      <p:cBhvr>
                                        <p:cTn id="150" dur="500"/>
                                        <p:tgtEl>
                                          <p:spTgt spid="89"/>
                                        </p:tgtEl>
                                      </p:cBhvr>
                                    </p:animEffect>
                                  </p:childTnLst>
                                </p:cTn>
                              </p:par>
                            </p:childTnLst>
                          </p:cTn>
                        </p:par>
                        <p:par>
                          <p:cTn id="151" fill="hold">
                            <p:stCondLst>
                              <p:cond delay="6500"/>
                            </p:stCondLst>
                            <p:childTnLst>
                              <p:par>
                                <p:cTn id="152" presetID="14" presetClass="entr" presetSubtype="10" fill="hold" grpId="0" nodeType="afterEffect">
                                  <p:stCondLst>
                                    <p:cond delay="0"/>
                                  </p:stCondLst>
                                  <p:childTnLst>
                                    <p:set>
                                      <p:cBhvr>
                                        <p:cTn id="153" dur="1" fill="hold">
                                          <p:stCondLst>
                                            <p:cond delay="0"/>
                                          </p:stCondLst>
                                        </p:cTn>
                                        <p:tgtEl>
                                          <p:spTgt spid="90"/>
                                        </p:tgtEl>
                                        <p:attrNameLst>
                                          <p:attrName>style.visibility</p:attrName>
                                        </p:attrNameLst>
                                      </p:cBhvr>
                                      <p:to>
                                        <p:strVal val="visible"/>
                                      </p:to>
                                    </p:set>
                                    <p:animEffect transition="in" filter="randombar(horizontal)">
                                      <p:cBhvr>
                                        <p:cTn id="154" dur="500"/>
                                        <p:tgtEl>
                                          <p:spTgt spid="90"/>
                                        </p:tgtEl>
                                      </p:cBhvr>
                                    </p:animEffect>
                                  </p:childTnLst>
                                </p:cTn>
                              </p:par>
                            </p:childTnLst>
                          </p:cTn>
                        </p:par>
                      </p:childTnLst>
                    </p:cTn>
                  </p:par>
                  <p:par>
                    <p:cTn id="155" fill="hold">
                      <p:stCondLst>
                        <p:cond delay="indefinite"/>
                      </p:stCondLst>
                      <p:childTnLst>
                        <p:par>
                          <p:cTn id="156" fill="hold">
                            <p:stCondLst>
                              <p:cond delay="0"/>
                            </p:stCondLst>
                            <p:childTnLst>
                              <p:par>
                                <p:cTn id="157" presetID="14" presetClass="entr" presetSubtype="10" fill="hold" grpId="0" nodeType="clickEffect">
                                  <p:stCondLst>
                                    <p:cond delay="0"/>
                                  </p:stCondLst>
                                  <p:childTnLst>
                                    <p:set>
                                      <p:cBhvr>
                                        <p:cTn id="158" dur="1" fill="hold">
                                          <p:stCondLst>
                                            <p:cond delay="0"/>
                                          </p:stCondLst>
                                        </p:cTn>
                                        <p:tgtEl>
                                          <p:spTgt spid="95"/>
                                        </p:tgtEl>
                                        <p:attrNameLst>
                                          <p:attrName>style.visibility</p:attrName>
                                        </p:attrNameLst>
                                      </p:cBhvr>
                                      <p:to>
                                        <p:strVal val="visible"/>
                                      </p:to>
                                    </p:set>
                                    <p:animEffect transition="in" filter="randombar(horizontal)">
                                      <p:cBhvr>
                                        <p:cTn id="159" dur="500"/>
                                        <p:tgtEl>
                                          <p:spTgt spid="95"/>
                                        </p:tgtEl>
                                      </p:cBhvr>
                                    </p:animEffect>
                                  </p:childTnLst>
                                </p:cTn>
                              </p:par>
                              <p:par>
                                <p:cTn id="160" presetID="14" presetClass="entr" presetSubtype="10" fill="hold" grpId="0" nodeType="withEffect">
                                  <p:stCondLst>
                                    <p:cond delay="0"/>
                                  </p:stCondLst>
                                  <p:childTnLst>
                                    <p:set>
                                      <p:cBhvr>
                                        <p:cTn id="161" dur="1" fill="hold">
                                          <p:stCondLst>
                                            <p:cond delay="0"/>
                                          </p:stCondLst>
                                        </p:cTn>
                                        <p:tgtEl>
                                          <p:spTgt spid="96"/>
                                        </p:tgtEl>
                                        <p:attrNameLst>
                                          <p:attrName>style.visibility</p:attrName>
                                        </p:attrNameLst>
                                      </p:cBhvr>
                                      <p:to>
                                        <p:strVal val="visible"/>
                                      </p:to>
                                    </p:set>
                                    <p:animEffect transition="in" filter="randombar(horizontal)">
                                      <p:cBhvr>
                                        <p:cTn id="162" dur="500"/>
                                        <p:tgtEl>
                                          <p:spTgt spid="96"/>
                                        </p:tgtEl>
                                      </p:cBhvr>
                                    </p:animEffect>
                                  </p:childTnLst>
                                </p:cTn>
                              </p:par>
                            </p:childTnLst>
                          </p:cTn>
                        </p:par>
                        <p:par>
                          <p:cTn id="163" fill="hold">
                            <p:stCondLst>
                              <p:cond delay="500"/>
                            </p:stCondLst>
                            <p:childTnLst>
                              <p:par>
                                <p:cTn id="164" presetID="22" presetClass="entr" presetSubtype="1" fill="hold" nodeType="afterEffect">
                                  <p:stCondLst>
                                    <p:cond delay="0"/>
                                  </p:stCondLst>
                                  <p:childTnLst>
                                    <p:set>
                                      <p:cBhvr>
                                        <p:cTn id="165" dur="1" fill="hold">
                                          <p:stCondLst>
                                            <p:cond delay="0"/>
                                          </p:stCondLst>
                                        </p:cTn>
                                        <p:tgtEl>
                                          <p:spTgt spid="98"/>
                                        </p:tgtEl>
                                        <p:attrNameLst>
                                          <p:attrName>style.visibility</p:attrName>
                                        </p:attrNameLst>
                                      </p:cBhvr>
                                      <p:to>
                                        <p:strVal val="visible"/>
                                      </p:to>
                                    </p:set>
                                    <p:animEffect transition="in" filter="wipe(up)">
                                      <p:cBhvr>
                                        <p:cTn id="166" dur="500"/>
                                        <p:tgtEl>
                                          <p:spTgt spid="98"/>
                                        </p:tgtEl>
                                      </p:cBhvr>
                                    </p:animEffect>
                                  </p:childTnLst>
                                </p:cTn>
                              </p:par>
                            </p:childTnLst>
                          </p:cTn>
                        </p:par>
                        <p:par>
                          <p:cTn id="167" fill="hold">
                            <p:stCondLst>
                              <p:cond delay="1000"/>
                            </p:stCondLst>
                            <p:childTnLst>
                              <p:par>
                                <p:cTn id="168" presetID="22" presetClass="entr" presetSubtype="8" fill="hold" nodeType="afterEffect">
                                  <p:stCondLst>
                                    <p:cond delay="0"/>
                                  </p:stCondLst>
                                  <p:childTnLst>
                                    <p:set>
                                      <p:cBhvr>
                                        <p:cTn id="169" dur="1" fill="hold">
                                          <p:stCondLst>
                                            <p:cond delay="0"/>
                                          </p:stCondLst>
                                        </p:cTn>
                                        <p:tgtEl>
                                          <p:spTgt spid="97"/>
                                        </p:tgtEl>
                                        <p:attrNameLst>
                                          <p:attrName>style.visibility</p:attrName>
                                        </p:attrNameLst>
                                      </p:cBhvr>
                                      <p:to>
                                        <p:strVal val="visible"/>
                                      </p:to>
                                    </p:set>
                                    <p:animEffect transition="in" filter="wipe(left)">
                                      <p:cBhvr>
                                        <p:cTn id="170" dur="500"/>
                                        <p:tgtEl>
                                          <p:spTgt spid="97"/>
                                        </p:tgtEl>
                                      </p:cBhvr>
                                    </p:animEffect>
                                  </p:childTnLst>
                                </p:cTn>
                              </p:par>
                            </p:childTnLst>
                          </p:cTn>
                        </p:par>
                      </p:childTnLst>
                    </p:cTn>
                  </p:par>
                  <p:par>
                    <p:cTn id="171" fill="hold">
                      <p:stCondLst>
                        <p:cond delay="indefinite"/>
                      </p:stCondLst>
                      <p:childTnLst>
                        <p:par>
                          <p:cTn id="172" fill="hold">
                            <p:stCondLst>
                              <p:cond delay="0"/>
                            </p:stCondLst>
                            <p:childTnLst>
                              <p:par>
                                <p:cTn id="173" presetID="14" presetClass="entr" presetSubtype="10" fill="hold" grpId="0" nodeType="clickEffect">
                                  <p:stCondLst>
                                    <p:cond delay="0"/>
                                  </p:stCondLst>
                                  <p:childTnLst>
                                    <p:set>
                                      <p:cBhvr>
                                        <p:cTn id="174" dur="1" fill="hold">
                                          <p:stCondLst>
                                            <p:cond delay="0"/>
                                          </p:stCondLst>
                                        </p:cTn>
                                        <p:tgtEl>
                                          <p:spTgt spid="99"/>
                                        </p:tgtEl>
                                        <p:attrNameLst>
                                          <p:attrName>style.visibility</p:attrName>
                                        </p:attrNameLst>
                                      </p:cBhvr>
                                      <p:to>
                                        <p:strVal val="visible"/>
                                      </p:to>
                                    </p:set>
                                    <p:animEffect transition="in" filter="randombar(horizontal)">
                                      <p:cBhvr>
                                        <p:cTn id="175" dur="500"/>
                                        <p:tgtEl>
                                          <p:spTgt spid="99"/>
                                        </p:tgtEl>
                                      </p:cBhvr>
                                    </p:animEffect>
                                  </p:childTnLst>
                                </p:cTn>
                              </p:par>
                            </p:childTnLst>
                          </p:cTn>
                        </p:par>
                        <p:par>
                          <p:cTn id="176" fill="hold">
                            <p:stCondLst>
                              <p:cond delay="500"/>
                            </p:stCondLst>
                            <p:childTnLst>
                              <p:par>
                                <p:cTn id="177" presetID="14" presetClass="entr" presetSubtype="10" fill="hold" nodeType="afterEffect">
                                  <p:stCondLst>
                                    <p:cond delay="0"/>
                                  </p:stCondLst>
                                  <p:childTnLst>
                                    <p:set>
                                      <p:cBhvr>
                                        <p:cTn id="178" dur="1" fill="hold">
                                          <p:stCondLst>
                                            <p:cond delay="0"/>
                                          </p:stCondLst>
                                        </p:cTn>
                                        <p:tgtEl>
                                          <p:spTgt spid="100">
                                            <p:txEl>
                                              <p:pRg st="0" end="0"/>
                                            </p:txEl>
                                          </p:spTgt>
                                        </p:tgtEl>
                                        <p:attrNameLst>
                                          <p:attrName>style.visibility</p:attrName>
                                        </p:attrNameLst>
                                      </p:cBhvr>
                                      <p:to>
                                        <p:strVal val="visible"/>
                                      </p:to>
                                    </p:set>
                                    <p:animEffect transition="in" filter="randombar(horizontal)">
                                      <p:cBhvr>
                                        <p:cTn id="179" dur="500"/>
                                        <p:tgtEl>
                                          <p:spTgt spid="100">
                                            <p:txEl>
                                              <p:pRg st="0" end="0"/>
                                            </p:txEl>
                                          </p:spTgt>
                                        </p:tgtEl>
                                      </p:cBhvr>
                                    </p:animEffect>
                                  </p:childTnLst>
                                </p:cTn>
                              </p:par>
                            </p:childTnLst>
                          </p:cTn>
                        </p:par>
                        <p:par>
                          <p:cTn id="180" fill="hold">
                            <p:stCondLst>
                              <p:cond delay="1000"/>
                            </p:stCondLst>
                            <p:childTnLst>
                              <p:par>
                                <p:cTn id="181" presetID="22" presetClass="entr" presetSubtype="4" fill="hold" nodeType="afterEffect">
                                  <p:stCondLst>
                                    <p:cond delay="0"/>
                                  </p:stCondLst>
                                  <p:childTnLst>
                                    <p:set>
                                      <p:cBhvr>
                                        <p:cTn id="182" dur="1" fill="hold">
                                          <p:stCondLst>
                                            <p:cond delay="0"/>
                                          </p:stCondLst>
                                        </p:cTn>
                                        <p:tgtEl>
                                          <p:spTgt spid="104"/>
                                        </p:tgtEl>
                                        <p:attrNameLst>
                                          <p:attrName>style.visibility</p:attrName>
                                        </p:attrNameLst>
                                      </p:cBhvr>
                                      <p:to>
                                        <p:strVal val="visible"/>
                                      </p:to>
                                    </p:set>
                                    <p:animEffect transition="in" filter="wipe(down)">
                                      <p:cBhvr>
                                        <p:cTn id="183" dur="500"/>
                                        <p:tgtEl>
                                          <p:spTgt spid="104"/>
                                        </p:tgtEl>
                                      </p:cBhvr>
                                    </p:animEffect>
                                  </p:childTnLst>
                                </p:cTn>
                              </p:par>
                            </p:childTnLst>
                          </p:cTn>
                        </p:par>
                        <p:par>
                          <p:cTn id="184" fill="hold">
                            <p:stCondLst>
                              <p:cond delay="1500"/>
                            </p:stCondLst>
                            <p:childTnLst>
                              <p:par>
                                <p:cTn id="185" presetID="14" presetClass="entr" presetSubtype="10" fill="hold" grpId="0" nodeType="afterEffect">
                                  <p:stCondLst>
                                    <p:cond delay="0"/>
                                  </p:stCondLst>
                                  <p:childTnLst>
                                    <p:set>
                                      <p:cBhvr>
                                        <p:cTn id="186" dur="1" fill="hold">
                                          <p:stCondLst>
                                            <p:cond delay="0"/>
                                          </p:stCondLst>
                                        </p:cTn>
                                        <p:tgtEl>
                                          <p:spTgt spid="92"/>
                                        </p:tgtEl>
                                        <p:attrNameLst>
                                          <p:attrName>style.visibility</p:attrName>
                                        </p:attrNameLst>
                                      </p:cBhvr>
                                      <p:to>
                                        <p:strVal val="visible"/>
                                      </p:to>
                                    </p:set>
                                    <p:animEffect transition="in" filter="randombar(horizontal)">
                                      <p:cBhvr>
                                        <p:cTn id="187" dur="500"/>
                                        <p:tgtEl>
                                          <p:spTgt spid="92"/>
                                        </p:tgtEl>
                                      </p:cBhvr>
                                    </p:animEffect>
                                  </p:childTnLst>
                                </p:cTn>
                              </p:par>
                            </p:childTnLst>
                          </p:cTn>
                        </p:par>
                        <p:par>
                          <p:cTn id="188" fill="hold">
                            <p:stCondLst>
                              <p:cond delay="2000"/>
                            </p:stCondLst>
                            <p:childTnLst>
                              <p:par>
                                <p:cTn id="189" presetID="2" presetClass="entr" presetSubtype="1" fill="hold" grpId="0" nodeType="afterEffect">
                                  <p:stCondLst>
                                    <p:cond delay="0"/>
                                  </p:stCondLst>
                                  <p:childTnLst>
                                    <p:set>
                                      <p:cBhvr>
                                        <p:cTn id="190" dur="1" fill="hold">
                                          <p:stCondLst>
                                            <p:cond delay="0"/>
                                          </p:stCondLst>
                                        </p:cTn>
                                        <p:tgtEl>
                                          <p:spTgt spid="102"/>
                                        </p:tgtEl>
                                        <p:attrNameLst>
                                          <p:attrName>style.visibility</p:attrName>
                                        </p:attrNameLst>
                                      </p:cBhvr>
                                      <p:to>
                                        <p:strVal val="visible"/>
                                      </p:to>
                                    </p:set>
                                    <p:anim calcmode="lin" valueType="num">
                                      <p:cBhvr additive="base">
                                        <p:cTn id="191" dur="500" fill="hold"/>
                                        <p:tgtEl>
                                          <p:spTgt spid="102"/>
                                        </p:tgtEl>
                                        <p:attrNameLst>
                                          <p:attrName>ppt_x</p:attrName>
                                        </p:attrNameLst>
                                      </p:cBhvr>
                                      <p:tavLst>
                                        <p:tav tm="0">
                                          <p:val>
                                            <p:strVal val="#ppt_x"/>
                                          </p:val>
                                        </p:tav>
                                        <p:tav tm="100000">
                                          <p:val>
                                            <p:strVal val="#ppt_x"/>
                                          </p:val>
                                        </p:tav>
                                      </p:tavLst>
                                    </p:anim>
                                    <p:anim calcmode="lin" valueType="num">
                                      <p:cBhvr additive="base">
                                        <p:cTn id="192" dur="500" fill="hold"/>
                                        <p:tgtEl>
                                          <p:spTgt spid="102"/>
                                        </p:tgtEl>
                                        <p:attrNameLst>
                                          <p:attrName>ppt_y</p:attrName>
                                        </p:attrNameLst>
                                      </p:cBhvr>
                                      <p:tavLst>
                                        <p:tav tm="0">
                                          <p:val>
                                            <p:strVal val="0-#ppt_h/2"/>
                                          </p:val>
                                        </p:tav>
                                        <p:tav tm="100000">
                                          <p:val>
                                            <p:strVal val="#ppt_y"/>
                                          </p:val>
                                        </p:tav>
                                      </p:tavLst>
                                    </p:anim>
                                  </p:childTnLst>
                                </p:cTn>
                              </p:par>
                            </p:childTnLst>
                          </p:cTn>
                        </p:par>
                        <p:par>
                          <p:cTn id="193" fill="hold">
                            <p:stCondLst>
                              <p:cond delay="2500"/>
                            </p:stCondLst>
                            <p:childTnLst>
                              <p:par>
                                <p:cTn id="194" presetID="14" presetClass="entr" presetSubtype="10" fill="hold" grpId="0" nodeType="afterEffect">
                                  <p:stCondLst>
                                    <p:cond delay="0"/>
                                  </p:stCondLst>
                                  <p:childTnLst>
                                    <p:set>
                                      <p:cBhvr>
                                        <p:cTn id="195" dur="1" fill="hold">
                                          <p:stCondLst>
                                            <p:cond delay="0"/>
                                          </p:stCondLst>
                                        </p:cTn>
                                        <p:tgtEl>
                                          <p:spTgt spid="94"/>
                                        </p:tgtEl>
                                        <p:attrNameLst>
                                          <p:attrName>style.visibility</p:attrName>
                                        </p:attrNameLst>
                                      </p:cBhvr>
                                      <p:to>
                                        <p:strVal val="visible"/>
                                      </p:to>
                                    </p:set>
                                    <p:animEffect transition="in" filter="randombar(horizontal)">
                                      <p:cBhvr>
                                        <p:cTn id="196" dur="500"/>
                                        <p:tgtEl>
                                          <p:spTgt spid="94"/>
                                        </p:tgtEl>
                                      </p:cBhvr>
                                    </p:animEffect>
                                  </p:childTnLst>
                                </p:cTn>
                              </p:par>
                            </p:childTnLst>
                          </p:cTn>
                        </p:par>
                        <p:par>
                          <p:cTn id="197" fill="hold">
                            <p:stCondLst>
                              <p:cond delay="3000"/>
                            </p:stCondLst>
                            <p:childTnLst>
                              <p:par>
                                <p:cTn id="198" presetID="14" presetClass="entr" presetSubtype="10" fill="hold" grpId="0" nodeType="afterEffect">
                                  <p:stCondLst>
                                    <p:cond delay="0"/>
                                  </p:stCondLst>
                                  <p:childTnLst>
                                    <p:set>
                                      <p:cBhvr>
                                        <p:cTn id="199" dur="1" fill="hold">
                                          <p:stCondLst>
                                            <p:cond delay="0"/>
                                          </p:stCondLst>
                                        </p:cTn>
                                        <p:tgtEl>
                                          <p:spTgt spid="101"/>
                                        </p:tgtEl>
                                        <p:attrNameLst>
                                          <p:attrName>style.visibility</p:attrName>
                                        </p:attrNameLst>
                                      </p:cBhvr>
                                      <p:to>
                                        <p:strVal val="visible"/>
                                      </p:to>
                                    </p:set>
                                    <p:animEffect transition="in" filter="randombar(horizontal)">
                                      <p:cBhvr>
                                        <p:cTn id="200" dur="500"/>
                                        <p:tgtEl>
                                          <p:spTgt spid="101"/>
                                        </p:tgtEl>
                                      </p:cBhvr>
                                    </p:animEffect>
                                  </p:childTnLst>
                                </p:cTn>
                              </p:par>
                            </p:childTnLst>
                          </p:cTn>
                        </p:par>
                        <p:par>
                          <p:cTn id="201" fill="hold">
                            <p:stCondLst>
                              <p:cond delay="3500"/>
                            </p:stCondLst>
                            <p:childTnLst>
                              <p:par>
                                <p:cTn id="202" presetID="22" presetClass="entr" presetSubtype="4" fill="hold" nodeType="afterEffect">
                                  <p:stCondLst>
                                    <p:cond delay="0"/>
                                  </p:stCondLst>
                                  <p:childTnLst>
                                    <p:set>
                                      <p:cBhvr>
                                        <p:cTn id="203" dur="1" fill="hold">
                                          <p:stCondLst>
                                            <p:cond delay="0"/>
                                          </p:stCondLst>
                                        </p:cTn>
                                        <p:tgtEl>
                                          <p:spTgt spid="106"/>
                                        </p:tgtEl>
                                        <p:attrNameLst>
                                          <p:attrName>style.visibility</p:attrName>
                                        </p:attrNameLst>
                                      </p:cBhvr>
                                      <p:to>
                                        <p:strVal val="visible"/>
                                      </p:to>
                                    </p:set>
                                    <p:animEffect transition="in" filter="wipe(down)">
                                      <p:cBhvr>
                                        <p:cTn id="204" dur="500"/>
                                        <p:tgtEl>
                                          <p:spTgt spid="106"/>
                                        </p:tgtEl>
                                      </p:cBhvr>
                                    </p:animEffect>
                                  </p:childTnLst>
                                </p:cTn>
                              </p:par>
                            </p:childTnLst>
                          </p:cTn>
                        </p:par>
                        <p:par>
                          <p:cTn id="205" fill="hold">
                            <p:stCondLst>
                              <p:cond delay="4000"/>
                            </p:stCondLst>
                            <p:childTnLst>
                              <p:par>
                                <p:cTn id="206" presetID="14" presetClass="entr" presetSubtype="10" fill="hold" grpId="0" nodeType="afterEffect">
                                  <p:stCondLst>
                                    <p:cond delay="0"/>
                                  </p:stCondLst>
                                  <p:childTnLst>
                                    <p:set>
                                      <p:cBhvr>
                                        <p:cTn id="207" dur="1" fill="hold">
                                          <p:stCondLst>
                                            <p:cond delay="0"/>
                                          </p:stCondLst>
                                        </p:cTn>
                                        <p:tgtEl>
                                          <p:spTgt spid="103"/>
                                        </p:tgtEl>
                                        <p:attrNameLst>
                                          <p:attrName>style.visibility</p:attrName>
                                        </p:attrNameLst>
                                      </p:cBhvr>
                                      <p:to>
                                        <p:strVal val="visible"/>
                                      </p:to>
                                    </p:set>
                                    <p:animEffect transition="in" filter="randombar(horizontal)">
                                      <p:cBhvr>
                                        <p:cTn id="208" dur="500"/>
                                        <p:tgtEl>
                                          <p:spTgt spid="103"/>
                                        </p:tgtEl>
                                      </p:cBhvr>
                                    </p:animEffect>
                                  </p:childTnLst>
                                </p:cTn>
                              </p:par>
                            </p:childTnLst>
                          </p:cTn>
                        </p:par>
                        <p:par>
                          <p:cTn id="209" fill="hold">
                            <p:stCondLst>
                              <p:cond delay="4500"/>
                            </p:stCondLst>
                            <p:childTnLst>
                              <p:par>
                                <p:cTn id="210" presetID="2" presetClass="entr" presetSubtype="1" fill="hold" grpId="0" nodeType="afterEffect">
                                  <p:stCondLst>
                                    <p:cond delay="0"/>
                                  </p:stCondLst>
                                  <p:childTnLst>
                                    <p:set>
                                      <p:cBhvr>
                                        <p:cTn id="211" dur="1" fill="hold">
                                          <p:stCondLst>
                                            <p:cond delay="0"/>
                                          </p:stCondLst>
                                        </p:cTn>
                                        <p:tgtEl>
                                          <p:spTgt spid="107"/>
                                        </p:tgtEl>
                                        <p:attrNameLst>
                                          <p:attrName>style.visibility</p:attrName>
                                        </p:attrNameLst>
                                      </p:cBhvr>
                                      <p:to>
                                        <p:strVal val="visible"/>
                                      </p:to>
                                    </p:set>
                                    <p:anim calcmode="lin" valueType="num">
                                      <p:cBhvr additive="base">
                                        <p:cTn id="212" dur="500" fill="hold"/>
                                        <p:tgtEl>
                                          <p:spTgt spid="107"/>
                                        </p:tgtEl>
                                        <p:attrNameLst>
                                          <p:attrName>ppt_x</p:attrName>
                                        </p:attrNameLst>
                                      </p:cBhvr>
                                      <p:tavLst>
                                        <p:tav tm="0">
                                          <p:val>
                                            <p:strVal val="#ppt_x"/>
                                          </p:val>
                                        </p:tav>
                                        <p:tav tm="100000">
                                          <p:val>
                                            <p:strVal val="#ppt_x"/>
                                          </p:val>
                                        </p:tav>
                                      </p:tavLst>
                                    </p:anim>
                                    <p:anim calcmode="lin" valueType="num">
                                      <p:cBhvr additive="base">
                                        <p:cTn id="213" dur="500" fill="hold"/>
                                        <p:tgtEl>
                                          <p:spTgt spid="107"/>
                                        </p:tgtEl>
                                        <p:attrNameLst>
                                          <p:attrName>ppt_y</p:attrName>
                                        </p:attrNameLst>
                                      </p:cBhvr>
                                      <p:tavLst>
                                        <p:tav tm="0">
                                          <p:val>
                                            <p:strVal val="0-#ppt_h/2"/>
                                          </p:val>
                                        </p:tav>
                                        <p:tav tm="100000">
                                          <p:val>
                                            <p:strVal val="#ppt_y"/>
                                          </p:val>
                                        </p:tav>
                                      </p:tavLst>
                                    </p:anim>
                                  </p:childTnLst>
                                </p:cTn>
                              </p:par>
                            </p:childTnLst>
                          </p:cTn>
                        </p:par>
                        <p:par>
                          <p:cTn id="214" fill="hold">
                            <p:stCondLst>
                              <p:cond delay="5000"/>
                            </p:stCondLst>
                            <p:childTnLst>
                              <p:par>
                                <p:cTn id="215" presetID="14" presetClass="entr" presetSubtype="10" fill="hold" grpId="0" nodeType="afterEffect">
                                  <p:stCondLst>
                                    <p:cond delay="0"/>
                                  </p:stCondLst>
                                  <p:childTnLst>
                                    <p:set>
                                      <p:cBhvr>
                                        <p:cTn id="216" dur="1" fill="hold">
                                          <p:stCondLst>
                                            <p:cond delay="0"/>
                                          </p:stCondLst>
                                        </p:cTn>
                                        <p:tgtEl>
                                          <p:spTgt spid="93"/>
                                        </p:tgtEl>
                                        <p:attrNameLst>
                                          <p:attrName>style.visibility</p:attrName>
                                        </p:attrNameLst>
                                      </p:cBhvr>
                                      <p:to>
                                        <p:strVal val="visible"/>
                                      </p:to>
                                    </p:set>
                                    <p:animEffect transition="in" filter="randombar(horizontal)">
                                      <p:cBhvr>
                                        <p:cTn id="217" dur="500"/>
                                        <p:tgtEl>
                                          <p:spTgt spid="93"/>
                                        </p:tgtEl>
                                      </p:cBhvr>
                                    </p:animEffect>
                                  </p:childTnLst>
                                </p:cTn>
                              </p:par>
                            </p:childTnLst>
                          </p:cTn>
                        </p:par>
                        <p:par>
                          <p:cTn id="218" fill="hold">
                            <p:stCondLst>
                              <p:cond delay="5500"/>
                            </p:stCondLst>
                            <p:childTnLst>
                              <p:par>
                                <p:cTn id="219" presetID="2" presetClass="entr" presetSubtype="1" fill="hold" grpId="0" nodeType="afterEffect">
                                  <p:stCondLst>
                                    <p:cond delay="0"/>
                                  </p:stCondLst>
                                  <p:childTnLst>
                                    <p:set>
                                      <p:cBhvr>
                                        <p:cTn id="220" dur="1" fill="hold">
                                          <p:stCondLst>
                                            <p:cond delay="0"/>
                                          </p:stCondLst>
                                        </p:cTn>
                                        <p:tgtEl>
                                          <p:spTgt spid="105"/>
                                        </p:tgtEl>
                                        <p:attrNameLst>
                                          <p:attrName>style.visibility</p:attrName>
                                        </p:attrNameLst>
                                      </p:cBhvr>
                                      <p:to>
                                        <p:strVal val="visible"/>
                                      </p:to>
                                    </p:set>
                                    <p:anim calcmode="lin" valueType="num">
                                      <p:cBhvr additive="base">
                                        <p:cTn id="221" dur="500" fill="hold"/>
                                        <p:tgtEl>
                                          <p:spTgt spid="105"/>
                                        </p:tgtEl>
                                        <p:attrNameLst>
                                          <p:attrName>ppt_x</p:attrName>
                                        </p:attrNameLst>
                                      </p:cBhvr>
                                      <p:tavLst>
                                        <p:tav tm="0">
                                          <p:val>
                                            <p:strVal val="#ppt_x"/>
                                          </p:val>
                                        </p:tav>
                                        <p:tav tm="100000">
                                          <p:val>
                                            <p:strVal val="#ppt_x"/>
                                          </p:val>
                                        </p:tav>
                                      </p:tavLst>
                                    </p:anim>
                                    <p:anim calcmode="lin" valueType="num">
                                      <p:cBhvr additive="base">
                                        <p:cTn id="222" dur="500" fill="hold"/>
                                        <p:tgtEl>
                                          <p:spTgt spid="105"/>
                                        </p:tgtEl>
                                        <p:attrNameLst>
                                          <p:attrName>ppt_y</p:attrName>
                                        </p:attrNameLst>
                                      </p:cBhvr>
                                      <p:tavLst>
                                        <p:tav tm="0">
                                          <p:val>
                                            <p:strVal val="0-#ppt_h/2"/>
                                          </p:val>
                                        </p:tav>
                                        <p:tav tm="100000">
                                          <p:val>
                                            <p:strVal val="#ppt_y"/>
                                          </p:val>
                                        </p:tav>
                                      </p:tavLst>
                                    </p:anim>
                                  </p:childTnLst>
                                </p:cTn>
                              </p:par>
                            </p:childTnLst>
                          </p:cTn>
                        </p:par>
                        <p:par>
                          <p:cTn id="223" fill="hold">
                            <p:stCondLst>
                              <p:cond delay="6000"/>
                            </p:stCondLst>
                            <p:childTnLst>
                              <p:par>
                                <p:cTn id="224" presetID="22" presetClass="entr" presetSubtype="4" fill="hold" nodeType="afterEffect">
                                  <p:stCondLst>
                                    <p:cond delay="0"/>
                                  </p:stCondLst>
                                  <p:childTnLst>
                                    <p:set>
                                      <p:cBhvr>
                                        <p:cTn id="225" dur="1" fill="hold">
                                          <p:stCondLst>
                                            <p:cond delay="0"/>
                                          </p:stCondLst>
                                        </p:cTn>
                                        <p:tgtEl>
                                          <p:spTgt spid="108"/>
                                        </p:tgtEl>
                                        <p:attrNameLst>
                                          <p:attrName>style.visibility</p:attrName>
                                        </p:attrNameLst>
                                      </p:cBhvr>
                                      <p:to>
                                        <p:strVal val="visible"/>
                                      </p:to>
                                    </p:set>
                                    <p:animEffect transition="in" filter="wipe(down)">
                                      <p:cBhvr>
                                        <p:cTn id="226" dur="500"/>
                                        <p:tgtEl>
                                          <p:spTgt spid="108"/>
                                        </p:tgtEl>
                                      </p:cBhvr>
                                    </p:animEffect>
                                  </p:childTnLst>
                                </p:cTn>
                              </p:par>
                            </p:childTnLst>
                          </p:cTn>
                        </p:par>
                        <p:par>
                          <p:cTn id="227" fill="hold">
                            <p:stCondLst>
                              <p:cond delay="6500"/>
                            </p:stCondLst>
                            <p:childTnLst>
                              <p:par>
                                <p:cTn id="228" presetID="14" presetClass="entr" presetSubtype="10" fill="hold" grpId="0" nodeType="afterEffect">
                                  <p:stCondLst>
                                    <p:cond delay="0"/>
                                  </p:stCondLst>
                                  <p:childTnLst>
                                    <p:set>
                                      <p:cBhvr>
                                        <p:cTn id="229" dur="1" fill="hold">
                                          <p:stCondLst>
                                            <p:cond delay="0"/>
                                          </p:stCondLst>
                                        </p:cTn>
                                        <p:tgtEl>
                                          <p:spTgt spid="109"/>
                                        </p:tgtEl>
                                        <p:attrNameLst>
                                          <p:attrName>style.visibility</p:attrName>
                                        </p:attrNameLst>
                                      </p:cBhvr>
                                      <p:to>
                                        <p:strVal val="visible"/>
                                      </p:to>
                                    </p:set>
                                    <p:animEffect transition="in" filter="randombar(horizontal)">
                                      <p:cBhvr>
                                        <p:cTn id="230"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2" grpId="0"/>
      <p:bldP spid="14" grpId="0"/>
      <p:bldP spid="28" grpId="0"/>
      <p:bldP spid="46" grpId="0"/>
      <p:bldP spid="62" grpId="0"/>
      <p:bldP spid="64" grpId="0"/>
      <p:bldP spid="66" grpId="0"/>
      <p:bldP spid="69" grpId="0"/>
      <p:bldP spid="71" grpId="0"/>
      <p:bldP spid="73" grpId="0"/>
      <p:bldP spid="74" grpId="0"/>
      <p:bldP spid="75" grpId="0"/>
      <p:bldP spid="76" grpId="0"/>
      <p:bldP spid="77" grpId="0"/>
      <p:bldP spid="80" grpId="0"/>
      <p:bldP spid="82" grpId="0"/>
      <p:bldP spid="83" grpId="0"/>
      <p:bldP spid="84" grpId="0"/>
      <p:bldP spid="86" grpId="0"/>
      <p:bldP spid="88" grpId="0"/>
      <p:bldP spid="90" grpId="0"/>
      <p:bldP spid="92" grpId="0"/>
      <p:bldP spid="93" grpId="0"/>
      <p:bldP spid="94" grpId="0"/>
      <p:bldP spid="95" grpId="0"/>
      <p:bldP spid="96" grpId="0"/>
      <p:bldP spid="99" grpId="0"/>
      <p:bldP spid="101" grpId="0"/>
      <p:bldP spid="102" grpId="0"/>
      <p:bldP spid="103" grpId="0"/>
      <p:bldP spid="105" grpId="0"/>
      <p:bldP spid="107" grpId="0"/>
      <p:bldP spid="1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BE061F7-3BAE-3CEB-162F-6981EA2ABDFC}"/>
              </a:ext>
            </a:extLst>
          </p:cNvPr>
          <p:cNvSpPr/>
          <p:nvPr/>
        </p:nvSpPr>
        <p:spPr>
          <a:xfrm>
            <a:off x="702585" y="1270021"/>
            <a:ext cx="3005817" cy="504505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4" name="TextBox 3">
            <a:extLst>
              <a:ext uri="{FF2B5EF4-FFF2-40B4-BE49-F238E27FC236}">
                <a16:creationId xmlns:a16="http://schemas.microsoft.com/office/drawing/2014/main" xmlns="" id="{30DA6B54-D57E-9809-6842-11E2A2DCF0ED}"/>
              </a:ext>
            </a:extLst>
          </p:cNvPr>
          <p:cNvSpPr txBox="1"/>
          <p:nvPr/>
        </p:nvSpPr>
        <p:spPr>
          <a:xfrm>
            <a:off x="241595" y="2528216"/>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6" name="TextBox 5">
            <a:extLst>
              <a:ext uri="{FF2B5EF4-FFF2-40B4-BE49-F238E27FC236}">
                <a16:creationId xmlns:a16="http://schemas.microsoft.com/office/drawing/2014/main" xmlns="" id="{77D06D6A-C093-0E55-0E53-2A6CAE308BFA}"/>
              </a:ext>
            </a:extLst>
          </p:cNvPr>
          <p:cNvSpPr txBox="1"/>
          <p:nvPr/>
        </p:nvSpPr>
        <p:spPr>
          <a:xfrm>
            <a:off x="2886254" y="200659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8" name="TextBox 7">
            <a:extLst>
              <a:ext uri="{FF2B5EF4-FFF2-40B4-BE49-F238E27FC236}">
                <a16:creationId xmlns:a16="http://schemas.microsoft.com/office/drawing/2014/main" xmlns="" id="{29877845-D4BF-3196-19C4-6B64D28447CA}"/>
              </a:ext>
            </a:extLst>
          </p:cNvPr>
          <p:cNvSpPr txBox="1"/>
          <p:nvPr/>
        </p:nvSpPr>
        <p:spPr>
          <a:xfrm>
            <a:off x="2631385" y="2000644"/>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7</a:t>
            </a:r>
          </a:p>
        </p:txBody>
      </p:sp>
      <p:sp>
        <p:nvSpPr>
          <p:cNvPr id="12" name="TextBox 11">
            <a:extLst>
              <a:ext uri="{FF2B5EF4-FFF2-40B4-BE49-F238E27FC236}">
                <a16:creationId xmlns:a16="http://schemas.microsoft.com/office/drawing/2014/main" xmlns="" id="{4E2B721C-6E4D-18C9-984A-5D880199840D}"/>
              </a:ext>
            </a:extLst>
          </p:cNvPr>
          <p:cNvSpPr txBox="1"/>
          <p:nvPr/>
        </p:nvSpPr>
        <p:spPr>
          <a:xfrm>
            <a:off x="-92072" y="1446563"/>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5 428</a:t>
            </a:r>
          </a:p>
        </p:txBody>
      </p:sp>
      <p:sp>
        <p:nvSpPr>
          <p:cNvPr id="14" name="TextBox 13">
            <a:extLst>
              <a:ext uri="{FF2B5EF4-FFF2-40B4-BE49-F238E27FC236}">
                <a16:creationId xmlns:a16="http://schemas.microsoft.com/office/drawing/2014/main" xmlns="" id="{32861BBC-C565-9B74-D49C-4F02E2A43652}"/>
              </a:ext>
            </a:extLst>
          </p:cNvPr>
          <p:cNvSpPr txBox="1"/>
          <p:nvPr/>
        </p:nvSpPr>
        <p:spPr>
          <a:xfrm>
            <a:off x="1647517" y="1446563"/>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cxnSp>
        <p:nvCxnSpPr>
          <p:cNvPr id="16" name="Straight Connector 15">
            <a:extLst>
              <a:ext uri="{FF2B5EF4-FFF2-40B4-BE49-F238E27FC236}">
                <a16:creationId xmlns:a16="http://schemas.microsoft.com/office/drawing/2014/main" xmlns="" id="{10650449-235B-2FB0-E99E-152203914A2D}"/>
              </a:ext>
            </a:extLst>
          </p:cNvPr>
          <p:cNvCxnSpPr>
            <a:cxnSpLocks/>
          </p:cNvCxnSpPr>
          <p:nvPr/>
        </p:nvCxnSpPr>
        <p:spPr>
          <a:xfrm>
            <a:off x="2278058" y="2035947"/>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BFF02665-02AA-77D0-8151-4EDF766DB5F6}"/>
              </a:ext>
            </a:extLst>
          </p:cNvPr>
          <p:cNvCxnSpPr>
            <a:cxnSpLocks/>
          </p:cNvCxnSpPr>
          <p:nvPr/>
        </p:nvCxnSpPr>
        <p:spPr>
          <a:xfrm flipV="1">
            <a:off x="2278058" y="1550692"/>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xmlns="" id="{1F261D95-0559-A900-2E93-3F0433F9FCCA}"/>
              </a:ext>
            </a:extLst>
          </p:cNvPr>
          <p:cNvSpPr txBox="1"/>
          <p:nvPr/>
        </p:nvSpPr>
        <p:spPr>
          <a:xfrm>
            <a:off x="1619228" y="20037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30" name="TextBox 29">
            <a:extLst>
              <a:ext uri="{FF2B5EF4-FFF2-40B4-BE49-F238E27FC236}">
                <a16:creationId xmlns:a16="http://schemas.microsoft.com/office/drawing/2014/main" xmlns="" id="{0A90876B-24B4-A09A-BA19-6368F05A3B00}"/>
              </a:ext>
            </a:extLst>
          </p:cNvPr>
          <p:cNvSpPr txBox="1"/>
          <p:nvPr/>
        </p:nvSpPr>
        <p:spPr>
          <a:xfrm>
            <a:off x="834961" y="1919600"/>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46" name="TextBox 45">
            <a:extLst>
              <a:ext uri="{FF2B5EF4-FFF2-40B4-BE49-F238E27FC236}">
                <a16:creationId xmlns:a16="http://schemas.microsoft.com/office/drawing/2014/main" xmlns="" id="{44B491EF-7AB0-1E5C-D551-66B573F09BAB}"/>
              </a:ext>
            </a:extLst>
          </p:cNvPr>
          <p:cNvSpPr txBox="1"/>
          <p:nvPr/>
        </p:nvSpPr>
        <p:spPr>
          <a:xfrm>
            <a:off x="498389" y="29549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14</a:t>
            </a:r>
          </a:p>
        </p:txBody>
      </p:sp>
      <p:sp>
        <p:nvSpPr>
          <p:cNvPr id="62" name="TextBox 61">
            <a:extLst>
              <a:ext uri="{FF2B5EF4-FFF2-40B4-BE49-F238E27FC236}">
                <a16:creationId xmlns:a16="http://schemas.microsoft.com/office/drawing/2014/main" xmlns="" id="{629F6C6E-6FA9-B31B-941B-1979D040DEAF}"/>
              </a:ext>
            </a:extLst>
          </p:cNvPr>
          <p:cNvSpPr txBox="1"/>
          <p:nvPr/>
        </p:nvSpPr>
        <p:spPr>
          <a:xfrm>
            <a:off x="1235614" y="2482091"/>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64" name="TextBox 63">
            <a:extLst>
              <a:ext uri="{FF2B5EF4-FFF2-40B4-BE49-F238E27FC236}">
                <a16:creationId xmlns:a16="http://schemas.microsoft.com/office/drawing/2014/main" xmlns="" id="{47886763-F9A8-C4E1-3F74-0A3595E8555F}"/>
              </a:ext>
            </a:extLst>
          </p:cNvPr>
          <p:cNvSpPr txBox="1"/>
          <p:nvPr/>
        </p:nvSpPr>
        <p:spPr>
          <a:xfrm>
            <a:off x="1231192" y="340745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cxnSp>
        <p:nvCxnSpPr>
          <p:cNvPr id="65" name="Straight Connector 64">
            <a:extLst>
              <a:ext uri="{FF2B5EF4-FFF2-40B4-BE49-F238E27FC236}">
                <a16:creationId xmlns:a16="http://schemas.microsoft.com/office/drawing/2014/main" xmlns="" id="{EB2DE07D-8189-42D6-2F79-E7EC505DE84A}"/>
              </a:ext>
            </a:extLst>
          </p:cNvPr>
          <p:cNvCxnSpPr>
            <a:cxnSpLocks/>
          </p:cNvCxnSpPr>
          <p:nvPr/>
        </p:nvCxnSpPr>
        <p:spPr>
          <a:xfrm>
            <a:off x="993778" y="256222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xmlns="" id="{1B9D9F78-B081-EA64-DD5E-2CF33ED49F7D}"/>
              </a:ext>
            </a:extLst>
          </p:cNvPr>
          <p:cNvSpPr txBox="1"/>
          <p:nvPr/>
        </p:nvSpPr>
        <p:spPr>
          <a:xfrm>
            <a:off x="1536703" y="3758441"/>
            <a:ext cx="50989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68" name="Straight Connector 67">
            <a:extLst>
              <a:ext uri="{FF2B5EF4-FFF2-40B4-BE49-F238E27FC236}">
                <a16:creationId xmlns:a16="http://schemas.microsoft.com/office/drawing/2014/main" xmlns="" id="{7B47F26A-3D1C-FA83-F32A-BF06280ED958}"/>
              </a:ext>
            </a:extLst>
          </p:cNvPr>
          <p:cNvCxnSpPr>
            <a:cxnSpLocks/>
          </p:cNvCxnSpPr>
          <p:nvPr/>
        </p:nvCxnSpPr>
        <p:spPr>
          <a:xfrm>
            <a:off x="1063376" y="3505200"/>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xmlns="" id="{DB3C0372-13BC-6E97-B6EB-FC9300774419}"/>
              </a:ext>
            </a:extLst>
          </p:cNvPr>
          <p:cNvSpPr txBox="1"/>
          <p:nvPr/>
        </p:nvSpPr>
        <p:spPr>
          <a:xfrm>
            <a:off x="1507417" y="339793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cxnSp>
        <p:nvCxnSpPr>
          <p:cNvPr id="70" name="Straight Connector 69">
            <a:extLst>
              <a:ext uri="{FF2B5EF4-FFF2-40B4-BE49-F238E27FC236}">
                <a16:creationId xmlns:a16="http://schemas.microsoft.com/office/drawing/2014/main" xmlns="" id="{2CD01FB1-7828-8ADE-C8F8-61BD90409C51}"/>
              </a:ext>
            </a:extLst>
          </p:cNvPr>
          <p:cNvCxnSpPr>
            <a:cxnSpLocks/>
          </p:cNvCxnSpPr>
          <p:nvPr/>
        </p:nvCxnSpPr>
        <p:spPr>
          <a:xfrm>
            <a:off x="1374778" y="439102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xmlns="" id="{1679E5DC-49DB-5E9D-5311-98E19BCF5FB3}"/>
              </a:ext>
            </a:extLst>
          </p:cNvPr>
          <p:cNvSpPr txBox="1"/>
          <p:nvPr/>
        </p:nvSpPr>
        <p:spPr>
          <a:xfrm>
            <a:off x="860339" y="43169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110" name="TextBox 109">
            <a:extLst>
              <a:ext uri="{FF2B5EF4-FFF2-40B4-BE49-F238E27FC236}">
                <a16:creationId xmlns:a16="http://schemas.microsoft.com/office/drawing/2014/main" xmlns="" id="{7B9A077F-D78E-2C18-FA91-B0644B1603C4}"/>
              </a:ext>
            </a:extLst>
          </p:cNvPr>
          <p:cNvSpPr txBox="1"/>
          <p:nvPr/>
        </p:nvSpPr>
        <p:spPr>
          <a:xfrm>
            <a:off x="704850" y="285750"/>
            <a:ext cx="80010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b)</a:t>
            </a:r>
          </a:p>
        </p:txBody>
      </p:sp>
      <p:sp>
        <p:nvSpPr>
          <p:cNvPr id="19" name="TextBox 18">
            <a:extLst>
              <a:ext uri="{FF2B5EF4-FFF2-40B4-BE49-F238E27FC236}">
                <a16:creationId xmlns:a16="http://schemas.microsoft.com/office/drawing/2014/main" xmlns="" id="{8169A7B1-C49F-9E64-D8C0-B555EC637DA4}"/>
              </a:ext>
            </a:extLst>
          </p:cNvPr>
          <p:cNvSpPr txBox="1"/>
          <p:nvPr/>
        </p:nvSpPr>
        <p:spPr>
          <a:xfrm>
            <a:off x="1127039" y="43265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8</a:t>
            </a:r>
          </a:p>
        </p:txBody>
      </p:sp>
      <p:sp>
        <p:nvSpPr>
          <p:cNvPr id="24" name="TextBox 23">
            <a:extLst>
              <a:ext uri="{FF2B5EF4-FFF2-40B4-BE49-F238E27FC236}">
                <a16:creationId xmlns:a16="http://schemas.microsoft.com/office/drawing/2014/main" xmlns="" id="{F73D6279-46F6-9CE8-EDCC-DD33E677ABCC}"/>
              </a:ext>
            </a:extLst>
          </p:cNvPr>
          <p:cNvSpPr txBox="1"/>
          <p:nvPr/>
        </p:nvSpPr>
        <p:spPr>
          <a:xfrm>
            <a:off x="3133904" y="199707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26" name="TextBox 25">
            <a:extLst>
              <a:ext uri="{FF2B5EF4-FFF2-40B4-BE49-F238E27FC236}">
                <a16:creationId xmlns:a16="http://schemas.microsoft.com/office/drawing/2014/main" xmlns="" id="{7804DCD7-D8B3-6593-22BB-6C2E83AAAF2E}"/>
              </a:ext>
            </a:extLst>
          </p:cNvPr>
          <p:cNvSpPr txBox="1"/>
          <p:nvPr/>
        </p:nvSpPr>
        <p:spPr>
          <a:xfrm>
            <a:off x="1136564" y="48313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8</a:t>
            </a:r>
          </a:p>
        </p:txBody>
      </p:sp>
      <p:cxnSp>
        <p:nvCxnSpPr>
          <p:cNvPr id="27" name="Straight Connector 26">
            <a:extLst>
              <a:ext uri="{FF2B5EF4-FFF2-40B4-BE49-F238E27FC236}">
                <a16:creationId xmlns:a16="http://schemas.microsoft.com/office/drawing/2014/main" xmlns="" id="{56258F1D-E8D5-56EC-56D2-9A26584D3E09}"/>
              </a:ext>
            </a:extLst>
          </p:cNvPr>
          <p:cNvCxnSpPr>
            <a:cxnSpLocks/>
          </p:cNvCxnSpPr>
          <p:nvPr/>
        </p:nvCxnSpPr>
        <p:spPr>
          <a:xfrm>
            <a:off x="1441453" y="534352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xmlns="" id="{C950D22B-0064-8ACE-8F1E-B8EE829D23F8}"/>
              </a:ext>
            </a:extLst>
          </p:cNvPr>
          <p:cNvSpPr txBox="1"/>
          <p:nvPr/>
        </p:nvSpPr>
        <p:spPr>
          <a:xfrm>
            <a:off x="1174664" y="53361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34" name="Rectangle 33">
            <a:extLst>
              <a:ext uri="{FF2B5EF4-FFF2-40B4-BE49-F238E27FC236}">
                <a16:creationId xmlns:a16="http://schemas.microsoft.com/office/drawing/2014/main" xmlns="" id="{DB02D203-617D-CFFA-5762-9B7C6A47A1D6}"/>
              </a:ext>
            </a:extLst>
          </p:cNvPr>
          <p:cNvSpPr/>
          <p:nvPr/>
        </p:nvSpPr>
        <p:spPr>
          <a:xfrm>
            <a:off x="4750710" y="1250971"/>
            <a:ext cx="3005817" cy="504505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35" name="TextBox 34">
            <a:extLst>
              <a:ext uri="{FF2B5EF4-FFF2-40B4-BE49-F238E27FC236}">
                <a16:creationId xmlns:a16="http://schemas.microsoft.com/office/drawing/2014/main" xmlns="" id="{D737A5B3-B496-DE93-3B17-FF7610D7E07D}"/>
              </a:ext>
            </a:extLst>
          </p:cNvPr>
          <p:cNvSpPr txBox="1"/>
          <p:nvPr/>
        </p:nvSpPr>
        <p:spPr>
          <a:xfrm>
            <a:off x="4289720" y="2509166"/>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36" name="TextBox 35">
            <a:extLst>
              <a:ext uri="{FF2B5EF4-FFF2-40B4-BE49-F238E27FC236}">
                <a16:creationId xmlns:a16="http://schemas.microsoft.com/office/drawing/2014/main" xmlns="" id="{EA71B4A7-E09F-26A5-08D8-B265DF6C8AF5}"/>
              </a:ext>
            </a:extLst>
          </p:cNvPr>
          <p:cNvSpPr txBox="1"/>
          <p:nvPr/>
        </p:nvSpPr>
        <p:spPr>
          <a:xfrm>
            <a:off x="6934379" y="198754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4</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37" name="TextBox 36">
            <a:extLst>
              <a:ext uri="{FF2B5EF4-FFF2-40B4-BE49-F238E27FC236}">
                <a16:creationId xmlns:a16="http://schemas.microsoft.com/office/drawing/2014/main" xmlns="" id="{0C1497E5-82EA-3E34-9D23-FC5893141F93}"/>
              </a:ext>
            </a:extLst>
          </p:cNvPr>
          <p:cNvSpPr txBox="1"/>
          <p:nvPr/>
        </p:nvSpPr>
        <p:spPr>
          <a:xfrm>
            <a:off x="6679510" y="1981594"/>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38" name="TextBox 37">
            <a:extLst>
              <a:ext uri="{FF2B5EF4-FFF2-40B4-BE49-F238E27FC236}">
                <a16:creationId xmlns:a16="http://schemas.microsoft.com/office/drawing/2014/main" xmlns="" id="{BD3D178A-BBD8-020C-BBDE-BDAD86FBF6A8}"/>
              </a:ext>
            </a:extLst>
          </p:cNvPr>
          <p:cNvSpPr txBox="1"/>
          <p:nvPr/>
        </p:nvSpPr>
        <p:spPr>
          <a:xfrm>
            <a:off x="3956053" y="1427513"/>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6 729</a:t>
            </a:r>
          </a:p>
        </p:txBody>
      </p:sp>
      <p:sp>
        <p:nvSpPr>
          <p:cNvPr id="39" name="TextBox 38">
            <a:extLst>
              <a:ext uri="{FF2B5EF4-FFF2-40B4-BE49-F238E27FC236}">
                <a16:creationId xmlns:a16="http://schemas.microsoft.com/office/drawing/2014/main" xmlns="" id="{9F016ED1-AC16-133E-810A-A4D851273242}"/>
              </a:ext>
            </a:extLst>
          </p:cNvPr>
          <p:cNvSpPr txBox="1"/>
          <p:nvPr/>
        </p:nvSpPr>
        <p:spPr>
          <a:xfrm>
            <a:off x="5695642" y="1427513"/>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3</a:t>
            </a:r>
          </a:p>
        </p:txBody>
      </p:sp>
      <p:cxnSp>
        <p:nvCxnSpPr>
          <p:cNvPr id="40" name="Straight Connector 39">
            <a:extLst>
              <a:ext uri="{FF2B5EF4-FFF2-40B4-BE49-F238E27FC236}">
                <a16:creationId xmlns:a16="http://schemas.microsoft.com/office/drawing/2014/main" xmlns="" id="{3415024D-56FD-92F5-8185-C0F9B4501E2A}"/>
              </a:ext>
            </a:extLst>
          </p:cNvPr>
          <p:cNvCxnSpPr>
            <a:cxnSpLocks/>
          </p:cNvCxnSpPr>
          <p:nvPr/>
        </p:nvCxnSpPr>
        <p:spPr>
          <a:xfrm>
            <a:off x="6326183" y="2016897"/>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xmlns="" id="{7C758881-0E8E-3B16-33F5-C12D2C883F21}"/>
              </a:ext>
            </a:extLst>
          </p:cNvPr>
          <p:cNvCxnSpPr>
            <a:cxnSpLocks/>
          </p:cNvCxnSpPr>
          <p:nvPr/>
        </p:nvCxnSpPr>
        <p:spPr>
          <a:xfrm flipV="1">
            <a:off x="6326183" y="1531642"/>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xmlns="" id="{3F0CB5EA-651C-7D1B-7949-2818A167A712}"/>
              </a:ext>
            </a:extLst>
          </p:cNvPr>
          <p:cNvSpPr txBox="1"/>
          <p:nvPr/>
        </p:nvSpPr>
        <p:spPr>
          <a:xfrm>
            <a:off x="5667353" y="19846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43" name="TextBox 42">
            <a:extLst>
              <a:ext uri="{FF2B5EF4-FFF2-40B4-BE49-F238E27FC236}">
                <a16:creationId xmlns:a16="http://schemas.microsoft.com/office/drawing/2014/main" xmlns="" id="{4B4C5203-5928-FB48-AAF5-BE0471772B06}"/>
              </a:ext>
            </a:extLst>
          </p:cNvPr>
          <p:cNvSpPr txBox="1"/>
          <p:nvPr/>
        </p:nvSpPr>
        <p:spPr>
          <a:xfrm>
            <a:off x="4883086" y="1900550"/>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44" name="TextBox 43">
            <a:extLst>
              <a:ext uri="{FF2B5EF4-FFF2-40B4-BE49-F238E27FC236}">
                <a16:creationId xmlns:a16="http://schemas.microsoft.com/office/drawing/2014/main" xmlns="" id="{79D408D1-501F-7D73-91AC-519A3FE4EDBD}"/>
              </a:ext>
            </a:extLst>
          </p:cNvPr>
          <p:cNvSpPr txBox="1"/>
          <p:nvPr/>
        </p:nvSpPr>
        <p:spPr>
          <a:xfrm>
            <a:off x="4546514" y="29358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45" name="TextBox 44">
            <a:extLst>
              <a:ext uri="{FF2B5EF4-FFF2-40B4-BE49-F238E27FC236}">
                <a16:creationId xmlns:a16="http://schemas.microsoft.com/office/drawing/2014/main" xmlns="" id="{D38BFDAF-7FA9-FA7C-064A-9C6D6FB7CAF8}"/>
              </a:ext>
            </a:extLst>
          </p:cNvPr>
          <p:cNvSpPr txBox="1"/>
          <p:nvPr/>
        </p:nvSpPr>
        <p:spPr>
          <a:xfrm>
            <a:off x="5283739" y="2463041"/>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7</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47" name="TextBox 46">
            <a:extLst>
              <a:ext uri="{FF2B5EF4-FFF2-40B4-BE49-F238E27FC236}">
                <a16:creationId xmlns:a16="http://schemas.microsoft.com/office/drawing/2014/main" xmlns="" id="{9406B14F-65F1-B4CB-F23D-454FBEC83E1E}"/>
              </a:ext>
            </a:extLst>
          </p:cNvPr>
          <p:cNvSpPr txBox="1"/>
          <p:nvPr/>
        </p:nvSpPr>
        <p:spPr>
          <a:xfrm>
            <a:off x="5279317" y="338840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cxnSp>
        <p:nvCxnSpPr>
          <p:cNvPr id="48" name="Straight Connector 47">
            <a:extLst>
              <a:ext uri="{FF2B5EF4-FFF2-40B4-BE49-F238E27FC236}">
                <a16:creationId xmlns:a16="http://schemas.microsoft.com/office/drawing/2014/main" xmlns="" id="{40D2D889-0739-2750-B3A0-37DB578AABC3}"/>
              </a:ext>
            </a:extLst>
          </p:cNvPr>
          <p:cNvCxnSpPr>
            <a:cxnSpLocks/>
          </p:cNvCxnSpPr>
          <p:nvPr/>
        </p:nvCxnSpPr>
        <p:spPr>
          <a:xfrm>
            <a:off x="5041903" y="254317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xmlns="" id="{569B4B96-2E1F-26E5-6EF6-6092E23537A3}"/>
              </a:ext>
            </a:extLst>
          </p:cNvPr>
          <p:cNvSpPr txBox="1"/>
          <p:nvPr/>
        </p:nvSpPr>
        <p:spPr>
          <a:xfrm>
            <a:off x="5314950" y="3739391"/>
            <a:ext cx="77977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12</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50" name="Straight Connector 49">
            <a:extLst>
              <a:ext uri="{FF2B5EF4-FFF2-40B4-BE49-F238E27FC236}">
                <a16:creationId xmlns:a16="http://schemas.microsoft.com/office/drawing/2014/main" xmlns="" id="{1772E9BD-D497-F3BD-565A-CC35ABA4A180}"/>
              </a:ext>
            </a:extLst>
          </p:cNvPr>
          <p:cNvCxnSpPr>
            <a:cxnSpLocks/>
          </p:cNvCxnSpPr>
          <p:nvPr/>
        </p:nvCxnSpPr>
        <p:spPr>
          <a:xfrm>
            <a:off x="5111501" y="3486150"/>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TextBox 50">
            <a:extLst>
              <a:ext uri="{FF2B5EF4-FFF2-40B4-BE49-F238E27FC236}">
                <a16:creationId xmlns:a16="http://schemas.microsoft.com/office/drawing/2014/main" xmlns="" id="{9F4D0F3D-5EFB-9168-BF63-1364408485D7}"/>
              </a:ext>
            </a:extLst>
          </p:cNvPr>
          <p:cNvSpPr txBox="1"/>
          <p:nvPr/>
        </p:nvSpPr>
        <p:spPr>
          <a:xfrm>
            <a:off x="5555542" y="337888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cxnSp>
        <p:nvCxnSpPr>
          <p:cNvPr id="52" name="Straight Connector 51">
            <a:extLst>
              <a:ext uri="{FF2B5EF4-FFF2-40B4-BE49-F238E27FC236}">
                <a16:creationId xmlns:a16="http://schemas.microsoft.com/office/drawing/2014/main" xmlns="" id="{DF5C2491-6E2E-D1D7-BFA0-BB1982BB071B}"/>
              </a:ext>
            </a:extLst>
          </p:cNvPr>
          <p:cNvCxnSpPr>
            <a:cxnSpLocks/>
          </p:cNvCxnSpPr>
          <p:nvPr/>
        </p:nvCxnSpPr>
        <p:spPr>
          <a:xfrm>
            <a:off x="5422903" y="437197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xmlns="" id="{B4E8A183-0611-AF5D-5204-D31E1E8481C3}"/>
              </a:ext>
            </a:extLst>
          </p:cNvPr>
          <p:cNvSpPr txBox="1"/>
          <p:nvPr/>
        </p:nvSpPr>
        <p:spPr>
          <a:xfrm>
            <a:off x="4908464" y="42979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54" name="TextBox 53">
            <a:extLst>
              <a:ext uri="{FF2B5EF4-FFF2-40B4-BE49-F238E27FC236}">
                <a16:creationId xmlns:a16="http://schemas.microsoft.com/office/drawing/2014/main" xmlns="" id="{0FD4A541-2C3B-80B6-4DED-30FF9B52EBE3}"/>
              </a:ext>
            </a:extLst>
          </p:cNvPr>
          <p:cNvSpPr txBox="1"/>
          <p:nvPr/>
        </p:nvSpPr>
        <p:spPr>
          <a:xfrm>
            <a:off x="5175164" y="43074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9</a:t>
            </a:r>
          </a:p>
        </p:txBody>
      </p:sp>
      <p:sp>
        <p:nvSpPr>
          <p:cNvPr id="55" name="TextBox 54">
            <a:extLst>
              <a:ext uri="{FF2B5EF4-FFF2-40B4-BE49-F238E27FC236}">
                <a16:creationId xmlns:a16="http://schemas.microsoft.com/office/drawing/2014/main" xmlns="" id="{3417DC6F-AF6A-3C24-F250-E024AC27CE65}"/>
              </a:ext>
            </a:extLst>
          </p:cNvPr>
          <p:cNvSpPr txBox="1"/>
          <p:nvPr/>
        </p:nvSpPr>
        <p:spPr>
          <a:xfrm>
            <a:off x="7182029" y="197802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3</a:t>
            </a:r>
          </a:p>
        </p:txBody>
      </p:sp>
      <p:sp>
        <p:nvSpPr>
          <p:cNvPr id="56" name="TextBox 55">
            <a:extLst>
              <a:ext uri="{FF2B5EF4-FFF2-40B4-BE49-F238E27FC236}">
                <a16:creationId xmlns:a16="http://schemas.microsoft.com/office/drawing/2014/main" xmlns="" id="{C6274B6F-F3C8-071F-F5DD-5E25F32AD88E}"/>
              </a:ext>
            </a:extLst>
          </p:cNvPr>
          <p:cNvSpPr txBox="1"/>
          <p:nvPr/>
        </p:nvSpPr>
        <p:spPr>
          <a:xfrm>
            <a:off x="5184689" y="48122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9</a:t>
            </a:r>
          </a:p>
        </p:txBody>
      </p:sp>
      <p:cxnSp>
        <p:nvCxnSpPr>
          <p:cNvPr id="57" name="Straight Connector 56">
            <a:extLst>
              <a:ext uri="{FF2B5EF4-FFF2-40B4-BE49-F238E27FC236}">
                <a16:creationId xmlns:a16="http://schemas.microsoft.com/office/drawing/2014/main" xmlns="" id="{AAF2B79F-01E0-C945-06C2-B116A1FBDCA9}"/>
              </a:ext>
            </a:extLst>
          </p:cNvPr>
          <p:cNvCxnSpPr>
            <a:cxnSpLocks/>
          </p:cNvCxnSpPr>
          <p:nvPr/>
        </p:nvCxnSpPr>
        <p:spPr>
          <a:xfrm>
            <a:off x="5489578" y="532447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53747FA2-E0C3-1E70-D95B-7BE61F0ABFF0}"/>
              </a:ext>
            </a:extLst>
          </p:cNvPr>
          <p:cNvSpPr txBox="1"/>
          <p:nvPr/>
        </p:nvSpPr>
        <p:spPr>
          <a:xfrm>
            <a:off x="5222789" y="53171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61" name="Rectangle 60">
            <a:extLst>
              <a:ext uri="{FF2B5EF4-FFF2-40B4-BE49-F238E27FC236}">
                <a16:creationId xmlns:a16="http://schemas.microsoft.com/office/drawing/2014/main" xmlns="" id="{1D622D2E-C88B-7052-D3DD-ACC492E4438E}"/>
              </a:ext>
            </a:extLst>
          </p:cNvPr>
          <p:cNvSpPr/>
          <p:nvPr/>
        </p:nvSpPr>
        <p:spPr>
          <a:xfrm>
            <a:off x="8532136" y="1241446"/>
            <a:ext cx="3005817" cy="504505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63" name="TextBox 62">
            <a:extLst>
              <a:ext uri="{FF2B5EF4-FFF2-40B4-BE49-F238E27FC236}">
                <a16:creationId xmlns:a16="http://schemas.microsoft.com/office/drawing/2014/main" xmlns="" id="{2CBAF22D-4DA0-BFA0-EEA4-25B3A03EB84C}"/>
              </a:ext>
            </a:extLst>
          </p:cNvPr>
          <p:cNvSpPr txBox="1"/>
          <p:nvPr/>
        </p:nvSpPr>
        <p:spPr>
          <a:xfrm>
            <a:off x="8071146" y="2499641"/>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67" name="TextBox 66">
            <a:extLst>
              <a:ext uri="{FF2B5EF4-FFF2-40B4-BE49-F238E27FC236}">
                <a16:creationId xmlns:a16="http://schemas.microsoft.com/office/drawing/2014/main" xmlns="" id="{63D466DA-2419-8DCF-A588-A0281108ACFA}"/>
              </a:ext>
            </a:extLst>
          </p:cNvPr>
          <p:cNvSpPr txBox="1"/>
          <p:nvPr/>
        </p:nvSpPr>
        <p:spPr>
          <a:xfrm>
            <a:off x="10715805" y="197802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11" name="TextBox 110">
            <a:extLst>
              <a:ext uri="{FF2B5EF4-FFF2-40B4-BE49-F238E27FC236}">
                <a16:creationId xmlns:a16="http://schemas.microsoft.com/office/drawing/2014/main" xmlns="" id="{B4AC1A3B-293F-5D5C-6785-22F4176117B1}"/>
              </a:ext>
            </a:extLst>
          </p:cNvPr>
          <p:cNvSpPr txBox="1"/>
          <p:nvPr/>
        </p:nvSpPr>
        <p:spPr>
          <a:xfrm>
            <a:off x="10460936" y="1972069"/>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112" name="TextBox 111">
            <a:extLst>
              <a:ext uri="{FF2B5EF4-FFF2-40B4-BE49-F238E27FC236}">
                <a16:creationId xmlns:a16="http://schemas.microsoft.com/office/drawing/2014/main" xmlns="" id="{C8EB014C-E113-AC14-6B1F-31A8418B286C}"/>
              </a:ext>
            </a:extLst>
          </p:cNvPr>
          <p:cNvSpPr txBox="1"/>
          <p:nvPr/>
        </p:nvSpPr>
        <p:spPr>
          <a:xfrm>
            <a:off x="7737479" y="1417988"/>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4 856</a:t>
            </a:r>
          </a:p>
        </p:txBody>
      </p:sp>
      <p:sp>
        <p:nvSpPr>
          <p:cNvPr id="113" name="TextBox 112">
            <a:extLst>
              <a:ext uri="{FF2B5EF4-FFF2-40B4-BE49-F238E27FC236}">
                <a16:creationId xmlns:a16="http://schemas.microsoft.com/office/drawing/2014/main" xmlns="" id="{F26F5A40-24F3-C57F-9EC1-5C1CC5C932DB}"/>
              </a:ext>
            </a:extLst>
          </p:cNvPr>
          <p:cNvSpPr txBox="1"/>
          <p:nvPr/>
        </p:nvSpPr>
        <p:spPr>
          <a:xfrm>
            <a:off x="9477068" y="1417988"/>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cxnSp>
        <p:nvCxnSpPr>
          <p:cNvPr id="114" name="Straight Connector 113">
            <a:extLst>
              <a:ext uri="{FF2B5EF4-FFF2-40B4-BE49-F238E27FC236}">
                <a16:creationId xmlns:a16="http://schemas.microsoft.com/office/drawing/2014/main" xmlns="" id="{A1DCB4A0-4C1C-8F62-8A3B-00EE0D5C5AEB}"/>
              </a:ext>
            </a:extLst>
          </p:cNvPr>
          <p:cNvCxnSpPr>
            <a:cxnSpLocks/>
          </p:cNvCxnSpPr>
          <p:nvPr/>
        </p:nvCxnSpPr>
        <p:spPr>
          <a:xfrm>
            <a:off x="10107609" y="2007372"/>
            <a:ext cx="109036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xmlns="" id="{D5A39102-DF4F-8344-BF99-DB1BB470BA7F}"/>
              </a:ext>
            </a:extLst>
          </p:cNvPr>
          <p:cNvCxnSpPr>
            <a:cxnSpLocks/>
          </p:cNvCxnSpPr>
          <p:nvPr/>
        </p:nvCxnSpPr>
        <p:spPr>
          <a:xfrm flipV="1">
            <a:off x="10107609" y="152211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TextBox 115">
            <a:extLst>
              <a:ext uri="{FF2B5EF4-FFF2-40B4-BE49-F238E27FC236}">
                <a16:creationId xmlns:a16="http://schemas.microsoft.com/office/drawing/2014/main" xmlns="" id="{0862228A-619A-AE25-E1EE-D55D8BFAD66C}"/>
              </a:ext>
            </a:extLst>
          </p:cNvPr>
          <p:cNvSpPr txBox="1"/>
          <p:nvPr/>
        </p:nvSpPr>
        <p:spPr>
          <a:xfrm>
            <a:off x="9448779" y="19751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17" name="TextBox 116">
            <a:extLst>
              <a:ext uri="{FF2B5EF4-FFF2-40B4-BE49-F238E27FC236}">
                <a16:creationId xmlns:a16="http://schemas.microsoft.com/office/drawing/2014/main" xmlns="" id="{F1744070-AE12-EF7F-C0F3-F9659781234D}"/>
              </a:ext>
            </a:extLst>
          </p:cNvPr>
          <p:cNvSpPr txBox="1"/>
          <p:nvPr/>
        </p:nvSpPr>
        <p:spPr>
          <a:xfrm>
            <a:off x="8664512" y="1891025"/>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18" name="TextBox 117">
            <a:extLst>
              <a:ext uri="{FF2B5EF4-FFF2-40B4-BE49-F238E27FC236}">
                <a16:creationId xmlns:a16="http://schemas.microsoft.com/office/drawing/2014/main" xmlns="" id="{DB74C2D8-47B5-87C8-FE17-2E46525748CC}"/>
              </a:ext>
            </a:extLst>
          </p:cNvPr>
          <p:cNvSpPr txBox="1"/>
          <p:nvPr/>
        </p:nvSpPr>
        <p:spPr>
          <a:xfrm>
            <a:off x="8327940" y="29263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8</a:t>
            </a:r>
          </a:p>
        </p:txBody>
      </p:sp>
      <p:sp>
        <p:nvSpPr>
          <p:cNvPr id="119" name="TextBox 118">
            <a:extLst>
              <a:ext uri="{FF2B5EF4-FFF2-40B4-BE49-F238E27FC236}">
                <a16:creationId xmlns:a16="http://schemas.microsoft.com/office/drawing/2014/main" xmlns="" id="{7EC37184-BAAB-E138-0509-8130BDAAFFE6}"/>
              </a:ext>
            </a:extLst>
          </p:cNvPr>
          <p:cNvSpPr txBox="1"/>
          <p:nvPr/>
        </p:nvSpPr>
        <p:spPr>
          <a:xfrm>
            <a:off x="9065165" y="2453516"/>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8</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120" name="TextBox 119">
            <a:extLst>
              <a:ext uri="{FF2B5EF4-FFF2-40B4-BE49-F238E27FC236}">
                <a16:creationId xmlns:a16="http://schemas.microsoft.com/office/drawing/2014/main" xmlns="" id="{A7C46E91-34A5-61D9-0D5E-36355109D10C}"/>
              </a:ext>
            </a:extLst>
          </p:cNvPr>
          <p:cNvSpPr txBox="1"/>
          <p:nvPr/>
        </p:nvSpPr>
        <p:spPr>
          <a:xfrm>
            <a:off x="9060743" y="337888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cxnSp>
        <p:nvCxnSpPr>
          <p:cNvPr id="121" name="Straight Connector 120">
            <a:extLst>
              <a:ext uri="{FF2B5EF4-FFF2-40B4-BE49-F238E27FC236}">
                <a16:creationId xmlns:a16="http://schemas.microsoft.com/office/drawing/2014/main" xmlns="" id="{2CF13F25-1C21-5759-A0BB-C38976D6D819}"/>
              </a:ext>
            </a:extLst>
          </p:cNvPr>
          <p:cNvCxnSpPr>
            <a:cxnSpLocks/>
          </p:cNvCxnSpPr>
          <p:nvPr/>
        </p:nvCxnSpPr>
        <p:spPr>
          <a:xfrm>
            <a:off x="8823329" y="2533650"/>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TextBox 121">
            <a:extLst>
              <a:ext uri="{FF2B5EF4-FFF2-40B4-BE49-F238E27FC236}">
                <a16:creationId xmlns:a16="http://schemas.microsoft.com/office/drawing/2014/main" xmlns="" id="{BA2D7C10-82CA-3FF9-10CE-F5EF4690D658}"/>
              </a:ext>
            </a:extLst>
          </p:cNvPr>
          <p:cNvSpPr txBox="1"/>
          <p:nvPr/>
        </p:nvSpPr>
        <p:spPr>
          <a:xfrm>
            <a:off x="9366254" y="3729866"/>
            <a:ext cx="50989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123" name="Straight Connector 122">
            <a:extLst>
              <a:ext uri="{FF2B5EF4-FFF2-40B4-BE49-F238E27FC236}">
                <a16:creationId xmlns:a16="http://schemas.microsoft.com/office/drawing/2014/main" xmlns="" id="{1395F979-1DDD-00F4-7075-93B4D9AF2E99}"/>
              </a:ext>
            </a:extLst>
          </p:cNvPr>
          <p:cNvCxnSpPr>
            <a:cxnSpLocks/>
          </p:cNvCxnSpPr>
          <p:nvPr/>
        </p:nvCxnSpPr>
        <p:spPr>
          <a:xfrm>
            <a:off x="8892927" y="3476625"/>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xmlns="" id="{A56EFB18-D096-6DAE-5404-A24C74F5638E}"/>
              </a:ext>
            </a:extLst>
          </p:cNvPr>
          <p:cNvSpPr txBox="1"/>
          <p:nvPr/>
        </p:nvSpPr>
        <p:spPr>
          <a:xfrm>
            <a:off x="9336968" y="336935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5</a:t>
            </a:r>
          </a:p>
        </p:txBody>
      </p:sp>
      <p:cxnSp>
        <p:nvCxnSpPr>
          <p:cNvPr id="125" name="Straight Connector 124">
            <a:extLst>
              <a:ext uri="{FF2B5EF4-FFF2-40B4-BE49-F238E27FC236}">
                <a16:creationId xmlns:a16="http://schemas.microsoft.com/office/drawing/2014/main" xmlns="" id="{051DDF46-BF78-6DE9-7A0A-F3CE8D46216D}"/>
              </a:ext>
            </a:extLst>
          </p:cNvPr>
          <p:cNvCxnSpPr>
            <a:cxnSpLocks/>
          </p:cNvCxnSpPr>
          <p:nvPr/>
        </p:nvCxnSpPr>
        <p:spPr>
          <a:xfrm>
            <a:off x="9204329" y="4362450"/>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TextBox 125">
            <a:extLst>
              <a:ext uri="{FF2B5EF4-FFF2-40B4-BE49-F238E27FC236}">
                <a16:creationId xmlns:a16="http://schemas.microsoft.com/office/drawing/2014/main" xmlns="" id="{358DDA65-DDFE-8D65-D162-78683B663D93}"/>
              </a:ext>
            </a:extLst>
          </p:cNvPr>
          <p:cNvSpPr txBox="1"/>
          <p:nvPr/>
        </p:nvSpPr>
        <p:spPr>
          <a:xfrm>
            <a:off x="8689890" y="42884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27" name="TextBox 126">
            <a:extLst>
              <a:ext uri="{FF2B5EF4-FFF2-40B4-BE49-F238E27FC236}">
                <a16:creationId xmlns:a16="http://schemas.microsoft.com/office/drawing/2014/main" xmlns="" id="{73006D3A-C111-C65C-F9EE-3B693ABED534}"/>
              </a:ext>
            </a:extLst>
          </p:cNvPr>
          <p:cNvSpPr txBox="1"/>
          <p:nvPr/>
        </p:nvSpPr>
        <p:spPr>
          <a:xfrm>
            <a:off x="9696450" y="4297930"/>
            <a:ext cx="3460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128" name="TextBox 127">
            <a:extLst>
              <a:ext uri="{FF2B5EF4-FFF2-40B4-BE49-F238E27FC236}">
                <a16:creationId xmlns:a16="http://schemas.microsoft.com/office/drawing/2014/main" xmlns="" id="{1A9779AF-4683-BDCA-26C1-47237A2AF6DB}"/>
              </a:ext>
            </a:extLst>
          </p:cNvPr>
          <p:cNvSpPr txBox="1"/>
          <p:nvPr/>
        </p:nvSpPr>
        <p:spPr>
          <a:xfrm>
            <a:off x="10963455" y="196849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29" name="TextBox 128">
            <a:extLst>
              <a:ext uri="{FF2B5EF4-FFF2-40B4-BE49-F238E27FC236}">
                <a16:creationId xmlns:a16="http://schemas.microsoft.com/office/drawing/2014/main" xmlns="" id="{916A9599-4DC5-019D-2E8B-DEF7B5F5F31B}"/>
              </a:ext>
            </a:extLst>
          </p:cNvPr>
          <p:cNvSpPr txBox="1"/>
          <p:nvPr/>
        </p:nvSpPr>
        <p:spPr>
          <a:xfrm>
            <a:off x="8966115" y="48027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16</a:t>
            </a:r>
          </a:p>
        </p:txBody>
      </p:sp>
      <p:cxnSp>
        <p:nvCxnSpPr>
          <p:cNvPr id="130" name="Straight Connector 129">
            <a:extLst>
              <a:ext uri="{FF2B5EF4-FFF2-40B4-BE49-F238E27FC236}">
                <a16:creationId xmlns:a16="http://schemas.microsoft.com/office/drawing/2014/main" xmlns="" id="{3EC55CAD-475E-F20C-12AF-804856F19C82}"/>
              </a:ext>
            </a:extLst>
          </p:cNvPr>
          <p:cNvCxnSpPr>
            <a:cxnSpLocks/>
          </p:cNvCxnSpPr>
          <p:nvPr/>
        </p:nvCxnSpPr>
        <p:spPr>
          <a:xfrm>
            <a:off x="9271004" y="5314950"/>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TextBox 130">
            <a:extLst>
              <a:ext uri="{FF2B5EF4-FFF2-40B4-BE49-F238E27FC236}">
                <a16:creationId xmlns:a16="http://schemas.microsoft.com/office/drawing/2014/main" xmlns="" id="{04091383-6746-F7DF-F4BB-5C0C638671DA}"/>
              </a:ext>
            </a:extLst>
          </p:cNvPr>
          <p:cNvSpPr txBox="1"/>
          <p:nvPr/>
        </p:nvSpPr>
        <p:spPr>
          <a:xfrm>
            <a:off x="9004215" y="53075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Tree>
    <p:extLst>
      <p:ext uri="{BB962C8B-B14F-4D97-AF65-F5344CB8AC3E}">
        <p14:creationId xmlns:p14="http://schemas.microsoft.com/office/powerpoint/2010/main" val="4006910898"/>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randombar(horizontal)">
                                      <p:cBhvr>
                                        <p:cTn id="10" dur="500"/>
                                        <p:tgtEl>
                                          <p:spTgt spid="14"/>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wipe(up)">
                                      <p:cBhvr>
                                        <p:cTn id="14" dur="500"/>
                                        <p:tgtEl>
                                          <p:spTgt spid="20"/>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randombar(horizontal)">
                                      <p:cBhvr>
                                        <p:cTn id="23" dur="500"/>
                                        <p:tgtEl>
                                          <p:spTgt spid="28"/>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30">
                                            <p:txEl>
                                              <p:pRg st="0" end="0"/>
                                            </p:txEl>
                                          </p:spTgt>
                                        </p:tgtEl>
                                        <p:attrNameLst>
                                          <p:attrName>style.visibility</p:attrName>
                                        </p:attrNameLst>
                                      </p:cBhvr>
                                      <p:to>
                                        <p:strVal val="visible"/>
                                      </p:to>
                                    </p:set>
                                    <p:animEffect transition="in" filter="randombar(horizontal)">
                                      <p:cBhvr>
                                        <p:cTn id="28" dur="500"/>
                                        <p:tgtEl>
                                          <p:spTgt spid="30">
                                            <p:txEl>
                                              <p:pRg st="0" end="0"/>
                                            </p:txEl>
                                          </p:spTgt>
                                        </p:tgtEl>
                                      </p:cBhvr>
                                    </p:animEffect>
                                  </p:childTnLst>
                                </p:cTn>
                              </p:par>
                            </p:childTnLst>
                          </p:cTn>
                        </p:par>
                        <p:par>
                          <p:cTn id="29" fill="hold">
                            <p:stCondLst>
                              <p:cond delay="500"/>
                            </p:stCondLst>
                            <p:childTnLst>
                              <p:par>
                                <p:cTn id="30" presetID="22" presetClass="entr" presetSubtype="4" fill="hold" nodeType="after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wipe(down)">
                                      <p:cBhvr>
                                        <p:cTn id="32" dur="500"/>
                                        <p:tgtEl>
                                          <p:spTgt spid="65"/>
                                        </p:tgtEl>
                                      </p:cBhvr>
                                    </p:animEffect>
                                  </p:childTnLst>
                                </p:cTn>
                              </p:par>
                            </p:childTnLst>
                          </p:cTn>
                        </p:par>
                        <p:par>
                          <p:cTn id="33" fill="hold">
                            <p:stCondLst>
                              <p:cond delay="1000"/>
                            </p:stCondLst>
                            <p:childTnLst>
                              <p:par>
                                <p:cTn id="34" presetID="14" presetClass="entr" presetSubtype="10"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randombar(horizontal)">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62"/>
                                        </p:tgtEl>
                                        <p:attrNameLst>
                                          <p:attrName>style.visibility</p:attrName>
                                        </p:attrNameLst>
                                      </p:cBhvr>
                                      <p:to>
                                        <p:strVal val="visible"/>
                                      </p:to>
                                    </p:set>
                                    <p:anim calcmode="lin" valueType="num">
                                      <p:cBhvr additive="base">
                                        <p:cTn id="41" dur="500" fill="hold"/>
                                        <p:tgtEl>
                                          <p:spTgt spid="62"/>
                                        </p:tgtEl>
                                        <p:attrNameLst>
                                          <p:attrName>ppt_x</p:attrName>
                                        </p:attrNameLst>
                                      </p:cBhvr>
                                      <p:tavLst>
                                        <p:tav tm="0">
                                          <p:val>
                                            <p:strVal val="#ppt_x"/>
                                          </p:val>
                                        </p:tav>
                                        <p:tav tm="100000">
                                          <p:val>
                                            <p:strVal val="#ppt_x"/>
                                          </p:val>
                                        </p:tav>
                                      </p:tavLst>
                                    </p:anim>
                                    <p:anim calcmode="lin" valueType="num">
                                      <p:cBhvr additive="base">
                                        <p:cTn id="42" dur="500" fill="hold"/>
                                        <p:tgtEl>
                                          <p:spTgt spid="62"/>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randombar(horizontal)">
                                      <p:cBhvr>
                                        <p:cTn id="47" dur="500"/>
                                        <p:tgtEl>
                                          <p:spTgt spid="8"/>
                                        </p:tgtEl>
                                      </p:cBhvr>
                                    </p:animEffect>
                                  </p:childTnLst>
                                </p:cTn>
                              </p:par>
                            </p:childTnLst>
                          </p:cTn>
                        </p:par>
                        <p:par>
                          <p:cTn id="48" fill="hold">
                            <p:stCondLst>
                              <p:cond delay="500"/>
                            </p:stCondLst>
                            <p:childTnLst>
                              <p:par>
                                <p:cTn id="49" presetID="14" presetClass="entr" presetSubtype="10" fill="hold" grpId="0" nodeType="afterEffect">
                                  <p:stCondLst>
                                    <p:cond delay="0"/>
                                  </p:stCondLst>
                                  <p:childTnLst>
                                    <p:set>
                                      <p:cBhvr>
                                        <p:cTn id="50" dur="1" fill="hold">
                                          <p:stCondLst>
                                            <p:cond delay="0"/>
                                          </p:stCondLst>
                                        </p:cTn>
                                        <p:tgtEl>
                                          <p:spTgt spid="46"/>
                                        </p:tgtEl>
                                        <p:attrNameLst>
                                          <p:attrName>style.visibility</p:attrName>
                                        </p:attrNameLst>
                                      </p:cBhvr>
                                      <p:to>
                                        <p:strVal val="visible"/>
                                      </p:to>
                                    </p:set>
                                    <p:animEffect transition="in" filter="randombar(horizontal)">
                                      <p:cBhvr>
                                        <p:cTn id="51" dur="500"/>
                                        <p:tgtEl>
                                          <p:spTgt spid="46"/>
                                        </p:tgtEl>
                                      </p:cBhvr>
                                    </p:animEffect>
                                  </p:childTnLst>
                                </p:cTn>
                              </p:par>
                            </p:childTnLst>
                          </p:cTn>
                        </p:par>
                        <p:par>
                          <p:cTn id="52" fill="hold">
                            <p:stCondLst>
                              <p:cond delay="1000"/>
                            </p:stCondLst>
                            <p:childTnLst>
                              <p:par>
                                <p:cTn id="53" presetID="22" presetClass="entr" presetSubtype="4" fill="hold" nodeType="after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wipe(down)">
                                      <p:cBhvr>
                                        <p:cTn id="55" dur="500"/>
                                        <p:tgtEl>
                                          <p:spTgt spid="68"/>
                                        </p:tgtEl>
                                      </p:cBhvr>
                                    </p:animEffect>
                                  </p:childTnLst>
                                </p:cTn>
                              </p:par>
                            </p:childTnLst>
                          </p:cTn>
                        </p:par>
                        <p:par>
                          <p:cTn id="56" fill="hold">
                            <p:stCondLst>
                              <p:cond delay="1500"/>
                            </p:stCondLst>
                            <p:childTnLst>
                              <p:par>
                                <p:cTn id="57" presetID="14" presetClass="entr" presetSubtype="10" fill="hold" grpId="0" nodeType="afterEffect">
                                  <p:stCondLst>
                                    <p:cond delay="0"/>
                                  </p:stCondLst>
                                  <p:childTnLst>
                                    <p:set>
                                      <p:cBhvr>
                                        <p:cTn id="58" dur="1" fill="hold">
                                          <p:stCondLst>
                                            <p:cond delay="0"/>
                                          </p:stCondLst>
                                        </p:cTn>
                                        <p:tgtEl>
                                          <p:spTgt spid="64"/>
                                        </p:tgtEl>
                                        <p:attrNameLst>
                                          <p:attrName>style.visibility</p:attrName>
                                        </p:attrNameLst>
                                      </p:cBhvr>
                                      <p:to>
                                        <p:strVal val="visible"/>
                                      </p:to>
                                    </p:set>
                                    <p:animEffect transition="in" filter="randombar(horizontal)">
                                      <p:cBhvr>
                                        <p:cTn id="59" dur="500"/>
                                        <p:tgtEl>
                                          <p:spTgt spid="64"/>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1" fill="hold" grpId="0" nodeType="clickEffect">
                                  <p:stCondLst>
                                    <p:cond delay="0"/>
                                  </p:stCondLst>
                                  <p:childTnLst>
                                    <p:set>
                                      <p:cBhvr>
                                        <p:cTn id="63" dur="1" fill="hold">
                                          <p:stCondLst>
                                            <p:cond delay="0"/>
                                          </p:stCondLst>
                                        </p:cTn>
                                        <p:tgtEl>
                                          <p:spTgt spid="69"/>
                                        </p:tgtEl>
                                        <p:attrNameLst>
                                          <p:attrName>style.visibility</p:attrName>
                                        </p:attrNameLst>
                                      </p:cBhvr>
                                      <p:to>
                                        <p:strVal val="visible"/>
                                      </p:to>
                                    </p:set>
                                    <p:anim calcmode="lin" valueType="num">
                                      <p:cBhvr additive="base">
                                        <p:cTn id="64" dur="500" fill="hold"/>
                                        <p:tgtEl>
                                          <p:spTgt spid="69"/>
                                        </p:tgtEl>
                                        <p:attrNameLst>
                                          <p:attrName>ppt_x</p:attrName>
                                        </p:attrNameLst>
                                      </p:cBhvr>
                                      <p:tavLst>
                                        <p:tav tm="0">
                                          <p:val>
                                            <p:strVal val="#ppt_x"/>
                                          </p:val>
                                        </p:tav>
                                        <p:tav tm="100000">
                                          <p:val>
                                            <p:strVal val="#ppt_x"/>
                                          </p:val>
                                        </p:tav>
                                      </p:tavLst>
                                    </p:anim>
                                    <p:anim calcmode="lin" valueType="num">
                                      <p:cBhvr additive="base">
                                        <p:cTn id="65" dur="500" fill="hold"/>
                                        <p:tgtEl>
                                          <p:spTgt spid="69"/>
                                        </p:tgtEl>
                                        <p:attrNameLst>
                                          <p:attrName>ppt_y</p:attrName>
                                        </p:attrNameLst>
                                      </p:cBhvr>
                                      <p:tavLst>
                                        <p:tav tm="0">
                                          <p:val>
                                            <p:strVal val="0-#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4" presetClass="entr" presetSubtype="10" fill="hold" grpId="0" nodeType="click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randombar(horizontal)">
                                      <p:cBhvr>
                                        <p:cTn id="70" dur="500"/>
                                        <p:tgtEl>
                                          <p:spTgt spid="6"/>
                                        </p:tgtEl>
                                      </p:cBhvr>
                                    </p:animEffect>
                                  </p:childTnLst>
                                </p:cTn>
                              </p:par>
                            </p:childTnLst>
                          </p:cTn>
                        </p:par>
                        <p:par>
                          <p:cTn id="71" fill="hold">
                            <p:stCondLst>
                              <p:cond delay="500"/>
                            </p:stCondLst>
                            <p:childTnLst>
                              <p:par>
                                <p:cTn id="72" presetID="2" presetClass="entr" presetSubtype="1" fill="hold" grpId="0" nodeType="afterEffect">
                                  <p:stCondLst>
                                    <p:cond delay="0"/>
                                  </p:stCondLst>
                                  <p:childTnLst>
                                    <p:set>
                                      <p:cBhvr>
                                        <p:cTn id="73" dur="1" fill="hold">
                                          <p:stCondLst>
                                            <p:cond delay="0"/>
                                          </p:stCondLst>
                                        </p:cTn>
                                        <p:tgtEl>
                                          <p:spTgt spid="66"/>
                                        </p:tgtEl>
                                        <p:attrNameLst>
                                          <p:attrName>style.visibility</p:attrName>
                                        </p:attrNameLst>
                                      </p:cBhvr>
                                      <p:to>
                                        <p:strVal val="visible"/>
                                      </p:to>
                                    </p:set>
                                    <p:anim calcmode="lin" valueType="num">
                                      <p:cBhvr additive="base">
                                        <p:cTn id="74" dur="500" fill="hold"/>
                                        <p:tgtEl>
                                          <p:spTgt spid="66"/>
                                        </p:tgtEl>
                                        <p:attrNameLst>
                                          <p:attrName>ppt_x</p:attrName>
                                        </p:attrNameLst>
                                      </p:cBhvr>
                                      <p:tavLst>
                                        <p:tav tm="0">
                                          <p:val>
                                            <p:strVal val="#ppt_x"/>
                                          </p:val>
                                        </p:tav>
                                        <p:tav tm="100000">
                                          <p:val>
                                            <p:strVal val="#ppt_x"/>
                                          </p:val>
                                        </p:tav>
                                      </p:tavLst>
                                    </p:anim>
                                    <p:anim calcmode="lin" valueType="num">
                                      <p:cBhvr additive="base">
                                        <p:cTn id="75" dur="500" fill="hold"/>
                                        <p:tgtEl>
                                          <p:spTgt spid="66"/>
                                        </p:tgtEl>
                                        <p:attrNameLst>
                                          <p:attrName>ppt_y</p:attrName>
                                        </p:attrNameLst>
                                      </p:cBhvr>
                                      <p:tavLst>
                                        <p:tav tm="0">
                                          <p:val>
                                            <p:strVal val="0-#ppt_h/2"/>
                                          </p:val>
                                        </p:tav>
                                        <p:tav tm="100000">
                                          <p:val>
                                            <p:strVal val="#ppt_y"/>
                                          </p:val>
                                        </p:tav>
                                      </p:tavLst>
                                    </p:anim>
                                  </p:childTnLst>
                                </p:cTn>
                              </p:par>
                            </p:childTnLst>
                          </p:cTn>
                        </p:par>
                        <p:par>
                          <p:cTn id="76" fill="hold">
                            <p:stCondLst>
                              <p:cond delay="1000"/>
                            </p:stCondLst>
                            <p:childTnLst>
                              <p:par>
                                <p:cTn id="77" presetID="22" presetClass="entr" presetSubtype="4" fill="hold" nodeType="afterEffect">
                                  <p:stCondLst>
                                    <p:cond delay="0"/>
                                  </p:stCondLst>
                                  <p:childTnLst>
                                    <p:set>
                                      <p:cBhvr>
                                        <p:cTn id="78" dur="1" fill="hold">
                                          <p:stCondLst>
                                            <p:cond delay="0"/>
                                          </p:stCondLst>
                                        </p:cTn>
                                        <p:tgtEl>
                                          <p:spTgt spid="70"/>
                                        </p:tgtEl>
                                        <p:attrNameLst>
                                          <p:attrName>style.visibility</p:attrName>
                                        </p:attrNameLst>
                                      </p:cBhvr>
                                      <p:to>
                                        <p:strVal val="visible"/>
                                      </p:to>
                                    </p:set>
                                    <p:animEffect transition="in" filter="wipe(down)">
                                      <p:cBhvr>
                                        <p:cTn id="79" dur="500"/>
                                        <p:tgtEl>
                                          <p:spTgt spid="70"/>
                                        </p:tgtEl>
                                      </p:cBhvr>
                                    </p:animEffect>
                                  </p:childTnLst>
                                </p:cTn>
                              </p:par>
                            </p:childTnLst>
                          </p:cTn>
                        </p:par>
                        <p:par>
                          <p:cTn id="80" fill="hold">
                            <p:stCondLst>
                              <p:cond delay="1500"/>
                            </p:stCondLst>
                            <p:childTnLst>
                              <p:par>
                                <p:cTn id="81" presetID="14" presetClass="entr" presetSubtype="10" fill="hold" grpId="0" nodeType="afterEffect">
                                  <p:stCondLst>
                                    <p:cond delay="0"/>
                                  </p:stCondLst>
                                  <p:childTnLst>
                                    <p:set>
                                      <p:cBhvr>
                                        <p:cTn id="82" dur="1" fill="hold">
                                          <p:stCondLst>
                                            <p:cond delay="0"/>
                                          </p:stCondLst>
                                        </p:cTn>
                                        <p:tgtEl>
                                          <p:spTgt spid="71"/>
                                        </p:tgtEl>
                                        <p:attrNameLst>
                                          <p:attrName>style.visibility</p:attrName>
                                        </p:attrNameLst>
                                      </p:cBhvr>
                                      <p:to>
                                        <p:strVal val="visible"/>
                                      </p:to>
                                    </p:set>
                                    <p:animEffect transition="in" filter="randombar(horizontal)">
                                      <p:cBhvr>
                                        <p:cTn id="83" dur="500"/>
                                        <p:tgtEl>
                                          <p:spTgt spid="71"/>
                                        </p:tgtEl>
                                      </p:cBhvr>
                                    </p:animEffect>
                                  </p:childTnLst>
                                </p:cTn>
                              </p:par>
                            </p:childTnLst>
                          </p:cTn>
                        </p:par>
                      </p:childTnLst>
                    </p:cTn>
                  </p:par>
                  <p:par>
                    <p:cTn id="84" fill="hold">
                      <p:stCondLst>
                        <p:cond delay="indefinite"/>
                      </p:stCondLst>
                      <p:childTnLst>
                        <p:par>
                          <p:cTn id="85" fill="hold">
                            <p:stCondLst>
                              <p:cond delay="0"/>
                            </p:stCondLst>
                            <p:childTnLst>
                              <p:par>
                                <p:cTn id="86" presetID="14" presetClass="entr" presetSubtype="10"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randombar(horizontal)">
                                      <p:cBhvr>
                                        <p:cTn id="88" dur="500"/>
                                        <p:tgtEl>
                                          <p:spTgt spid="19"/>
                                        </p:tgtEl>
                                      </p:cBhvr>
                                    </p:animEffec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grpId="0" nodeType="clickEffect">
                                  <p:stCondLst>
                                    <p:cond delay="0"/>
                                  </p:stCondLst>
                                  <p:childTnLst>
                                    <p:set>
                                      <p:cBhvr>
                                        <p:cTn id="92" dur="1" fill="hold">
                                          <p:stCondLst>
                                            <p:cond delay="0"/>
                                          </p:stCondLst>
                                        </p:cTn>
                                        <p:tgtEl>
                                          <p:spTgt spid="24"/>
                                        </p:tgtEl>
                                        <p:attrNameLst>
                                          <p:attrName>style.visibility</p:attrName>
                                        </p:attrNameLst>
                                      </p:cBhvr>
                                      <p:to>
                                        <p:strVal val="visible"/>
                                      </p:to>
                                    </p:set>
                                    <p:animEffect transition="in" filter="randombar(horizontal)">
                                      <p:cBhvr>
                                        <p:cTn id="93" dur="500"/>
                                        <p:tgtEl>
                                          <p:spTgt spid="24"/>
                                        </p:tgtEl>
                                      </p:cBhvr>
                                    </p:animEffect>
                                  </p:childTnLst>
                                </p:cTn>
                              </p:par>
                            </p:childTnLst>
                          </p:cTn>
                        </p:par>
                        <p:par>
                          <p:cTn id="94" fill="hold">
                            <p:stCondLst>
                              <p:cond delay="500"/>
                            </p:stCondLst>
                            <p:childTnLst>
                              <p:par>
                                <p:cTn id="95" presetID="14" presetClass="entr" presetSubtype="10" fill="hold" grpId="0" nodeType="after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randombar(horizontal)">
                                      <p:cBhvr>
                                        <p:cTn id="97" dur="500"/>
                                        <p:tgtEl>
                                          <p:spTgt spid="26"/>
                                        </p:tgtEl>
                                      </p:cBhvr>
                                    </p:animEffect>
                                  </p:childTnLst>
                                </p:cTn>
                              </p:par>
                            </p:childTnLst>
                          </p:cTn>
                        </p:par>
                        <p:par>
                          <p:cTn id="98" fill="hold">
                            <p:stCondLst>
                              <p:cond delay="1000"/>
                            </p:stCondLst>
                            <p:childTnLst>
                              <p:par>
                                <p:cTn id="99" presetID="22" presetClass="entr" presetSubtype="4" fill="hold" nodeType="after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wipe(down)">
                                      <p:cBhvr>
                                        <p:cTn id="101" dur="500"/>
                                        <p:tgtEl>
                                          <p:spTgt spid="27"/>
                                        </p:tgtEl>
                                      </p:cBhvr>
                                    </p:animEffect>
                                  </p:childTnLst>
                                </p:cTn>
                              </p:par>
                            </p:childTnLst>
                          </p:cTn>
                        </p:par>
                        <p:par>
                          <p:cTn id="102" fill="hold">
                            <p:stCondLst>
                              <p:cond delay="1500"/>
                            </p:stCondLst>
                            <p:childTnLst>
                              <p:par>
                                <p:cTn id="103" presetID="14" presetClass="entr" presetSubtype="10" fill="hold" grpId="0" nodeType="after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randombar(horizontal)">
                                      <p:cBhvr>
                                        <p:cTn id="105" dur="500"/>
                                        <p:tgtEl>
                                          <p:spTgt spid="31"/>
                                        </p:tgtEl>
                                      </p:cBhvr>
                                    </p:animEffect>
                                  </p:childTnLst>
                                </p:cTn>
                              </p:par>
                            </p:childTnLst>
                          </p:cTn>
                        </p:par>
                      </p:childTnLst>
                    </p:cTn>
                  </p:par>
                  <p:par>
                    <p:cTn id="106" fill="hold">
                      <p:stCondLst>
                        <p:cond delay="indefinite"/>
                      </p:stCondLst>
                      <p:childTnLst>
                        <p:par>
                          <p:cTn id="107" fill="hold">
                            <p:stCondLst>
                              <p:cond delay="0"/>
                            </p:stCondLst>
                            <p:childTnLst>
                              <p:par>
                                <p:cTn id="108" presetID="14" presetClass="entr" presetSubtype="10" fill="hold" grpId="0" nodeType="clickEffect">
                                  <p:stCondLst>
                                    <p:cond delay="0"/>
                                  </p:stCondLst>
                                  <p:childTnLst>
                                    <p:set>
                                      <p:cBhvr>
                                        <p:cTn id="109" dur="1" fill="hold">
                                          <p:stCondLst>
                                            <p:cond delay="0"/>
                                          </p:stCondLst>
                                        </p:cTn>
                                        <p:tgtEl>
                                          <p:spTgt spid="38"/>
                                        </p:tgtEl>
                                        <p:attrNameLst>
                                          <p:attrName>style.visibility</p:attrName>
                                        </p:attrNameLst>
                                      </p:cBhvr>
                                      <p:to>
                                        <p:strVal val="visible"/>
                                      </p:to>
                                    </p:set>
                                    <p:animEffect transition="in" filter="randombar(horizontal)">
                                      <p:cBhvr>
                                        <p:cTn id="110" dur="500"/>
                                        <p:tgtEl>
                                          <p:spTgt spid="38"/>
                                        </p:tgtEl>
                                      </p:cBhvr>
                                    </p:animEffect>
                                  </p:childTnLst>
                                </p:cTn>
                              </p:par>
                              <p:par>
                                <p:cTn id="111" presetID="14" presetClass="entr" presetSubtype="10" fill="hold" grpId="0" nodeType="withEffect">
                                  <p:stCondLst>
                                    <p:cond delay="0"/>
                                  </p:stCondLst>
                                  <p:childTnLst>
                                    <p:set>
                                      <p:cBhvr>
                                        <p:cTn id="112" dur="1" fill="hold">
                                          <p:stCondLst>
                                            <p:cond delay="0"/>
                                          </p:stCondLst>
                                        </p:cTn>
                                        <p:tgtEl>
                                          <p:spTgt spid="39"/>
                                        </p:tgtEl>
                                        <p:attrNameLst>
                                          <p:attrName>style.visibility</p:attrName>
                                        </p:attrNameLst>
                                      </p:cBhvr>
                                      <p:to>
                                        <p:strVal val="visible"/>
                                      </p:to>
                                    </p:set>
                                    <p:animEffect transition="in" filter="randombar(horizontal)">
                                      <p:cBhvr>
                                        <p:cTn id="113" dur="500"/>
                                        <p:tgtEl>
                                          <p:spTgt spid="39"/>
                                        </p:tgtEl>
                                      </p:cBhvr>
                                    </p:animEffect>
                                  </p:childTnLst>
                                </p:cTn>
                              </p:par>
                            </p:childTnLst>
                          </p:cTn>
                        </p:par>
                        <p:par>
                          <p:cTn id="114" fill="hold">
                            <p:stCondLst>
                              <p:cond delay="500"/>
                            </p:stCondLst>
                            <p:childTnLst>
                              <p:par>
                                <p:cTn id="115" presetID="22" presetClass="entr" presetSubtype="1" fill="hold" nodeType="afterEffect">
                                  <p:stCondLst>
                                    <p:cond delay="0"/>
                                  </p:stCondLst>
                                  <p:childTnLst>
                                    <p:set>
                                      <p:cBhvr>
                                        <p:cTn id="116" dur="1" fill="hold">
                                          <p:stCondLst>
                                            <p:cond delay="0"/>
                                          </p:stCondLst>
                                        </p:cTn>
                                        <p:tgtEl>
                                          <p:spTgt spid="41"/>
                                        </p:tgtEl>
                                        <p:attrNameLst>
                                          <p:attrName>style.visibility</p:attrName>
                                        </p:attrNameLst>
                                      </p:cBhvr>
                                      <p:to>
                                        <p:strVal val="visible"/>
                                      </p:to>
                                    </p:set>
                                    <p:animEffect transition="in" filter="wipe(up)">
                                      <p:cBhvr>
                                        <p:cTn id="117" dur="500"/>
                                        <p:tgtEl>
                                          <p:spTgt spid="41"/>
                                        </p:tgtEl>
                                      </p:cBhvr>
                                    </p:animEffect>
                                  </p:childTnLst>
                                </p:cTn>
                              </p:par>
                            </p:childTnLst>
                          </p:cTn>
                        </p:par>
                        <p:par>
                          <p:cTn id="118" fill="hold">
                            <p:stCondLst>
                              <p:cond delay="1000"/>
                            </p:stCondLst>
                            <p:childTnLst>
                              <p:par>
                                <p:cTn id="119" presetID="22" presetClass="entr" presetSubtype="8" fill="hold" nodeType="afterEffect">
                                  <p:stCondLst>
                                    <p:cond delay="0"/>
                                  </p:stCondLst>
                                  <p:childTnLst>
                                    <p:set>
                                      <p:cBhvr>
                                        <p:cTn id="120" dur="1" fill="hold">
                                          <p:stCondLst>
                                            <p:cond delay="0"/>
                                          </p:stCondLst>
                                        </p:cTn>
                                        <p:tgtEl>
                                          <p:spTgt spid="40"/>
                                        </p:tgtEl>
                                        <p:attrNameLst>
                                          <p:attrName>style.visibility</p:attrName>
                                        </p:attrNameLst>
                                      </p:cBhvr>
                                      <p:to>
                                        <p:strVal val="visible"/>
                                      </p:to>
                                    </p:set>
                                    <p:animEffect transition="in" filter="wipe(left)">
                                      <p:cBhvr>
                                        <p:cTn id="121" dur="500"/>
                                        <p:tgtEl>
                                          <p:spTgt spid="40"/>
                                        </p:tgtEl>
                                      </p:cBhvr>
                                    </p:animEffect>
                                  </p:childTnLst>
                                </p:cTn>
                              </p:par>
                            </p:childTnLst>
                          </p:cTn>
                        </p:par>
                      </p:childTnLst>
                    </p:cTn>
                  </p:par>
                  <p:par>
                    <p:cTn id="122" fill="hold">
                      <p:stCondLst>
                        <p:cond delay="indefinite"/>
                      </p:stCondLst>
                      <p:childTnLst>
                        <p:par>
                          <p:cTn id="123" fill="hold">
                            <p:stCondLst>
                              <p:cond delay="0"/>
                            </p:stCondLst>
                            <p:childTnLst>
                              <p:par>
                                <p:cTn id="124" presetID="14" presetClass="entr" presetSubtype="10" fill="hold" grpId="0" nodeType="clickEffect">
                                  <p:stCondLst>
                                    <p:cond delay="0"/>
                                  </p:stCondLst>
                                  <p:childTnLst>
                                    <p:set>
                                      <p:cBhvr>
                                        <p:cTn id="125" dur="1" fill="hold">
                                          <p:stCondLst>
                                            <p:cond delay="0"/>
                                          </p:stCondLst>
                                        </p:cTn>
                                        <p:tgtEl>
                                          <p:spTgt spid="42"/>
                                        </p:tgtEl>
                                        <p:attrNameLst>
                                          <p:attrName>style.visibility</p:attrName>
                                        </p:attrNameLst>
                                      </p:cBhvr>
                                      <p:to>
                                        <p:strVal val="visible"/>
                                      </p:to>
                                    </p:set>
                                    <p:animEffect transition="in" filter="randombar(horizontal)">
                                      <p:cBhvr>
                                        <p:cTn id="126" dur="500"/>
                                        <p:tgtEl>
                                          <p:spTgt spid="42"/>
                                        </p:tgtEl>
                                      </p:cBhvr>
                                    </p:animEffect>
                                  </p:childTnLst>
                                </p:cTn>
                              </p:par>
                            </p:childTnLst>
                          </p:cTn>
                        </p:par>
                      </p:childTnLst>
                    </p:cTn>
                  </p:par>
                  <p:par>
                    <p:cTn id="127" fill="hold">
                      <p:stCondLst>
                        <p:cond delay="indefinite"/>
                      </p:stCondLst>
                      <p:childTnLst>
                        <p:par>
                          <p:cTn id="128" fill="hold">
                            <p:stCondLst>
                              <p:cond delay="0"/>
                            </p:stCondLst>
                            <p:childTnLst>
                              <p:par>
                                <p:cTn id="129" presetID="14" presetClass="entr" presetSubtype="10" fill="hold" nodeType="clickEffect">
                                  <p:stCondLst>
                                    <p:cond delay="0"/>
                                  </p:stCondLst>
                                  <p:childTnLst>
                                    <p:set>
                                      <p:cBhvr>
                                        <p:cTn id="130" dur="1" fill="hold">
                                          <p:stCondLst>
                                            <p:cond delay="0"/>
                                          </p:stCondLst>
                                        </p:cTn>
                                        <p:tgtEl>
                                          <p:spTgt spid="43">
                                            <p:txEl>
                                              <p:pRg st="0" end="0"/>
                                            </p:txEl>
                                          </p:spTgt>
                                        </p:tgtEl>
                                        <p:attrNameLst>
                                          <p:attrName>style.visibility</p:attrName>
                                        </p:attrNameLst>
                                      </p:cBhvr>
                                      <p:to>
                                        <p:strVal val="visible"/>
                                      </p:to>
                                    </p:set>
                                    <p:animEffect transition="in" filter="randombar(horizontal)">
                                      <p:cBhvr>
                                        <p:cTn id="131" dur="500"/>
                                        <p:tgtEl>
                                          <p:spTgt spid="43">
                                            <p:txEl>
                                              <p:pRg st="0" end="0"/>
                                            </p:txEl>
                                          </p:spTgt>
                                        </p:tgtEl>
                                      </p:cBhvr>
                                    </p:animEffect>
                                  </p:childTnLst>
                                </p:cTn>
                              </p:par>
                            </p:childTnLst>
                          </p:cTn>
                        </p:par>
                        <p:par>
                          <p:cTn id="132" fill="hold">
                            <p:stCondLst>
                              <p:cond delay="500"/>
                            </p:stCondLst>
                            <p:childTnLst>
                              <p:par>
                                <p:cTn id="133" presetID="22" presetClass="entr" presetSubtype="4" fill="hold" nodeType="afterEffect">
                                  <p:stCondLst>
                                    <p:cond delay="0"/>
                                  </p:stCondLst>
                                  <p:childTnLst>
                                    <p:set>
                                      <p:cBhvr>
                                        <p:cTn id="134" dur="1" fill="hold">
                                          <p:stCondLst>
                                            <p:cond delay="0"/>
                                          </p:stCondLst>
                                        </p:cTn>
                                        <p:tgtEl>
                                          <p:spTgt spid="48"/>
                                        </p:tgtEl>
                                        <p:attrNameLst>
                                          <p:attrName>style.visibility</p:attrName>
                                        </p:attrNameLst>
                                      </p:cBhvr>
                                      <p:to>
                                        <p:strVal val="visible"/>
                                      </p:to>
                                    </p:set>
                                    <p:animEffect transition="in" filter="wipe(down)">
                                      <p:cBhvr>
                                        <p:cTn id="135" dur="500"/>
                                        <p:tgtEl>
                                          <p:spTgt spid="48"/>
                                        </p:tgtEl>
                                      </p:cBhvr>
                                    </p:animEffect>
                                  </p:childTnLst>
                                </p:cTn>
                              </p:par>
                            </p:childTnLst>
                          </p:cTn>
                        </p:par>
                        <p:par>
                          <p:cTn id="136" fill="hold">
                            <p:stCondLst>
                              <p:cond delay="1000"/>
                            </p:stCondLst>
                            <p:childTnLst>
                              <p:par>
                                <p:cTn id="137" presetID="14" presetClass="entr" presetSubtype="10" fill="hold" grpId="0" nodeType="afterEffect">
                                  <p:stCondLst>
                                    <p:cond delay="0"/>
                                  </p:stCondLst>
                                  <p:childTnLst>
                                    <p:set>
                                      <p:cBhvr>
                                        <p:cTn id="138" dur="1" fill="hold">
                                          <p:stCondLst>
                                            <p:cond delay="0"/>
                                          </p:stCondLst>
                                        </p:cTn>
                                        <p:tgtEl>
                                          <p:spTgt spid="35"/>
                                        </p:tgtEl>
                                        <p:attrNameLst>
                                          <p:attrName>style.visibility</p:attrName>
                                        </p:attrNameLst>
                                      </p:cBhvr>
                                      <p:to>
                                        <p:strVal val="visible"/>
                                      </p:to>
                                    </p:set>
                                    <p:animEffect transition="in" filter="randombar(horizontal)">
                                      <p:cBhvr>
                                        <p:cTn id="139" dur="500"/>
                                        <p:tgtEl>
                                          <p:spTgt spid="35"/>
                                        </p:tgtEl>
                                      </p:cBhvr>
                                    </p:animEffect>
                                  </p:childTnLst>
                                </p:cTn>
                              </p:par>
                            </p:childTnLst>
                          </p:cTn>
                        </p:par>
                      </p:childTnLst>
                    </p:cTn>
                  </p:par>
                  <p:par>
                    <p:cTn id="140" fill="hold">
                      <p:stCondLst>
                        <p:cond delay="indefinite"/>
                      </p:stCondLst>
                      <p:childTnLst>
                        <p:par>
                          <p:cTn id="141" fill="hold">
                            <p:stCondLst>
                              <p:cond delay="0"/>
                            </p:stCondLst>
                            <p:childTnLst>
                              <p:par>
                                <p:cTn id="142" presetID="2" presetClass="entr" presetSubtype="1" fill="hold" grpId="0" nodeType="clickEffect">
                                  <p:stCondLst>
                                    <p:cond delay="0"/>
                                  </p:stCondLst>
                                  <p:childTnLst>
                                    <p:set>
                                      <p:cBhvr>
                                        <p:cTn id="143" dur="1" fill="hold">
                                          <p:stCondLst>
                                            <p:cond delay="0"/>
                                          </p:stCondLst>
                                        </p:cTn>
                                        <p:tgtEl>
                                          <p:spTgt spid="45"/>
                                        </p:tgtEl>
                                        <p:attrNameLst>
                                          <p:attrName>style.visibility</p:attrName>
                                        </p:attrNameLst>
                                      </p:cBhvr>
                                      <p:to>
                                        <p:strVal val="visible"/>
                                      </p:to>
                                    </p:set>
                                    <p:anim calcmode="lin" valueType="num">
                                      <p:cBhvr additive="base">
                                        <p:cTn id="144" dur="500" fill="hold"/>
                                        <p:tgtEl>
                                          <p:spTgt spid="45"/>
                                        </p:tgtEl>
                                        <p:attrNameLst>
                                          <p:attrName>ppt_x</p:attrName>
                                        </p:attrNameLst>
                                      </p:cBhvr>
                                      <p:tavLst>
                                        <p:tav tm="0">
                                          <p:val>
                                            <p:strVal val="#ppt_x"/>
                                          </p:val>
                                        </p:tav>
                                        <p:tav tm="100000">
                                          <p:val>
                                            <p:strVal val="#ppt_x"/>
                                          </p:val>
                                        </p:tav>
                                      </p:tavLst>
                                    </p:anim>
                                    <p:anim calcmode="lin" valueType="num">
                                      <p:cBhvr additive="base">
                                        <p:cTn id="145" dur="500" fill="hold"/>
                                        <p:tgtEl>
                                          <p:spTgt spid="45"/>
                                        </p:tgtEl>
                                        <p:attrNameLst>
                                          <p:attrName>ppt_y</p:attrName>
                                        </p:attrNameLst>
                                      </p:cBhvr>
                                      <p:tavLst>
                                        <p:tav tm="0">
                                          <p:val>
                                            <p:strVal val="0-#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14" presetClass="entr" presetSubtype="10" fill="hold" grpId="0" nodeType="clickEffect">
                                  <p:stCondLst>
                                    <p:cond delay="0"/>
                                  </p:stCondLst>
                                  <p:childTnLst>
                                    <p:set>
                                      <p:cBhvr>
                                        <p:cTn id="149" dur="1" fill="hold">
                                          <p:stCondLst>
                                            <p:cond delay="0"/>
                                          </p:stCondLst>
                                        </p:cTn>
                                        <p:tgtEl>
                                          <p:spTgt spid="37"/>
                                        </p:tgtEl>
                                        <p:attrNameLst>
                                          <p:attrName>style.visibility</p:attrName>
                                        </p:attrNameLst>
                                      </p:cBhvr>
                                      <p:to>
                                        <p:strVal val="visible"/>
                                      </p:to>
                                    </p:set>
                                    <p:animEffect transition="in" filter="randombar(horizontal)">
                                      <p:cBhvr>
                                        <p:cTn id="150" dur="500"/>
                                        <p:tgtEl>
                                          <p:spTgt spid="37"/>
                                        </p:tgtEl>
                                      </p:cBhvr>
                                    </p:animEffect>
                                  </p:childTnLst>
                                </p:cTn>
                              </p:par>
                            </p:childTnLst>
                          </p:cTn>
                        </p:par>
                        <p:par>
                          <p:cTn id="151" fill="hold">
                            <p:stCondLst>
                              <p:cond delay="500"/>
                            </p:stCondLst>
                            <p:childTnLst>
                              <p:par>
                                <p:cTn id="152" presetID="14" presetClass="entr" presetSubtype="10" fill="hold" grpId="0" nodeType="afterEffect">
                                  <p:stCondLst>
                                    <p:cond delay="0"/>
                                  </p:stCondLst>
                                  <p:childTnLst>
                                    <p:set>
                                      <p:cBhvr>
                                        <p:cTn id="153" dur="1" fill="hold">
                                          <p:stCondLst>
                                            <p:cond delay="0"/>
                                          </p:stCondLst>
                                        </p:cTn>
                                        <p:tgtEl>
                                          <p:spTgt spid="44"/>
                                        </p:tgtEl>
                                        <p:attrNameLst>
                                          <p:attrName>style.visibility</p:attrName>
                                        </p:attrNameLst>
                                      </p:cBhvr>
                                      <p:to>
                                        <p:strVal val="visible"/>
                                      </p:to>
                                    </p:set>
                                    <p:animEffect transition="in" filter="randombar(horizontal)">
                                      <p:cBhvr>
                                        <p:cTn id="154" dur="500"/>
                                        <p:tgtEl>
                                          <p:spTgt spid="44"/>
                                        </p:tgtEl>
                                      </p:cBhvr>
                                    </p:animEffect>
                                  </p:childTnLst>
                                </p:cTn>
                              </p:par>
                            </p:childTnLst>
                          </p:cTn>
                        </p:par>
                        <p:par>
                          <p:cTn id="155" fill="hold">
                            <p:stCondLst>
                              <p:cond delay="1000"/>
                            </p:stCondLst>
                            <p:childTnLst>
                              <p:par>
                                <p:cTn id="156" presetID="22" presetClass="entr" presetSubtype="4" fill="hold" nodeType="afterEffect">
                                  <p:stCondLst>
                                    <p:cond delay="0"/>
                                  </p:stCondLst>
                                  <p:childTnLst>
                                    <p:set>
                                      <p:cBhvr>
                                        <p:cTn id="157" dur="1" fill="hold">
                                          <p:stCondLst>
                                            <p:cond delay="0"/>
                                          </p:stCondLst>
                                        </p:cTn>
                                        <p:tgtEl>
                                          <p:spTgt spid="50"/>
                                        </p:tgtEl>
                                        <p:attrNameLst>
                                          <p:attrName>style.visibility</p:attrName>
                                        </p:attrNameLst>
                                      </p:cBhvr>
                                      <p:to>
                                        <p:strVal val="visible"/>
                                      </p:to>
                                    </p:set>
                                    <p:animEffect transition="in" filter="wipe(down)">
                                      <p:cBhvr>
                                        <p:cTn id="158" dur="500"/>
                                        <p:tgtEl>
                                          <p:spTgt spid="50"/>
                                        </p:tgtEl>
                                      </p:cBhvr>
                                    </p:animEffect>
                                  </p:childTnLst>
                                </p:cTn>
                              </p:par>
                            </p:childTnLst>
                          </p:cTn>
                        </p:par>
                        <p:par>
                          <p:cTn id="159" fill="hold">
                            <p:stCondLst>
                              <p:cond delay="1500"/>
                            </p:stCondLst>
                            <p:childTnLst>
                              <p:par>
                                <p:cTn id="160" presetID="14" presetClass="entr" presetSubtype="10" fill="hold" grpId="0" nodeType="afterEffect">
                                  <p:stCondLst>
                                    <p:cond delay="0"/>
                                  </p:stCondLst>
                                  <p:childTnLst>
                                    <p:set>
                                      <p:cBhvr>
                                        <p:cTn id="161" dur="1" fill="hold">
                                          <p:stCondLst>
                                            <p:cond delay="0"/>
                                          </p:stCondLst>
                                        </p:cTn>
                                        <p:tgtEl>
                                          <p:spTgt spid="47"/>
                                        </p:tgtEl>
                                        <p:attrNameLst>
                                          <p:attrName>style.visibility</p:attrName>
                                        </p:attrNameLst>
                                      </p:cBhvr>
                                      <p:to>
                                        <p:strVal val="visible"/>
                                      </p:to>
                                    </p:set>
                                    <p:animEffect transition="in" filter="randombar(horizontal)">
                                      <p:cBhvr>
                                        <p:cTn id="162" dur="500"/>
                                        <p:tgtEl>
                                          <p:spTgt spid="47"/>
                                        </p:tgtEl>
                                      </p:cBhvr>
                                    </p:animEffect>
                                  </p:childTnLst>
                                </p:cTn>
                              </p:par>
                            </p:childTnLst>
                          </p:cTn>
                        </p:par>
                      </p:childTnLst>
                    </p:cTn>
                  </p:par>
                  <p:par>
                    <p:cTn id="163" fill="hold">
                      <p:stCondLst>
                        <p:cond delay="indefinite"/>
                      </p:stCondLst>
                      <p:childTnLst>
                        <p:par>
                          <p:cTn id="164" fill="hold">
                            <p:stCondLst>
                              <p:cond delay="0"/>
                            </p:stCondLst>
                            <p:childTnLst>
                              <p:par>
                                <p:cTn id="165" presetID="2" presetClass="entr" presetSubtype="1" fill="hold" grpId="0" nodeType="clickEffect">
                                  <p:stCondLst>
                                    <p:cond delay="0"/>
                                  </p:stCondLst>
                                  <p:childTnLst>
                                    <p:set>
                                      <p:cBhvr>
                                        <p:cTn id="166" dur="1" fill="hold">
                                          <p:stCondLst>
                                            <p:cond delay="0"/>
                                          </p:stCondLst>
                                        </p:cTn>
                                        <p:tgtEl>
                                          <p:spTgt spid="51"/>
                                        </p:tgtEl>
                                        <p:attrNameLst>
                                          <p:attrName>style.visibility</p:attrName>
                                        </p:attrNameLst>
                                      </p:cBhvr>
                                      <p:to>
                                        <p:strVal val="visible"/>
                                      </p:to>
                                    </p:set>
                                    <p:anim calcmode="lin" valueType="num">
                                      <p:cBhvr additive="base">
                                        <p:cTn id="167" dur="500" fill="hold"/>
                                        <p:tgtEl>
                                          <p:spTgt spid="51"/>
                                        </p:tgtEl>
                                        <p:attrNameLst>
                                          <p:attrName>ppt_x</p:attrName>
                                        </p:attrNameLst>
                                      </p:cBhvr>
                                      <p:tavLst>
                                        <p:tav tm="0">
                                          <p:val>
                                            <p:strVal val="#ppt_x"/>
                                          </p:val>
                                        </p:tav>
                                        <p:tav tm="100000">
                                          <p:val>
                                            <p:strVal val="#ppt_x"/>
                                          </p:val>
                                        </p:tav>
                                      </p:tavLst>
                                    </p:anim>
                                    <p:anim calcmode="lin" valueType="num">
                                      <p:cBhvr additive="base">
                                        <p:cTn id="168" dur="500" fill="hold"/>
                                        <p:tgtEl>
                                          <p:spTgt spid="51"/>
                                        </p:tgtEl>
                                        <p:attrNameLst>
                                          <p:attrName>ppt_y</p:attrName>
                                        </p:attrNameLst>
                                      </p:cBhvr>
                                      <p:tavLst>
                                        <p:tav tm="0">
                                          <p:val>
                                            <p:strVal val="0-#ppt_h/2"/>
                                          </p:val>
                                        </p:tav>
                                        <p:tav tm="100000">
                                          <p:val>
                                            <p:strVal val="#ppt_y"/>
                                          </p:val>
                                        </p:tav>
                                      </p:tavLst>
                                    </p:anim>
                                  </p:childTnLst>
                                </p:cTn>
                              </p:par>
                            </p:childTnLst>
                          </p:cTn>
                        </p:par>
                      </p:childTnLst>
                    </p:cTn>
                  </p:par>
                  <p:par>
                    <p:cTn id="169" fill="hold">
                      <p:stCondLst>
                        <p:cond delay="indefinite"/>
                      </p:stCondLst>
                      <p:childTnLst>
                        <p:par>
                          <p:cTn id="170" fill="hold">
                            <p:stCondLst>
                              <p:cond delay="0"/>
                            </p:stCondLst>
                            <p:childTnLst>
                              <p:par>
                                <p:cTn id="171" presetID="14" presetClass="entr" presetSubtype="10" fill="hold" grpId="0" nodeType="clickEffect">
                                  <p:stCondLst>
                                    <p:cond delay="0"/>
                                  </p:stCondLst>
                                  <p:childTnLst>
                                    <p:set>
                                      <p:cBhvr>
                                        <p:cTn id="172" dur="1" fill="hold">
                                          <p:stCondLst>
                                            <p:cond delay="0"/>
                                          </p:stCondLst>
                                        </p:cTn>
                                        <p:tgtEl>
                                          <p:spTgt spid="36"/>
                                        </p:tgtEl>
                                        <p:attrNameLst>
                                          <p:attrName>style.visibility</p:attrName>
                                        </p:attrNameLst>
                                      </p:cBhvr>
                                      <p:to>
                                        <p:strVal val="visible"/>
                                      </p:to>
                                    </p:set>
                                    <p:animEffect transition="in" filter="randombar(horizontal)">
                                      <p:cBhvr>
                                        <p:cTn id="173" dur="500"/>
                                        <p:tgtEl>
                                          <p:spTgt spid="36"/>
                                        </p:tgtEl>
                                      </p:cBhvr>
                                    </p:animEffect>
                                  </p:childTnLst>
                                </p:cTn>
                              </p:par>
                            </p:childTnLst>
                          </p:cTn>
                        </p:par>
                        <p:par>
                          <p:cTn id="174" fill="hold">
                            <p:stCondLst>
                              <p:cond delay="500"/>
                            </p:stCondLst>
                            <p:childTnLst>
                              <p:par>
                                <p:cTn id="175" presetID="2" presetClass="entr" presetSubtype="1" fill="hold" grpId="0" nodeType="afterEffect">
                                  <p:stCondLst>
                                    <p:cond delay="0"/>
                                  </p:stCondLst>
                                  <p:childTnLst>
                                    <p:set>
                                      <p:cBhvr>
                                        <p:cTn id="176" dur="1" fill="hold">
                                          <p:stCondLst>
                                            <p:cond delay="0"/>
                                          </p:stCondLst>
                                        </p:cTn>
                                        <p:tgtEl>
                                          <p:spTgt spid="49"/>
                                        </p:tgtEl>
                                        <p:attrNameLst>
                                          <p:attrName>style.visibility</p:attrName>
                                        </p:attrNameLst>
                                      </p:cBhvr>
                                      <p:to>
                                        <p:strVal val="visible"/>
                                      </p:to>
                                    </p:set>
                                    <p:anim calcmode="lin" valueType="num">
                                      <p:cBhvr additive="base">
                                        <p:cTn id="177" dur="500" fill="hold"/>
                                        <p:tgtEl>
                                          <p:spTgt spid="49"/>
                                        </p:tgtEl>
                                        <p:attrNameLst>
                                          <p:attrName>ppt_x</p:attrName>
                                        </p:attrNameLst>
                                      </p:cBhvr>
                                      <p:tavLst>
                                        <p:tav tm="0">
                                          <p:val>
                                            <p:strVal val="#ppt_x"/>
                                          </p:val>
                                        </p:tav>
                                        <p:tav tm="100000">
                                          <p:val>
                                            <p:strVal val="#ppt_x"/>
                                          </p:val>
                                        </p:tav>
                                      </p:tavLst>
                                    </p:anim>
                                    <p:anim calcmode="lin" valueType="num">
                                      <p:cBhvr additive="base">
                                        <p:cTn id="178" dur="500" fill="hold"/>
                                        <p:tgtEl>
                                          <p:spTgt spid="49"/>
                                        </p:tgtEl>
                                        <p:attrNameLst>
                                          <p:attrName>ppt_y</p:attrName>
                                        </p:attrNameLst>
                                      </p:cBhvr>
                                      <p:tavLst>
                                        <p:tav tm="0">
                                          <p:val>
                                            <p:strVal val="0-#ppt_h/2"/>
                                          </p:val>
                                        </p:tav>
                                        <p:tav tm="100000">
                                          <p:val>
                                            <p:strVal val="#ppt_y"/>
                                          </p:val>
                                        </p:tav>
                                      </p:tavLst>
                                    </p:anim>
                                  </p:childTnLst>
                                </p:cTn>
                              </p:par>
                            </p:childTnLst>
                          </p:cTn>
                        </p:par>
                        <p:par>
                          <p:cTn id="179" fill="hold">
                            <p:stCondLst>
                              <p:cond delay="1000"/>
                            </p:stCondLst>
                            <p:childTnLst>
                              <p:par>
                                <p:cTn id="180" presetID="22" presetClass="entr" presetSubtype="4" fill="hold" nodeType="afterEffect">
                                  <p:stCondLst>
                                    <p:cond delay="0"/>
                                  </p:stCondLst>
                                  <p:childTnLst>
                                    <p:set>
                                      <p:cBhvr>
                                        <p:cTn id="181" dur="1" fill="hold">
                                          <p:stCondLst>
                                            <p:cond delay="0"/>
                                          </p:stCondLst>
                                        </p:cTn>
                                        <p:tgtEl>
                                          <p:spTgt spid="52"/>
                                        </p:tgtEl>
                                        <p:attrNameLst>
                                          <p:attrName>style.visibility</p:attrName>
                                        </p:attrNameLst>
                                      </p:cBhvr>
                                      <p:to>
                                        <p:strVal val="visible"/>
                                      </p:to>
                                    </p:set>
                                    <p:animEffect transition="in" filter="wipe(down)">
                                      <p:cBhvr>
                                        <p:cTn id="182" dur="500"/>
                                        <p:tgtEl>
                                          <p:spTgt spid="52"/>
                                        </p:tgtEl>
                                      </p:cBhvr>
                                    </p:animEffect>
                                  </p:childTnLst>
                                </p:cTn>
                              </p:par>
                            </p:childTnLst>
                          </p:cTn>
                        </p:par>
                        <p:par>
                          <p:cTn id="183" fill="hold">
                            <p:stCondLst>
                              <p:cond delay="1500"/>
                            </p:stCondLst>
                            <p:childTnLst>
                              <p:par>
                                <p:cTn id="184" presetID="14" presetClass="entr" presetSubtype="10" fill="hold" grpId="0" nodeType="afterEffect">
                                  <p:stCondLst>
                                    <p:cond delay="0"/>
                                  </p:stCondLst>
                                  <p:childTnLst>
                                    <p:set>
                                      <p:cBhvr>
                                        <p:cTn id="185" dur="1" fill="hold">
                                          <p:stCondLst>
                                            <p:cond delay="0"/>
                                          </p:stCondLst>
                                        </p:cTn>
                                        <p:tgtEl>
                                          <p:spTgt spid="53"/>
                                        </p:tgtEl>
                                        <p:attrNameLst>
                                          <p:attrName>style.visibility</p:attrName>
                                        </p:attrNameLst>
                                      </p:cBhvr>
                                      <p:to>
                                        <p:strVal val="visible"/>
                                      </p:to>
                                    </p:set>
                                    <p:animEffect transition="in" filter="randombar(horizontal)">
                                      <p:cBhvr>
                                        <p:cTn id="186" dur="500"/>
                                        <p:tgtEl>
                                          <p:spTgt spid="53"/>
                                        </p:tgtEl>
                                      </p:cBhvr>
                                    </p:animEffect>
                                  </p:childTnLst>
                                </p:cTn>
                              </p:par>
                            </p:childTnLst>
                          </p:cTn>
                        </p:par>
                      </p:childTnLst>
                    </p:cTn>
                  </p:par>
                  <p:par>
                    <p:cTn id="187" fill="hold">
                      <p:stCondLst>
                        <p:cond delay="indefinite"/>
                      </p:stCondLst>
                      <p:childTnLst>
                        <p:par>
                          <p:cTn id="188" fill="hold">
                            <p:stCondLst>
                              <p:cond delay="0"/>
                            </p:stCondLst>
                            <p:childTnLst>
                              <p:par>
                                <p:cTn id="189" presetID="14" presetClass="entr" presetSubtype="10" fill="hold" grpId="0" nodeType="clickEffect">
                                  <p:stCondLst>
                                    <p:cond delay="0"/>
                                  </p:stCondLst>
                                  <p:childTnLst>
                                    <p:set>
                                      <p:cBhvr>
                                        <p:cTn id="190" dur="1" fill="hold">
                                          <p:stCondLst>
                                            <p:cond delay="0"/>
                                          </p:stCondLst>
                                        </p:cTn>
                                        <p:tgtEl>
                                          <p:spTgt spid="54"/>
                                        </p:tgtEl>
                                        <p:attrNameLst>
                                          <p:attrName>style.visibility</p:attrName>
                                        </p:attrNameLst>
                                      </p:cBhvr>
                                      <p:to>
                                        <p:strVal val="visible"/>
                                      </p:to>
                                    </p:set>
                                    <p:animEffect transition="in" filter="randombar(horizontal)">
                                      <p:cBhvr>
                                        <p:cTn id="191" dur="500"/>
                                        <p:tgtEl>
                                          <p:spTgt spid="54"/>
                                        </p:tgtEl>
                                      </p:cBhvr>
                                    </p:animEffect>
                                  </p:childTnLst>
                                </p:cTn>
                              </p:par>
                            </p:childTnLst>
                          </p:cTn>
                        </p:par>
                      </p:childTnLst>
                    </p:cTn>
                  </p:par>
                  <p:par>
                    <p:cTn id="192" fill="hold">
                      <p:stCondLst>
                        <p:cond delay="indefinite"/>
                      </p:stCondLst>
                      <p:childTnLst>
                        <p:par>
                          <p:cTn id="193" fill="hold">
                            <p:stCondLst>
                              <p:cond delay="0"/>
                            </p:stCondLst>
                            <p:childTnLst>
                              <p:par>
                                <p:cTn id="194" presetID="14" presetClass="entr" presetSubtype="10" fill="hold" grpId="0" nodeType="clickEffect">
                                  <p:stCondLst>
                                    <p:cond delay="0"/>
                                  </p:stCondLst>
                                  <p:childTnLst>
                                    <p:set>
                                      <p:cBhvr>
                                        <p:cTn id="195" dur="1" fill="hold">
                                          <p:stCondLst>
                                            <p:cond delay="0"/>
                                          </p:stCondLst>
                                        </p:cTn>
                                        <p:tgtEl>
                                          <p:spTgt spid="55"/>
                                        </p:tgtEl>
                                        <p:attrNameLst>
                                          <p:attrName>style.visibility</p:attrName>
                                        </p:attrNameLst>
                                      </p:cBhvr>
                                      <p:to>
                                        <p:strVal val="visible"/>
                                      </p:to>
                                    </p:set>
                                    <p:animEffect transition="in" filter="randombar(horizontal)">
                                      <p:cBhvr>
                                        <p:cTn id="196" dur="500"/>
                                        <p:tgtEl>
                                          <p:spTgt spid="55"/>
                                        </p:tgtEl>
                                      </p:cBhvr>
                                    </p:animEffect>
                                  </p:childTnLst>
                                </p:cTn>
                              </p:par>
                            </p:childTnLst>
                          </p:cTn>
                        </p:par>
                        <p:par>
                          <p:cTn id="197" fill="hold">
                            <p:stCondLst>
                              <p:cond delay="500"/>
                            </p:stCondLst>
                            <p:childTnLst>
                              <p:par>
                                <p:cTn id="198" presetID="14" presetClass="entr" presetSubtype="10" fill="hold" grpId="0" nodeType="afterEffect">
                                  <p:stCondLst>
                                    <p:cond delay="0"/>
                                  </p:stCondLst>
                                  <p:childTnLst>
                                    <p:set>
                                      <p:cBhvr>
                                        <p:cTn id="199" dur="1" fill="hold">
                                          <p:stCondLst>
                                            <p:cond delay="0"/>
                                          </p:stCondLst>
                                        </p:cTn>
                                        <p:tgtEl>
                                          <p:spTgt spid="56"/>
                                        </p:tgtEl>
                                        <p:attrNameLst>
                                          <p:attrName>style.visibility</p:attrName>
                                        </p:attrNameLst>
                                      </p:cBhvr>
                                      <p:to>
                                        <p:strVal val="visible"/>
                                      </p:to>
                                    </p:set>
                                    <p:animEffect transition="in" filter="randombar(horizontal)">
                                      <p:cBhvr>
                                        <p:cTn id="200" dur="500"/>
                                        <p:tgtEl>
                                          <p:spTgt spid="56"/>
                                        </p:tgtEl>
                                      </p:cBhvr>
                                    </p:animEffect>
                                  </p:childTnLst>
                                </p:cTn>
                              </p:par>
                            </p:childTnLst>
                          </p:cTn>
                        </p:par>
                        <p:par>
                          <p:cTn id="201" fill="hold">
                            <p:stCondLst>
                              <p:cond delay="1000"/>
                            </p:stCondLst>
                            <p:childTnLst>
                              <p:par>
                                <p:cTn id="202" presetID="22" presetClass="entr" presetSubtype="4" fill="hold" nodeType="afterEffect">
                                  <p:stCondLst>
                                    <p:cond delay="0"/>
                                  </p:stCondLst>
                                  <p:childTnLst>
                                    <p:set>
                                      <p:cBhvr>
                                        <p:cTn id="203" dur="1" fill="hold">
                                          <p:stCondLst>
                                            <p:cond delay="0"/>
                                          </p:stCondLst>
                                        </p:cTn>
                                        <p:tgtEl>
                                          <p:spTgt spid="57"/>
                                        </p:tgtEl>
                                        <p:attrNameLst>
                                          <p:attrName>style.visibility</p:attrName>
                                        </p:attrNameLst>
                                      </p:cBhvr>
                                      <p:to>
                                        <p:strVal val="visible"/>
                                      </p:to>
                                    </p:set>
                                    <p:animEffect transition="in" filter="wipe(down)">
                                      <p:cBhvr>
                                        <p:cTn id="204" dur="500"/>
                                        <p:tgtEl>
                                          <p:spTgt spid="57"/>
                                        </p:tgtEl>
                                      </p:cBhvr>
                                    </p:animEffect>
                                  </p:childTnLst>
                                </p:cTn>
                              </p:par>
                            </p:childTnLst>
                          </p:cTn>
                        </p:par>
                        <p:par>
                          <p:cTn id="205" fill="hold">
                            <p:stCondLst>
                              <p:cond delay="1500"/>
                            </p:stCondLst>
                            <p:childTnLst>
                              <p:par>
                                <p:cTn id="206" presetID="14" presetClass="entr" presetSubtype="10" fill="hold" grpId="0" nodeType="afterEffect">
                                  <p:stCondLst>
                                    <p:cond delay="0"/>
                                  </p:stCondLst>
                                  <p:childTnLst>
                                    <p:set>
                                      <p:cBhvr>
                                        <p:cTn id="207" dur="1" fill="hold">
                                          <p:stCondLst>
                                            <p:cond delay="0"/>
                                          </p:stCondLst>
                                        </p:cTn>
                                        <p:tgtEl>
                                          <p:spTgt spid="58"/>
                                        </p:tgtEl>
                                        <p:attrNameLst>
                                          <p:attrName>style.visibility</p:attrName>
                                        </p:attrNameLst>
                                      </p:cBhvr>
                                      <p:to>
                                        <p:strVal val="visible"/>
                                      </p:to>
                                    </p:set>
                                    <p:animEffect transition="in" filter="randombar(horizontal)">
                                      <p:cBhvr>
                                        <p:cTn id="208" dur="500"/>
                                        <p:tgtEl>
                                          <p:spTgt spid="58"/>
                                        </p:tgtEl>
                                      </p:cBhvr>
                                    </p:animEffect>
                                  </p:childTnLst>
                                </p:cTn>
                              </p:par>
                            </p:childTnLst>
                          </p:cTn>
                        </p:par>
                      </p:childTnLst>
                    </p:cTn>
                  </p:par>
                  <p:par>
                    <p:cTn id="209" fill="hold">
                      <p:stCondLst>
                        <p:cond delay="indefinite"/>
                      </p:stCondLst>
                      <p:childTnLst>
                        <p:par>
                          <p:cTn id="210" fill="hold">
                            <p:stCondLst>
                              <p:cond delay="0"/>
                            </p:stCondLst>
                            <p:childTnLst>
                              <p:par>
                                <p:cTn id="211" presetID="14" presetClass="entr" presetSubtype="10" fill="hold" grpId="0" nodeType="clickEffect">
                                  <p:stCondLst>
                                    <p:cond delay="0"/>
                                  </p:stCondLst>
                                  <p:childTnLst>
                                    <p:set>
                                      <p:cBhvr>
                                        <p:cTn id="212" dur="1" fill="hold">
                                          <p:stCondLst>
                                            <p:cond delay="0"/>
                                          </p:stCondLst>
                                        </p:cTn>
                                        <p:tgtEl>
                                          <p:spTgt spid="112"/>
                                        </p:tgtEl>
                                        <p:attrNameLst>
                                          <p:attrName>style.visibility</p:attrName>
                                        </p:attrNameLst>
                                      </p:cBhvr>
                                      <p:to>
                                        <p:strVal val="visible"/>
                                      </p:to>
                                    </p:set>
                                    <p:animEffect transition="in" filter="randombar(horizontal)">
                                      <p:cBhvr>
                                        <p:cTn id="213" dur="500"/>
                                        <p:tgtEl>
                                          <p:spTgt spid="112"/>
                                        </p:tgtEl>
                                      </p:cBhvr>
                                    </p:animEffect>
                                  </p:childTnLst>
                                </p:cTn>
                              </p:par>
                              <p:par>
                                <p:cTn id="214" presetID="14" presetClass="entr" presetSubtype="10" fill="hold" grpId="0" nodeType="withEffect">
                                  <p:stCondLst>
                                    <p:cond delay="0"/>
                                  </p:stCondLst>
                                  <p:childTnLst>
                                    <p:set>
                                      <p:cBhvr>
                                        <p:cTn id="215" dur="1" fill="hold">
                                          <p:stCondLst>
                                            <p:cond delay="0"/>
                                          </p:stCondLst>
                                        </p:cTn>
                                        <p:tgtEl>
                                          <p:spTgt spid="113"/>
                                        </p:tgtEl>
                                        <p:attrNameLst>
                                          <p:attrName>style.visibility</p:attrName>
                                        </p:attrNameLst>
                                      </p:cBhvr>
                                      <p:to>
                                        <p:strVal val="visible"/>
                                      </p:to>
                                    </p:set>
                                    <p:animEffect transition="in" filter="randombar(horizontal)">
                                      <p:cBhvr>
                                        <p:cTn id="216" dur="500"/>
                                        <p:tgtEl>
                                          <p:spTgt spid="113"/>
                                        </p:tgtEl>
                                      </p:cBhvr>
                                    </p:animEffect>
                                  </p:childTnLst>
                                </p:cTn>
                              </p:par>
                            </p:childTnLst>
                          </p:cTn>
                        </p:par>
                        <p:par>
                          <p:cTn id="217" fill="hold">
                            <p:stCondLst>
                              <p:cond delay="500"/>
                            </p:stCondLst>
                            <p:childTnLst>
                              <p:par>
                                <p:cTn id="218" presetID="22" presetClass="entr" presetSubtype="1" fill="hold" nodeType="afterEffect">
                                  <p:stCondLst>
                                    <p:cond delay="0"/>
                                  </p:stCondLst>
                                  <p:childTnLst>
                                    <p:set>
                                      <p:cBhvr>
                                        <p:cTn id="219" dur="1" fill="hold">
                                          <p:stCondLst>
                                            <p:cond delay="0"/>
                                          </p:stCondLst>
                                        </p:cTn>
                                        <p:tgtEl>
                                          <p:spTgt spid="115"/>
                                        </p:tgtEl>
                                        <p:attrNameLst>
                                          <p:attrName>style.visibility</p:attrName>
                                        </p:attrNameLst>
                                      </p:cBhvr>
                                      <p:to>
                                        <p:strVal val="visible"/>
                                      </p:to>
                                    </p:set>
                                    <p:animEffect transition="in" filter="wipe(up)">
                                      <p:cBhvr>
                                        <p:cTn id="220" dur="500"/>
                                        <p:tgtEl>
                                          <p:spTgt spid="115"/>
                                        </p:tgtEl>
                                      </p:cBhvr>
                                    </p:animEffect>
                                  </p:childTnLst>
                                </p:cTn>
                              </p:par>
                            </p:childTnLst>
                          </p:cTn>
                        </p:par>
                        <p:par>
                          <p:cTn id="221" fill="hold">
                            <p:stCondLst>
                              <p:cond delay="1000"/>
                            </p:stCondLst>
                            <p:childTnLst>
                              <p:par>
                                <p:cTn id="222" presetID="22" presetClass="entr" presetSubtype="8" fill="hold" nodeType="afterEffect">
                                  <p:stCondLst>
                                    <p:cond delay="0"/>
                                  </p:stCondLst>
                                  <p:childTnLst>
                                    <p:set>
                                      <p:cBhvr>
                                        <p:cTn id="223" dur="1" fill="hold">
                                          <p:stCondLst>
                                            <p:cond delay="0"/>
                                          </p:stCondLst>
                                        </p:cTn>
                                        <p:tgtEl>
                                          <p:spTgt spid="114"/>
                                        </p:tgtEl>
                                        <p:attrNameLst>
                                          <p:attrName>style.visibility</p:attrName>
                                        </p:attrNameLst>
                                      </p:cBhvr>
                                      <p:to>
                                        <p:strVal val="visible"/>
                                      </p:to>
                                    </p:set>
                                    <p:animEffect transition="in" filter="wipe(left)">
                                      <p:cBhvr>
                                        <p:cTn id="224" dur="500"/>
                                        <p:tgtEl>
                                          <p:spTgt spid="114"/>
                                        </p:tgtEl>
                                      </p:cBhvr>
                                    </p:animEffect>
                                  </p:childTnLst>
                                </p:cTn>
                              </p:par>
                            </p:childTnLst>
                          </p:cTn>
                        </p:par>
                      </p:childTnLst>
                    </p:cTn>
                  </p:par>
                  <p:par>
                    <p:cTn id="225" fill="hold">
                      <p:stCondLst>
                        <p:cond delay="indefinite"/>
                      </p:stCondLst>
                      <p:childTnLst>
                        <p:par>
                          <p:cTn id="226" fill="hold">
                            <p:stCondLst>
                              <p:cond delay="0"/>
                            </p:stCondLst>
                            <p:childTnLst>
                              <p:par>
                                <p:cTn id="227" presetID="14" presetClass="entr" presetSubtype="10" fill="hold" grpId="0" nodeType="clickEffect">
                                  <p:stCondLst>
                                    <p:cond delay="0"/>
                                  </p:stCondLst>
                                  <p:childTnLst>
                                    <p:set>
                                      <p:cBhvr>
                                        <p:cTn id="228" dur="1" fill="hold">
                                          <p:stCondLst>
                                            <p:cond delay="0"/>
                                          </p:stCondLst>
                                        </p:cTn>
                                        <p:tgtEl>
                                          <p:spTgt spid="116"/>
                                        </p:tgtEl>
                                        <p:attrNameLst>
                                          <p:attrName>style.visibility</p:attrName>
                                        </p:attrNameLst>
                                      </p:cBhvr>
                                      <p:to>
                                        <p:strVal val="visible"/>
                                      </p:to>
                                    </p:set>
                                    <p:animEffect transition="in" filter="randombar(horizontal)">
                                      <p:cBhvr>
                                        <p:cTn id="229" dur="500"/>
                                        <p:tgtEl>
                                          <p:spTgt spid="116"/>
                                        </p:tgtEl>
                                      </p:cBhvr>
                                    </p:animEffect>
                                  </p:childTnLst>
                                </p:cTn>
                              </p:par>
                            </p:childTnLst>
                          </p:cTn>
                        </p:par>
                      </p:childTnLst>
                    </p:cTn>
                  </p:par>
                  <p:par>
                    <p:cTn id="230" fill="hold">
                      <p:stCondLst>
                        <p:cond delay="indefinite"/>
                      </p:stCondLst>
                      <p:childTnLst>
                        <p:par>
                          <p:cTn id="231" fill="hold">
                            <p:stCondLst>
                              <p:cond delay="0"/>
                            </p:stCondLst>
                            <p:childTnLst>
                              <p:par>
                                <p:cTn id="232" presetID="14" presetClass="entr" presetSubtype="10" fill="hold" nodeType="clickEffect">
                                  <p:stCondLst>
                                    <p:cond delay="0"/>
                                  </p:stCondLst>
                                  <p:childTnLst>
                                    <p:set>
                                      <p:cBhvr>
                                        <p:cTn id="233" dur="1" fill="hold">
                                          <p:stCondLst>
                                            <p:cond delay="0"/>
                                          </p:stCondLst>
                                        </p:cTn>
                                        <p:tgtEl>
                                          <p:spTgt spid="117">
                                            <p:txEl>
                                              <p:pRg st="0" end="0"/>
                                            </p:txEl>
                                          </p:spTgt>
                                        </p:tgtEl>
                                        <p:attrNameLst>
                                          <p:attrName>style.visibility</p:attrName>
                                        </p:attrNameLst>
                                      </p:cBhvr>
                                      <p:to>
                                        <p:strVal val="visible"/>
                                      </p:to>
                                    </p:set>
                                    <p:animEffect transition="in" filter="randombar(horizontal)">
                                      <p:cBhvr>
                                        <p:cTn id="234" dur="500"/>
                                        <p:tgtEl>
                                          <p:spTgt spid="117">
                                            <p:txEl>
                                              <p:pRg st="0" end="0"/>
                                            </p:txEl>
                                          </p:spTgt>
                                        </p:tgtEl>
                                      </p:cBhvr>
                                    </p:animEffect>
                                  </p:childTnLst>
                                </p:cTn>
                              </p:par>
                            </p:childTnLst>
                          </p:cTn>
                        </p:par>
                        <p:par>
                          <p:cTn id="235" fill="hold">
                            <p:stCondLst>
                              <p:cond delay="500"/>
                            </p:stCondLst>
                            <p:childTnLst>
                              <p:par>
                                <p:cTn id="236" presetID="22" presetClass="entr" presetSubtype="4" fill="hold" nodeType="afterEffect">
                                  <p:stCondLst>
                                    <p:cond delay="0"/>
                                  </p:stCondLst>
                                  <p:childTnLst>
                                    <p:set>
                                      <p:cBhvr>
                                        <p:cTn id="237" dur="1" fill="hold">
                                          <p:stCondLst>
                                            <p:cond delay="0"/>
                                          </p:stCondLst>
                                        </p:cTn>
                                        <p:tgtEl>
                                          <p:spTgt spid="121"/>
                                        </p:tgtEl>
                                        <p:attrNameLst>
                                          <p:attrName>style.visibility</p:attrName>
                                        </p:attrNameLst>
                                      </p:cBhvr>
                                      <p:to>
                                        <p:strVal val="visible"/>
                                      </p:to>
                                    </p:set>
                                    <p:animEffect transition="in" filter="wipe(down)">
                                      <p:cBhvr>
                                        <p:cTn id="238" dur="500"/>
                                        <p:tgtEl>
                                          <p:spTgt spid="121"/>
                                        </p:tgtEl>
                                      </p:cBhvr>
                                    </p:animEffect>
                                  </p:childTnLst>
                                </p:cTn>
                              </p:par>
                            </p:childTnLst>
                          </p:cTn>
                        </p:par>
                        <p:par>
                          <p:cTn id="239" fill="hold">
                            <p:stCondLst>
                              <p:cond delay="1000"/>
                            </p:stCondLst>
                            <p:childTnLst>
                              <p:par>
                                <p:cTn id="240" presetID="14" presetClass="entr" presetSubtype="10" fill="hold" grpId="0" nodeType="afterEffect">
                                  <p:stCondLst>
                                    <p:cond delay="0"/>
                                  </p:stCondLst>
                                  <p:childTnLst>
                                    <p:set>
                                      <p:cBhvr>
                                        <p:cTn id="241" dur="1" fill="hold">
                                          <p:stCondLst>
                                            <p:cond delay="0"/>
                                          </p:stCondLst>
                                        </p:cTn>
                                        <p:tgtEl>
                                          <p:spTgt spid="63"/>
                                        </p:tgtEl>
                                        <p:attrNameLst>
                                          <p:attrName>style.visibility</p:attrName>
                                        </p:attrNameLst>
                                      </p:cBhvr>
                                      <p:to>
                                        <p:strVal val="visible"/>
                                      </p:to>
                                    </p:set>
                                    <p:animEffect transition="in" filter="randombar(horizontal)">
                                      <p:cBhvr>
                                        <p:cTn id="242" dur="500"/>
                                        <p:tgtEl>
                                          <p:spTgt spid="63"/>
                                        </p:tgtEl>
                                      </p:cBhvr>
                                    </p:animEffect>
                                  </p:childTnLst>
                                </p:cTn>
                              </p:par>
                            </p:childTnLst>
                          </p:cTn>
                        </p:par>
                      </p:childTnLst>
                    </p:cTn>
                  </p:par>
                  <p:par>
                    <p:cTn id="243" fill="hold">
                      <p:stCondLst>
                        <p:cond delay="indefinite"/>
                      </p:stCondLst>
                      <p:childTnLst>
                        <p:par>
                          <p:cTn id="244" fill="hold">
                            <p:stCondLst>
                              <p:cond delay="0"/>
                            </p:stCondLst>
                            <p:childTnLst>
                              <p:par>
                                <p:cTn id="245" presetID="2" presetClass="entr" presetSubtype="1" fill="hold" grpId="0" nodeType="clickEffect">
                                  <p:stCondLst>
                                    <p:cond delay="0"/>
                                  </p:stCondLst>
                                  <p:childTnLst>
                                    <p:set>
                                      <p:cBhvr>
                                        <p:cTn id="246" dur="1" fill="hold">
                                          <p:stCondLst>
                                            <p:cond delay="0"/>
                                          </p:stCondLst>
                                        </p:cTn>
                                        <p:tgtEl>
                                          <p:spTgt spid="119"/>
                                        </p:tgtEl>
                                        <p:attrNameLst>
                                          <p:attrName>style.visibility</p:attrName>
                                        </p:attrNameLst>
                                      </p:cBhvr>
                                      <p:to>
                                        <p:strVal val="visible"/>
                                      </p:to>
                                    </p:set>
                                    <p:anim calcmode="lin" valueType="num">
                                      <p:cBhvr additive="base">
                                        <p:cTn id="247" dur="500" fill="hold"/>
                                        <p:tgtEl>
                                          <p:spTgt spid="119"/>
                                        </p:tgtEl>
                                        <p:attrNameLst>
                                          <p:attrName>ppt_x</p:attrName>
                                        </p:attrNameLst>
                                      </p:cBhvr>
                                      <p:tavLst>
                                        <p:tav tm="0">
                                          <p:val>
                                            <p:strVal val="#ppt_x"/>
                                          </p:val>
                                        </p:tav>
                                        <p:tav tm="100000">
                                          <p:val>
                                            <p:strVal val="#ppt_x"/>
                                          </p:val>
                                        </p:tav>
                                      </p:tavLst>
                                    </p:anim>
                                    <p:anim calcmode="lin" valueType="num">
                                      <p:cBhvr additive="base">
                                        <p:cTn id="248" dur="500" fill="hold"/>
                                        <p:tgtEl>
                                          <p:spTgt spid="119"/>
                                        </p:tgtEl>
                                        <p:attrNameLst>
                                          <p:attrName>ppt_y</p:attrName>
                                        </p:attrNameLst>
                                      </p:cBhvr>
                                      <p:tavLst>
                                        <p:tav tm="0">
                                          <p:val>
                                            <p:strVal val="0-#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14" presetClass="entr" presetSubtype="10" fill="hold" grpId="0" nodeType="clickEffect">
                                  <p:stCondLst>
                                    <p:cond delay="0"/>
                                  </p:stCondLst>
                                  <p:childTnLst>
                                    <p:set>
                                      <p:cBhvr>
                                        <p:cTn id="252" dur="1" fill="hold">
                                          <p:stCondLst>
                                            <p:cond delay="0"/>
                                          </p:stCondLst>
                                        </p:cTn>
                                        <p:tgtEl>
                                          <p:spTgt spid="111"/>
                                        </p:tgtEl>
                                        <p:attrNameLst>
                                          <p:attrName>style.visibility</p:attrName>
                                        </p:attrNameLst>
                                      </p:cBhvr>
                                      <p:to>
                                        <p:strVal val="visible"/>
                                      </p:to>
                                    </p:set>
                                    <p:animEffect transition="in" filter="randombar(horizontal)">
                                      <p:cBhvr>
                                        <p:cTn id="253" dur="500"/>
                                        <p:tgtEl>
                                          <p:spTgt spid="111"/>
                                        </p:tgtEl>
                                      </p:cBhvr>
                                    </p:animEffect>
                                  </p:childTnLst>
                                </p:cTn>
                              </p:par>
                            </p:childTnLst>
                          </p:cTn>
                        </p:par>
                        <p:par>
                          <p:cTn id="254" fill="hold">
                            <p:stCondLst>
                              <p:cond delay="500"/>
                            </p:stCondLst>
                            <p:childTnLst>
                              <p:par>
                                <p:cTn id="255" presetID="14" presetClass="entr" presetSubtype="10" fill="hold" grpId="0" nodeType="afterEffect">
                                  <p:stCondLst>
                                    <p:cond delay="0"/>
                                  </p:stCondLst>
                                  <p:childTnLst>
                                    <p:set>
                                      <p:cBhvr>
                                        <p:cTn id="256" dur="1" fill="hold">
                                          <p:stCondLst>
                                            <p:cond delay="0"/>
                                          </p:stCondLst>
                                        </p:cTn>
                                        <p:tgtEl>
                                          <p:spTgt spid="118"/>
                                        </p:tgtEl>
                                        <p:attrNameLst>
                                          <p:attrName>style.visibility</p:attrName>
                                        </p:attrNameLst>
                                      </p:cBhvr>
                                      <p:to>
                                        <p:strVal val="visible"/>
                                      </p:to>
                                    </p:set>
                                    <p:animEffect transition="in" filter="randombar(horizontal)">
                                      <p:cBhvr>
                                        <p:cTn id="257" dur="500"/>
                                        <p:tgtEl>
                                          <p:spTgt spid="118"/>
                                        </p:tgtEl>
                                      </p:cBhvr>
                                    </p:animEffect>
                                  </p:childTnLst>
                                </p:cTn>
                              </p:par>
                            </p:childTnLst>
                          </p:cTn>
                        </p:par>
                        <p:par>
                          <p:cTn id="258" fill="hold">
                            <p:stCondLst>
                              <p:cond delay="1000"/>
                            </p:stCondLst>
                            <p:childTnLst>
                              <p:par>
                                <p:cTn id="259" presetID="22" presetClass="entr" presetSubtype="4" fill="hold" nodeType="afterEffect">
                                  <p:stCondLst>
                                    <p:cond delay="0"/>
                                  </p:stCondLst>
                                  <p:childTnLst>
                                    <p:set>
                                      <p:cBhvr>
                                        <p:cTn id="260" dur="1" fill="hold">
                                          <p:stCondLst>
                                            <p:cond delay="0"/>
                                          </p:stCondLst>
                                        </p:cTn>
                                        <p:tgtEl>
                                          <p:spTgt spid="123"/>
                                        </p:tgtEl>
                                        <p:attrNameLst>
                                          <p:attrName>style.visibility</p:attrName>
                                        </p:attrNameLst>
                                      </p:cBhvr>
                                      <p:to>
                                        <p:strVal val="visible"/>
                                      </p:to>
                                    </p:set>
                                    <p:animEffect transition="in" filter="wipe(down)">
                                      <p:cBhvr>
                                        <p:cTn id="261" dur="500"/>
                                        <p:tgtEl>
                                          <p:spTgt spid="123"/>
                                        </p:tgtEl>
                                      </p:cBhvr>
                                    </p:animEffect>
                                  </p:childTnLst>
                                </p:cTn>
                              </p:par>
                            </p:childTnLst>
                          </p:cTn>
                        </p:par>
                        <p:par>
                          <p:cTn id="262" fill="hold">
                            <p:stCondLst>
                              <p:cond delay="1500"/>
                            </p:stCondLst>
                            <p:childTnLst>
                              <p:par>
                                <p:cTn id="263" presetID="14" presetClass="entr" presetSubtype="10" fill="hold" grpId="0" nodeType="afterEffect">
                                  <p:stCondLst>
                                    <p:cond delay="0"/>
                                  </p:stCondLst>
                                  <p:childTnLst>
                                    <p:set>
                                      <p:cBhvr>
                                        <p:cTn id="264" dur="1" fill="hold">
                                          <p:stCondLst>
                                            <p:cond delay="0"/>
                                          </p:stCondLst>
                                        </p:cTn>
                                        <p:tgtEl>
                                          <p:spTgt spid="120"/>
                                        </p:tgtEl>
                                        <p:attrNameLst>
                                          <p:attrName>style.visibility</p:attrName>
                                        </p:attrNameLst>
                                      </p:cBhvr>
                                      <p:to>
                                        <p:strVal val="visible"/>
                                      </p:to>
                                    </p:set>
                                    <p:animEffect transition="in" filter="randombar(horizontal)">
                                      <p:cBhvr>
                                        <p:cTn id="265" dur="500"/>
                                        <p:tgtEl>
                                          <p:spTgt spid="120"/>
                                        </p:tgtEl>
                                      </p:cBhvr>
                                    </p:animEffect>
                                  </p:childTnLst>
                                </p:cTn>
                              </p:par>
                            </p:childTnLst>
                          </p:cTn>
                        </p:par>
                      </p:childTnLst>
                    </p:cTn>
                  </p:par>
                  <p:par>
                    <p:cTn id="266" fill="hold">
                      <p:stCondLst>
                        <p:cond delay="indefinite"/>
                      </p:stCondLst>
                      <p:childTnLst>
                        <p:par>
                          <p:cTn id="267" fill="hold">
                            <p:stCondLst>
                              <p:cond delay="0"/>
                            </p:stCondLst>
                            <p:childTnLst>
                              <p:par>
                                <p:cTn id="268" presetID="2" presetClass="entr" presetSubtype="1" fill="hold" grpId="0" nodeType="clickEffect">
                                  <p:stCondLst>
                                    <p:cond delay="0"/>
                                  </p:stCondLst>
                                  <p:childTnLst>
                                    <p:set>
                                      <p:cBhvr>
                                        <p:cTn id="269" dur="1" fill="hold">
                                          <p:stCondLst>
                                            <p:cond delay="0"/>
                                          </p:stCondLst>
                                        </p:cTn>
                                        <p:tgtEl>
                                          <p:spTgt spid="124"/>
                                        </p:tgtEl>
                                        <p:attrNameLst>
                                          <p:attrName>style.visibility</p:attrName>
                                        </p:attrNameLst>
                                      </p:cBhvr>
                                      <p:to>
                                        <p:strVal val="visible"/>
                                      </p:to>
                                    </p:set>
                                    <p:anim calcmode="lin" valueType="num">
                                      <p:cBhvr additive="base">
                                        <p:cTn id="270" dur="500" fill="hold"/>
                                        <p:tgtEl>
                                          <p:spTgt spid="124"/>
                                        </p:tgtEl>
                                        <p:attrNameLst>
                                          <p:attrName>ppt_x</p:attrName>
                                        </p:attrNameLst>
                                      </p:cBhvr>
                                      <p:tavLst>
                                        <p:tav tm="0">
                                          <p:val>
                                            <p:strVal val="#ppt_x"/>
                                          </p:val>
                                        </p:tav>
                                        <p:tav tm="100000">
                                          <p:val>
                                            <p:strVal val="#ppt_x"/>
                                          </p:val>
                                        </p:tav>
                                      </p:tavLst>
                                    </p:anim>
                                    <p:anim calcmode="lin" valueType="num">
                                      <p:cBhvr additive="base">
                                        <p:cTn id="271" dur="500" fill="hold"/>
                                        <p:tgtEl>
                                          <p:spTgt spid="124"/>
                                        </p:tgtEl>
                                        <p:attrNameLst>
                                          <p:attrName>ppt_y</p:attrName>
                                        </p:attrNameLst>
                                      </p:cBhvr>
                                      <p:tavLst>
                                        <p:tav tm="0">
                                          <p:val>
                                            <p:strVal val="0-#ppt_h/2"/>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presetID="14" presetClass="entr" presetSubtype="10" fill="hold" grpId="0" nodeType="clickEffect">
                                  <p:stCondLst>
                                    <p:cond delay="0"/>
                                  </p:stCondLst>
                                  <p:childTnLst>
                                    <p:set>
                                      <p:cBhvr>
                                        <p:cTn id="275" dur="1" fill="hold">
                                          <p:stCondLst>
                                            <p:cond delay="0"/>
                                          </p:stCondLst>
                                        </p:cTn>
                                        <p:tgtEl>
                                          <p:spTgt spid="67"/>
                                        </p:tgtEl>
                                        <p:attrNameLst>
                                          <p:attrName>style.visibility</p:attrName>
                                        </p:attrNameLst>
                                      </p:cBhvr>
                                      <p:to>
                                        <p:strVal val="visible"/>
                                      </p:to>
                                    </p:set>
                                    <p:animEffect transition="in" filter="randombar(horizontal)">
                                      <p:cBhvr>
                                        <p:cTn id="276" dur="500"/>
                                        <p:tgtEl>
                                          <p:spTgt spid="67"/>
                                        </p:tgtEl>
                                      </p:cBhvr>
                                    </p:animEffect>
                                  </p:childTnLst>
                                </p:cTn>
                              </p:par>
                            </p:childTnLst>
                          </p:cTn>
                        </p:par>
                        <p:par>
                          <p:cTn id="277" fill="hold">
                            <p:stCondLst>
                              <p:cond delay="500"/>
                            </p:stCondLst>
                            <p:childTnLst>
                              <p:par>
                                <p:cTn id="278" presetID="2" presetClass="entr" presetSubtype="1" fill="hold" grpId="0" nodeType="afterEffect">
                                  <p:stCondLst>
                                    <p:cond delay="0"/>
                                  </p:stCondLst>
                                  <p:childTnLst>
                                    <p:set>
                                      <p:cBhvr>
                                        <p:cTn id="279" dur="1" fill="hold">
                                          <p:stCondLst>
                                            <p:cond delay="0"/>
                                          </p:stCondLst>
                                        </p:cTn>
                                        <p:tgtEl>
                                          <p:spTgt spid="122"/>
                                        </p:tgtEl>
                                        <p:attrNameLst>
                                          <p:attrName>style.visibility</p:attrName>
                                        </p:attrNameLst>
                                      </p:cBhvr>
                                      <p:to>
                                        <p:strVal val="visible"/>
                                      </p:to>
                                    </p:set>
                                    <p:anim calcmode="lin" valueType="num">
                                      <p:cBhvr additive="base">
                                        <p:cTn id="280" dur="500" fill="hold"/>
                                        <p:tgtEl>
                                          <p:spTgt spid="122"/>
                                        </p:tgtEl>
                                        <p:attrNameLst>
                                          <p:attrName>ppt_x</p:attrName>
                                        </p:attrNameLst>
                                      </p:cBhvr>
                                      <p:tavLst>
                                        <p:tav tm="0">
                                          <p:val>
                                            <p:strVal val="#ppt_x"/>
                                          </p:val>
                                        </p:tav>
                                        <p:tav tm="100000">
                                          <p:val>
                                            <p:strVal val="#ppt_x"/>
                                          </p:val>
                                        </p:tav>
                                      </p:tavLst>
                                    </p:anim>
                                    <p:anim calcmode="lin" valueType="num">
                                      <p:cBhvr additive="base">
                                        <p:cTn id="281" dur="500" fill="hold"/>
                                        <p:tgtEl>
                                          <p:spTgt spid="122"/>
                                        </p:tgtEl>
                                        <p:attrNameLst>
                                          <p:attrName>ppt_y</p:attrName>
                                        </p:attrNameLst>
                                      </p:cBhvr>
                                      <p:tavLst>
                                        <p:tav tm="0">
                                          <p:val>
                                            <p:strVal val="0-#ppt_h/2"/>
                                          </p:val>
                                        </p:tav>
                                        <p:tav tm="100000">
                                          <p:val>
                                            <p:strVal val="#ppt_y"/>
                                          </p:val>
                                        </p:tav>
                                      </p:tavLst>
                                    </p:anim>
                                  </p:childTnLst>
                                </p:cTn>
                              </p:par>
                            </p:childTnLst>
                          </p:cTn>
                        </p:par>
                        <p:par>
                          <p:cTn id="282" fill="hold">
                            <p:stCondLst>
                              <p:cond delay="1000"/>
                            </p:stCondLst>
                            <p:childTnLst>
                              <p:par>
                                <p:cTn id="283" presetID="22" presetClass="entr" presetSubtype="4" fill="hold" nodeType="afterEffect">
                                  <p:stCondLst>
                                    <p:cond delay="0"/>
                                  </p:stCondLst>
                                  <p:childTnLst>
                                    <p:set>
                                      <p:cBhvr>
                                        <p:cTn id="284" dur="1" fill="hold">
                                          <p:stCondLst>
                                            <p:cond delay="0"/>
                                          </p:stCondLst>
                                        </p:cTn>
                                        <p:tgtEl>
                                          <p:spTgt spid="125"/>
                                        </p:tgtEl>
                                        <p:attrNameLst>
                                          <p:attrName>style.visibility</p:attrName>
                                        </p:attrNameLst>
                                      </p:cBhvr>
                                      <p:to>
                                        <p:strVal val="visible"/>
                                      </p:to>
                                    </p:set>
                                    <p:animEffect transition="in" filter="wipe(down)">
                                      <p:cBhvr>
                                        <p:cTn id="285" dur="500"/>
                                        <p:tgtEl>
                                          <p:spTgt spid="125"/>
                                        </p:tgtEl>
                                      </p:cBhvr>
                                    </p:animEffect>
                                  </p:childTnLst>
                                </p:cTn>
                              </p:par>
                            </p:childTnLst>
                          </p:cTn>
                        </p:par>
                        <p:par>
                          <p:cTn id="286" fill="hold">
                            <p:stCondLst>
                              <p:cond delay="1500"/>
                            </p:stCondLst>
                            <p:childTnLst>
                              <p:par>
                                <p:cTn id="287" presetID="14" presetClass="entr" presetSubtype="10" fill="hold" grpId="0" nodeType="afterEffect">
                                  <p:stCondLst>
                                    <p:cond delay="0"/>
                                  </p:stCondLst>
                                  <p:childTnLst>
                                    <p:set>
                                      <p:cBhvr>
                                        <p:cTn id="288" dur="1" fill="hold">
                                          <p:stCondLst>
                                            <p:cond delay="0"/>
                                          </p:stCondLst>
                                        </p:cTn>
                                        <p:tgtEl>
                                          <p:spTgt spid="126"/>
                                        </p:tgtEl>
                                        <p:attrNameLst>
                                          <p:attrName>style.visibility</p:attrName>
                                        </p:attrNameLst>
                                      </p:cBhvr>
                                      <p:to>
                                        <p:strVal val="visible"/>
                                      </p:to>
                                    </p:set>
                                    <p:animEffect transition="in" filter="randombar(horizontal)">
                                      <p:cBhvr>
                                        <p:cTn id="289" dur="500"/>
                                        <p:tgtEl>
                                          <p:spTgt spid="126"/>
                                        </p:tgtEl>
                                      </p:cBhvr>
                                    </p:animEffect>
                                  </p:childTnLst>
                                </p:cTn>
                              </p:par>
                            </p:childTnLst>
                          </p:cTn>
                        </p:par>
                      </p:childTnLst>
                    </p:cTn>
                  </p:par>
                  <p:par>
                    <p:cTn id="290" fill="hold">
                      <p:stCondLst>
                        <p:cond delay="indefinite"/>
                      </p:stCondLst>
                      <p:childTnLst>
                        <p:par>
                          <p:cTn id="291" fill="hold">
                            <p:stCondLst>
                              <p:cond delay="0"/>
                            </p:stCondLst>
                            <p:childTnLst>
                              <p:par>
                                <p:cTn id="292" presetID="14" presetClass="entr" presetSubtype="10" fill="hold" grpId="0" nodeType="clickEffect">
                                  <p:stCondLst>
                                    <p:cond delay="0"/>
                                  </p:stCondLst>
                                  <p:childTnLst>
                                    <p:set>
                                      <p:cBhvr>
                                        <p:cTn id="293" dur="1" fill="hold">
                                          <p:stCondLst>
                                            <p:cond delay="0"/>
                                          </p:stCondLst>
                                        </p:cTn>
                                        <p:tgtEl>
                                          <p:spTgt spid="127"/>
                                        </p:tgtEl>
                                        <p:attrNameLst>
                                          <p:attrName>style.visibility</p:attrName>
                                        </p:attrNameLst>
                                      </p:cBhvr>
                                      <p:to>
                                        <p:strVal val="visible"/>
                                      </p:to>
                                    </p:set>
                                    <p:animEffect transition="in" filter="randombar(horizontal)">
                                      <p:cBhvr>
                                        <p:cTn id="294" dur="500"/>
                                        <p:tgtEl>
                                          <p:spTgt spid="127"/>
                                        </p:tgtEl>
                                      </p:cBhvr>
                                    </p:animEffect>
                                  </p:childTnLst>
                                </p:cTn>
                              </p:par>
                            </p:childTnLst>
                          </p:cTn>
                        </p:par>
                      </p:childTnLst>
                    </p:cTn>
                  </p:par>
                  <p:par>
                    <p:cTn id="295" fill="hold">
                      <p:stCondLst>
                        <p:cond delay="indefinite"/>
                      </p:stCondLst>
                      <p:childTnLst>
                        <p:par>
                          <p:cTn id="296" fill="hold">
                            <p:stCondLst>
                              <p:cond delay="0"/>
                            </p:stCondLst>
                            <p:childTnLst>
                              <p:par>
                                <p:cTn id="297" presetID="14" presetClass="entr" presetSubtype="10" fill="hold" grpId="0" nodeType="clickEffect">
                                  <p:stCondLst>
                                    <p:cond delay="0"/>
                                  </p:stCondLst>
                                  <p:childTnLst>
                                    <p:set>
                                      <p:cBhvr>
                                        <p:cTn id="298" dur="1" fill="hold">
                                          <p:stCondLst>
                                            <p:cond delay="0"/>
                                          </p:stCondLst>
                                        </p:cTn>
                                        <p:tgtEl>
                                          <p:spTgt spid="128"/>
                                        </p:tgtEl>
                                        <p:attrNameLst>
                                          <p:attrName>style.visibility</p:attrName>
                                        </p:attrNameLst>
                                      </p:cBhvr>
                                      <p:to>
                                        <p:strVal val="visible"/>
                                      </p:to>
                                    </p:set>
                                    <p:animEffect transition="in" filter="randombar(horizontal)">
                                      <p:cBhvr>
                                        <p:cTn id="299" dur="500"/>
                                        <p:tgtEl>
                                          <p:spTgt spid="128"/>
                                        </p:tgtEl>
                                      </p:cBhvr>
                                    </p:animEffect>
                                  </p:childTnLst>
                                </p:cTn>
                              </p:par>
                            </p:childTnLst>
                          </p:cTn>
                        </p:par>
                        <p:par>
                          <p:cTn id="300" fill="hold">
                            <p:stCondLst>
                              <p:cond delay="500"/>
                            </p:stCondLst>
                            <p:childTnLst>
                              <p:par>
                                <p:cTn id="301" presetID="14" presetClass="entr" presetSubtype="10" fill="hold" grpId="0" nodeType="afterEffect">
                                  <p:stCondLst>
                                    <p:cond delay="0"/>
                                  </p:stCondLst>
                                  <p:childTnLst>
                                    <p:set>
                                      <p:cBhvr>
                                        <p:cTn id="302" dur="1" fill="hold">
                                          <p:stCondLst>
                                            <p:cond delay="0"/>
                                          </p:stCondLst>
                                        </p:cTn>
                                        <p:tgtEl>
                                          <p:spTgt spid="129"/>
                                        </p:tgtEl>
                                        <p:attrNameLst>
                                          <p:attrName>style.visibility</p:attrName>
                                        </p:attrNameLst>
                                      </p:cBhvr>
                                      <p:to>
                                        <p:strVal val="visible"/>
                                      </p:to>
                                    </p:set>
                                    <p:animEffect transition="in" filter="randombar(horizontal)">
                                      <p:cBhvr>
                                        <p:cTn id="303" dur="500"/>
                                        <p:tgtEl>
                                          <p:spTgt spid="129"/>
                                        </p:tgtEl>
                                      </p:cBhvr>
                                    </p:animEffect>
                                  </p:childTnLst>
                                </p:cTn>
                              </p:par>
                            </p:childTnLst>
                          </p:cTn>
                        </p:par>
                        <p:par>
                          <p:cTn id="304" fill="hold">
                            <p:stCondLst>
                              <p:cond delay="1000"/>
                            </p:stCondLst>
                            <p:childTnLst>
                              <p:par>
                                <p:cTn id="305" presetID="22" presetClass="entr" presetSubtype="4" fill="hold" nodeType="afterEffect">
                                  <p:stCondLst>
                                    <p:cond delay="0"/>
                                  </p:stCondLst>
                                  <p:childTnLst>
                                    <p:set>
                                      <p:cBhvr>
                                        <p:cTn id="306" dur="1" fill="hold">
                                          <p:stCondLst>
                                            <p:cond delay="0"/>
                                          </p:stCondLst>
                                        </p:cTn>
                                        <p:tgtEl>
                                          <p:spTgt spid="130"/>
                                        </p:tgtEl>
                                        <p:attrNameLst>
                                          <p:attrName>style.visibility</p:attrName>
                                        </p:attrNameLst>
                                      </p:cBhvr>
                                      <p:to>
                                        <p:strVal val="visible"/>
                                      </p:to>
                                    </p:set>
                                    <p:animEffect transition="in" filter="wipe(down)">
                                      <p:cBhvr>
                                        <p:cTn id="307" dur="500"/>
                                        <p:tgtEl>
                                          <p:spTgt spid="130"/>
                                        </p:tgtEl>
                                      </p:cBhvr>
                                    </p:animEffect>
                                  </p:childTnLst>
                                </p:cTn>
                              </p:par>
                            </p:childTnLst>
                          </p:cTn>
                        </p:par>
                        <p:par>
                          <p:cTn id="308" fill="hold">
                            <p:stCondLst>
                              <p:cond delay="1500"/>
                            </p:stCondLst>
                            <p:childTnLst>
                              <p:par>
                                <p:cTn id="309" presetID="14" presetClass="entr" presetSubtype="10" fill="hold" grpId="0" nodeType="afterEffect">
                                  <p:stCondLst>
                                    <p:cond delay="0"/>
                                  </p:stCondLst>
                                  <p:childTnLst>
                                    <p:set>
                                      <p:cBhvr>
                                        <p:cTn id="310" dur="1" fill="hold">
                                          <p:stCondLst>
                                            <p:cond delay="0"/>
                                          </p:stCondLst>
                                        </p:cTn>
                                        <p:tgtEl>
                                          <p:spTgt spid="131"/>
                                        </p:tgtEl>
                                        <p:attrNameLst>
                                          <p:attrName>style.visibility</p:attrName>
                                        </p:attrNameLst>
                                      </p:cBhvr>
                                      <p:to>
                                        <p:strVal val="visible"/>
                                      </p:to>
                                    </p:set>
                                    <p:animEffect transition="in" filter="randombar(horizontal)">
                                      <p:cBhvr>
                                        <p:cTn id="311" dur="5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2" grpId="0"/>
      <p:bldP spid="14" grpId="0"/>
      <p:bldP spid="28" grpId="0"/>
      <p:bldP spid="46" grpId="0"/>
      <p:bldP spid="62" grpId="0"/>
      <p:bldP spid="64" grpId="0"/>
      <p:bldP spid="66" grpId="0"/>
      <p:bldP spid="69" grpId="0"/>
      <p:bldP spid="71" grpId="0"/>
      <p:bldP spid="19" grpId="0"/>
      <p:bldP spid="24" grpId="0"/>
      <p:bldP spid="26" grpId="0"/>
      <p:bldP spid="31" grpId="0"/>
      <p:bldP spid="35" grpId="0"/>
      <p:bldP spid="36" grpId="0"/>
      <p:bldP spid="37" grpId="0"/>
      <p:bldP spid="38" grpId="0"/>
      <p:bldP spid="39" grpId="0"/>
      <p:bldP spid="42" grpId="0"/>
      <p:bldP spid="44" grpId="0"/>
      <p:bldP spid="45" grpId="0"/>
      <p:bldP spid="47" grpId="0"/>
      <p:bldP spid="49" grpId="0"/>
      <p:bldP spid="51" grpId="0"/>
      <p:bldP spid="53" grpId="0"/>
      <p:bldP spid="54" grpId="0"/>
      <p:bldP spid="55" grpId="0"/>
      <p:bldP spid="56" grpId="0"/>
      <p:bldP spid="58" grpId="0"/>
      <p:bldP spid="63" grpId="0"/>
      <p:bldP spid="67" grpId="0"/>
      <p:bldP spid="111" grpId="0"/>
      <p:bldP spid="112" grpId="0"/>
      <p:bldP spid="113" grpId="0"/>
      <p:bldP spid="116" grpId="0"/>
      <p:bldP spid="118" grpId="0"/>
      <p:bldP spid="119" grpId="0"/>
      <p:bldP spid="120" grpId="0"/>
      <p:bldP spid="122" grpId="0"/>
      <p:bldP spid="124" grpId="0"/>
      <p:bldP spid="126" grpId="0"/>
      <p:bldP spid="127" grpId="0"/>
      <p:bldP spid="128" grpId="0"/>
      <p:bldP spid="129" grpId="0"/>
      <p:bldP spid="1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BBE061F7-3BAE-3CEB-162F-6981EA2ABDFC}"/>
              </a:ext>
            </a:extLst>
          </p:cNvPr>
          <p:cNvSpPr/>
          <p:nvPr/>
        </p:nvSpPr>
        <p:spPr>
          <a:xfrm>
            <a:off x="609600" y="650896"/>
            <a:ext cx="3162300" cy="57499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4" name="TextBox 3">
            <a:extLst>
              <a:ext uri="{FF2B5EF4-FFF2-40B4-BE49-F238E27FC236}">
                <a16:creationId xmlns:a16="http://schemas.microsoft.com/office/drawing/2014/main" xmlns="" id="{30DA6B54-D57E-9809-6842-11E2A2DCF0ED}"/>
              </a:ext>
            </a:extLst>
          </p:cNvPr>
          <p:cNvSpPr txBox="1"/>
          <p:nvPr/>
        </p:nvSpPr>
        <p:spPr>
          <a:xfrm>
            <a:off x="-82255" y="1870991"/>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6" name="TextBox 5">
            <a:extLst>
              <a:ext uri="{FF2B5EF4-FFF2-40B4-BE49-F238E27FC236}">
                <a16:creationId xmlns:a16="http://schemas.microsoft.com/office/drawing/2014/main" xmlns="" id="{77D06D6A-C093-0E55-0E53-2A6CAE308BFA}"/>
              </a:ext>
            </a:extLst>
          </p:cNvPr>
          <p:cNvSpPr txBox="1"/>
          <p:nvPr/>
        </p:nvSpPr>
        <p:spPr>
          <a:xfrm>
            <a:off x="2895779" y="138747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8" name="TextBox 7">
            <a:extLst>
              <a:ext uri="{FF2B5EF4-FFF2-40B4-BE49-F238E27FC236}">
                <a16:creationId xmlns:a16="http://schemas.microsoft.com/office/drawing/2014/main" xmlns="" id="{29877845-D4BF-3196-19C4-6B64D28447CA}"/>
              </a:ext>
            </a:extLst>
          </p:cNvPr>
          <p:cNvSpPr txBox="1"/>
          <p:nvPr/>
        </p:nvSpPr>
        <p:spPr>
          <a:xfrm>
            <a:off x="2640910" y="1381519"/>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12" name="TextBox 11">
            <a:extLst>
              <a:ext uri="{FF2B5EF4-FFF2-40B4-BE49-F238E27FC236}">
                <a16:creationId xmlns:a16="http://schemas.microsoft.com/office/drawing/2014/main" xmlns="" id="{4E2B721C-6E4D-18C9-984A-5D880199840D}"/>
              </a:ext>
            </a:extLst>
          </p:cNvPr>
          <p:cNvSpPr txBox="1"/>
          <p:nvPr/>
        </p:nvSpPr>
        <p:spPr>
          <a:xfrm>
            <a:off x="-82547" y="827438"/>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32 457</a:t>
            </a:r>
          </a:p>
        </p:txBody>
      </p:sp>
      <p:sp>
        <p:nvSpPr>
          <p:cNvPr id="14" name="TextBox 13">
            <a:extLst>
              <a:ext uri="{FF2B5EF4-FFF2-40B4-BE49-F238E27FC236}">
                <a16:creationId xmlns:a16="http://schemas.microsoft.com/office/drawing/2014/main" xmlns="" id="{32861BBC-C565-9B74-D49C-4F02E2A43652}"/>
              </a:ext>
            </a:extLst>
          </p:cNvPr>
          <p:cNvSpPr txBox="1"/>
          <p:nvPr/>
        </p:nvSpPr>
        <p:spPr>
          <a:xfrm>
            <a:off x="1657042" y="827438"/>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cxnSp>
        <p:nvCxnSpPr>
          <p:cNvPr id="16" name="Straight Connector 15">
            <a:extLst>
              <a:ext uri="{FF2B5EF4-FFF2-40B4-BE49-F238E27FC236}">
                <a16:creationId xmlns:a16="http://schemas.microsoft.com/office/drawing/2014/main" xmlns="" id="{10650449-235B-2FB0-E99E-152203914A2D}"/>
              </a:ext>
            </a:extLst>
          </p:cNvPr>
          <p:cNvCxnSpPr>
            <a:cxnSpLocks/>
          </p:cNvCxnSpPr>
          <p:nvPr/>
        </p:nvCxnSpPr>
        <p:spPr>
          <a:xfrm>
            <a:off x="2287583" y="1416822"/>
            <a:ext cx="142716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BFF02665-02AA-77D0-8151-4EDF766DB5F6}"/>
              </a:ext>
            </a:extLst>
          </p:cNvPr>
          <p:cNvCxnSpPr>
            <a:cxnSpLocks/>
          </p:cNvCxnSpPr>
          <p:nvPr/>
        </p:nvCxnSpPr>
        <p:spPr>
          <a:xfrm flipV="1">
            <a:off x="2287583" y="93156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xmlns="" id="{1F261D95-0559-A900-2E93-3F0433F9FCCA}"/>
              </a:ext>
            </a:extLst>
          </p:cNvPr>
          <p:cNvSpPr txBox="1"/>
          <p:nvPr/>
        </p:nvSpPr>
        <p:spPr>
          <a:xfrm>
            <a:off x="1628753" y="13846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30" name="TextBox 29">
            <a:extLst>
              <a:ext uri="{FF2B5EF4-FFF2-40B4-BE49-F238E27FC236}">
                <a16:creationId xmlns:a16="http://schemas.microsoft.com/office/drawing/2014/main" xmlns="" id="{0A90876B-24B4-A09A-BA19-6368F05A3B00}"/>
              </a:ext>
            </a:extLst>
          </p:cNvPr>
          <p:cNvSpPr txBox="1"/>
          <p:nvPr/>
        </p:nvSpPr>
        <p:spPr>
          <a:xfrm>
            <a:off x="615886" y="1271900"/>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46" name="TextBox 45">
            <a:extLst>
              <a:ext uri="{FF2B5EF4-FFF2-40B4-BE49-F238E27FC236}">
                <a16:creationId xmlns:a16="http://schemas.microsoft.com/office/drawing/2014/main" xmlns="" id="{44B491EF-7AB0-1E5C-D551-66B573F09BAB}"/>
              </a:ext>
            </a:extLst>
          </p:cNvPr>
          <p:cNvSpPr txBox="1"/>
          <p:nvPr/>
        </p:nvSpPr>
        <p:spPr>
          <a:xfrm>
            <a:off x="212639" y="22881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12</a:t>
            </a:r>
          </a:p>
        </p:txBody>
      </p:sp>
      <p:sp>
        <p:nvSpPr>
          <p:cNvPr id="62" name="TextBox 61">
            <a:extLst>
              <a:ext uri="{FF2B5EF4-FFF2-40B4-BE49-F238E27FC236}">
                <a16:creationId xmlns:a16="http://schemas.microsoft.com/office/drawing/2014/main" xmlns="" id="{629F6C6E-6FA9-B31B-941B-1979D040DEAF}"/>
              </a:ext>
            </a:extLst>
          </p:cNvPr>
          <p:cNvSpPr txBox="1"/>
          <p:nvPr/>
        </p:nvSpPr>
        <p:spPr>
          <a:xfrm>
            <a:off x="911764" y="1824866"/>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64" name="TextBox 63">
            <a:extLst>
              <a:ext uri="{FF2B5EF4-FFF2-40B4-BE49-F238E27FC236}">
                <a16:creationId xmlns:a16="http://schemas.microsoft.com/office/drawing/2014/main" xmlns="" id="{47886763-F9A8-C4E1-3F74-0A3595E8555F}"/>
              </a:ext>
            </a:extLst>
          </p:cNvPr>
          <p:cNvSpPr txBox="1"/>
          <p:nvPr/>
        </p:nvSpPr>
        <p:spPr>
          <a:xfrm>
            <a:off x="974017" y="275975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cxnSp>
        <p:nvCxnSpPr>
          <p:cNvPr id="65" name="Straight Connector 64">
            <a:extLst>
              <a:ext uri="{FF2B5EF4-FFF2-40B4-BE49-F238E27FC236}">
                <a16:creationId xmlns:a16="http://schemas.microsoft.com/office/drawing/2014/main" xmlns="" id="{EB2DE07D-8189-42D6-2F79-E7EC505DE84A}"/>
              </a:ext>
            </a:extLst>
          </p:cNvPr>
          <p:cNvCxnSpPr>
            <a:cxnSpLocks/>
          </p:cNvCxnSpPr>
          <p:nvPr/>
        </p:nvCxnSpPr>
        <p:spPr>
          <a:xfrm>
            <a:off x="698503" y="187642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xmlns="" id="{1B9D9F78-B081-EA64-DD5E-2CF33ED49F7D}"/>
              </a:ext>
            </a:extLst>
          </p:cNvPr>
          <p:cNvSpPr txBox="1"/>
          <p:nvPr/>
        </p:nvSpPr>
        <p:spPr>
          <a:xfrm>
            <a:off x="1270003" y="3120266"/>
            <a:ext cx="50989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68" name="Straight Connector 67">
            <a:extLst>
              <a:ext uri="{FF2B5EF4-FFF2-40B4-BE49-F238E27FC236}">
                <a16:creationId xmlns:a16="http://schemas.microsoft.com/office/drawing/2014/main" xmlns="" id="{7B47F26A-3D1C-FA83-F32A-BF06280ED958}"/>
              </a:ext>
            </a:extLst>
          </p:cNvPr>
          <p:cNvCxnSpPr>
            <a:cxnSpLocks/>
          </p:cNvCxnSpPr>
          <p:nvPr/>
        </p:nvCxnSpPr>
        <p:spPr>
          <a:xfrm>
            <a:off x="749051" y="2819400"/>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xmlns="" id="{DB3C0372-13BC-6E97-B6EB-FC9300774419}"/>
              </a:ext>
            </a:extLst>
          </p:cNvPr>
          <p:cNvSpPr txBox="1"/>
          <p:nvPr/>
        </p:nvSpPr>
        <p:spPr>
          <a:xfrm>
            <a:off x="1250242" y="275023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cxnSp>
        <p:nvCxnSpPr>
          <p:cNvPr id="70" name="Straight Connector 69">
            <a:extLst>
              <a:ext uri="{FF2B5EF4-FFF2-40B4-BE49-F238E27FC236}">
                <a16:creationId xmlns:a16="http://schemas.microsoft.com/office/drawing/2014/main" xmlns="" id="{2CD01FB1-7828-8ADE-C8F8-61BD90409C51}"/>
              </a:ext>
            </a:extLst>
          </p:cNvPr>
          <p:cNvCxnSpPr>
            <a:cxnSpLocks/>
          </p:cNvCxnSpPr>
          <p:nvPr/>
        </p:nvCxnSpPr>
        <p:spPr>
          <a:xfrm>
            <a:off x="965203" y="374332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xmlns="" id="{1679E5DC-49DB-5E9D-5311-98E19BCF5FB3}"/>
              </a:ext>
            </a:extLst>
          </p:cNvPr>
          <p:cNvSpPr txBox="1"/>
          <p:nvPr/>
        </p:nvSpPr>
        <p:spPr>
          <a:xfrm>
            <a:off x="565064" y="36788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19" name="TextBox 18">
            <a:extLst>
              <a:ext uri="{FF2B5EF4-FFF2-40B4-BE49-F238E27FC236}">
                <a16:creationId xmlns:a16="http://schemas.microsoft.com/office/drawing/2014/main" xmlns="" id="{8169A7B1-C49F-9E64-D8C0-B555EC637DA4}"/>
              </a:ext>
            </a:extLst>
          </p:cNvPr>
          <p:cNvSpPr txBox="1"/>
          <p:nvPr/>
        </p:nvSpPr>
        <p:spPr>
          <a:xfrm>
            <a:off x="831764" y="36883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5</a:t>
            </a:r>
          </a:p>
        </p:txBody>
      </p:sp>
      <p:sp>
        <p:nvSpPr>
          <p:cNvPr id="24" name="TextBox 23">
            <a:extLst>
              <a:ext uri="{FF2B5EF4-FFF2-40B4-BE49-F238E27FC236}">
                <a16:creationId xmlns:a16="http://schemas.microsoft.com/office/drawing/2014/main" xmlns="" id="{F73D6279-46F6-9CE8-EDCC-DD33E677ABCC}"/>
              </a:ext>
            </a:extLst>
          </p:cNvPr>
          <p:cNvSpPr txBox="1"/>
          <p:nvPr/>
        </p:nvSpPr>
        <p:spPr>
          <a:xfrm>
            <a:off x="3143429" y="137794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26" name="TextBox 25">
            <a:extLst>
              <a:ext uri="{FF2B5EF4-FFF2-40B4-BE49-F238E27FC236}">
                <a16:creationId xmlns:a16="http://schemas.microsoft.com/office/drawing/2014/main" xmlns="" id="{7804DCD7-D8B3-6593-22BB-6C2E83AAAF2E}"/>
              </a:ext>
            </a:extLst>
          </p:cNvPr>
          <p:cNvSpPr txBox="1"/>
          <p:nvPr/>
        </p:nvSpPr>
        <p:spPr>
          <a:xfrm>
            <a:off x="860339" y="40693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cxnSp>
        <p:nvCxnSpPr>
          <p:cNvPr id="27" name="Straight Connector 26">
            <a:extLst>
              <a:ext uri="{FF2B5EF4-FFF2-40B4-BE49-F238E27FC236}">
                <a16:creationId xmlns:a16="http://schemas.microsoft.com/office/drawing/2014/main" xmlns="" id="{56258F1D-E8D5-56EC-56D2-9A26584D3E09}"/>
              </a:ext>
            </a:extLst>
          </p:cNvPr>
          <p:cNvCxnSpPr>
            <a:cxnSpLocks/>
          </p:cNvCxnSpPr>
          <p:nvPr/>
        </p:nvCxnSpPr>
        <p:spPr>
          <a:xfrm>
            <a:off x="1346203" y="460057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xmlns="" id="{C950D22B-0064-8ACE-8F1E-B8EE829D23F8}"/>
              </a:ext>
            </a:extLst>
          </p:cNvPr>
          <p:cNvSpPr txBox="1"/>
          <p:nvPr/>
        </p:nvSpPr>
        <p:spPr>
          <a:xfrm>
            <a:off x="917489" y="45265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3" name="TextBox 12">
            <a:extLst>
              <a:ext uri="{FF2B5EF4-FFF2-40B4-BE49-F238E27FC236}">
                <a16:creationId xmlns:a16="http://schemas.microsoft.com/office/drawing/2014/main" xmlns="" id="{2135DDD5-E90C-1394-C14C-02235C0FFC22}"/>
              </a:ext>
            </a:extLst>
          </p:cNvPr>
          <p:cNvSpPr txBox="1"/>
          <p:nvPr/>
        </p:nvSpPr>
        <p:spPr>
          <a:xfrm>
            <a:off x="1165139" y="45265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7</a:t>
            </a:r>
          </a:p>
        </p:txBody>
      </p:sp>
      <p:sp>
        <p:nvSpPr>
          <p:cNvPr id="91" name="TextBox 90">
            <a:extLst>
              <a:ext uri="{FF2B5EF4-FFF2-40B4-BE49-F238E27FC236}">
                <a16:creationId xmlns:a16="http://schemas.microsoft.com/office/drawing/2014/main" xmlns="" id="{9A9AF329-1E95-DE84-2715-6DFFB0CA66F3}"/>
              </a:ext>
            </a:extLst>
          </p:cNvPr>
          <p:cNvSpPr txBox="1"/>
          <p:nvPr/>
        </p:nvSpPr>
        <p:spPr>
          <a:xfrm>
            <a:off x="3372029" y="137794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8</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92" name="TextBox 91">
            <a:extLst>
              <a:ext uri="{FF2B5EF4-FFF2-40B4-BE49-F238E27FC236}">
                <a16:creationId xmlns:a16="http://schemas.microsoft.com/office/drawing/2014/main" xmlns="" id="{F8A6DE86-C2D0-2535-B594-E32C23DA5A4F}"/>
              </a:ext>
            </a:extLst>
          </p:cNvPr>
          <p:cNvSpPr txBox="1"/>
          <p:nvPr/>
        </p:nvSpPr>
        <p:spPr>
          <a:xfrm>
            <a:off x="1552754" y="4987922"/>
            <a:ext cx="676096"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16</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cxnSp>
        <p:nvCxnSpPr>
          <p:cNvPr id="93" name="Straight Connector 92">
            <a:extLst>
              <a:ext uri="{FF2B5EF4-FFF2-40B4-BE49-F238E27FC236}">
                <a16:creationId xmlns:a16="http://schemas.microsoft.com/office/drawing/2014/main" xmlns="" id="{A46C7866-8966-8052-0D8E-D39D67023275}"/>
              </a:ext>
            </a:extLst>
          </p:cNvPr>
          <p:cNvCxnSpPr>
            <a:cxnSpLocks/>
          </p:cNvCxnSpPr>
          <p:nvPr/>
        </p:nvCxnSpPr>
        <p:spPr>
          <a:xfrm>
            <a:off x="1346203" y="557212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xmlns="" id="{5B3D5CFB-BF1E-89C8-9409-486250523872}"/>
              </a:ext>
            </a:extLst>
          </p:cNvPr>
          <p:cNvSpPr txBox="1"/>
          <p:nvPr/>
        </p:nvSpPr>
        <p:spPr>
          <a:xfrm>
            <a:off x="1638479" y="5607047"/>
            <a:ext cx="60942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1</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96" name="Rectangle 95">
            <a:extLst>
              <a:ext uri="{FF2B5EF4-FFF2-40B4-BE49-F238E27FC236}">
                <a16:creationId xmlns:a16="http://schemas.microsoft.com/office/drawing/2014/main" xmlns="" id="{5B6833FC-75BD-BAD1-A2F6-B21CEE5AAE1E}"/>
              </a:ext>
            </a:extLst>
          </p:cNvPr>
          <p:cNvSpPr/>
          <p:nvPr/>
        </p:nvSpPr>
        <p:spPr>
          <a:xfrm>
            <a:off x="4572000" y="650896"/>
            <a:ext cx="3162300" cy="57499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97" name="TextBox 96">
            <a:extLst>
              <a:ext uri="{FF2B5EF4-FFF2-40B4-BE49-F238E27FC236}">
                <a16:creationId xmlns:a16="http://schemas.microsoft.com/office/drawing/2014/main" xmlns="" id="{DB0E3D4B-17DC-213F-F727-F4AE9E7D2DC7}"/>
              </a:ext>
            </a:extLst>
          </p:cNvPr>
          <p:cNvSpPr txBox="1"/>
          <p:nvPr/>
        </p:nvSpPr>
        <p:spPr>
          <a:xfrm>
            <a:off x="3880145" y="1870991"/>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98" name="TextBox 97">
            <a:extLst>
              <a:ext uri="{FF2B5EF4-FFF2-40B4-BE49-F238E27FC236}">
                <a16:creationId xmlns:a16="http://schemas.microsoft.com/office/drawing/2014/main" xmlns="" id="{6F27F6D7-F81C-71D3-2935-435D129C1F0A}"/>
              </a:ext>
            </a:extLst>
          </p:cNvPr>
          <p:cNvSpPr txBox="1"/>
          <p:nvPr/>
        </p:nvSpPr>
        <p:spPr>
          <a:xfrm>
            <a:off x="6858179" y="138747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99" name="TextBox 98">
            <a:extLst>
              <a:ext uri="{FF2B5EF4-FFF2-40B4-BE49-F238E27FC236}">
                <a16:creationId xmlns:a16="http://schemas.microsoft.com/office/drawing/2014/main" xmlns="" id="{DB5405F6-786A-0809-E5EF-882A3E8C6C42}"/>
              </a:ext>
            </a:extLst>
          </p:cNvPr>
          <p:cNvSpPr txBox="1"/>
          <p:nvPr/>
        </p:nvSpPr>
        <p:spPr>
          <a:xfrm>
            <a:off x="6603310" y="1381519"/>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3</a:t>
            </a:r>
          </a:p>
        </p:txBody>
      </p:sp>
      <p:sp>
        <p:nvSpPr>
          <p:cNvPr id="100" name="TextBox 99">
            <a:extLst>
              <a:ext uri="{FF2B5EF4-FFF2-40B4-BE49-F238E27FC236}">
                <a16:creationId xmlns:a16="http://schemas.microsoft.com/office/drawing/2014/main" xmlns="" id="{29012BAF-2C2B-5C31-BD42-E98740988F82}"/>
              </a:ext>
            </a:extLst>
          </p:cNvPr>
          <p:cNvSpPr txBox="1"/>
          <p:nvPr/>
        </p:nvSpPr>
        <p:spPr>
          <a:xfrm>
            <a:off x="3879853" y="827438"/>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52 645</a:t>
            </a:r>
          </a:p>
        </p:txBody>
      </p:sp>
      <p:sp>
        <p:nvSpPr>
          <p:cNvPr id="101" name="TextBox 100">
            <a:extLst>
              <a:ext uri="{FF2B5EF4-FFF2-40B4-BE49-F238E27FC236}">
                <a16:creationId xmlns:a16="http://schemas.microsoft.com/office/drawing/2014/main" xmlns="" id="{95FA6250-8990-D984-AAA8-98EF9D98B8C9}"/>
              </a:ext>
            </a:extLst>
          </p:cNvPr>
          <p:cNvSpPr txBox="1"/>
          <p:nvPr/>
        </p:nvSpPr>
        <p:spPr>
          <a:xfrm>
            <a:off x="5619442" y="827438"/>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cxnSp>
        <p:nvCxnSpPr>
          <p:cNvPr id="102" name="Straight Connector 101">
            <a:extLst>
              <a:ext uri="{FF2B5EF4-FFF2-40B4-BE49-F238E27FC236}">
                <a16:creationId xmlns:a16="http://schemas.microsoft.com/office/drawing/2014/main" xmlns="" id="{A5B32818-9810-B480-D65B-F33103603EE9}"/>
              </a:ext>
            </a:extLst>
          </p:cNvPr>
          <p:cNvCxnSpPr>
            <a:cxnSpLocks/>
          </p:cNvCxnSpPr>
          <p:nvPr/>
        </p:nvCxnSpPr>
        <p:spPr>
          <a:xfrm>
            <a:off x="6249983" y="1416822"/>
            <a:ext cx="142716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xmlns="" id="{BBCB8385-1BBF-9B74-EFA2-4B82606DD2FF}"/>
              </a:ext>
            </a:extLst>
          </p:cNvPr>
          <p:cNvCxnSpPr>
            <a:cxnSpLocks/>
          </p:cNvCxnSpPr>
          <p:nvPr/>
        </p:nvCxnSpPr>
        <p:spPr>
          <a:xfrm flipV="1">
            <a:off x="6249983" y="93156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4" name="TextBox 103">
            <a:extLst>
              <a:ext uri="{FF2B5EF4-FFF2-40B4-BE49-F238E27FC236}">
                <a16:creationId xmlns:a16="http://schemas.microsoft.com/office/drawing/2014/main" xmlns="" id="{CDB11318-5951-D33C-1A3B-8665723C04F8}"/>
              </a:ext>
            </a:extLst>
          </p:cNvPr>
          <p:cNvSpPr txBox="1"/>
          <p:nvPr/>
        </p:nvSpPr>
        <p:spPr>
          <a:xfrm>
            <a:off x="5591153" y="13846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05" name="TextBox 104">
            <a:extLst>
              <a:ext uri="{FF2B5EF4-FFF2-40B4-BE49-F238E27FC236}">
                <a16:creationId xmlns:a16="http://schemas.microsoft.com/office/drawing/2014/main" xmlns="" id="{93A79A29-68F1-03CE-944E-2711CC937100}"/>
              </a:ext>
            </a:extLst>
          </p:cNvPr>
          <p:cNvSpPr txBox="1"/>
          <p:nvPr/>
        </p:nvSpPr>
        <p:spPr>
          <a:xfrm>
            <a:off x="4578286" y="1271900"/>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06" name="TextBox 105">
            <a:extLst>
              <a:ext uri="{FF2B5EF4-FFF2-40B4-BE49-F238E27FC236}">
                <a16:creationId xmlns:a16="http://schemas.microsoft.com/office/drawing/2014/main" xmlns="" id="{5E1A91E6-BD66-D487-CB9E-F25B584B9667}"/>
              </a:ext>
            </a:extLst>
          </p:cNvPr>
          <p:cNvSpPr txBox="1"/>
          <p:nvPr/>
        </p:nvSpPr>
        <p:spPr>
          <a:xfrm>
            <a:off x="4175039" y="22881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12</a:t>
            </a:r>
          </a:p>
        </p:txBody>
      </p:sp>
      <p:sp>
        <p:nvSpPr>
          <p:cNvPr id="107" name="TextBox 106">
            <a:extLst>
              <a:ext uri="{FF2B5EF4-FFF2-40B4-BE49-F238E27FC236}">
                <a16:creationId xmlns:a16="http://schemas.microsoft.com/office/drawing/2014/main" xmlns="" id="{73F7D12C-739C-6C30-5481-878705343BBE}"/>
              </a:ext>
            </a:extLst>
          </p:cNvPr>
          <p:cNvSpPr txBox="1"/>
          <p:nvPr/>
        </p:nvSpPr>
        <p:spPr>
          <a:xfrm>
            <a:off x="4874164" y="1824866"/>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108" name="TextBox 107">
            <a:extLst>
              <a:ext uri="{FF2B5EF4-FFF2-40B4-BE49-F238E27FC236}">
                <a16:creationId xmlns:a16="http://schemas.microsoft.com/office/drawing/2014/main" xmlns="" id="{354A012E-AC42-588F-346E-8F74423A3137}"/>
              </a:ext>
            </a:extLst>
          </p:cNvPr>
          <p:cNvSpPr txBox="1"/>
          <p:nvPr/>
        </p:nvSpPr>
        <p:spPr>
          <a:xfrm>
            <a:off x="4936417" y="275975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cxnSp>
        <p:nvCxnSpPr>
          <p:cNvPr id="109" name="Straight Connector 108">
            <a:extLst>
              <a:ext uri="{FF2B5EF4-FFF2-40B4-BE49-F238E27FC236}">
                <a16:creationId xmlns:a16="http://schemas.microsoft.com/office/drawing/2014/main" xmlns="" id="{BFD5D1E0-359B-65BE-E452-C692FC6110F9}"/>
              </a:ext>
            </a:extLst>
          </p:cNvPr>
          <p:cNvCxnSpPr>
            <a:cxnSpLocks/>
          </p:cNvCxnSpPr>
          <p:nvPr/>
        </p:nvCxnSpPr>
        <p:spPr>
          <a:xfrm>
            <a:off x="4660903" y="187642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TextBox 131">
            <a:extLst>
              <a:ext uri="{FF2B5EF4-FFF2-40B4-BE49-F238E27FC236}">
                <a16:creationId xmlns:a16="http://schemas.microsoft.com/office/drawing/2014/main" xmlns="" id="{5586FBB2-55CD-69C5-6A00-69FA71323859}"/>
              </a:ext>
            </a:extLst>
          </p:cNvPr>
          <p:cNvSpPr txBox="1"/>
          <p:nvPr/>
        </p:nvSpPr>
        <p:spPr>
          <a:xfrm>
            <a:off x="5232403" y="3120266"/>
            <a:ext cx="50989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133" name="Straight Connector 132">
            <a:extLst>
              <a:ext uri="{FF2B5EF4-FFF2-40B4-BE49-F238E27FC236}">
                <a16:creationId xmlns:a16="http://schemas.microsoft.com/office/drawing/2014/main" xmlns="" id="{C679848F-B4B9-52B7-A951-31B47EFD6692}"/>
              </a:ext>
            </a:extLst>
          </p:cNvPr>
          <p:cNvCxnSpPr>
            <a:cxnSpLocks/>
          </p:cNvCxnSpPr>
          <p:nvPr/>
        </p:nvCxnSpPr>
        <p:spPr>
          <a:xfrm>
            <a:off x="4711451" y="2819400"/>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xmlns="" id="{D21ABBB2-854F-B30B-2169-CA204DD798B7}"/>
              </a:ext>
            </a:extLst>
          </p:cNvPr>
          <p:cNvSpPr txBox="1"/>
          <p:nvPr/>
        </p:nvSpPr>
        <p:spPr>
          <a:xfrm>
            <a:off x="5212642" y="275023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cxnSp>
        <p:nvCxnSpPr>
          <p:cNvPr id="135" name="Straight Connector 134">
            <a:extLst>
              <a:ext uri="{FF2B5EF4-FFF2-40B4-BE49-F238E27FC236}">
                <a16:creationId xmlns:a16="http://schemas.microsoft.com/office/drawing/2014/main" xmlns="" id="{0EA70F55-1479-8C58-D5AA-5F7DFDEB6204}"/>
              </a:ext>
            </a:extLst>
          </p:cNvPr>
          <p:cNvCxnSpPr>
            <a:cxnSpLocks/>
          </p:cNvCxnSpPr>
          <p:nvPr/>
        </p:nvCxnSpPr>
        <p:spPr>
          <a:xfrm>
            <a:off x="4927603" y="374332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TextBox 135">
            <a:extLst>
              <a:ext uri="{FF2B5EF4-FFF2-40B4-BE49-F238E27FC236}">
                <a16:creationId xmlns:a16="http://schemas.microsoft.com/office/drawing/2014/main" xmlns="" id="{8061C59C-E63F-6D02-716F-DE91C7A576DD}"/>
              </a:ext>
            </a:extLst>
          </p:cNvPr>
          <p:cNvSpPr txBox="1"/>
          <p:nvPr/>
        </p:nvSpPr>
        <p:spPr>
          <a:xfrm>
            <a:off x="4527464" y="36788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137" name="TextBox 136">
            <a:extLst>
              <a:ext uri="{FF2B5EF4-FFF2-40B4-BE49-F238E27FC236}">
                <a16:creationId xmlns:a16="http://schemas.microsoft.com/office/drawing/2014/main" xmlns="" id="{A13E56E9-C86A-798B-6C44-D6CF38796C41}"/>
              </a:ext>
            </a:extLst>
          </p:cNvPr>
          <p:cNvSpPr txBox="1"/>
          <p:nvPr/>
        </p:nvSpPr>
        <p:spPr>
          <a:xfrm>
            <a:off x="5505450" y="3688330"/>
            <a:ext cx="37465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38" name="TextBox 137">
            <a:extLst>
              <a:ext uri="{FF2B5EF4-FFF2-40B4-BE49-F238E27FC236}">
                <a16:creationId xmlns:a16="http://schemas.microsoft.com/office/drawing/2014/main" xmlns="" id="{C42B54DA-E213-54A0-6296-078422510D92}"/>
              </a:ext>
            </a:extLst>
          </p:cNvPr>
          <p:cNvSpPr txBox="1"/>
          <p:nvPr/>
        </p:nvSpPr>
        <p:spPr>
          <a:xfrm>
            <a:off x="7105829" y="137794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139" name="TextBox 138">
            <a:extLst>
              <a:ext uri="{FF2B5EF4-FFF2-40B4-BE49-F238E27FC236}">
                <a16:creationId xmlns:a16="http://schemas.microsoft.com/office/drawing/2014/main" xmlns="" id="{F6FA2FDE-2D97-A10D-E0A0-6BD42922570C}"/>
              </a:ext>
            </a:extLst>
          </p:cNvPr>
          <p:cNvSpPr txBox="1"/>
          <p:nvPr/>
        </p:nvSpPr>
        <p:spPr>
          <a:xfrm>
            <a:off x="4822739" y="40693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24</a:t>
            </a:r>
          </a:p>
        </p:txBody>
      </p:sp>
      <p:cxnSp>
        <p:nvCxnSpPr>
          <p:cNvPr id="140" name="Straight Connector 139">
            <a:extLst>
              <a:ext uri="{FF2B5EF4-FFF2-40B4-BE49-F238E27FC236}">
                <a16:creationId xmlns:a16="http://schemas.microsoft.com/office/drawing/2014/main" xmlns="" id="{E5FDFB0E-FE53-697D-0C01-92F0209B4865}"/>
              </a:ext>
            </a:extLst>
          </p:cNvPr>
          <p:cNvCxnSpPr>
            <a:cxnSpLocks/>
          </p:cNvCxnSpPr>
          <p:nvPr/>
        </p:nvCxnSpPr>
        <p:spPr>
          <a:xfrm>
            <a:off x="5308603" y="460057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TextBox 140">
            <a:extLst>
              <a:ext uri="{FF2B5EF4-FFF2-40B4-BE49-F238E27FC236}">
                <a16:creationId xmlns:a16="http://schemas.microsoft.com/office/drawing/2014/main" xmlns="" id="{4BABBF18-1423-5198-F026-463268C79E41}"/>
              </a:ext>
            </a:extLst>
          </p:cNvPr>
          <p:cNvSpPr txBox="1"/>
          <p:nvPr/>
        </p:nvSpPr>
        <p:spPr>
          <a:xfrm>
            <a:off x="4879889" y="452653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142" name="TextBox 141">
            <a:extLst>
              <a:ext uri="{FF2B5EF4-FFF2-40B4-BE49-F238E27FC236}">
                <a16:creationId xmlns:a16="http://schemas.microsoft.com/office/drawing/2014/main" xmlns="" id="{D5433F5C-EF3D-980F-A4E5-D9D6CEE316D6}"/>
              </a:ext>
            </a:extLst>
          </p:cNvPr>
          <p:cNvSpPr txBox="1"/>
          <p:nvPr/>
        </p:nvSpPr>
        <p:spPr>
          <a:xfrm>
            <a:off x="5924550" y="4526530"/>
            <a:ext cx="288926"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5</a:t>
            </a:r>
          </a:p>
        </p:txBody>
      </p:sp>
      <p:sp>
        <p:nvSpPr>
          <p:cNvPr id="143" name="TextBox 142">
            <a:extLst>
              <a:ext uri="{FF2B5EF4-FFF2-40B4-BE49-F238E27FC236}">
                <a16:creationId xmlns:a16="http://schemas.microsoft.com/office/drawing/2014/main" xmlns="" id="{3FB37DFE-9367-2BC9-1277-3A40E007C92A}"/>
              </a:ext>
            </a:extLst>
          </p:cNvPr>
          <p:cNvSpPr txBox="1"/>
          <p:nvPr/>
        </p:nvSpPr>
        <p:spPr>
          <a:xfrm>
            <a:off x="7334429" y="137794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1</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44" name="TextBox 143">
            <a:extLst>
              <a:ext uri="{FF2B5EF4-FFF2-40B4-BE49-F238E27FC236}">
                <a16:creationId xmlns:a16="http://schemas.microsoft.com/office/drawing/2014/main" xmlns="" id="{034B6E2D-CC6C-0B79-A591-974E59EFFFE0}"/>
              </a:ext>
            </a:extLst>
          </p:cNvPr>
          <p:cNvSpPr txBox="1"/>
          <p:nvPr/>
        </p:nvSpPr>
        <p:spPr>
          <a:xfrm>
            <a:off x="5515154" y="4987922"/>
            <a:ext cx="676096"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5</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cxnSp>
        <p:nvCxnSpPr>
          <p:cNvPr id="145" name="Straight Connector 144">
            <a:extLst>
              <a:ext uri="{FF2B5EF4-FFF2-40B4-BE49-F238E27FC236}">
                <a16:creationId xmlns:a16="http://schemas.microsoft.com/office/drawing/2014/main" xmlns="" id="{838315DB-1945-2907-8A91-C63043A07D2E}"/>
              </a:ext>
            </a:extLst>
          </p:cNvPr>
          <p:cNvCxnSpPr>
            <a:cxnSpLocks/>
          </p:cNvCxnSpPr>
          <p:nvPr/>
        </p:nvCxnSpPr>
        <p:spPr>
          <a:xfrm>
            <a:off x="5308603" y="557212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46" name="TextBox 145">
            <a:extLst>
              <a:ext uri="{FF2B5EF4-FFF2-40B4-BE49-F238E27FC236}">
                <a16:creationId xmlns:a16="http://schemas.microsoft.com/office/drawing/2014/main" xmlns="" id="{155DDC3F-B371-FC80-9FD1-9CA9F575D09D}"/>
              </a:ext>
            </a:extLst>
          </p:cNvPr>
          <p:cNvSpPr txBox="1"/>
          <p:nvPr/>
        </p:nvSpPr>
        <p:spPr>
          <a:xfrm>
            <a:off x="5600879" y="5607047"/>
            <a:ext cx="60942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1</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48" name="Rectangle 147">
            <a:extLst>
              <a:ext uri="{FF2B5EF4-FFF2-40B4-BE49-F238E27FC236}">
                <a16:creationId xmlns:a16="http://schemas.microsoft.com/office/drawing/2014/main" xmlns="" id="{9C7A0D94-A5B2-46C3-BA6F-85B3FD640176}"/>
              </a:ext>
            </a:extLst>
          </p:cNvPr>
          <p:cNvSpPr/>
          <p:nvPr/>
        </p:nvSpPr>
        <p:spPr>
          <a:xfrm>
            <a:off x="8382000" y="708046"/>
            <a:ext cx="3162300" cy="5749904"/>
          </a:xfrm>
          <a:prstGeom prst="rect">
            <a:avLst/>
          </a:prstGeom>
          <a:solidFill>
            <a:srgbClr val="FFFF00"/>
          </a:solidFill>
          <a:ln w="12700" cap="flat" cmpd="sng" algn="ctr">
            <a:solidFill>
              <a:srgbClr val="5B9BD5">
                <a:shade val="50000"/>
              </a:srgbClr>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solidFill>
                  <a:srgbClr val="FFC000"/>
                </a:solidFill>
              </a:ln>
              <a:solidFill>
                <a:srgbClr val="FFC000"/>
              </a:solidFill>
              <a:effectLst/>
              <a:uLnTx/>
              <a:uFillTx/>
              <a:latin typeface="Arial"/>
              <a:ea typeface="微软雅黑"/>
              <a:cs typeface="+mn-cs"/>
            </a:endParaRPr>
          </a:p>
        </p:txBody>
      </p:sp>
      <p:sp>
        <p:nvSpPr>
          <p:cNvPr id="149" name="TextBox 148">
            <a:extLst>
              <a:ext uri="{FF2B5EF4-FFF2-40B4-BE49-F238E27FC236}">
                <a16:creationId xmlns:a16="http://schemas.microsoft.com/office/drawing/2014/main" xmlns="" id="{6C3E60A1-5376-B73A-4F84-2E29C53F8C7E}"/>
              </a:ext>
            </a:extLst>
          </p:cNvPr>
          <p:cNvSpPr txBox="1"/>
          <p:nvPr/>
        </p:nvSpPr>
        <p:spPr>
          <a:xfrm>
            <a:off x="7690145" y="1928141"/>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a:t>
            </a:r>
          </a:p>
        </p:txBody>
      </p:sp>
      <p:sp>
        <p:nvSpPr>
          <p:cNvPr id="150" name="TextBox 149">
            <a:extLst>
              <a:ext uri="{FF2B5EF4-FFF2-40B4-BE49-F238E27FC236}">
                <a16:creationId xmlns:a16="http://schemas.microsoft.com/office/drawing/2014/main" xmlns="" id="{20F30017-0528-C059-47CA-1A161AA95BD9}"/>
              </a:ext>
            </a:extLst>
          </p:cNvPr>
          <p:cNvSpPr txBox="1"/>
          <p:nvPr/>
        </p:nvSpPr>
        <p:spPr>
          <a:xfrm>
            <a:off x="10668179" y="1444622"/>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51" name="TextBox 150">
            <a:extLst>
              <a:ext uri="{FF2B5EF4-FFF2-40B4-BE49-F238E27FC236}">
                <a16:creationId xmlns:a16="http://schemas.microsoft.com/office/drawing/2014/main" xmlns="" id="{E68BA599-1E31-1021-AA4F-D658B20DEAD4}"/>
              </a:ext>
            </a:extLst>
          </p:cNvPr>
          <p:cNvSpPr txBox="1"/>
          <p:nvPr/>
        </p:nvSpPr>
        <p:spPr>
          <a:xfrm>
            <a:off x="10413310" y="1438669"/>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52" name="TextBox 151">
            <a:extLst>
              <a:ext uri="{FF2B5EF4-FFF2-40B4-BE49-F238E27FC236}">
                <a16:creationId xmlns:a16="http://schemas.microsoft.com/office/drawing/2014/main" xmlns="" id="{3FF27347-D633-6787-4A0C-DF54986241BD}"/>
              </a:ext>
            </a:extLst>
          </p:cNvPr>
          <p:cNvSpPr txBox="1"/>
          <p:nvPr/>
        </p:nvSpPr>
        <p:spPr>
          <a:xfrm>
            <a:off x="7689853" y="884588"/>
            <a:ext cx="2209708"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84 674</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53" name="TextBox 152">
            <a:extLst>
              <a:ext uri="{FF2B5EF4-FFF2-40B4-BE49-F238E27FC236}">
                <a16:creationId xmlns:a16="http://schemas.microsoft.com/office/drawing/2014/main" xmlns="" id="{B8D6FFD8-AC64-EB8A-A8D6-3BCA8D59E0FA}"/>
              </a:ext>
            </a:extLst>
          </p:cNvPr>
          <p:cNvSpPr txBox="1"/>
          <p:nvPr/>
        </p:nvSpPr>
        <p:spPr>
          <a:xfrm>
            <a:off x="9429442" y="884588"/>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cxnSp>
        <p:nvCxnSpPr>
          <p:cNvPr id="154" name="Straight Connector 153">
            <a:extLst>
              <a:ext uri="{FF2B5EF4-FFF2-40B4-BE49-F238E27FC236}">
                <a16:creationId xmlns:a16="http://schemas.microsoft.com/office/drawing/2014/main" xmlns="" id="{B6D4401D-272C-CD85-D477-BB99E9E760E1}"/>
              </a:ext>
            </a:extLst>
          </p:cNvPr>
          <p:cNvCxnSpPr>
            <a:cxnSpLocks/>
          </p:cNvCxnSpPr>
          <p:nvPr/>
        </p:nvCxnSpPr>
        <p:spPr>
          <a:xfrm>
            <a:off x="10059983" y="1473972"/>
            <a:ext cx="1427167"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xmlns="" id="{C0B28B31-53F5-4501-4167-B68C8062058B}"/>
              </a:ext>
            </a:extLst>
          </p:cNvPr>
          <p:cNvCxnSpPr>
            <a:cxnSpLocks/>
          </p:cNvCxnSpPr>
          <p:nvPr/>
        </p:nvCxnSpPr>
        <p:spPr>
          <a:xfrm flipV="1">
            <a:off x="10059983" y="988717"/>
            <a:ext cx="0" cy="108773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xmlns="" id="{A4BDF855-4625-350B-ED63-E5478B7689DE}"/>
              </a:ext>
            </a:extLst>
          </p:cNvPr>
          <p:cNvSpPr txBox="1"/>
          <p:nvPr/>
        </p:nvSpPr>
        <p:spPr>
          <a:xfrm>
            <a:off x="9401153" y="14417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57" name="TextBox 156">
            <a:extLst>
              <a:ext uri="{FF2B5EF4-FFF2-40B4-BE49-F238E27FC236}">
                <a16:creationId xmlns:a16="http://schemas.microsoft.com/office/drawing/2014/main" xmlns="" id="{68C1C761-E974-6F3E-ECC2-C5B075BC547E}"/>
              </a:ext>
            </a:extLst>
          </p:cNvPr>
          <p:cNvSpPr txBox="1"/>
          <p:nvPr/>
        </p:nvSpPr>
        <p:spPr>
          <a:xfrm>
            <a:off x="8388286" y="1329050"/>
            <a:ext cx="395920"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sp>
        <p:nvSpPr>
          <p:cNvPr id="158" name="TextBox 157">
            <a:extLst>
              <a:ext uri="{FF2B5EF4-FFF2-40B4-BE49-F238E27FC236}">
                <a16:creationId xmlns:a16="http://schemas.microsoft.com/office/drawing/2014/main" xmlns="" id="{B95D02A9-AFB4-19C3-3049-82748ABADB8D}"/>
              </a:ext>
            </a:extLst>
          </p:cNvPr>
          <p:cNvSpPr txBox="1"/>
          <p:nvPr/>
        </p:nvSpPr>
        <p:spPr>
          <a:xfrm>
            <a:off x="7985039" y="234530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24</a:t>
            </a:r>
          </a:p>
        </p:txBody>
      </p:sp>
      <p:sp>
        <p:nvSpPr>
          <p:cNvPr id="159" name="TextBox 158">
            <a:extLst>
              <a:ext uri="{FF2B5EF4-FFF2-40B4-BE49-F238E27FC236}">
                <a16:creationId xmlns:a16="http://schemas.microsoft.com/office/drawing/2014/main" xmlns="" id="{BADA7425-3F00-C37F-9F93-C94700DF16EF}"/>
              </a:ext>
            </a:extLst>
          </p:cNvPr>
          <p:cNvSpPr txBox="1"/>
          <p:nvPr/>
        </p:nvSpPr>
        <p:spPr>
          <a:xfrm>
            <a:off x="8684164" y="1882016"/>
            <a:ext cx="515707"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160" name="TextBox 159">
            <a:extLst>
              <a:ext uri="{FF2B5EF4-FFF2-40B4-BE49-F238E27FC236}">
                <a16:creationId xmlns:a16="http://schemas.microsoft.com/office/drawing/2014/main" xmlns="" id="{E52FD191-7F41-B145-F96E-534E3DAE1E18}"/>
              </a:ext>
            </a:extLst>
          </p:cNvPr>
          <p:cNvSpPr txBox="1"/>
          <p:nvPr/>
        </p:nvSpPr>
        <p:spPr>
          <a:xfrm>
            <a:off x="8746417" y="2816909"/>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cxnSp>
        <p:nvCxnSpPr>
          <p:cNvPr id="161" name="Straight Connector 160">
            <a:extLst>
              <a:ext uri="{FF2B5EF4-FFF2-40B4-BE49-F238E27FC236}">
                <a16:creationId xmlns:a16="http://schemas.microsoft.com/office/drawing/2014/main" xmlns="" id="{683D1489-2CD2-6272-CAC8-24520B0EE18E}"/>
              </a:ext>
            </a:extLst>
          </p:cNvPr>
          <p:cNvCxnSpPr>
            <a:cxnSpLocks/>
          </p:cNvCxnSpPr>
          <p:nvPr/>
        </p:nvCxnSpPr>
        <p:spPr>
          <a:xfrm>
            <a:off x="8470903" y="193357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2" name="TextBox 161">
            <a:extLst>
              <a:ext uri="{FF2B5EF4-FFF2-40B4-BE49-F238E27FC236}">
                <a16:creationId xmlns:a16="http://schemas.microsoft.com/office/drawing/2014/main" xmlns="" id="{386641EC-C1CF-1D51-1AE0-CE1F8DE7611E}"/>
              </a:ext>
            </a:extLst>
          </p:cNvPr>
          <p:cNvSpPr txBox="1"/>
          <p:nvPr/>
        </p:nvSpPr>
        <p:spPr>
          <a:xfrm>
            <a:off x="9042403" y="3177416"/>
            <a:ext cx="509894"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endParaRPr kumimoji="0" lang="vi-VN" sz="4000" b="0"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cxnSp>
        <p:nvCxnSpPr>
          <p:cNvPr id="163" name="Straight Connector 162">
            <a:extLst>
              <a:ext uri="{FF2B5EF4-FFF2-40B4-BE49-F238E27FC236}">
                <a16:creationId xmlns:a16="http://schemas.microsoft.com/office/drawing/2014/main" xmlns="" id="{3CACBD98-4FD9-BF19-BC0C-427435FE5D67}"/>
              </a:ext>
            </a:extLst>
          </p:cNvPr>
          <p:cNvCxnSpPr>
            <a:cxnSpLocks/>
          </p:cNvCxnSpPr>
          <p:nvPr/>
        </p:nvCxnSpPr>
        <p:spPr>
          <a:xfrm>
            <a:off x="8521451" y="2876550"/>
            <a:ext cx="94005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xmlns="" id="{30918E94-8932-69C4-5CDF-170F91B64804}"/>
              </a:ext>
            </a:extLst>
          </p:cNvPr>
          <p:cNvSpPr txBox="1"/>
          <p:nvPr/>
        </p:nvSpPr>
        <p:spPr>
          <a:xfrm>
            <a:off x="9022642" y="2807384"/>
            <a:ext cx="37477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cxnSp>
        <p:nvCxnSpPr>
          <p:cNvPr id="165" name="Straight Connector 164">
            <a:extLst>
              <a:ext uri="{FF2B5EF4-FFF2-40B4-BE49-F238E27FC236}">
                <a16:creationId xmlns:a16="http://schemas.microsoft.com/office/drawing/2014/main" xmlns="" id="{5BAC7E56-2021-A6A6-3BC6-90D0656AD120}"/>
              </a:ext>
            </a:extLst>
          </p:cNvPr>
          <p:cNvCxnSpPr>
            <a:cxnSpLocks/>
          </p:cNvCxnSpPr>
          <p:nvPr/>
        </p:nvCxnSpPr>
        <p:spPr>
          <a:xfrm>
            <a:off x="8737603" y="380047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xmlns="" id="{1280E62E-C960-1D6F-EB8D-E8279150DBA2}"/>
              </a:ext>
            </a:extLst>
          </p:cNvPr>
          <p:cNvSpPr txBox="1"/>
          <p:nvPr/>
        </p:nvSpPr>
        <p:spPr>
          <a:xfrm>
            <a:off x="8337464" y="3735955"/>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0</a:t>
            </a:r>
          </a:p>
        </p:txBody>
      </p:sp>
      <p:sp>
        <p:nvSpPr>
          <p:cNvPr id="167" name="TextBox 166">
            <a:extLst>
              <a:ext uri="{FF2B5EF4-FFF2-40B4-BE49-F238E27FC236}">
                <a16:creationId xmlns:a16="http://schemas.microsoft.com/office/drawing/2014/main" xmlns="" id="{309F103B-1D39-5302-D24E-693CBD7D11BB}"/>
              </a:ext>
            </a:extLst>
          </p:cNvPr>
          <p:cNvSpPr txBox="1"/>
          <p:nvPr/>
        </p:nvSpPr>
        <p:spPr>
          <a:xfrm>
            <a:off x="9429750" y="3745480"/>
            <a:ext cx="26035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7</a:t>
            </a:r>
          </a:p>
        </p:txBody>
      </p:sp>
      <p:sp>
        <p:nvSpPr>
          <p:cNvPr id="168" name="TextBox 167">
            <a:extLst>
              <a:ext uri="{FF2B5EF4-FFF2-40B4-BE49-F238E27FC236}">
                <a16:creationId xmlns:a16="http://schemas.microsoft.com/office/drawing/2014/main" xmlns="" id="{B5F22568-BF42-6990-06E8-38ABC6ECD5D4}"/>
              </a:ext>
            </a:extLst>
          </p:cNvPr>
          <p:cNvSpPr txBox="1"/>
          <p:nvPr/>
        </p:nvSpPr>
        <p:spPr>
          <a:xfrm>
            <a:off x="10915829" y="143509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69" name="TextBox 168">
            <a:extLst>
              <a:ext uri="{FF2B5EF4-FFF2-40B4-BE49-F238E27FC236}">
                <a16:creationId xmlns:a16="http://schemas.microsoft.com/office/drawing/2014/main" xmlns="" id="{BF8F1426-10EB-1478-8CB5-5BC7F6ACFD72}"/>
              </a:ext>
            </a:extLst>
          </p:cNvPr>
          <p:cNvSpPr txBox="1"/>
          <p:nvPr/>
        </p:nvSpPr>
        <p:spPr>
          <a:xfrm>
            <a:off x="8632739" y="41264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6</a:t>
            </a:r>
          </a:p>
        </p:txBody>
      </p:sp>
      <p:cxnSp>
        <p:nvCxnSpPr>
          <p:cNvPr id="170" name="Straight Connector 169">
            <a:extLst>
              <a:ext uri="{FF2B5EF4-FFF2-40B4-BE49-F238E27FC236}">
                <a16:creationId xmlns:a16="http://schemas.microsoft.com/office/drawing/2014/main" xmlns="" id="{2DD3620E-378E-B266-47B6-8A9C7C69CE89}"/>
              </a:ext>
            </a:extLst>
          </p:cNvPr>
          <p:cNvCxnSpPr>
            <a:cxnSpLocks/>
          </p:cNvCxnSpPr>
          <p:nvPr/>
        </p:nvCxnSpPr>
        <p:spPr>
          <a:xfrm>
            <a:off x="9118603" y="4657725"/>
            <a:ext cx="838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TextBox 170">
            <a:extLst>
              <a:ext uri="{FF2B5EF4-FFF2-40B4-BE49-F238E27FC236}">
                <a16:creationId xmlns:a16="http://schemas.microsoft.com/office/drawing/2014/main" xmlns="" id="{1CDAF4E2-81A2-6AEA-D9C6-8DB0F0AF5E5A}"/>
              </a:ext>
            </a:extLst>
          </p:cNvPr>
          <p:cNvSpPr txBox="1"/>
          <p:nvPr/>
        </p:nvSpPr>
        <p:spPr>
          <a:xfrm>
            <a:off x="8689889" y="4583680"/>
            <a:ext cx="1085937"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1</a:t>
            </a:r>
          </a:p>
        </p:txBody>
      </p:sp>
      <p:sp>
        <p:nvSpPr>
          <p:cNvPr id="172" name="TextBox 171">
            <a:extLst>
              <a:ext uri="{FF2B5EF4-FFF2-40B4-BE49-F238E27FC236}">
                <a16:creationId xmlns:a16="http://schemas.microsoft.com/office/drawing/2014/main" xmlns="" id="{DC0156F2-F595-BE32-842F-2292B25B48B2}"/>
              </a:ext>
            </a:extLst>
          </p:cNvPr>
          <p:cNvSpPr txBox="1"/>
          <p:nvPr/>
        </p:nvSpPr>
        <p:spPr>
          <a:xfrm>
            <a:off x="9725025" y="4583680"/>
            <a:ext cx="29845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4</a:t>
            </a:r>
          </a:p>
        </p:txBody>
      </p:sp>
      <p:sp>
        <p:nvSpPr>
          <p:cNvPr id="173" name="TextBox 172">
            <a:extLst>
              <a:ext uri="{FF2B5EF4-FFF2-40B4-BE49-F238E27FC236}">
                <a16:creationId xmlns:a16="http://schemas.microsoft.com/office/drawing/2014/main" xmlns="" id="{EB13B2F4-D412-4E7D-E8C4-38F8277DA7C8}"/>
              </a:ext>
            </a:extLst>
          </p:cNvPr>
          <p:cNvSpPr txBox="1"/>
          <p:nvPr/>
        </p:nvSpPr>
        <p:spPr>
          <a:xfrm>
            <a:off x="11144429" y="1435097"/>
            <a:ext cx="336853"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2</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74" name="TextBox 173">
            <a:extLst>
              <a:ext uri="{FF2B5EF4-FFF2-40B4-BE49-F238E27FC236}">
                <a16:creationId xmlns:a16="http://schemas.microsoft.com/office/drawing/2014/main" xmlns="" id="{6338E7B1-8524-8F10-C39C-D9C0F512D993}"/>
              </a:ext>
            </a:extLst>
          </p:cNvPr>
          <p:cNvSpPr txBox="1"/>
          <p:nvPr/>
        </p:nvSpPr>
        <p:spPr>
          <a:xfrm>
            <a:off x="9448799" y="5045072"/>
            <a:ext cx="600075"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12</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cxnSp>
        <p:nvCxnSpPr>
          <p:cNvPr id="175" name="Straight Connector 174">
            <a:extLst>
              <a:ext uri="{FF2B5EF4-FFF2-40B4-BE49-F238E27FC236}">
                <a16:creationId xmlns:a16="http://schemas.microsoft.com/office/drawing/2014/main" xmlns="" id="{4CE09307-601A-4B06-AEC0-7229E240C8F2}"/>
              </a:ext>
            </a:extLst>
          </p:cNvPr>
          <p:cNvCxnSpPr>
            <a:cxnSpLocks/>
          </p:cNvCxnSpPr>
          <p:nvPr/>
        </p:nvCxnSpPr>
        <p:spPr>
          <a:xfrm>
            <a:off x="9118603" y="5629275"/>
            <a:ext cx="99352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TextBox 175">
            <a:extLst>
              <a:ext uri="{FF2B5EF4-FFF2-40B4-BE49-F238E27FC236}">
                <a16:creationId xmlns:a16="http://schemas.microsoft.com/office/drawing/2014/main" xmlns="" id="{585B1A73-095E-32DC-EE0D-2CBC243AA01D}"/>
              </a:ext>
            </a:extLst>
          </p:cNvPr>
          <p:cNvSpPr txBox="1"/>
          <p:nvPr/>
        </p:nvSpPr>
        <p:spPr>
          <a:xfrm>
            <a:off x="9410879" y="5664197"/>
            <a:ext cx="609421" cy="615553"/>
          </a:xfrm>
          <a:prstGeom prst="rect">
            <a:avLst/>
          </a:prstGeom>
          <a:noFill/>
        </p:spPr>
        <p:txBody>
          <a:bodyPr wrap="square" lIns="0" tIns="0" rIns="0" bIns="0"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4000" dirty="0">
                <a:solidFill>
                  <a:srgbClr val="FF0000"/>
                </a:solidFill>
                <a:latin typeface="Calibri" panose="020F0502020204030204" pitchFamily="34" charset="0"/>
                <a:cs typeface="Calibri" panose="020F0502020204030204" pitchFamily="34" charset="0"/>
              </a:rPr>
              <a:t>2</a:t>
            </a:r>
            <a:endParaRPr kumimoji="0" lang="en-US" sz="4000" b="0"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829156306"/>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randombar(horizontal)">
                                      <p:cBhvr>
                                        <p:cTn id="10" dur="500"/>
                                        <p:tgtEl>
                                          <p:spTgt spid="14"/>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20"/>
                                        </p:tgtEl>
                                        <p:attrNameLst>
                                          <p:attrName>style.visibility</p:attrName>
                                        </p:attrNameLst>
                                      </p:cBhvr>
                                      <p:to>
                                        <p:strVal val="visible"/>
                                      </p:to>
                                    </p:set>
                                    <p:animEffect transition="in" filter="wipe(up)">
                                      <p:cBhvr>
                                        <p:cTn id="14" dur="500"/>
                                        <p:tgtEl>
                                          <p:spTgt spid="20"/>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wipe(left)">
                                      <p:cBhvr>
                                        <p:cTn id="18" dur="5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randombar(horizontal)">
                                      <p:cBhvr>
                                        <p:cTn id="23" dur="500"/>
                                        <p:tgtEl>
                                          <p:spTgt spid="28"/>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30">
                                            <p:txEl>
                                              <p:pRg st="0" end="0"/>
                                            </p:txEl>
                                          </p:spTgt>
                                        </p:tgtEl>
                                        <p:attrNameLst>
                                          <p:attrName>style.visibility</p:attrName>
                                        </p:attrNameLst>
                                      </p:cBhvr>
                                      <p:to>
                                        <p:strVal val="visible"/>
                                      </p:to>
                                    </p:set>
                                    <p:animEffect transition="in" filter="randombar(horizontal)">
                                      <p:cBhvr>
                                        <p:cTn id="28" dur="500"/>
                                        <p:tgtEl>
                                          <p:spTgt spid="30">
                                            <p:txEl>
                                              <p:pRg st="0" end="0"/>
                                            </p:txEl>
                                          </p:spTgt>
                                        </p:tgtEl>
                                      </p:cBhvr>
                                    </p:animEffect>
                                  </p:childTnLst>
                                </p:cTn>
                              </p:par>
                            </p:childTnLst>
                          </p:cTn>
                        </p:par>
                        <p:par>
                          <p:cTn id="29" fill="hold">
                            <p:stCondLst>
                              <p:cond delay="500"/>
                            </p:stCondLst>
                            <p:childTnLst>
                              <p:par>
                                <p:cTn id="30" presetID="22" presetClass="entr" presetSubtype="4" fill="hold" nodeType="after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wipe(down)">
                                      <p:cBhvr>
                                        <p:cTn id="32" dur="500"/>
                                        <p:tgtEl>
                                          <p:spTgt spid="65"/>
                                        </p:tgtEl>
                                      </p:cBhvr>
                                    </p:animEffect>
                                  </p:childTnLst>
                                </p:cTn>
                              </p:par>
                            </p:childTnLst>
                          </p:cTn>
                        </p:par>
                        <p:par>
                          <p:cTn id="33" fill="hold">
                            <p:stCondLst>
                              <p:cond delay="1000"/>
                            </p:stCondLst>
                            <p:childTnLst>
                              <p:par>
                                <p:cTn id="34" presetID="14" presetClass="entr" presetSubtype="10" fill="hold" grpId="0" nodeType="after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randombar(horizontal)">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1" fill="hold" grpId="0" nodeType="clickEffect">
                                  <p:stCondLst>
                                    <p:cond delay="0"/>
                                  </p:stCondLst>
                                  <p:childTnLst>
                                    <p:set>
                                      <p:cBhvr>
                                        <p:cTn id="40" dur="1" fill="hold">
                                          <p:stCondLst>
                                            <p:cond delay="0"/>
                                          </p:stCondLst>
                                        </p:cTn>
                                        <p:tgtEl>
                                          <p:spTgt spid="62"/>
                                        </p:tgtEl>
                                        <p:attrNameLst>
                                          <p:attrName>style.visibility</p:attrName>
                                        </p:attrNameLst>
                                      </p:cBhvr>
                                      <p:to>
                                        <p:strVal val="visible"/>
                                      </p:to>
                                    </p:set>
                                    <p:anim calcmode="lin" valueType="num">
                                      <p:cBhvr additive="base">
                                        <p:cTn id="41" dur="500" fill="hold"/>
                                        <p:tgtEl>
                                          <p:spTgt spid="62"/>
                                        </p:tgtEl>
                                        <p:attrNameLst>
                                          <p:attrName>ppt_x</p:attrName>
                                        </p:attrNameLst>
                                      </p:cBhvr>
                                      <p:tavLst>
                                        <p:tav tm="0">
                                          <p:val>
                                            <p:strVal val="#ppt_x"/>
                                          </p:val>
                                        </p:tav>
                                        <p:tav tm="100000">
                                          <p:val>
                                            <p:strVal val="#ppt_x"/>
                                          </p:val>
                                        </p:tav>
                                      </p:tavLst>
                                    </p:anim>
                                    <p:anim calcmode="lin" valueType="num">
                                      <p:cBhvr additive="base">
                                        <p:cTn id="42" dur="500" fill="hold"/>
                                        <p:tgtEl>
                                          <p:spTgt spid="62"/>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randombar(horizontal)">
                                      <p:cBhvr>
                                        <p:cTn id="47" dur="500"/>
                                        <p:tgtEl>
                                          <p:spTgt spid="8"/>
                                        </p:tgtEl>
                                      </p:cBhvr>
                                    </p:animEffect>
                                  </p:childTnLst>
                                </p:cTn>
                              </p:par>
                            </p:childTnLst>
                          </p:cTn>
                        </p:par>
                        <p:par>
                          <p:cTn id="48" fill="hold">
                            <p:stCondLst>
                              <p:cond delay="500"/>
                            </p:stCondLst>
                            <p:childTnLst>
                              <p:par>
                                <p:cTn id="49" presetID="14" presetClass="entr" presetSubtype="10" fill="hold" grpId="0" nodeType="afterEffect">
                                  <p:stCondLst>
                                    <p:cond delay="0"/>
                                  </p:stCondLst>
                                  <p:childTnLst>
                                    <p:set>
                                      <p:cBhvr>
                                        <p:cTn id="50" dur="1" fill="hold">
                                          <p:stCondLst>
                                            <p:cond delay="0"/>
                                          </p:stCondLst>
                                        </p:cTn>
                                        <p:tgtEl>
                                          <p:spTgt spid="46"/>
                                        </p:tgtEl>
                                        <p:attrNameLst>
                                          <p:attrName>style.visibility</p:attrName>
                                        </p:attrNameLst>
                                      </p:cBhvr>
                                      <p:to>
                                        <p:strVal val="visible"/>
                                      </p:to>
                                    </p:set>
                                    <p:animEffect transition="in" filter="randombar(horizontal)">
                                      <p:cBhvr>
                                        <p:cTn id="51" dur="500"/>
                                        <p:tgtEl>
                                          <p:spTgt spid="46"/>
                                        </p:tgtEl>
                                      </p:cBhvr>
                                    </p:animEffect>
                                  </p:childTnLst>
                                </p:cTn>
                              </p:par>
                            </p:childTnLst>
                          </p:cTn>
                        </p:par>
                        <p:par>
                          <p:cTn id="52" fill="hold">
                            <p:stCondLst>
                              <p:cond delay="1000"/>
                            </p:stCondLst>
                            <p:childTnLst>
                              <p:par>
                                <p:cTn id="53" presetID="22" presetClass="entr" presetSubtype="4" fill="hold" nodeType="afterEffect">
                                  <p:stCondLst>
                                    <p:cond delay="0"/>
                                  </p:stCondLst>
                                  <p:childTnLst>
                                    <p:set>
                                      <p:cBhvr>
                                        <p:cTn id="54" dur="1" fill="hold">
                                          <p:stCondLst>
                                            <p:cond delay="0"/>
                                          </p:stCondLst>
                                        </p:cTn>
                                        <p:tgtEl>
                                          <p:spTgt spid="68"/>
                                        </p:tgtEl>
                                        <p:attrNameLst>
                                          <p:attrName>style.visibility</p:attrName>
                                        </p:attrNameLst>
                                      </p:cBhvr>
                                      <p:to>
                                        <p:strVal val="visible"/>
                                      </p:to>
                                    </p:set>
                                    <p:animEffect transition="in" filter="wipe(down)">
                                      <p:cBhvr>
                                        <p:cTn id="55" dur="500"/>
                                        <p:tgtEl>
                                          <p:spTgt spid="68"/>
                                        </p:tgtEl>
                                      </p:cBhvr>
                                    </p:animEffect>
                                  </p:childTnLst>
                                </p:cTn>
                              </p:par>
                            </p:childTnLst>
                          </p:cTn>
                        </p:par>
                        <p:par>
                          <p:cTn id="56" fill="hold">
                            <p:stCondLst>
                              <p:cond delay="1500"/>
                            </p:stCondLst>
                            <p:childTnLst>
                              <p:par>
                                <p:cTn id="57" presetID="14" presetClass="entr" presetSubtype="10" fill="hold" grpId="0" nodeType="afterEffect">
                                  <p:stCondLst>
                                    <p:cond delay="0"/>
                                  </p:stCondLst>
                                  <p:childTnLst>
                                    <p:set>
                                      <p:cBhvr>
                                        <p:cTn id="58" dur="1" fill="hold">
                                          <p:stCondLst>
                                            <p:cond delay="0"/>
                                          </p:stCondLst>
                                        </p:cTn>
                                        <p:tgtEl>
                                          <p:spTgt spid="64"/>
                                        </p:tgtEl>
                                        <p:attrNameLst>
                                          <p:attrName>style.visibility</p:attrName>
                                        </p:attrNameLst>
                                      </p:cBhvr>
                                      <p:to>
                                        <p:strVal val="visible"/>
                                      </p:to>
                                    </p:set>
                                    <p:animEffect transition="in" filter="randombar(horizontal)">
                                      <p:cBhvr>
                                        <p:cTn id="59" dur="500"/>
                                        <p:tgtEl>
                                          <p:spTgt spid="64"/>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1" fill="hold" grpId="0" nodeType="clickEffect">
                                  <p:stCondLst>
                                    <p:cond delay="0"/>
                                  </p:stCondLst>
                                  <p:childTnLst>
                                    <p:set>
                                      <p:cBhvr>
                                        <p:cTn id="63" dur="1" fill="hold">
                                          <p:stCondLst>
                                            <p:cond delay="0"/>
                                          </p:stCondLst>
                                        </p:cTn>
                                        <p:tgtEl>
                                          <p:spTgt spid="69"/>
                                        </p:tgtEl>
                                        <p:attrNameLst>
                                          <p:attrName>style.visibility</p:attrName>
                                        </p:attrNameLst>
                                      </p:cBhvr>
                                      <p:to>
                                        <p:strVal val="visible"/>
                                      </p:to>
                                    </p:set>
                                    <p:anim calcmode="lin" valueType="num">
                                      <p:cBhvr additive="base">
                                        <p:cTn id="64" dur="500" fill="hold"/>
                                        <p:tgtEl>
                                          <p:spTgt spid="69"/>
                                        </p:tgtEl>
                                        <p:attrNameLst>
                                          <p:attrName>ppt_x</p:attrName>
                                        </p:attrNameLst>
                                      </p:cBhvr>
                                      <p:tavLst>
                                        <p:tav tm="0">
                                          <p:val>
                                            <p:strVal val="#ppt_x"/>
                                          </p:val>
                                        </p:tav>
                                        <p:tav tm="100000">
                                          <p:val>
                                            <p:strVal val="#ppt_x"/>
                                          </p:val>
                                        </p:tav>
                                      </p:tavLst>
                                    </p:anim>
                                    <p:anim calcmode="lin" valueType="num">
                                      <p:cBhvr additive="base">
                                        <p:cTn id="65" dur="500" fill="hold"/>
                                        <p:tgtEl>
                                          <p:spTgt spid="69"/>
                                        </p:tgtEl>
                                        <p:attrNameLst>
                                          <p:attrName>ppt_y</p:attrName>
                                        </p:attrNameLst>
                                      </p:cBhvr>
                                      <p:tavLst>
                                        <p:tav tm="0">
                                          <p:val>
                                            <p:strVal val="0-#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4" presetClass="entr" presetSubtype="10" fill="hold" grpId="0" nodeType="clickEffect">
                                  <p:stCondLst>
                                    <p:cond delay="0"/>
                                  </p:stCondLst>
                                  <p:childTnLst>
                                    <p:set>
                                      <p:cBhvr>
                                        <p:cTn id="69" dur="1" fill="hold">
                                          <p:stCondLst>
                                            <p:cond delay="0"/>
                                          </p:stCondLst>
                                        </p:cTn>
                                        <p:tgtEl>
                                          <p:spTgt spid="6"/>
                                        </p:tgtEl>
                                        <p:attrNameLst>
                                          <p:attrName>style.visibility</p:attrName>
                                        </p:attrNameLst>
                                      </p:cBhvr>
                                      <p:to>
                                        <p:strVal val="visible"/>
                                      </p:to>
                                    </p:set>
                                    <p:animEffect transition="in" filter="randombar(horizontal)">
                                      <p:cBhvr>
                                        <p:cTn id="70" dur="500"/>
                                        <p:tgtEl>
                                          <p:spTgt spid="6"/>
                                        </p:tgtEl>
                                      </p:cBhvr>
                                    </p:animEffect>
                                  </p:childTnLst>
                                </p:cTn>
                              </p:par>
                            </p:childTnLst>
                          </p:cTn>
                        </p:par>
                        <p:par>
                          <p:cTn id="71" fill="hold">
                            <p:stCondLst>
                              <p:cond delay="500"/>
                            </p:stCondLst>
                            <p:childTnLst>
                              <p:par>
                                <p:cTn id="72" presetID="2" presetClass="entr" presetSubtype="1" fill="hold" grpId="0" nodeType="afterEffect">
                                  <p:stCondLst>
                                    <p:cond delay="0"/>
                                  </p:stCondLst>
                                  <p:childTnLst>
                                    <p:set>
                                      <p:cBhvr>
                                        <p:cTn id="73" dur="1" fill="hold">
                                          <p:stCondLst>
                                            <p:cond delay="0"/>
                                          </p:stCondLst>
                                        </p:cTn>
                                        <p:tgtEl>
                                          <p:spTgt spid="66"/>
                                        </p:tgtEl>
                                        <p:attrNameLst>
                                          <p:attrName>style.visibility</p:attrName>
                                        </p:attrNameLst>
                                      </p:cBhvr>
                                      <p:to>
                                        <p:strVal val="visible"/>
                                      </p:to>
                                    </p:set>
                                    <p:anim calcmode="lin" valueType="num">
                                      <p:cBhvr additive="base">
                                        <p:cTn id="74" dur="500" fill="hold"/>
                                        <p:tgtEl>
                                          <p:spTgt spid="66"/>
                                        </p:tgtEl>
                                        <p:attrNameLst>
                                          <p:attrName>ppt_x</p:attrName>
                                        </p:attrNameLst>
                                      </p:cBhvr>
                                      <p:tavLst>
                                        <p:tav tm="0">
                                          <p:val>
                                            <p:strVal val="#ppt_x"/>
                                          </p:val>
                                        </p:tav>
                                        <p:tav tm="100000">
                                          <p:val>
                                            <p:strVal val="#ppt_x"/>
                                          </p:val>
                                        </p:tav>
                                      </p:tavLst>
                                    </p:anim>
                                    <p:anim calcmode="lin" valueType="num">
                                      <p:cBhvr additive="base">
                                        <p:cTn id="75" dur="500" fill="hold"/>
                                        <p:tgtEl>
                                          <p:spTgt spid="66"/>
                                        </p:tgtEl>
                                        <p:attrNameLst>
                                          <p:attrName>ppt_y</p:attrName>
                                        </p:attrNameLst>
                                      </p:cBhvr>
                                      <p:tavLst>
                                        <p:tav tm="0">
                                          <p:val>
                                            <p:strVal val="0-#ppt_h/2"/>
                                          </p:val>
                                        </p:tav>
                                        <p:tav tm="100000">
                                          <p:val>
                                            <p:strVal val="#ppt_y"/>
                                          </p:val>
                                        </p:tav>
                                      </p:tavLst>
                                    </p:anim>
                                  </p:childTnLst>
                                </p:cTn>
                              </p:par>
                            </p:childTnLst>
                          </p:cTn>
                        </p:par>
                        <p:par>
                          <p:cTn id="76" fill="hold">
                            <p:stCondLst>
                              <p:cond delay="1000"/>
                            </p:stCondLst>
                            <p:childTnLst>
                              <p:par>
                                <p:cTn id="77" presetID="22" presetClass="entr" presetSubtype="4" fill="hold" nodeType="afterEffect">
                                  <p:stCondLst>
                                    <p:cond delay="0"/>
                                  </p:stCondLst>
                                  <p:childTnLst>
                                    <p:set>
                                      <p:cBhvr>
                                        <p:cTn id="78" dur="1" fill="hold">
                                          <p:stCondLst>
                                            <p:cond delay="0"/>
                                          </p:stCondLst>
                                        </p:cTn>
                                        <p:tgtEl>
                                          <p:spTgt spid="70"/>
                                        </p:tgtEl>
                                        <p:attrNameLst>
                                          <p:attrName>style.visibility</p:attrName>
                                        </p:attrNameLst>
                                      </p:cBhvr>
                                      <p:to>
                                        <p:strVal val="visible"/>
                                      </p:to>
                                    </p:set>
                                    <p:animEffect transition="in" filter="wipe(down)">
                                      <p:cBhvr>
                                        <p:cTn id="79" dur="500"/>
                                        <p:tgtEl>
                                          <p:spTgt spid="70"/>
                                        </p:tgtEl>
                                      </p:cBhvr>
                                    </p:animEffect>
                                  </p:childTnLst>
                                </p:cTn>
                              </p:par>
                            </p:childTnLst>
                          </p:cTn>
                        </p:par>
                        <p:par>
                          <p:cTn id="80" fill="hold">
                            <p:stCondLst>
                              <p:cond delay="1500"/>
                            </p:stCondLst>
                            <p:childTnLst>
                              <p:par>
                                <p:cTn id="81" presetID="14" presetClass="entr" presetSubtype="10" fill="hold" grpId="0" nodeType="afterEffect">
                                  <p:stCondLst>
                                    <p:cond delay="0"/>
                                  </p:stCondLst>
                                  <p:childTnLst>
                                    <p:set>
                                      <p:cBhvr>
                                        <p:cTn id="82" dur="1" fill="hold">
                                          <p:stCondLst>
                                            <p:cond delay="0"/>
                                          </p:stCondLst>
                                        </p:cTn>
                                        <p:tgtEl>
                                          <p:spTgt spid="71"/>
                                        </p:tgtEl>
                                        <p:attrNameLst>
                                          <p:attrName>style.visibility</p:attrName>
                                        </p:attrNameLst>
                                      </p:cBhvr>
                                      <p:to>
                                        <p:strVal val="visible"/>
                                      </p:to>
                                    </p:set>
                                    <p:animEffect transition="in" filter="randombar(horizontal)">
                                      <p:cBhvr>
                                        <p:cTn id="83" dur="500"/>
                                        <p:tgtEl>
                                          <p:spTgt spid="71"/>
                                        </p:tgtEl>
                                      </p:cBhvr>
                                    </p:animEffect>
                                  </p:childTnLst>
                                </p:cTn>
                              </p:par>
                            </p:childTnLst>
                          </p:cTn>
                        </p:par>
                      </p:childTnLst>
                    </p:cTn>
                  </p:par>
                  <p:par>
                    <p:cTn id="84" fill="hold">
                      <p:stCondLst>
                        <p:cond delay="indefinite"/>
                      </p:stCondLst>
                      <p:childTnLst>
                        <p:par>
                          <p:cTn id="85" fill="hold">
                            <p:stCondLst>
                              <p:cond delay="0"/>
                            </p:stCondLst>
                            <p:childTnLst>
                              <p:par>
                                <p:cTn id="86" presetID="14" presetClass="entr" presetSubtype="10" fill="hold" grpId="0" nodeType="click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randombar(horizontal)">
                                      <p:cBhvr>
                                        <p:cTn id="88" dur="500"/>
                                        <p:tgtEl>
                                          <p:spTgt spid="19"/>
                                        </p:tgtEl>
                                      </p:cBhvr>
                                    </p:animEffec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grpId="0" nodeType="clickEffect">
                                  <p:stCondLst>
                                    <p:cond delay="0"/>
                                  </p:stCondLst>
                                  <p:childTnLst>
                                    <p:set>
                                      <p:cBhvr>
                                        <p:cTn id="92" dur="1" fill="hold">
                                          <p:stCondLst>
                                            <p:cond delay="0"/>
                                          </p:stCondLst>
                                        </p:cTn>
                                        <p:tgtEl>
                                          <p:spTgt spid="24"/>
                                        </p:tgtEl>
                                        <p:attrNameLst>
                                          <p:attrName>style.visibility</p:attrName>
                                        </p:attrNameLst>
                                      </p:cBhvr>
                                      <p:to>
                                        <p:strVal val="visible"/>
                                      </p:to>
                                    </p:set>
                                    <p:animEffect transition="in" filter="randombar(horizontal)">
                                      <p:cBhvr>
                                        <p:cTn id="93" dur="500"/>
                                        <p:tgtEl>
                                          <p:spTgt spid="24"/>
                                        </p:tgtEl>
                                      </p:cBhvr>
                                    </p:animEffect>
                                  </p:childTnLst>
                                </p:cTn>
                              </p:par>
                            </p:childTnLst>
                          </p:cTn>
                        </p:par>
                        <p:par>
                          <p:cTn id="94" fill="hold">
                            <p:stCondLst>
                              <p:cond delay="500"/>
                            </p:stCondLst>
                            <p:childTnLst>
                              <p:par>
                                <p:cTn id="95" presetID="14" presetClass="entr" presetSubtype="10" fill="hold" grpId="0" nodeType="after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randombar(horizontal)">
                                      <p:cBhvr>
                                        <p:cTn id="97" dur="500"/>
                                        <p:tgtEl>
                                          <p:spTgt spid="26"/>
                                        </p:tgtEl>
                                      </p:cBhvr>
                                    </p:animEffect>
                                  </p:childTnLst>
                                </p:cTn>
                              </p:par>
                            </p:childTnLst>
                          </p:cTn>
                        </p:par>
                        <p:par>
                          <p:cTn id="98" fill="hold">
                            <p:stCondLst>
                              <p:cond delay="1000"/>
                            </p:stCondLst>
                            <p:childTnLst>
                              <p:par>
                                <p:cTn id="99" presetID="22" presetClass="entr" presetSubtype="4" fill="hold" nodeType="after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wipe(down)">
                                      <p:cBhvr>
                                        <p:cTn id="101" dur="500"/>
                                        <p:tgtEl>
                                          <p:spTgt spid="27"/>
                                        </p:tgtEl>
                                      </p:cBhvr>
                                    </p:animEffect>
                                  </p:childTnLst>
                                </p:cTn>
                              </p:par>
                            </p:childTnLst>
                          </p:cTn>
                        </p:par>
                        <p:par>
                          <p:cTn id="102" fill="hold">
                            <p:stCondLst>
                              <p:cond delay="1500"/>
                            </p:stCondLst>
                            <p:childTnLst>
                              <p:par>
                                <p:cTn id="103" presetID="14" presetClass="entr" presetSubtype="10" fill="hold" grpId="0" nodeType="afterEffect">
                                  <p:stCondLst>
                                    <p:cond delay="0"/>
                                  </p:stCondLst>
                                  <p:childTnLst>
                                    <p:set>
                                      <p:cBhvr>
                                        <p:cTn id="104" dur="1" fill="hold">
                                          <p:stCondLst>
                                            <p:cond delay="0"/>
                                          </p:stCondLst>
                                        </p:cTn>
                                        <p:tgtEl>
                                          <p:spTgt spid="31"/>
                                        </p:tgtEl>
                                        <p:attrNameLst>
                                          <p:attrName>style.visibility</p:attrName>
                                        </p:attrNameLst>
                                      </p:cBhvr>
                                      <p:to>
                                        <p:strVal val="visible"/>
                                      </p:to>
                                    </p:set>
                                    <p:animEffect transition="in" filter="randombar(horizontal)">
                                      <p:cBhvr>
                                        <p:cTn id="105" dur="500"/>
                                        <p:tgtEl>
                                          <p:spTgt spid="31"/>
                                        </p:tgtEl>
                                      </p:cBhvr>
                                    </p:animEffect>
                                  </p:childTnLst>
                                </p:cTn>
                              </p:par>
                            </p:childTnLst>
                          </p:cTn>
                        </p:par>
                        <p:par>
                          <p:cTn id="106" fill="hold">
                            <p:stCondLst>
                              <p:cond delay="2000"/>
                            </p:stCondLst>
                            <p:childTnLst>
                              <p:par>
                                <p:cTn id="107" presetID="14" presetClass="entr" presetSubtype="10" fill="hold" grpId="0" nodeType="afterEffect">
                                  <p:stCondLst>
                                    <p:cond delay="0"/>
                                  </p:stCondLst>
                                  <p:childTnLst>
                                    <p:set>
                                      <p:cBhvr>
                                        <p:cTn id="108" dur="1" fill="hold">
                                          <p:stCondLst>
                                            <p:cond delay="0"/>
                                          </p:stCondLst>
                                        </p:cTn>
                                        <p:tgtEl>
                                          <p:spTgt spid="13"/>
                                        </p:tgtEl>
                                        <p:attrNameLst>
                                          <p:attrName>style.visibility</p:attrName>
                                        </p:attrNameLst>
                                      </p:cBhvr>
                                      <p:to>
                                        <p:strVal val="visible"/>
                                      </p:to>
                                    </p:set>
                                    <p:animEffect transition="in" filter="randombar(horizontal)">
                                      <p:cBhvr>
                                        <p:cTn id="109" dur="500"/>
                                        <p:tgtEl>
                                          <p:spTgt spid="13"/>
                                        </p:tgtEl>
                                      </p:cBhvr>
                                    </p:animEffect>
                                  </p:childTnLst>
                                </p:cTn>
                              </p:par>
                            </p:childTnLst>
                          </p:cTn>
                        </p:par>
                      </p:childTnLst>
                    </p:cTn>
                  </p:par>
                  <p:par>
                    <p:cTn id="110" fill="hold">
                      <p:stCondLst>
                        <p:cond delay="indefinite"/>
                      </p:stCondLst>
                      <p:childTnLst>
                        <p:par>
                          <p:cTn id="111" fill="hold">
                            <p:stCondLst>
                              <p:cond delay="0"/>
                            </p:stCondLst>
                            <p:childTnLst>
                              <p:par>
                                <p:cTn id="112" presetID="14" presetClass="entr" presetSubtype="10" fill="hold" grpId="0" nodeType="clickEffect">
                                  <p:stCondLst>
                                    <p:cond delay="0"/>
                                  </p:stCondLst>
                                  <p:childTnLst>
                                    <p:set>
                                      <p:cBhvr>
                                        <p:cTn id="113" dur="1" fill="hold">
                                          <p:stCondLst>
                                            <p:cond delay="0"/>
                                          </p:stCondLst>
                                        </p:cTn>
                                        <p:tgtEl>
                                          <p:spTgt spid="91"/>
                                        </p:tgtEl>
                                        <p:attrNameLst>
                                          <p:attrName>style.visibility</p:attrName>
                                        </p:attrNameLst>
                                      </p:cBhvr>
                                      <p:to>
                                        <p:strVal val="visible"/>
                                      </p:to>
                                    </p:set>
                                    <p:animEffect transition="in" filter="randombar(horizontal)">
                                      <p:cBhvr>
                                        <p:cTn id="114" dur="500"/>
                                        <p:tgtEl>
                                          <p:spTgt spid="91"/>
                                        </p:tgtEl>
                                      </p:cBhvr>
                                    </p:animEffect>
                                  </p:childTnLst>
                                </p:cTn>
                              </p:par>
                            </p:childTnLst>
                          </p:cTn>
                        </p:par>
                      </p:childTnLst>
                    </p:cTn>
                  </p:par>
                  <p:par>
                    <p:cTn id="115" fill="hold">
                      <p:stCondLst>
                        <p:cond delay="indefinite"/>
                      </p:stCondLst>
                      <p:childTnLst>
                        <p:par>
                          <p:cTn id="116" fill="hold">
                            <p:stCondLst>
                              <p:cond delay="0"/>
                            </p:stCondLst>
                            <p:childTnLst>
                              <p:par>
                                <p:cTn id="117" presetID="14" presetClass="entr" presetSubtype="10" fill="hold" grpId="0" nodeType="clickEffect">
                                  <p:stCondLst>
                                    <p:cond delay="0"/>
                                  </p:stCondLst>
                                  <p:childTnLst>
                                    <p:set>
                                      <p:cBhvr>
                                        <p:cTn id="118" dur="1" fill="hold">
                                          <p:stCondLst>
                                            <p:cond delay="0"/>
                                          </p:stCondLst>
                                        </p:cTn>
                                        <p:tgtEl>
                                          <p:spTgt spid="92"/>
                                        </p:tgtEl>
                                        <p:attrNameLst>
                                          <p:attrName>style.visibility</p:attrName>
                                        </p:attrNameLst>
                                      </p:cBhvr>
                                      <p:to>
                                        <p:strVal val="visible"/>
                                      </p:to>
                                    </p:set>
                                    <p:animEffect transition="in" filter="randombar(horizontal)">
                                      <p:cBhvr>
                                        <p:cTn id="119" dur="500"/>
                                        <p:tgtEl>
                                          <p:spTgt spid="92"/>
                                        </p:tgtEl>
                                      </p:cBhvr>
                                    </p:animEffect>
                                  </p:childTnLst>
                                </p:cTn>
                              </p:par>
                            </p:childTnLst>
                          </p:cTn>
                        </p:par>
                        <p:par>
                          <p:cTn id="120" fill="hold">
                            <p:stCondLst>
                              <p:cond delay="500"/>
                            </p:stCondLst>
                            <p:childTnLst>
                              <p:par>
                                <p:cTn id="121" presetID="22" presetClass="entr" presetSubtype="4" fill="hold" nodeType="afterEffect">
                                  <p:stCondLst>
                                    <p:cond delay="0"/>
                                  </p:stCondLst>
                                  <p:childTnLst>
                                    <p:set>
                                      <p:cBhvr>
                                        <p:cTn id="122" dur="1" fill="hold">
                                          <p:stCondLst>
                                            <p:cond delay="0"/>
                                          </p:stCondLst>
                                        </p:cTn>
                                        <p:tgtEl>
                                          <p:spTgt spid="93"/>
                                        </p:tgtEl>
                                        <p:attrNameLst>
                                          <p:attrName>style.visibility</p:attrName>
                                        </p:attrNameLst>
                                      </p:cBhvr>
                                      <p:to>
                                        <p:strVal val="visible"/>
                                      </p:to>
                                    </p:set>
                                    <p:animEffect transition="in" filter="wipe(down)">
                                      <p:cBhvr>
                                        <p:cTn id="123" dur="500"/>
                                        <p:tgtEl>
                                          <p:spTgt spid="93"/>
                                        </p:tgtEl>
                                      </p:cBhvr>
                                    </p:animEffect>
                                  </p:childTnLst>
                                </p:cTn>
                              </p:par>
                            </p:childTnLst>
                          </p:cTn>
                        </p:par>
                        <p:par>
                          <p:cTn id="124" fill="hold">
                            <p:stCondLst>
                              <p:cond delay="1000"/>
                            </p:stCondLst>
                            <p:childTnLst>
                              <p:par>
                                <p:cTn id="125" presetID="14" presetClass="entr" presetSubtype="10" fill="hold" grpId="0" nodeType="afterEffect">
                                  <p:stCondLst>
                                    <p:cond delay="0"/>
                                  </p:stCondLst>
                                  <p:childTnLst>
                                    <p:set>
                                      <p:cBhvr>
                                        <p:cTn id="126" dur="1" fill="hold">
                                          <p:stCondLst>
                                            <p:cond delay="0"/>
                                          </p:stCondLst>
                                        </p:cTn>
                                        <p:tgtEl>
                                          <p:spTgt spid="94"/>
                                        </p:tgtEl>
                                        <p:attrNameLst>
                                          <p:attrName>style.visibility</p:attrName>
                                        </p:attrNameLst>
                                      </p:cBhvr>
                                      <p:to>
                                        <p:strVal val="visible"/>
                                      </p:to>
                                    </p:set>
                                    <p:animEffect transition="in" filter="randombar(horizontal)">
                                      <p:cBhvr>
                                        <p:cTn id="127" dur="500"/>
                                        <p:tgtEl>
                                          <p:spTgt spid="94"/>
                                        </p:tgtEl>
                                      </p:cBhvr>
                                    </p:animEffect>
                                  </p:childTnLst>
                                </p:cTn>
                              </p:par>
                            </p:childTnLst>
                          </p:cTn>
                        </p:par>
                      </p:childTnLst>
                    </p:cTn>
                  </p:par>
                  <p:par>
                    <p:cTn id="128" fill="hold">
                      <p:stCondLst>
                        <p:cond delay="indefinite"/>
                      </p:stCondLst>
                      <p:childTnLst>
                        <p:par>
                          <p:cTn id="129" fill="hold">
                            <p:stCondLst>
                              <p:cond delay="0"/>
                            </p:stCondLst>
                            <p:childTnLst>
                              <p:par>
                                <p:cTn id="130" presetID="14" presetClass="entr" presetSubtype="10" fill="hold" grpId="0" nodeType="clickEffect">
                                  <p:stCondLst>
                                    <p:cond delay="0"/>
                                  </p:stCondLst>
                                  <p:childTnLst>
                                    <p:set>
                                      <p:cBhvr>
                                        <p:cTn id="131" dur="1" fill="hold">
                                          <p:stCondLst>
                                            <p:cond delay="0"/>
                                          </p:stCondLst>
                                        </p:cTn>
                                        <p:tgtEl>
                                          <p:spTgt spid="100"/>
                                        </p:tgtEl>
                                        <p:attrNameLst>
                                          <p:attrName>style.visibility</p:attrName>
                                        </p:attrNameLst>
                                      </p:cBhvr>
                                      <p:to>
                                        <p:strVal val="visible"/>
                                      </p:to>
                                    </p:set>
                                    <p:animEffect transition="in" filter="randombar(horizontal)">
                                      <p:cBhvr>
                                        <p:cTn id="132" dur="500"/>
                                        <p:tgtEl>
                                          <p:spTgt spid="100"/>
                                        </p:tgtEl>
                                      </p:cBhvr>
                                    </p:animEffect>
                                  </p:childTnLst>
                                </p:cTn>
                              </p:par>
                              <p:par>
                                <p:cTn id="133" presetID="14" presetClass="entr" presetSubtype="10" fill="hold" grpId="0" nodeType="withEffect">
                                  <p:stCondLst>
                                    <p:cond delay="0"/>
                                  </p:stCondLst>
                                  <p:childTnLst>
                                    <p:set>
                                      <p:cBhvr>
                                        <p:cTn id="134" dur="1" fill="hold">
                                          <p:stCondLst>
                                            <p:cond delay="0"/>
                                          </p:stCondLst>
                                        </p:cTn>
                                        <p:tgtEl>
                                          <p:spTgt spid="101"/>
                                        </p:tgtEl>
                                        <p:attrNameLst>
                                          <p:attrName>style.visibility</p:attrName>
                                        </p:attrNameLst>
                                      </p:cBhvr>
                                      <p:to>
                                        <p:strVal val="visible"/>
                                      </p:to>
                                    </p:set>
                                    <p:animEffect transition="in" filter="randombar(horizontal)">
                                      <p:cBhvr>
                                        <p:cTn id="135" dur="500"/>
                                        <p:tgtEl>
                                          <p:spTgt spid="101"/>
                                        </p:tgtEl>
                                      </p:cBhvr>
                                    </p:animEffect>
                                  </p:childTnLst>
                                </p:cTn>
                              </p:par>
                            </p:childTnLst>
                          </p:cTn>
                        </p:par>
                        <p:par>
                          <p:cTn id="136" fill="hold">
                            <p:stCondLst>
                              <p:cond delay="500"/>
                            </p:stCondLst>
                            <p:childTnLst>
                              <p:par>
                                <p:cTn id="137" presetID="22" presetClass="entr" presetSubtype="1" fill="hold" nodeType="afterEffect">
                                  <p:stCondLst>
                                    <p:cond delay="0"/>
                                  </p:stCondLst>
                                  <p:childTnLst>
                                    <p:set>
                                      <p:cBhvr>
                                        <p:cTn id="138" dur="1" fill="hold">
                                          <p:stCondLst>
                                            <p:cond delay="0"/>
                                          </p:stCondLst>
                                        </p:cTn>
                                        <p:tgtEl>
                                          <p:spTgt spid="103"/>
                                        </p:tgtEl>
                                        <p:attrNameLst>
                                          <p:attrName>style.visibility</p:attrName>
                                        </p:attrNameLst>
                                      </p:cBhvr>
                                      <p:to>
                                        <p:strVal val="visible"/>
                                      </p:to>
                                    </p:set>
                                    <p:animEffect transition="in" filter="wipe(up)">
                                      <p:cBhvr>
                                        <p:cTn id="139" dur="500"/>
                                        <p:tgtEl>
                                          <p:spTgt spid="103"/>
                                        </p:tgtEl>
                                      </p:cBhvr>
                                    </p:animEffect>
                                  </p:childTnLst>
                                </p:cTn>
                              </p:par>
                            </p:childTnLst>
                          </p:cTn>
                        </p:par>
                        <p:par>
                          <p:cTn id="140" fill="hold">
                            <p:stCondLst>
                              <p:cond delay="1000"/>
                            </p:stCondLst>
                            <p:childTnLst>
                              <p:par>
                                <p:cTn id="141" presetID="22" presetClass="entr" presetSubtype="8" fill="hold" nodeType="afterEffect">
                                  <p:stCondLst>
                                    <p:cond delay="0"/>
                                  </p:stCondLst>
                                  <p:childTnLst>
                                    <p:set>
                                      <p:cBhvr>
                                        <p:cTn id="142" dur="1" fill="hold">
                                          <p:stCondLst>
                                            <p:cond delay="0"/>
                                          </p:stCondLst>
                                        </p:cTn>
                                        <p:tgtEl>
                                          <p:spTgt spid="102"/>
                                        </p:tgtEl>
                                        <p:attrNameLst>
                                          <p:attrName>style.visibility</p:attrName>
                                        </p:attrNameLst>
                                      </p:cBhvr>
                                      <p:to>
                                        <p:strVal val="visible"/>
                                      </p:to>
                                    </p:set>
                                    <p:animEffect transition="in" filter="wipe(left)">
                                      <p:cBhvr>
                                        <p:cTn id="143" dur="500"/>
                                        <p:tgtEl>
                                          <p:spTgt spid="102"/>
                                        </p:tgtEl>
                                      </p:cBhvr>
                                    </p:animEffect>
                                  </p:childTnLst>
                                </p:cTn>
                              </p:par>
                            </p:childTnLst>
                          </p:cTn>
                        </p:par>
                      </p:childTnLst>
                    </p:cTn>
                  </p:par>
                  <p:par>
                    <p:cTn id="144" fill="hold">
                      <p:stCondLst>
                        <p:cond delay="indefinite"/>
                      </p:stCondLst>
                      <p:childTnLst>
                        <p:par>
                          <p:cTn id="145" fill="hold">
                            <p:stCondLst>
                              <p:cond delay="0"/>
                            </p:stCondLst>
                            <p:childTnLst>
                              <p:par>
                                <p:cTn id="146" presetID="14" presetClass="entr" presetSubtype="10" fill="hold" grpId="0" nodeType="clickEffect">
                                  <p:stCondLst>
                                    <p:cond delay="0"/>
                                  </p:stCondLst>
                                  <p:childTnLst>
                                    <p:set>
                                      <p:cBhvr>
                                        <p:cTn id="147" dur="1" fill="hold">
                                          <p:stCondLst>
                                            <p:cond delay="0"/>
                                          </p:stCondLst>
                                        </p:cTn>
                                        <p:tgtEl>
                                          <p:spTgt spid="104"/>
                                        </p:tgtEl>
                                        <p:attrNameLst>
                                          <p:attrName>style.visibility</p:attrName>
                                        </p:attrNameLst>
                                      </p:cBhvr>
                                      <p:to>
                                        <p:strVal val="visible"/>
                                      </p:to>
                                    </p:set>
                                    <p:animEffect transition="in" filter="randombar(horizontal)">
                                      <p:cBhvr>
                                        <p:cTn id="148" dur="500"/>
                                        <p:tgtEl>
                                          <p:spTgt spid="104"/>
                                        </p:tgtEl>
                                      </p:cBhvr>
                                    </p:animEffect>
                                  </p:childTnLst>
                                </p:cTn>
                              </p:par>
                            </p:childTnLst>
                          </p:cTn>
                        </p:par>
                      </p:childTnLst>
                    </p:cTn>
                  </p:par>
                  <p:par>
                    <p:cTn id="149" fill="hold">
                      <p:stCondLst>
                        <p:cond delay="indefinite"/>
                      </p:stCondLst>
                      <p:childTnLst>
                        <p:par>
                          <p:cTn id="150" fill="hold">
                            <p:stCondLst>
                              <p:cond delay="0"/>
                            </p:stCondLst>
                            <p:childTnLst>
                              <p:par>
                                <p:cTn id="151" presetID="14" presetClass="entr" presetSubtype="10" fill="hold" nodeType="clickEffect">
                                  <p:stCondLst>
                                    <p:cond delay="0"/>
                                  </p:stCondLst>
                                  <p:childTnLst>
                                    <p:set>
                                      <p:cBhvr>
                                        <p:cTn id="152" dur="1" fill="hold">
                                          <p:stCondLst>
                                            <p:cond delay="0"/>
                                          </p:stCondLst>
                                        </p:cTn>
                                        <p:tgtEl>
                                          <p:spTgt spid="105">
                                            <p:txEl>
                                              <p:pRg st="0" end="0"/>
                                            </p:txEl>
                                          </p:spTgt>
                                        </p:tgtEl>
                                        <p:attrNameLst>
                                          <p:attrName>style.visibility</p:attrName>
                                        </p:attrNameLst>
                                      </p:cBhvr>
                                      <p:to>
                                        <p:strVal val="visible"/>
                                      </p:to>
                                    </p:set>
                                    <p:animEffect transition="in" filter="randombar(horizontal)">
                                      <p:cBhvr>
                                        <p:cTn id="153" dur="500"/>
                                        <p:tgtEl>
                                          <p:spTgt spid="105">
                                            <p:txEl>
                                              <p:pRg st="0" end="0"/>
                                            </p:txEl>
                                          </p:spTgt>
                                        </p:tgtEl>
                                      </p:cBhvr>
                                    </p:animEffect>
                                  </p:childTnLst>
                                </p:cTn>
                              </p:par>
                            </p:childTnLst>
                          </p:cTn>
                        </p:par>
                        <p:par>
                          <p:cTn id="154" fill="hold">
                            <p:stCondLst>
                              <p:cond delay="500"/>
                            </p:stCondLst>
                            <p:childTnLst>
                              <p:par>
                                <p:cTn id="155" presetID="22" presetClass="entr" presetSubtype="4" fill="hold" nodeType="afterEffect">
                                  <p:stCondLst>
                                    <p:cond delay="0"/>
                                  </p:stCondLst>
                                  <p:childTnLst>
                                    <p:set>
                                      <p:cBhvr>
                                        <p:cTn id="156" dur="1" fill="hold">
                                          <p:stCondLst>
                                            <p:cond delay="0"/>
                                          </p:stCondLst>
                                        </p:cTn>
                                        <p:tgtEl>
                                          <p:spTgt spid="109"/>
                                        </p:tgtEl>
                                        <p:attrNameLst>
                                          <p:attrName>style.visibility</p:attrName>
                                        </p:attrNameLst>
                                      </p:cBhvr>
                                      <p:to>
                                        <p:strVal val="visible"/>
                                      </p:to>
                                    </p:set>
                                    <p:animEffect transition="in" filter="wipe(down)">
                                      <p:cBhvr>
                                        <p:cTn id="157" dur="500"/>
                                        <p:tgtEl>
                                          <p:spTgt spid="109"/>
                                        </p:tgtEl>
                                      </p:cBhvr>
                                    </p:animEffect>
                                  </p:childTnLst>
                                </p:cTn>
                              </p:par>
                            </p:childTnLst>
                          </p:cTn>
                        </p:par>
                        <p:par>
                          <p:cTn id="158" fill="hold">
                            <p:stCondLst>
                              <p:cond delay="1000"/>
                            </p:stCondLst>
                            <p:childTnLst>
                              <p:par>
                                <p:cTn id="159" presetID="14" presetClass="entr" presetSubtype="10" fill="hold" grpId="0" nodeType="afterEffect">
                                  <p:stCondLst>
                                    <p:cond delay="0"/>
                                  </p:stCondLst>
                                  <p:childTnLst>
                                    <p:set>
                                      <p:cBhvr>
                                        <p:cTn id="160" dur="1" fill="hold">
                                          <p:stCondLst>
                                            <p:cond delay="0"/>
                                          </p:stCondLst>
                                        </p:cTn>
                                        <p:tgtEl>
                                          <p:spTgt spid="97"/>
                                        </p:tgtEl>
                                        <p:attrNameLst>
                                          <p:attrName>style.visibility</p:attrName>
                                        </p:attrNameLst>
                                      </p:cBhvr>
                                      <p:to>
                                        <p:strVal val="visible"/>
                                      </p:to>
                                    </p:set>
                                    <p:animEffect transition="in" filter="randombar(horizontal)">
                                      <p:cBhvr>
                                        <p:cTn id="161" dur="500"/>
                                        <p:tgtEl>
                                          <p:spTgt spid="97"/>
                                        </p:tgtEl>
                                      </p:cBhvr>
                                    </p:animEffect>
                                  </p:childTnLst>
                                </p:cTn>
                              </p:par>
                            </p:childTnLst>
                          </p:cTn>
                        </p:par>
                      </p:childTnLst>
                    </p:cTn>
                  </p:par>
                  <p:par>
                    <p:cTn id="162" fill="hold">
                      <p:stCondLst>
                        <p:cond delay="indefinite"/>
                      </p:stCondLst>
                      <p:childTnLst>
                        <p:par>
                          <p:cTn id="163" fill="hold">
                            <p:stCondLst>
                              <p:cond delay="0"/>
                            </p:stCondLst>
                            <p:childTnLst>
                              <p:par>
                                <p:cTn id="164" presetID="2" presetClass="entr" presetSubtype="1" fill="hold" grpId="0" nodeType="clickEffect">
                                  <p:stCondLst>
                                    <p:cond delay="0"/>
                                  </p:stCondLst>
                                  <p:childTnLst>
                                    <p:set>
                                      <p:cBhvr>
                                        <p:cTn id="165" dur="1" fill="hold">
                                          <p:stCondLst>
                                            <p:cond delay="0"/>
                                          </p:stCondLst>
                                        </p:cTn>
                                        <p:tgtEl>
                                          <p:spTgt spid="107"/>
                                        </p:tgtEl>
                                        <p:attrNameLst>
                                          <p:attrName>style.visibility</p:attrName>
                                        </p:attrNameLst>
                                      </p:cBhvr>
                                      <p:to>
                                        <p:strVal val="visible"/>
                                      </p:to>
                                    </p:set>
                                    <p:anim calcmode="lin" valueType="num">
                                      <p:cBhvr additive="base">
                                        <p:cTn id="166" dur="500" fill="hold"/>
                                        <p:tgtEl>
                                          <p:spTgt spid="107"/>
                                        </p:tgtEl>
                                        <p:attrNameLst>
                                          <p:attrName>ppt_x</p:attrName>
                                        </p:attrNameLst>
                                      </p:cBhvr>
                                      <p:tavLst>
                                        <p:tav tm="0">
                                          <p:val>
                                            <p:strVal val="#ppt_x"/>
                                          </p:val>
                                        </p:tav>
                                        <p:tav tm="100000">
                                          <p:val>
                                            <p:strVal val="#ppt_x"/>
                                          </p:val>
                                        </p:tav>
                                      </p:tavLst>
                                    </p:anim>
                                    <p:anim calcmode="lin" valueType="num">
                                      <p:cBhvr additive="base">
                                        <p:cTn id="167" dur="500" fill="hold"/>
                                        <p:tgtEl>
                                          <p:spTgt spid="107"/>
                                        </p:tgtEl>
                                        <p:attrNameLst>
                                          <p:attrName>ppt_y</p:attrName>
                                        </p:attrNameLst>
                                      </p:cBhvr>
                                      <p:tavLst>
                                        <p:tav tm="0">
                                          <p:val>
                                            <p:strVal val="0-#ppt_h/2"/>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presetID="14" presetClass="entr" presetSubtype="10" fill="hold" grpId="0" nodeType="clickEffect">
                                  <p:stCondLst>
                                    <p:cond delay="0"/>
                                  </p:stCondLst>
                                  <p:childTnLst>
                                    <p:set>
                                      <p:cBhvr>
                                        <p:cTn id="171" dur="1" fill="hold">
                                          <p:stCondLst>
                                            <p:cond delay="0"/>
                                          </p:stCondLst>
                                        </p:cTn>
                                        <p:tgtEl>
                                          <p:spTgt spid="99"/>
                                        </p:tgtEl>
                                        <p:attrNameLst>
                                          <p:attrName>style.visibility</p:attrName>
                                        </p:attrNameLst>
                                      </p:cBhvr>
                                      <p:to>
                                        <p:strVal val="visible"/>
                                      </p:to>
                                    </p:set>
                                    <p:animEffect transition="in" filter="randombar(horizontal)">
                                      <p:cBhvr>
                                        <p:cTn id="172" dur="500"/>
                                        <p:tgtEl>
                                          <p:spTgt spid="99"/>
                                        </p:tgtEl>
                                      </p:cBhvr>
                                    </p:animEffect>
                                  </p:childTnLst>
                                </p:cTn>
                              </p:par>
                            </p:childTnLst>
                          </p:cTn>
                        </p:par>
                        <p:par>
                          <p:cTn id="173" fill="hold">
                            <p:stCondLst>
                              <p:cond delay="500"/>
                            </p:stCondLst>
                            <p:childTnLst>
                              <p:par>
                                <p:cTn id="174" presetID="14" presetClass="entr" presetSubtype="10" fill="hold" grpId="0" nodeType="afterEffect">
                                  <p:stCondLst>
                                    <p:cond delay="0"/>
                                  </p:stCondLst>
                                  <p:childTnLst>
                                    <p:set>
                                      <p:cBhvr>
                                        <p:cTn id="175" dur="1" fill="hold">
                                          <p:stCondLst>
                                            <p:cond delay="0"/>
                                          </p:stCondLst>
                                        </p:cTn>
                                        <p:tgtEl>
                                          <p:spTgt spid="106"/>
                                        </p:tgtEl>
                                        <p:attrNameLst>
                                          <p:attrName>style.visibility</p:attrName>
                                        </p:attrNameLst>
                                      </p:cBhvr>
                                      <p:to>
                                        <p:strVal val="visible"/>
                                      </p:to>
                                    </p:set>
                                    <p:animEffect transition="in" filter="randombar(horizontal)">
                                      <p:cBhvr>
                                        <p:cTn id="176" dur="500"/>
                                        <p:tgtEl>
                                          <p:spTgt spid="106"/>
                                        </p:tgtEl>
                                      </p:cBhvr>
                                    </p:animEffect>
                                  </p:childTnLst>
                                </p:cTn>
                              </p:par>
                            </p:childTnLst>
                          </p:cTn>
                        </p:par>
                        <p:par>
                          <p:cTn id="177" fill="hold">
                            <p:stCondLst>
                              <p:cond delay="1000"/>
                            </p:stCondLst>
                            <p:childTnLst>
                              <p:par>
                                <p:cTn id="178" presetID="22" presetClass="entr" presetSubtype="4" fill="hold" nodeType="afterEffect">
                                  <p:stCondLst>
                                    <p:cond delay="0"/>
                                  </p:stCondLst>
                                  <p:childTnLst>
                                    <p:set>
                                      <p:cBhvr>
                                        <p:cTn id="179" dur="1" fill="hold">
                                          <p:stCondLst>
                                            <p:cond delay="0"/>
                                          </p:stCondLst>
                                        </p:cTn>
                                        <p:tgtEl>
                                          <p:spTgt spid="133"/>
                                        </p:tgtEl>
                                        <p:attrNameLst>
                                          <p:attrName>style.visibility</p:attrName>
                                        </p:attrNameLst>
                                      </p:cBhvr>
                                      <p:to>
                                        <p:strVal val="visible"/>
                                      </p:to>
                                    </p:set>
                                    <p:animEffect transition="in" filter="wipe(down)">
                                      <p:cBhvr>
                                        <p:cTn id="180" dur="500"/>
                                        <p:tgtEl>
                                          <p:spTgt spid="133"/>
                                        </p:tgtEl>
                                      </p:cBhvr>
                                    </p:animEffect>
                                  </p:childTnLst>
                                </p:cTn>
                              </p:par>
                            </p:childTnLst>
                          </p:cTn>
                        </p:par>
                        <p:par>
                          <p:cTn id="181" fill="hold">
                            <p:stCondLst>
                              <p:cond delay="1500"/>
                            </p:stCondLst>
                            <p:childTnLst>
                              <p:par>
                                <p:cTn id="182" presetID="14" presetClass="entr" presetSubtype="10" fill="hold" grpId="0" nodeType="afterEffect">
                                  <p:stCondLst>
                                    <p:cond delay="0"/>
                                  </p:stCondLst>
                                  <p:childTnLst>
                                    <p:set>
                                      <p:cBhvr>
                                        <p:cTn id="183" dur="1" fill="hold">
                                          <p:stCondLst>
                                            <p:cond delay="0"/>
                                          </p:stCondLst>
                                        </p:cTn>
                                        <p:tgtEl>
                                          <p:spTgt spid="108"/>
                                        </p:tgtEl>
                                        <p:attrNameLst>
                                          <p:attrName>style.visibility</p:attrName>
                                        </p:attrNameLst>
                                      </p:cBhvr>
                                      <p:to>
                                        <p:strVal val="visible"/>
                                      </p:to>
                                    </p:set>
                                    <p:animEffect transition="in" filter="randombar(horizontal)">
                                      <p:cBhvr>
                                        <p:cTn id="184" dur="500"/>
                                        <p:tgtEl>
                                          <p:spTgt spid="108"/>
                                        </p:tgtEl>
                                      </p:cBhvr>
                                    </p:animEffect>
                                  </p:childTnLst>
                                </p:cTn>
                              </p:par>
                            </p:childTnLst>
                          </p:cTn>
                        </p:par>
                      </p:childTnLst>
                    </p:cTn>
                  </p:par>
                  <p:par>
                    <p:cTn id="185" fill="hold">
                      <p:stCondLst>
                        <p:cond delay="indefinite"/>
                      </p:stCondLst>
                      <p:childTnLst>
                        <p:par>
                          <p:cTn id="186" fill="hold">
                            <p:stCondLst>
                              <p:cond delay="0"/>
                            </p:stCondLst>
                            <p:childTnLst>
                              <p:par>
                                <p:cTn id="187" presetID="2" presetClass="entr" presetSubtype="1" fill="hold" grpId="0" nodeType="clickEffect">
                                  <p:stCondLst>
                                    <p:cond delay="0"/>
                                  </p:stCondLst>
                                  <p:childTnLst>
                                    <p:set>
                                      <p:cBhvr>
                                        <p:cTn id="188" dur="1" fill="hold">
                                          <p:stCondLst>
                                            <p:cond delay="0"/>
                                          </p:stCondLst>
                                        </p:cTn>
                                        <p:tgtEl>
                                          <p:spTgt spid="134"/>
                                        </p:tgtEl>
                                        <p:attrNameLst>
                                          <p:attrName>style.visibility</p:attrName>
                                        </p:attrNameLst>
                                      </p:cBhvr>
                                      <p:to>
                                        <p:strVal val="visible"/>
                                      </p:to>
                                    </p:set>
                                    <p:anim calcmode="lin" valueType="num">
                                      <p:cBhvr additive="base">
                                        <p:cTn id="189" dur="500" fill="hold"/>
                                        <p:tgtEl>
                                          <p:spTgt spid="134"/>
                                        </p:tgtEl>
                                        <p:attrNameLst>
                                          <p:attrName>ppt_x</p:attrName>
                                        </p:attrNameLst>
                                      </p:cBhvr>
                                      <p:tavLst>
                                        <p:tav tm="0">
                                          <p:val>
                                            <p:strVal val="#ppt_x"/>
                                          </p:val>
                                        </p:tav>
                                        <p:tav tm="100000">
                                          <p:val>
                                            <p:strVal val="#ppt_x"/>
                                          </p:val>
                                        </p:tav>
                                      </p:tavLst>
                                    </p:anim>
                                    <p:anim calcmode="lin" valueType="num">
                                      <p:cBhvr additive="base">
                                        <p:cTn id="190" dur="500" fill="hold"/>
                                        <p:tgtEl>
                                          <p:spTgt spid="134"/>
                                        </p:tgtEl>
                                        <p:attrNameLst>
                                          <p:attrName>ppt_y</p:attrName>
                                        </p:attrNameLst>
                                      </p:cBhvr>
                                      <p:tavLst>
                                        <p:tav tm="0">
                                          <p:val>
                                            <p:strVal val="0-#ppt_h/2"/>
                                          </p:val>
                                        </p:tav>
                                        <p:tav tm="100000">
                                          <p:val>
                                            <p:strVal val="#ppt_y"/>
                                          </p:val>
                                        </p:tav>
                                      </p:tavLst>
                                    </p:anim>
                                  </p:childTnLst>
                                </p:cTn>
                              </p:par>
                            </p:childTnLst>
                          </p:cTn>
                        </p:par>
                      </p:childTnLst>
                    </p:cTn>
                  </p:par>
                  <p:par>
                    <p:cTn id="191" fill="hold">
                      <p:stCondLst>
                        <p:cond delay="indefinite"/>
                      </p:stCondLst>
                      <p:childTnLst>
                        <p:par>
                          <p:cTn id="192" fill="hold">
                            <p:stCondLst>
                              <p:cond delay="0"/>
                            </p:stCondLst>
                            <p:childTnLst>
                              <p:par>
                                <p:cTn id="193" presetID="14" presetClass="entr" presetSubtype="10" fill="hold" grpId="0" nodeType="clickEffect">
                                  <p:stCondLst>
                                    <p:cond delay="0"/>
                                  </p:stCondLst>
                                  <p:childTnLst>
                                    <p:set>
                                      <p:cBhvr>
                                        <p:cTn id="194" dur="1" fill="hold">
                                          <p:stCondLst>
                                            <p:cond delay="0"/>
                                          </p:stCondLst>
                                        </p:cTn>
                                        <p:tgtEl>
                                          <p:spTgt spid="98"/>
                                        </p:tgtEl>
                                        <p:attrNameLst>
                                          <p:attrName>style.visibility</p:attrName>
                                        </p:attrNameLst>
                                      </p:cBhvr>
                                      <p:to>
                                        <p:strVal val="visible"/>
                                      </p:to>
                                    </p:set>
                                    <p:animEffect transition="in" filter="randombar(horizontal)">
                                      <p:cBhvr>
                                        <p:cTn id="195" dur="500"/>
                                        <p:tgtEl>
                                          <p:spTgt spid="98"/>
                                        </p:tgtEl>
                                      </p:cBhvr>
                                    </p:animEffect>
                                  </p:childTnLst>
                                </p:cTn>
                              </p:par>
                            </p:childTnLst>
                          </p:cTn>
                        </p:par>
                        <p:par>
                          <p:cTn id="196" fill="hold">
                            <p:stCondLst>
                              <p:cond delay="500"/>
                            </p:stCondLst>
                            <p:childTnLst>
                              <p:par>
                                <p:cTn id="197" presetID="2" presetClass="entr" presetSubtype="1" fill="hold" grpId="0" nodeType="afterEffect">
                                  <p:stCondLst>
                                    <p:cond delay="0"/>
                                  </p:stCondLst>
                                  <p:childTnLst>
                                    <p:set>
                                      <p:cBhvr>
                                        <p:cTn id="198" dur="1" fill="hold">
                                          <p:stCondLst>
                                            <p:cond delay="0"/>
                                          </p:stCondLst>
                                        </p:cTn>
                                        <p:tgtEl>
                                          <p:spTgt spid="132"/>
                                        </p:tgtEl>
                                        <p:attrNameLst>
                                          <p:attrName>style.visibility</p:attrName>
                                        </p:attrNameLst>
                                      </p:cBhvr>
                                      <p:to>
                                        <p:strVal val="visible"/>
                                      </p:to>
                                    </p:set>
                                    <p:anim calcmode="lin" valueType="num">
                                      <p:cBhvr additive="base">
                                        <p:cTn id="199" dur="500" fill="hold"/>
                                        <p:tgtEl>
                                          <p:spTgt spid="132"/>
                                        </p:tgtEl>
                                        <p:attrNameLst>
                                          <p:attrName>ppt_x</p:attrName>
                                        </p:attrNameLst>
                                      </p:cBhvr>
                                      <p:tavLst>
                                        <p:tav tm="0">
                                          <p:val>
                                            <p:strVal val="#ppt_x"/>
                                          </p:val>
                                        </p:tav>
                                        <p:tav tm="100000">
                                          <p:val>
                                            <p:strVal val="#ppt_x"/>
                                          </p:val>
                                        </p:tav>
                                      </p:tavLst>
                                    </p:anim>
                                    <p:anim calcmode="lin" valueType="num">
                                      <p:cBhvr additive="base">
                                        <p:cTn id="200" dur="500" fill="hold"/>
                                        <p:tgtEl>
                                          <p:spTgt spid="132"/>
                                        </p:tgtEl>
                                        <p:attrNameLst>
                                          <p:attrName>ppt_y</p:attrName>
                                        </p:attrNameLst>
                                      </p:cBhvr>
                                      <p:tavLst>
                                        <p:tav tm="0">
                                          <p:val>
                                            <p:strVal val="0-#ppt_h/2"/>
                                          </p:val>
                                        </p:tav>
                                        <p:tav tm="100000">
                                          <p:val>
                                            <p:strVal val="#ppt_y"/>
                                          </p:val>
                                        </p:tav>
                                      </p:tavLst>
                                    </p:anim>
                                  </p:childTnLst>
                                </p:cTn>
                              </p:par>
                            </p:childTnLst>
                          </p:cTn>
                        </p:par>
                        <p:par>
                          <p:cTn id="201" fill="hold">
                            <p:stCondLst>
                              <p:cond delay="1000"/>
                            </p:stCondLst>
                            <p:childTnLst>
                              <p:par>
                                <p:cTn id="202" presetID="22" presetClass="entr" presetSubtype="4" fill="hold" nodeType="afterEffect">
                                  <p:stCondLst>
                                    <p:cond delay="0"/>
                                  </p:stCondLst>
                                  <p:childTnLst>
                                    <p:set>
                                      <p:cBhvr>
                                        <p:cTn id="203" dur="1" fill="hold">
                                          <p:stCondLst>
                                            <p:cond delay="0"/>
                                          </p:stCondLst>
                                        </p:cTn>
                                        <p:tgtEl>
                                          <p:spTgt spid="135"/>
                                        </p:tgtEl>
                                        <p:attrNameLst>
                                          <p:attrName>style.visibility</p:attrName>
                                        </p:attrNameLst>
                                      </p:cBhvr>
                                      <p:to>
                                        <p:strVal val="visible"/>
                                      </p:to>
                                    </p:set>
                                    <p:animEffect transition="in" filter="wipe(down)">
                                      <p:cBhvr>
                                        <p:cTn id="204" dur="500"/>
                                        <p:tgtEl>
                                          <p:spTgt spid="135"/>
                                        </p:tgtEl>
                                      </p:cBhvr>
                                    </p:animEffect>
                                  </p:childTnLst>
                                </p:cTn>
                              </p:par>
                            </p:childTnLst>
                          </p:cTn>
                        </p:par>
                        <p:par>
                          <p:cTn id="205" fill="hold">
                            <p:stCondLst>
                              <p:cond delay="1500"/>
                            </p:stCondLst>
                            <p:childTnLst>
                              <p:par>
                                <p:cTn id="206" presetID="14" presetClass="entr" presetSubtype="10" fill="hold" grpId="0" nodeType="afterEffect">
                                  <p:stCondLst>
                                    <p:cond delay="0"/>
                                  </p:stCondLst>
                                  <p:childTnLst>
                                    <p:set>
                                      <p:cBhvr>
                                        <p:cTn id="207" dur="1" fill="hold">
                                          <p:stCondLst>
                                            <p:cond delay="0"/>
                                          </p:stCondLst>
                                        </p:cTn>
                                        <p:tgtEl>
                                          <p:spTgt spid="136"/>
                                        </p:tgtEl>
                                        <p:attrNameLst>
                                          <p:attrName>style.visibility</p:attrName>
                                        </p:attrNameLst>
                                      </p:cBhvr>
                                      <p:to>
                                        <p:strVal val="visible"/>
                                      </p:to>
                                    </p:set>
                                    <p:animEffect transition="in" filter="randombar(horizontal)">
                                      <p:cBhvr>
                                        <p:cTn id="208" dur="500"/>
                                        <p:tgtEl>
                                          <p:spTgt spid="136"/>
                                        </p:tgtEl>
                                      </p:cBhvr>
                                    </p:animEffect>
                                  </p:childTnLst>
                                </p:cTn>
                              </p:par>
                            </p:childTnLst>
                          </p:cTn>
                        </p:par>
                      </p:childTnLst>
                    </p:cTn>
                  </p:par>
                  <p:par>
                    <p:cTn id="209" fill="hold">
                      <p:stCondLst>
                        <p:cond delay="indefinite"/>
                      </p:stCondLst>
                      <p:childTnLst>
                        <p:par>
                          <p:cTn id="210" fill="hold">
                            <p:stCondLst>
                              <p:cond delay="0"/>
                            </p:stCondLst>
                            <p:childTnLst>
                              <p:par>
                                <p:cTn id="211" presetID="14" presetClass="entr" presetSubtype="10" fill="hold" grpId="0" nodeType="clickEffect">
                                  <p:stCondLst>
                                    <p:cond delay="0"/>
                                  </p:stCondLst>
                                  <p:childTnLst>
                                    <p:set>
                                      <p:cBhvr>
                                        <p:cTn id="212" dur="1" fill="hold">
                                          <p:stCondLst>
                                            <p:cond delay="0"/>
                                          </p:stCondLst>
                                        </p:cTn>
                                        <p:tgtEl>
                                          <p:spTgt spid="137"/>
                                        </p:tgtEl>
                                        <p:attrNameLst>
                                          <p:attrName>style.visibility</p:attrName>
                                        </p:attrNameLst>
                                      </p:cBhvr>
                                      <p:to>
                                        <p:strVal val="visible"/>
                                      </p:to>
                                    </p:set>
                                    <p:animEffect transition="in" filter="randombar(horizontal)">
                                      <p:cBhvr>
                                        <p:cTn id="213" dur="500"/>
                                        <p:tgtEl>
                                          <p:spTgt spid="137"/>
                                        </p:tgtEl>
                                      </p:cBhvr>
                                    </p:animEffect>
                                  </p:childTnLst>
                                </p:cTn>
                              </p:par>
                            </p:childTnLst>
                          </p:cTn>
                        </p:par>
                      </p:childTnLst>
                    </p:cTn>
                  </p:par>
                  <p:par>
                    <p:cTn id="214" fill="hold">
                      <p:stCondLst>
                        <p:cond delay="indefinite"/>
                      </p:stCondLst>
                      <p:childTnLst>
                        <p:par>
                          <p:cTn id="215" fill="hold">
                            <p:stCondLst>
                              <p:cond delay="0"/>
                            </p:stCondLst>
                            <p:childTnLst>
                              <p:par>
                                <p:cTn id="216" presetID="14" presetClass="entr" presetSubtype="10" fill="hold" grpId="0" nodeType="clickEffect">
                                  <p:stCondLst>
                                    <p:cond delay="0"/>
                                  </p:stCondLst>
                                  <p:childTnLst>
                                    <p:set>
                                      <p:cBhvr>
                                        <p:cTn id="217" dur="1" fill="hold">
                                          <p:stCondLst>
                                            <p:cond delay="0"/>
                                          </p:stCondLst>
                                        </p:cTn>
                                        <p:tgtEl>
                                          <p:spTgt spid="138"/>
                                        </p:tgtEl>
                                        <p:attrNameLst>
                                          <p:attrName>style.visibility</p:attrName>
                                        </p:attrNameLst>
                                      </p:cBhvr>
                                      <p:to>
                                        <p:strVal val="visible"/>
                                      </p:to>
                                    </p:set>
                                    <p:animEffect transition="in" filter="randombar(horizontal)">
                                      <p:cBhvr>
                                        <p:cTn id="218" dur="500"/>
                                        <p:tgtEl>
                                          <p:spTgt spid="138"/>
                                        </p:tgtEl>
                                      </p:cBhvr>
                                    </p:animEffect>
                                  </p:childTnLst>
                                </p:cTn>
                              </p:par>
                            </p:childTnLst>
                          </p:cTn>
                        </p:par>
                        <p:par>
                          <p:cTn id="219" fill="hold">
                            <p:stCondLst>
                              <p:cond delay="500"/>
                            </p:stCondLst>
                            <p:childTnLst>
                              <p:par>
                                <p:cTn id="220" presetID="14" presetClass="entr" presetSubtype="10" fill="hold" grpId="0" nodeType="afterEffect">
                                  <p:stCondLst>
                                    <p:cond delay="0"/>
                                  </p:stCondLst>
                                  <p:childTnLst>
                                    <p:set>
                                      <p:cBhvr>
                                        <p:cTn id="221" dur="1" fill="hold">
                                          <p:stCondLst>
                                            <p:cond delay="0"/>
                                          </p:stCondLst>
                                        </p:cTn>
                                        <p:tgtEl>
                                          <p:spTgt spid="139"/>
                                        </p:tgtEl>
                                        <p:attrNameLst>
                                          <p:attrName>style.visibility</p:attrName>
                                        </p:attrNameLst>
                                      </p:cBhvr>
                                      <p:to>
                                        <p:strVal val="visible"/>
                                      </p:to>
                                    </p:set>
                                    <p:animEffect transition="in" filter="randombar(horizontal)">
                                      <p:cBhvr>
                                        <p:cTn id="222" dur="500"/>
                                        <p:tgtEl>
                                          <p:spTgt spid="139"/>
                                        </p:tgtEl>
                                      </p:cBhvr>
                                    </p:animEffect>
                                  </p:childTnLst>
                                </p:cTn>
                              </p:par>
                            </p:childTnLst>
                          </p:cTn>
                        </p:par>
                        <p:par>
                          <p:cTn id="223" fill="hold">
                            <p:stCondLst>
                              <p:cond delay="1000"/>
                            </p:stCondLst>
                            <p:childTnLst>
                              <p:par>
                                <p:cTn id="224" presetID="22" presetClass="entr" presetSubtype="4" fill="hold" nodeType="afterEffect">
                                  <p:stCondLst>
                                    <p:cond delay="0"/>
                                  </p:stCondLst>
                                  <p:childTnLst>
                                    <p:set>
                                      <p:cBhvr>
                                        <p:cTn id="225" dur="1" fill="hold">
                                          <p:stCondLst>
                                            <p:cond delay="0"/>
                                          </p:stCondLst>
                                        </p:cTn>
                                        <p:tgtEl>
                                          <p:spTgt spid="140"/>
                                        </p:tgtEl>
                                        <p:attrNameLst>
                                          <p:attrName>style.visibility</p:attrName>
                                        </p:attrNameLst>
                                      </p:cBhvr>
                                      <p:to>
                                        <p:strVal val="visible"/>
                                      </p:to>
                                    </p:set>
                                    <p:animEffect transition="in" filter="wipe(down)">
                                      <p:cBhvr>
                                        <p:cTn id="226" dur="500"/>
                                        <p:tgtEl>
                                          <p:spTgt spid="140"/>
                                        </p:tgtEl>
                                      </p:cBhvr>
                                    </p:animEffect>
                                  </p:childTnLst>
                                </p:cTn>
                              </p:par>
                            </p:childTnLst>
                          </p:cTn>
                        </p:par>
                        <p:par>
                          <p:cTn id="227" fill="hold">
                            <p:stCondLst>
                              <p:cond delay="1500"/>
                            </p:stCondLst>
                            <p:childTnLst>
                              <p:par>
                                <p:cTn id="228" presetID="14" presetClass="entr" presetSubtype="10" fill="hold" grpId="0" nodeType="afterEffect">
                                  <p:stCondLst>
                                    <p:cond delay="0"/>
                                  </p:stCondLst>
                                  <p:childTnLst>
                                    <p:set>
                                      <p:cBhvr>
                                        <p:cTn id="229" dur="1" fill="hold">
                                          <p:stCondLst>
                                            <p:cond delay="0"/>
                                          </p:stCondLst>
                                        </p:cTn>
                                        <p:tgtEl>
                                          <p:spTgt spid="141"/>
                                        </p:tgtEl>
                                        <p:attrNameLst>
                                          <p:attrName>style.visibility</p:attrName>
                                        </p:attrNameLst>
                                      </p:cBhvr>
                                      <p:to>
                                        <p:strVal val="visible"/>
                                      </p:to>
                                    </p:set>
                                    <p:animEffect transition="in" filter="randombar(horizontal)">
                                      <p:cBhvr>
                                        <p:cTn id="230" dur="500"/>
                                        <p:tgtEl>
                                          <p:spTgt spid="141"/>
                                        </p:tgtEl>
                                      </p:cBhvr>
                                    </p:animEffect>
                                  </p:childTnLst>
                                </p:cTn>
                              </p:par>
                            </p:childTnLst>
                          </p:cTn>
                        </p:par>
                        <p:par>
                          <p:cTn id="231" fill="hold">
                            <p:stCondLst>
                              <p:cond delay="2000"/>
                            </p:stCondLst>
                            <p:childTnLst>
                              <p:par>
                                <p:cTn id="232" presetID="14" presetClass="entr" presetSubtype="10" fill="hold" grpId="0" nodeType="afterEffect">
                                  <p:stCondLst>
                                    <p:cond delay="0"/>
                                  </p:stCondLst>
                                  <p:childTnLst>
                                    <p:set>
                                      <p:cBhvr>
                                        <p:cTn id="233" dur="1" fill="hold">
                                          <p:stCondLst>
                                            <p:cond delay="0"/>
                                          </p:stCondLst>
                                        </p:cTn>
                                        <p:tgtEl>
                                          <p:spTgt spid="142"/>
                                        </p:tgtEl>
                                        <p:attrNameLst>
                                          <p:attrName>style.visibility</p:attrName>
                                        </p:attrNameLst>
                                      </p:cBhvr>
                                      <p:to>
                                        <p:strVal val="visible"/>
                                      </p:to>
                                    </p:set>
                                    <p:animEffect transition="in" filter="randombar(horizontal)">
                                      <p:cBhvr>
                                        <p:cTn id="234" dur="500"/>
                                        <p:tgtEl>
                                          <p:spTgt spid="142"/>
                                        </p:tgtEl>
                                      </p:cBhvr>
                                    </p:animEffect>
                                  </p:childTnLst>
                                </p:cTn>
                              </p:par>
                            </p:childTnLst>
                          </p:cTn>
                        </p:par>
                      </p:childTnLst>
                    </p:cTn>
                  </p:par>
                  <p:par>
                    <p:cTn id="235" fill="hold">
                      <p:stCondLst>
                        <p:cond delay="indefinite"/>
                      </p:stCondLst>
                      <p:childTnLst>
                        <p:par>
                          <p:cTn id="236" fill="hold">
                            <p:stCondLst>
                              <p:cond delay="0"/>
                            </p:stCondLst>
                            <p:childTnLst>
                              <p:par>
                                <p:cTn id="237" presetID="14" presetClass="entr" presetSubtype="10" fill="hold" grpId="0" nodeType="clickEffect">
                                  <p:stCondLst>
                                    <p:cond delay="0"/>
                                  </p:stCondLst>
                                  <p:childTnLst>
                                    <p:set>
                                      <p:cBhvr>
                                        <p:cTn id="238" dur="1" fill="hold">
                                          <p:stCondLst>
                                            <p:cond delay="0"/>
                                          </p:stCondLst>
                                        </p:cTn>
                                        <p:tgtEl>
                                          <p:spTgt spid="143"/>
                                        </p:tgtEl>
                                        <p:attrNameLst>
                                          <p:attrName>style.visibility</p:attrName>
                                        </p:attrNameLst>
                                      </p:cBhvr>
                                      <p:to>
                                        <p:strVal val="visible"/>
                                      </p:to>
                                    </p:set>
                                    <p:animEffect transition="in" filter="randombar(horizontal)">
                                      <p:cBhvr>
                                        <p:cTn id="239" dur="500"/>
                                        <p:tgtEl>
                                          <p:spTgt spid="143"/>
                                        </p:tgtEl>
                                      </p:cBhvr>
                                    </p:animEffect>
                                  </p:childTnLst>
                                </p:cTn>
                              </p:par>
                            </p:childTnLst>
                          </p:cTn>
                        </p:par>
                      </p:childTnLst>
                    </p:cTn>
                  </p:par>
                  <p:par>
                    <p:cTn id="240" fill="hold">
                      <p:stCondLst>
                        <p:cond delay="indefinite"/>
                      </p:stCondLst>
                      <p:childTnLst>
                        <p:par>
                          <p:cTn id="241" fill="hold">
                            <p:stCondLst>
                              <p:cond delay="0"/>
                            </p:stCondLst>
                            <p:childTnLst>
                              <p:par>
                                <p:cTn id="242" presetID="14" presetClass="entr" presetSubtype="10" fill="hold" grpId="0" nodeType="clickEffect">
                                  <p:stCondLst>
                                    <p:cond delay="0"/>
                                  </p:stCondLst>
                                  <p:childTnLst>
                                    <p:set>
                                      <p:cBhvr>
                                        <p:cTn id="243" dur="1" fill="hold">
                                          <p:stCondLst>
                                            <p:cond delay="0"/>
                                          </p:stCondLst>
                                        </p:cTn>
                                        <p:tgtEl>
                                          <p:spTgt spid="144"/>
                                        </p:tgtEl>
                                        <p:attrNameLst>
                                          <p:attrName>style.visibility</p:attrName>
                                        </p:attrNameLst>
                                      </p:cBhvr>
                                      <p:to>
                                        <p:strVal val="visible"/>
                                      </p:to>
                                    </p:set>
                                    <p:animEffect transition="in" filter="randombar(horizontal)">
                                      <p:cBhvr>
                                        <p:cTn id="244" dur="500"/>
                                        <p:tgtEl>
                                          <p:spTgt spid="144"/>
                                        </p:tgtEl>
                                      </p:cBhvr>
                                    </p:animEffect>
                                  </p:childTnLst>
                                </p:cTn>
                              </p:par>
                            </p:childTnLst>
                          </p:cTn>
                        </p:par>
                        <p:par>
                          <p:cTn id="245" fill="hold">
                            <p:stCondLst>
                              <p:cond delay="500"/>
                            </p:stCondLst>
                            <p:childTnLst>
                              <p:par>
                                <p:cTn id="246" presetID="22" presetClass="entr" presetSubtype="4" fill="hold" nodeType="afterEffect">
                                  <p:stCondLst>
                                    <p:cond delay="0"/>
                                  </p:stCondLst>
                                  <p:childTnLst>
                                    <p:set>
                                      <p:cBhvr>
                                        <p:cTn id="247" dur="1" fill="hold">
                                          <p:stCondLst>
                                            <p:cond delay="0"/>
                                          </p:stCondLst>
                                        </p:cTn>
                                        <p:tgtEl>
                                          <p:spTgt spid="145"/>
                                        </p:tgtEl>
                                        <p:attrNameLst>
                                          <p:attrName>style.visibility</p:attrName>
                                        </p:attrNameLst>
                                      </p:cBhvr>
                                      <p:to>
                                        <p:strVal val="visible"/>
                                      </p:to>
                                    </p:set>
                                    <p:animEffect transition="in" filter="wipe(down)">
                                      <p:cBhvr>
                                        <p:cTn id="248" dur="500"/>
                                        <p:tgtEl>
                                          <p:spTgt spid="145"/>
                                        </p:tgtEl>
                                      </p:cBhvr>
                                    </p:animEffect>
                                  </p:childTnLst>
                                </p:cTn>
                              </p:par>
                            </p:childTnLst>
                          </p:cTn>
                        </p:par>
                        <p:par>
                          <p:cTn id="249" fill="hold">
                            <p:stCondLst>
                              <p:cond delay="1000"/>
                            </p:stCondLst>
                            <p:childTnLst>
                              <p:par>
                                <p:cTn id="250" presetID="14" presetClass="entr" presetSubtype="10" fill="hold" grpId="0" nodeType="afterEffect">
                                  <p:stCondLst>
                                    <p:cond delay="0"/>
                                  </p:stCondLst>
                                  <p:childTnLst>
                                    <p:set>
                                      <p:cBhvr>
                                        <p:cTn id="251" dur="1" fill="hold">
                                          <p:stCondLst>
                                            <p:cond delay="0"/>
                                          </p:stCondLst>
                                        </p:cTn>
                                        <p:tgtEl>
                                          <p:spTgt spid="146"/>
                                        </p:tgtEl>
                                        <p:attrNameLst>
                                          <p:attrName>style.visibility</p:attrName>
                                        </p:attrNameLst>
                                      </p:cBhvr>
                                      <p:to>
                                        <p:strVal val="visible"/>
                                      </p:to>
                                    </p:set>
                                    <p:animEffect transition="in" filter="randombar(horizontal)">
                                      <p:cBhvr>
                                        <p:cTn id="252" dur="500"/>
                                        <p:tgtEl>
                                          <p:spTgt spid="146"/>
                                        </p:tgtEl>
                                      </p:cBhvr>
                                    </p:animEffect>
                                  </p:childTnLst>
                                </p:cTn>
                              </p:par>
                            </p:childTnLst>
                          </p:cTn>
                        </p:par>
                      </p:childTnLst>
                    </p:cTn>
                  </p:par>
                  <p:par>
                    <p:cTn id="253" fill="hold">
                      <p:stCondLst>
                        <p:cond delay="indefinite"/>
                      </p:stCondLst>
                      <p:childTnLst>
                        <p:par>
                          <p:cTn id="254" fill="hold">
                            <p:stCondLst>
                              <p:cond delay="0"/>
                            </p:stCondLst>
                            <p:childTnLst>
                              <p:par>
                                <p:cTn id="255" presetID="14" presetClass="entr" presetSubtype="10" fill="hold" grpId="0" nodeType="clickEffect">
                                  <p:stCondLst>
                                    <p:cond delay="0"/>
                                  </p:stCondLst>
                                  <p:childTnLst>
                                    <p:set>
                                      <p:cBhvr>
                                        <p:cTn id="256" dur="1" fill="hold">
                                          <p:stCondLst>
                                            <p:cond delay="0"/>
                                          </p:stCondLst>
                                        </p:cTn>
                                        <p:tgtEl>
                                          <p:spTgt spid="152"/>
                                        </p:tgtEl>
                                        <p:attrNameLst>
                                          <p:attrName>style.visibility</p:attrName>
                                        </p:attrNameLst>
                                      </p:cBhvr>
                                      <p:to>
                                        <p:strVal val="visible"/>
                                      </p:to>
                                    </p:set>
                                    <p:animEffect transition="in" filter="randombar(horizontal)">
                                      <p:cBhvr>
                                        <p:cTn id="257" dur="500"/>
                                        <p:tgtEl>
                                          <p:spTgt spid="152"/>
                                        </p:tgtEl>
                                      </p:cBhvr>
                                    </p:animEffect>
                                  </p:childTnLst>
                                </p:cTn>
                              </p:par>
                              <p:par>
                                <p:cTn id="258" presetID="14" presetClass="entr" presetSubtype="10" fill="hold" grpId="0" nodeType="withEffect">
                                  <p:stCondLst>
                                    <p:cond delay="0"/>
                                  </p:stCondLst>
                                  <p:childTnLst>
                                    <p:set>
                                      <p:cBhvr>
                                        <p:cTn id="259" dur="1" fill="hold">
                                          <p:stCondLst>
                                            <p:cond delay="0"/>
                                          </p:stCondLst>
                                        </p:cTn>
                                        <p:tgtEl>
                                          <p:spTgt spid="153"/>
                                        </p:tgtEl>
                                        <p:attrNameLst>
                                          <p:attrName>style.visibility</p:attrName>
                                        </p:attrNameLst>
                                      </p:cBhvr>
                                      <p:to>
                                        <p:strVal val="visible"/>
                                      </p:to>
                                    </p:set>
                                    <p:animEffect transition="in" filter="randombar(horizontal)">
                                      <p:cBhvr>
                                        <p:cTn id="260" dur="500"/>
                                        <p:tgtEl>
                                          <p:spTgt spid="153"/>
                                        </p:tgtEl>
                                      </p:cBhvr>
                                    </p:animEffect>
                                  </p:childTnLst>
                                </p:cTn>
                              </p:par>
                            </p:childTnLst>
                          </p:cTn>
                        </p:par>
                        <p:par>
                          <p:cTn id="261" fill="hold">
                            <p:stCondLst>
                              <p:cond delay="500"/>
                            </p:stCondLst>
                            <p:childTnLst>
                              <p:par>
                                <p:cTn id="262" presetID="22" presetClass="entr" presetSubtype="1" fill="hold" nodeType="afterEffect">
                                  <p:stCondLst>
                                    <p:cond delay="0"/>
                                  </p:stCondLst>
                                  <p:childTnLst>
                                    <p:set>
                                      <p:cBhvr>
                                        <p:cTn id="263" dur="1" fill="hold">
                                          <p:stCondLst>
                                            <p:cond delay="0"/>
                                          </p:stCondLst>
                                        </p:cTn>
                                        <p:tgtEl>
                                          <p:spTgt spid="155"/>
                                        </p:tgtEl>
                                        <p:attrNameLst>
                                          <p:attrName>style.visibility</p:attrName>
                                        </p:attrNameLst>
                                      </p:cBhvr>
                                      <p:to>
                                        <p:strVal val="visible"/>
                                      </p:to>
                                    </p:set>
                                    <p:animEffect transition="in" filter="wipe(up)">
                                      <p:cBhvr>
                                        <p:cTn id="264" dur="500"/>
                                        <p:tgtEl>
                                          <p:spTgt spid="155"/>
                                        </p:tgtEl>
                                      </p:cBhvr>
                                    </p:animEffect>
                                  </p:childTnLst>
                                </p:cTn>
                              </p:par>
                            </p:childTnLst>
                          </p:cTn>
                        </p:par>
                        <p:par>
                          <p:cTn id="265" fill="hold">
                            <p:stCondLst>
                              <p:cond delay="1000"/>
                            </p:stCondLst>
                            <p:childTnLst>
                              <p:par>
                                <p:cTn id="266" presetID="22" presetClass="entr" presetSubtype="8" fill="hold" nodeType="afterEffect">
                                  <p:stCondLst>
                                    <p:cond delay="0"/>
                                  </p:stCondLst>
                                  <p:childTnLst>
                                    <p:set>
                                      <p:cBhvr>
                                        <p:cTn id="267" dur="1" fill="hold">
                                          <p:stCondLst>
                                            <p:cond delay="0"/>
                                          </p:stCondLst>
                                        </p:cTn>
                                        <p:tgtEl>
                                          <p:spTgt spid="154"/>
                                        </p:tgtEl>
                                        <p:attrNameLst>
                                          <p:attrName>style.visibility</p:attrName>
                                        </p:attrNameLst>
                                      </p:cBhvr>
                                      <p:to>
                                        <p:strVal val="visible"/>
                                      </p:to>
                                    </p:set>
                                    <p:animEffect transition="in" filter="wipe(left)">
                                      <p:cBhvr>
                                        <p:cTn id="268" dur="500"/>
                                        <p:tgtEl>
                                          <p:spTgt spid="154"/>
                                        </p:tgtEl>
                                      </p:cBhvr>
                                    </p:animEffect>
                                  </p:childTnLst>
                                </p:cTn>
                              </p:par>
                            </p:childTnLst>
                          </p:cTn>
                        </p:par>
                      </p:childTnLst>
                    </p:cTn>
                  </p:par>
                  <p:par>
                    <p:cTn id="269" fill="hold">
                      <p:stCondLst>
                        <p:cond delay="indefinite"/>
                      </p:stCondLst>
                      <p:childTnLst>
                        <p:par>
                          <p:cTn id="270" fill="hold">
                            <p:stCondLst>
                              <p:cond delay="0"/>
                            </p:stCondLst>
                            <p:childTnLst>
                              <p:par>
                                <p:cTn id="271" presetID="14" presetClass="entr" presetSubtype="10" fill="hold" grpId="0" nodeType="clickEffect">
                                  <p:stCondLst>
                                    <p:cond delay="0"/>
                                  </p:stCondLst>
                                  <p:childTnLst>
                                    <p:set>
                                      <p:cBhvr>
                                        <p:cTn id="272" dur="1" fill="hold">
                                          <p:stCondLst>
                                            <p:cond delay="0"/>
                                          </p:stCondLst>
                                        </p:cTn>
                                        <p:tgtEl>
                                          <p:spTgt spid="156"/>
                                        </p:tgtEl>
                                        <p:attrNameLst>
                                          <p:attrName>style.visibility</p:attrName>
                                        </p:attrNameLst>
                                      </p:cBhvr>
                                      <p:to>
                                        <p:strVal val="visible"/>
                                      </p:to>
                                    </p:set>
                                    <p:animEffect transition="in" filter="randombar(horizontal)">
                                      <p:cBhvr>
                                        <p:cTn id="273" dur="500"/>
                                        <p:tgtEl>
                                          <p:spTgt spid="156"/>
                                        </p:tgtEl>
                                      </p:cBhvr>
                                    </p:animEffect>
                                  </p:childTnLst>
                                </p:cTn>
                              </p:par>
                            </p:childTnLst>
                          </p:cTn>
                        </p:par>
                      </p:childTnLst>
                    </p:cTn>
                  </p:par>
                  <p:par>
                    <p:cTn id="274" fill="hold">
                      <p:stCondLst>
                        <p:cond delay="indefinite"/>
                      </p:stCondLst>
                      <p:childTnLst>
                        <p:par>
                          <p:cTn id="275" fill="hold">
                            <p:stCondLst>
                              <p:cond delay="0"/>
                            </p:stCondLst>
                            <p:childTnLst>
                              <p:par>
                                <p:cTn id="276" presetID="14" presetClass="entr" presetSubtype="10" fill="hold" nodeType="clickEffect">
                                  <p:stCondLst>
                                    <p:cond delay="0"/>
                                  </p:stCondLst>
                                  <p:childTnLst>
                                    <p:set>
                                      <p:cBhvr>
                                        <p:cTn id="277" dur="1" fill="hold">
                                          <p:stCondLst>
                                            <p:cond delay="0"/>
                                          </p:stCondLst>
                                        </p:cTn>
                                        <p:tgtEl>
                                          <p:spTgt spid="157">
                                            <p:txEl>
                                              <p:pRg st="0" end="0"/>
                                            </p:txEl>
                                          </p:spTgt>
                                        </p:tgtEl>
                                        <p:attrNameLst>
                                          <p:attrName>style.visibility</p:attrName>
                                        </p:attrNameLst>
                                      </p:cBhvr>
                                      <p:to>
                                        <p:strVal val="visible"/>
                                      </p:to>
                                    </p:set>
                                    <p:animEffect transition="in" filter="randombar(horizontal)">
                                      <p:cBhvr>
                                        <p:cTn id="278" dur="500"/>
                                        <p:tgtEl>
                                          <p:spTgt spid="157">
                                            <p:txEl>
                                              <p:pRg st="0" end="0"/>
                                            </p:txEl>
                                          </p:spTgt>
                                        </p:tgtEl>
                                      </p:cBhvr>
                                    </p:animEffect>
                                  </p:childTnLst>
                                </p:cTn>
                              </p:par>
                            </p:childTnLst>
                          </p:cTn>
                        </p:par>
                        <p:par>
                          <p:cTn id="279" fill="hold">
                            <p:stCondLst>
                              <p:cond delay="500"/>
                            </p:stCondLst>
                            <p:childTnLst>
                              <p:par>
                                <p:cTn id="280" presetID="22" presetClass="entr" presetSubtype="4" fill="hold" nodeType="afterEffect">
                                  <p:stCondLst>
                                    <p:cond delay="0"/>
                                  </p:stCondLst>
                                  <p:childTnLst>
                                    <p:set>
                                      <p:cBhvr>
                                        <p:cTn id="281" dur="1" fill="hold">
                                          <p:stCondLst>
                                            <p:cond delay="0"/>
                                          </p:stCondLst>
                                        </p:cTn>
                                        <p:tgtEl>
                                          <p:spTgt spid="161"/>
                                        </p:tgtEl>
                                        <p:attrNameLst>
                                          <p:attrName>style.visibility</p:attrName>
                                        </p:attrNameLst>
                                      </p:cBhvr>
                                      <p:to>
                                        <p:strVal val="visible"/>
                                      </p:to>
                                    </p:set>
                                    <p:animEffect transition="in" filter="wipe(down)">
                                      <p:cBhvr>
                                        <p:cTn id="282" dur="500"/>
                                        <p:tgtEl>
                                          <p:spTgt spid="161"/>
                                        </p:tgtEl>
                                      </p:cBhvr>
                                    </p:animEffect>
                                  </p:childTnLst>
                                </p:cTn>
                              </p:par>
                            </p:childTnLst>
                          </p:cTn>
                        </p:par>
                        <p:par>
                          <p:cTn id="283" fill="hold">
                            <p:stCondLst>
                              <p:cond delay="1000"/>
                            </p:stCondLst>
                            <p:childTnLst>
                              <p:par>
                                <p:cTn id="284" presetID="14" presetClass="entr" presetSubtype="10" fill="hold" grpId="0" nodeType="afterEffect">
                                  <p:stCondLst>
                                    <p:cond delay="0"/>
                                  </p:stCondLst>
                                  <p:childTnLst>
                                    <p:set>
                                      <p:cBhvr>
                                        <p:cTn id="285" dur="1" fill="hold">
                                          <p:stCondLst>
                                            <p:cond delay="0"/>
                                          </p:stCondLst>
                                        </p:cTn>
                                        <p:tgtEl>
                                          <p:spTgt spid="149"/>
                                        </p:tgtEl>
                                        <p:attrNameLst>
                                          <p:attrName>style.visibility</p:attrName>
                                        </p:attrNameLst>
                                      </p:cBhvr>
                                      <p:to>
                                        <p:strVal val="visible"/>
                                      </p:to>
                                    </p:set>
                                    <p:animEffect transition="in" filter="randombar(horizontal)">
                                      <p:cBhvr>
                                        <p:cTn id="286" dur="500"/>
                                        <p:tgtEl>
                                          <p:spTgt spid="149"/>
                                        </p:tgtEl>
                                      </p:cBhvr>
                                    </p:animEffect>
                                  </p:childTnLst>
                                </p:cTn>
                              </p:par>
                            </p:childTnLst>
                          </p:cTn>
                        </p:par>
                      </p:childTnLst>
                    </p:cTn>
                  </p:par>
                  <p:par>
                    <p:cTn id="287" fill="hold">
                      <p:stCondLst>
                        <p:cond delay="indefinite"/>
                      </p:stCondLst>
                      <p:childTnLst>
                        <p:par>
                          <p:cTn id="288" fill="hold">
                            <p:stCondLst>
                              <p:cond delay="0"/>
                            </p:stCondLst>
                            <p:childTnLst>
                              <p:par>
                                <p:cTn id="289" presetID="2" presetClass="entr" presetSubtype="1" fill="hold" grpId="0" nodeType="clickEffect">
                                  <p:stCondLst>
                                    <p:cond delay="0"/>
                                  </p:stCondLst>
                                  <p:childTnLst>
                                    <p:set>
                                      <p:cBhvr>
                                        <p:cTn id="290" dur="1" fill="hold">
                                          <p:stCondLst>
                                            <p:cond delay="0"/>
                                          </p:stCondLst>
                                        </p:cTn>
                                        <p:tgtEl>
                                          <p:spTgt spid="159"/>
                                        </p:tgtEl>
                                        <p:attrNameLst>
                                          <p:attrName>style.visibility</p:attrName>
                                        </p:attrNameLst>
                                      </p:cBhvr>
                                      <p:to>
                                        <p:strVal val="visible"/>
                                      </p:to>
                                    </p:set>
                                    <p:anim calcmode="lin" valueType="num">
                                      <p:cBhvr additive="base">
                                        <p:cTn id="291" dur="500" fill="hold"/>
                                        <p:tgtEl>
                                          <p:spTgt spid="159"/>
                                        </p:tgtEl>
                                        <p:attrNameLst>
                                          <p:attrName>ppt_x</p:attrName>
                                        </p:attrNameLst>
                                      </p:cBhvr>
                                      <p:tavLst>
                                        <p:tav tm="0">
                                          <p:val>
                                            <p:strVal val="#ppt_x"/>
                                          </p:val>
                                        </p:tav>
                                        <p:tav tm="100000">
                                          <p:val>
                                            <p:strVal val="#ppt_x"/>
                                          </p:val>
                                        </p:tav>
                                      </p:tavLst>
                                    </p:anim>
                                    <p:anim calcmode="lin" valueType="num">
                                      <p:cBhvr additive="base">
                                        <p:cTn id="292" dur="500" fill="hold"/>
                                        <p:tgtEl>
                                          <p:spTgt spid="159"/>
                                        </p:tgtEl>
                                        <p:attrNameLst>
                                          <p:attrName>ppt_y</p:attrName>
                                        </p:attrNameLst>
                                      </p:cBhvr>
                                      <p:tavLst>
                                        <p:tav tm="0">
                                          <p:val>
                                            <p:strVal val="0-#ppt_h/2"/>
                                          </p:val>
                                        </p:tav>
                                        <p:tav tm="100000">
                                          <p:val>
                                            <p:strVal val="#ppt_y"/>
                                          </p:val>
                                        </p:tav>
                                      </p:tavLst>
                                    </p:anim>
                                  </p:childTnLst>
                                </p:cTn>
                              </p:par>
                            </p:childTnLst>
                          </p:cTn>
                        </p:par>
                      </p:childTnLst>
                    </p:cTn>
                  </p:par>
                  <p:par>
                    <p:cTn id="293" fill="hold">
                      <p:stCondLst>
                        <p:cond delay="indefinite"/>
                      </p:stCondLst>
                      <p:childTnLst>
                        <p:par>
                          <p:cTn id="294" fill="hold">
                            <p:stCondLst>
                              <p:cond delay="0"/>
                            </p:stCondLst>
                            <p:childTnLst>
                              <p:par>
                                <p:cTn id="295" presetID="14" presetClass="entr" presetSubtype="10" fill="hold" grpId="0" nodeType="clickEffect">
                                  <p:stCondLst>
                                    <p:cond delay="0"/>
                                  </p:stCondLst>
                                  <p:childTnLst>
                                    <p:set>
                                      <p:cBhvr>
                                        <p:cTn id="296" dur="1" fill="hold">
                                          <p:stCondLst>
                                            <p:cond delay="0"/>
                                          </p:stCondLst>
                                        </p:cTn>
                                        <p:tgtEl>
                                          <p:spTgt spid="151"/>
                                        </p:tgtEl>
                                        <p:attrNameLst>
                                          <p:attrName>style.visibility</p:attrName>
                                        </p:attrNameLst>
                                      </p:cBhvr>
                                      <p:to>
                                        <p:strVal val="visible"/>
                                      </p:to>
                                    </p:set>
                                    <p:animEffect transition="in" filter="randombar(horizontal)">
                                      <p:cBhvr>
                                        <p:cTn id="297" dur="500"/>
                                        <p:tgtEl>
                                          <p:spTgt spid="151"/>
                                        </p:tgtEl>
                                      </p:cBhvr>
                                    </p:animEffect>
                                  </p:childTnLst>
                                </p:cTn>
                              </p:par>
                            </p:childTnLst>
                          </p:cTn>
                        </p:par>
                        <p:par>
                          <p:cTn id="298" fill="hold">
                            <p:stCondLst>
                              <p:cond delay="500"/>
                            </p:stCondLst>
                            <p:childTnLst>
                              <p:par>
                                <p:cTn id="299" presetID="14" presetClass="entr" presetSubtype="10" fill="hold" grpId="0" nodeType="afterEffect">
                                  <p:stCondLst>
                                    <p:cond delay="0"/>
                                  </p:stCondLst>
                                  <p:childTnLst>
                                    <p:set>
                                      <p:cBhvr>
                                        <p:cTn id="300" dur="1" fill="hold">
                                          <p:stCondLst>
                                            <p:cond delay="0"/>
                                          </p:stCondLst>
                                        </p:cTn>
                                        <p:tgtEl>
                                          <p:spTgt spid="158"/>
                                        </p:tgtEl>
                                        <p:attrNameLst>
                                          <p:attrName>style.visibility</p:attrName>
                                        </p:attrNameLst>
                                      </p:cBhvr>
                                      <p:to>
                                        <p:strVal val="visible"/>
                                      </p:to>
                                    </p:set>
                                    <p:animEffect transition="in" filter="randombar(horizontal)">
                                      <p:cBhvr>
                                        <p:cTn id="301" dur="500"/>
                                        <p:tgtEl>
                                          <p:spTgt spid="158"/>
                                        </p:tgtEl>
                                      </p:cBhvr>
                                    </p:animEffect>
                                  </p:childTnLst>
                                </p:cTn>
                              </p:par>
                            </p:childTnLst>
                          </p:cTn>
                        </p:par>
                        <p:par>
                          <p:cTn id="302" fill="hold">
                            <p:stCondLst>
                              <p:cond delay="1000"/>
                            </p:stCondLst>
                            <p:childTnLst>
                              <p:par>
                                <p:cTn id="303" presetID="22" presetClass="entr" presetSubtype="4" fill="hold" nodeType="afterEffect">
                                  <p:stCondLst>
                                    <p:cond delay="0"/>
                                  </p:stCondLst>
                                  <p:childTnLst>
                                    <p:set>
                                      <p:cBhvr>
                                        <p:cTn id="304" dur="1" fill="hold">
                                          <p:stCondLst>
                                            <p:cond delay="0"/>
                                          </p:stCondLst>
                                        </p:cTn>
                                        <p:tgtEl>
                                          <p:spTgt spid="163"/>
                                        </p:tgtEl>
                                        <p:attrNameLst>
                                          <p:attrName>style.visibility</p:attrName>
                                        </p:attrNameLst>
                                      </p:cBhvr>
                                      <p:to>
                                        <p:strVal val="visible"/>
                                      </p:to>
                                    </p:set>
                                    <p:animEffect transition="in" filter="wipe(down)">
                                      <p:cBhvr>
                                        <p:cTn id="305" dur="500"/>
                                        <p:tgtEl>
                                          <p:spTgt spid="163"/>
                                        </p:tgtEl>
                                      </p:cBhvr>
                                    </p:animEffect>
                                  </p:childTnLst>
                                </p:cTn>
                              </p:par>
                            </p:childTnLst>
                          </p:cTn>
                        </p:par>
                        <p:par>
                          <p:cTn id="306" fill="hold">
                            <p:stCondLst>
                              <p:cond delay="1500"/>
                            </p:stCondLst>
                            <p:childTnLst>
                              <p:par>
                                <p:cTn id="307" presetID="14" presetClass="entr" presetSubtype="10" fill="hold" grpId="0" nodeType="afterEffect">
                                  <p:stCondLst>
                                    <p:cond delay="0"/>
                                  </p:stCondLst>
                                  <p:childTnLst>
                                    <p:set>
                                      <p:cBhvr>
                                        <p:cTn id="308" dur="1" fill="hold">
                                          <p:stCondLst>
                                            <p:cond delay="0"/>
                                          </p:stCondLst>
                                        </p:cTn>
                                        <p:tgtEl>
                                          <p:spTgt spid="160"/>
                                        </p:tgtEl>
                                        <p:attrNameLst>
                                          <p:attrName>style.visibility</p:attrName>
                                        </p:attrNameLst>
                                      </p:cBhvr>
                                      <p:to>
                                        <p:strVal val="visible"/>
                                      </p:to>
                                    </p:set>
                                    <p:animEffect transition="in" filter="randombar(horizontal)">
                                      <p:cBhvr>
                                        <p:cTn id="309" dur="500"/>
                                        <p:tgtEl>
                                          <p:spTgt spid="160"/>
                                        </p:tgtEl>
                                      </p:cBhvr>
                                    </p:animEffect>
                                  </p:childTnLst>
                                </p:cTn>
                              </p:par>
                            </p:childTnLst>
                          </p:cTn>
                        </p:par>
                      </p:childTnLst>
                    </p:cTn>
                  </p:par>
                  <p:par>
                    <p:cTn id="310" fill="hold">
                      <p:stCondLst>
                        <p:cond delay="indefinite"/>
                      </p:stCondLst>
                      <p:childTnLst>
                        <p:par>
                          <p:cTn id="311" fill="hold">
                            <p:stCondLst>
                              <p:cond delay="0"/>
                            </p:stCondLst>
                            <p:childTnLst>
                              <p:par>
                                <p:cTn id="312" presetID="2" presetClass="entr" presetSubtype="1" fill="hold" grpId="0" nodeType="clickEffect">
                                  <p:stCondLst>
                                    <p:cond delay="0"/>
                                  </p:stCondLst>
                                  <p:childTnLst>
                                    <p:set>
                                      <p:cBhvr>
                                        <p:cTn id="313" dur="1" fill="hold">
                                          <p:stCondLst>
                                            <p:cond delay="0"/>
                                          </p:stCondLst>
                                        </p:cTn>
                                        <p:tgtEl>
                                          <p:spTgt spid="164"/>
                                        </p:tgtEl>
                                        <p:attrNameLst>
                                          <p:attrName>style.visibility</p:attrName>
                                        </p:attrNameLst>
                                      </p:cBhvr>
                                      <p:to>
                                        <p:strVal val="visible"/>
                                      </p:to>
                                    </p:set>
                                    <p:anim calcmode="lin" valueType="num">
                                      <p:cBhvr additive="base">
                                        <p:cTn id="314" dur="500" fill="hold"/>
                                        <p:tgtEl>
                                          <p:spTgt spid="164"/>
                                        </p:tgtEl>
                                        <p:attrNameLst>
                                          <p:attrName>ppt_x</p:attrName>
                                        </p:attrNameLst>
                                      </p:cBhvr>
                                      <p:tavLst>
                                        <p:tav tm="0">
                                          <p:val>
                                            <p:strVal val="#ppt_x"/>
                                          </p:val>
                                        </p:tav>
                                        <p:tav tm="100000">
                                          <p:val>
                                            <p:strVal val="#ppt_x"/>
                                          </p:val>
                                        </p:tav>
                                      </p:tavLst>
                                    </p:anim>
                                    <p:anim calcmode="lin" valueType="num">
                                      <p:cBhvr additive="base">
                                        <p:cTn id="315" dur="500" fill="hold"/>
                                        <p:tgtEl>
                                          <p:spTgt spid="164"/>
                                        </p:tgtEl>
                                        <p:attrNameLst>
                                          <p:attrName>ppt_y</p:attrName>
                                        </p:attrNameLst>
                                      </p:cBhvr>
                                      <p:tavLst>
                                        <p:tav tm="0">
                                          <p:val>
                                            <p:strVal val="0-#ppt_h/2"/>
                                          </p:val>
                                        </p:tav>
                                        <p:tav tm="100000">
                                          <p:val>
                                            <p:strVal val="#ppt_y"/>
                                          </p:val>
                                        </p:tav>
                                      </p:tavLst>
                                    </p:anim>
                                  </p:childTnLst>
                                </p:cTn>
                              </p:par>
                            </p:childTnLst>
                          </p:cTn>
                        </p:par>
                      </p:childTnLst>
                    </p:cTn>
                  </p:par>
                  <p:par>
                    <p:cTn id="316" fill="hold">
                      <p:stCondLst>
                        <p:cond delay="indefinite"/>
                      </p:stCondLst>
                      <p:childTnLst>
                        <p:par>
                          <p:cTn id="317" fill="hold">
                            <p:stCondLst>
                              <p:cond delay="0"/>
                            </p:stCondLst>
                            <p:childTnLst>
                              <p:par>
                                <p:cTn id="318" presetID="14" presetClass="entr" presetSubtype="10" fill="hold" grpId="0" nodeType="clickEffect">
                                  <p:stCondLst>
                                    <p:cond delay="0"/>
                                  </p:stCondLst>
                                  <p:childTnLst>
                                    <p:set>
                                      <p:cBhvr>
                                        <p:cTn id="319" dur="1" fill="hold">
                                          <p:stCondLst>
                                            <p:cond delay="0"/>
                                          </p:stCondLst>
                                        </p:cTn>
                                        <p:tgtEl>
                                          <p:spTgt spid="150"/>
                                        </p:tgtEl>
                                        <p:attrNameLst>
                                          <p:attrName>style.visibility</p:attrName>
                                        </p:attrNameLst>
                                      </p:cBhvr>
                                      <p:to>
                                        <p:strVal val="visible"/>
                                      </p:to>
                                    </p:set>
                                    <p:animEffect transition="in" filter="randombar(horizontal)">
                                      <p:cBhvr>
                                        <p:cTn id="320" dur="500"/>
                                        <p:tgtEl>
                                          <p:spTgt spid="150"/>
                                        </p:tgtEl>
                                      </p:cBhvr>
                                    </p:animEffect>
                                  </p:childTnLst>
                                </p:cTn>
                              </p:par>
                            </p:childTnLst>
                          </p:cTn>
                        </p:par>
                        <p:par>
                          <p:cTn id="321" fill="hold">
                            <p:stCondLst>
                              <p:cond delay="500"/>
                            </p:stCondLst>
                            <p:childTnLst>
                              <p:par>
                                <p:cTn id="322" presetID="2" presetClass="entr" presetSubtype="1" fill="hold" grpId="0" nodeType="afterEffect">
                                  <p:stCondLst>
                                    <p:cond delay="0"/>
                                  </p:stCondLst>
                                  <p:childTnLst>
                                    <p:set>
                                      <p:cBhvr>
                                        <p:cTn id="323" dur="1" fill="hold">
                                          <p:stCondLst>
                                            <p:cond delay="0"/>
                                          </p:stCondLst>
                                        </p:cTn>
                                        <p:tgtEl>
                                          <p:spTgt spid="162"/>
                                        </p:tgtEl>
                                        <p:attrNameLst>
                                          <p:attrName>style.visibility</p:attrName>
                                        </p:attrNameLst>
                                      </p:cBhvr>
                                      <p:to>
                                        <p:strVal val="visible"/>
                                      </p:to>
                                    </p:set>
                                    <p:anim calcmode="lin" valueType="num">
                                      <p:cBhvr additive="base">
                                        <p:cTn id="324" dur="500" fill="hold"/>
                                        <p:tgtEl>
                                          <p:spTgt spid="162"/>
                                        </p:tgtEl>
                                        <p:attrNameLst>
                                          <p:attrName>ppt_x</p:attrName>
                                        </p:attrNameLst>
                                      </p:cBhvr>
                                      <p:tavLst>
                                        <p:tav tm="0">
                                          <p:val>
                                            <p:strVal val="#ppt_x"/>
                                          </p:val>
                                        </p:tav>
                                        <p:tav tm="100000">
                                          <p:val>
                                            <p:strVal val="#ppt_x"/>
                                          </p:val>
                                        </p:tav>
                                      </p:tavLst>
                                    </p:anim>
                                    <p:anim calcmode="lin" valueType="num">
                                      <p:cBhvr additive="base">
                                        <p:cTn id="325" dur="500" fill="hold"/>
                                        <p:tgtEl>
                                          <p:spTgt spid="162"/>
                                        </p:tgtEl>
                                        <p:attrNameLst>
                                          <p:attrName>ppt_y</p:attrName>
                                        </p:attrNameLst>
                                      </p:cBhvr>
                                      <p:tavLst>
                                        <p:tav tm="0">
                                          <p:val>
                                            <p:strVal val="0-#ppt_h/2"/>
                                          </p:val>
                                        </p:tav>
                                        <p:tav tm="100000">
                                          <p:val>
                                            <p:strVal val="#ppt_y"/>
                                          </p:val>
                                        </p:tav>
                                      </p:tavLst>
                                    </p:anim>
                                  </p:childTnLst>
                                </p:cTn>
                              </p:par>
                            </p:childTnLst>
                          </p:cTn>
                        </p:par>
                        <p:par>
                          <p:cTn id="326" fill="hold">
                            <p:stCondLst>
                              <p:cond delay="1000"/>
                            </p:stCondLst>
                            <p:childTnLst>
                              <p:par>
                                <p:cTn id="327" presetID="22" presetClass="entr" presetSubtype="4" fill="hold" nodeType="afterEffect">
                                  <p:stCondLst>
                                    <p:cond delay="0"/>
                                  </p:stCondLst>
                                  <p:childTnLst>
                                    <p:set>
                                      <p:cBhvr>
                                        <p:cTn id="328" dur="1" fill="hold">
                                          <p:stCondLst>
                                            <p:cond delay="0"/>
                                          </p:stCondLst>
                                        </p:cTn>
                                        <p:tgtEl>
                                          <p:spTgt spid="165"/>
                                        </p:tgtEl>
                                        <p:attrNameLst>
                                          <p:attrName>style.visibility</p:attrName>
                                        </p:attrNameLst>
                                      </p:cBhvr>
                                      <p:to>
                                        <p:strVal val="visible"/>
                                      </p:to>
                                    </p:set>
                                    <p:animEffect transition="in" filter="wipe(down)">
                                      <p:cBhvr>
                                        <p:cTn id="329" dur="500"/>
                                        <p:tgtEl>
                                          <p:spTgt spid="165"/>
                                        </p:tgtEl>
                                      </p:cBhvr>
                                    </p:animEffect>
                                  </p:childTnLst>
                                </p:cTn>
                              </p:par>
                            </p:childTnLst>
                          </p:cTn>
                        </p:par>
                        <p:par>
                          <p:cTn id="330" fill="hold">
                            <p:stCondLst>
                              <p:cond delay="1500"/>
                            </p:stCondLst>
                            <p:childTnLst>
                              <p:par>
                                <p:cTn id="331" presetID="14" presetClass="entr" presetSubtype="10" fill="hold" grpId="0" nodeType="afterEffect">
                                  <p:stCondLst>
                                    <p:cond delay="0"/>
                                  </p:stCondLst>
                                  <p:childTnLst>
                                    <p:set>
                                      <p:cBhvr>
                                        <p:cTn id="332" dur="1" fill="hold">
                                          <p:stCondLst>
                                            <p:cond delay="0"/>
                                          </p:stCondLst>
                                        </p:cTn>
                                        <p:tgtEl>
                                          <p:spTgt spid="166"/>
                                        </p:tgtEl>
                                        <p:attrNameLst>
                                          <p:attrName>style.visibility</p:attrName>
                                        </p:attrNameLst>
                                      </p:cBhvr>
                                      <p:to>
                                        <p:strVal val="visible"/>
                                      </p:to>
                                    </p:set>
                                    <p:animEffect transition="in" filter="randombar(horizontal)">
                                      <p:cBhvr>
                                        <p:cTn id="333" dur="500"/>
                                        <p:tgtEl>
                                          <p:spTgt spid="166"/>
                                        </p:tgtEl>
                                      </p:cBhvr>
                                    </p:animEffect>
                                  </p:childTnLst>
                                </p:cTn>
                              </p:par>
                            </p:childTnLst>
                          </p:cTn>
                        </p:par>
                      </p:childTnLst>
                    </p:cTn>
                  </p:par>
                  <p:par>
                    <p:cTn id="334" fill="hold">
                      <p:stCondLst>
                        <p:cond delay="indefinite"/>
                      </p:stCondLst>
                      <p:childTnLst>
                        <p:par>
                          <p:cTn id="335" fill="hold">
                            <p:stCondLst>
                              <p:cond delay="0"/>
                            </p:stCondLst>
                            <p:childTnLst>
                              <p:par>
                                <p:cTn id="336" presetID="14" presetClass="entr" presetSubtype="10" fill="hold" grpId="0" nodeType="clickEffect">
                                  <p:stCondLst>
                                    <p:cond delay="0"/>
                                  </p:stCondLst>
                                  <p:childTnLst>
                                    <p:set>
                                      <p:cBhvr>
                                        <p:cTn id="337" dur="1" fill="hold">
                                          <p:stCondLst>
                                            <p:cond delay="0"/>
                                          </p:stCondLst>
                                        </p:cTn>
                                        <p:tgtEl>
                                          <p:spTgt spid="167"/>
                                        </p:tgtEl>
                                        <p:attrNameLst>
                                          <p:attrName>style.visibility</p:attrName>
                                        </p:attrNameLst>
                                      </p:cBhvr>
                                      <p:to>
                                        <p:strVal val="visible"/>
                                      </p:to>
                                    </p:set>
                                    <p:animEffect transition="in" filter="randombar(horizontal)">
                                      <p:cBhvr>
                                        <p:cTn id="338" dur="500"/>
                                        <p:tgtEl>
                                          <p:spTgt spid="167"/>
                                        </p:tgtEl>
                                      </p:cBhvr>
                                    </p:animEffect>
                                  </p:childTnLst>
                                </p:cTn>
                              </p:par>
                            </p:childTnLst>
                          </p:cTn>
                        </p:par>
                      </p:childTnLst>
                    </p:cTn>
                  </p:par>
                  <p:par>
                    <p:cTn id="339" fill="hold">
                      <p:stCondLst>
                        <p:cond delay="indefinite"/>
                      </p:stCondLst>
                      <p:childTnLst>
                        <p:par>
                          <p:cTn id="340" fill="hold">
                            <p:stCondLst>
                              <p:cond delay="0"/>
                            </p:stCondLst>
                            <p:childTnLst>
                              <p:par>
                                <p:cTn id="341" presetID="14" presetClass="entr" presetSubtype="10" fill="hold" grpId="0" nodeType="clickEffect">
                                  <p:stCondLst>
                                    <p:cond delay="0"/>
                                  </p:stCondLst>
                                  <p:childTnLst>
                                    <p:set>
                                      <p:cBhvr>
                                        <p:cTn id="342" dur="1" fill="hold">
                                          <p:stCondLst>
                                            <p:cond delay="0"/>
                                          </p:stCondLst>
                                        </p:cTn>
                                        <p:tgtEl>
                                          <p:spTgt spid="168"/>
                                        </p:tgtEl>
                                        <p:attrNameLst>
                                          <p:attrName>style.visibility</p:attrName>
                                        </p:attrNameLst>
                                      </p:cBhvr>
                                      <p:to>
                                        <p:strVal val="visible"/>
                                      </p:to>
                                    </p:set>
                                    <p:animEffect transition="in" filter="randombar(horizontal)">
                                      <p:cBhvr>
                                        <p:cTn id="343" dur="500"/>
                                        <p:tgtEl>
                                          <p:spTgt spid="168"/>
                                        </p:tgtEl>
                                      </p:cBhvr>
                                    </p:animEffect>
                                  </p:childTnLst>
                                </p:cTn>
                              </p:par>
                            </p:childTnLst>
                          </p:cTn>
                        </p:par>
                        <p:par>
                          <p:cTn id="344" fill="hold">
                            <p:stCondLst>
                              <p:cond delay="500"/>
                            </p:stCondLst>
                            <p:childTnLst>
                              <p:par>
                                <p:cTn id="345" presetID="14" presetClass="entr" presetSubtype="10" fill="hold" grpId="0" nodeType="afterEffect">
                                  <p:stCondLst>
                                    <p:cond delay="0"/>
                                  </p:stCondLst>
                                  <p:childTnLst>
                                    <p:set>
                                      <p:cBhvr>
                                        <p:cTn id="346" dur="1" fill="hold">
                                          <p:stCondLst>
                                            <p:cond delay="0"/>
                                          </p:stCondLst>
                                        </p:cTn>
                                        <p:tgtEl>
                                          <p:spTgt spid="169"/>
                                        </p:tgtEl>
                                        <p:attrNameLst>
                                          <p:attrName>style.visibility</p:attrName>
                                        </p:attrNameLst>
                                      </p:cBhvr>
                                      <p:to>
                                        <p:strVal val="visible"/>
                                      </p:to>
                                    </p:set>
                                    <p:animEffect transition="in" filter="randombar(horizontal)">
                                      <p:cBhvr>
                                        <p:cTn id="347" dur="500"/>
                                        <p:tgtEl>
                                          <p:spTgt spid="169"/>
                                        </p:tgtEl>
                                      </p:cBhvr>
                                    </p:animEffect>
                                  </p:childTnLst>
                                </p:cTn>
                              </p:par>
                            </p:childTnLst>
                          </p:cTn>
                        </p:par>
                        <p:par>
                          <p:cTn id="348" fill="hold">
                            <p:stCondLst>
                              <p:cond delay="1000"/>
                            </p:stCondLst>
                            <p:childTnLst>
                              <p:par>
                                <p:cTn id="349" presetID="22" presetClass="entr" presetSubtype="4" fill="hold" nodeType="afterEffect">
                                  <p:stCondLst>
                                    <p:cond delay="0"/>
                                  </p:stCondLst>
                                  <p:childTnLst>
                                    <p:set>
                                      <p:cBhvr>
                                        <p:cTn id="350" dur="1" fill="hold">
                                          <p:stCondLst>
                                            <p:cond delay="0"/>
                                          </p:stCondLst>
                                        </p:cTn>
                                        <p:tgtEl>
                                          <p:spTgt spid="170"/>
                                        </p:tgtEl>
                                        <p:attrNameLst>
                                          <p:attrName>style.visibility</p:attrName>
                                        </p:attrNameLst>
                                      </p:cBhvr>
                                      <p:to>
                                        <p:strVal val="visible"/>
                                      </p:to>
                                    </p:set>
                                    <p:animEffect transition="in" filter="wipe(down)">
                                      <p:cBhvr>
                                        <p:cTn id="351" dur="500"/>
                                        <p:tgtEl>
                                          <p:spTgt spid="170"/>
                                        </p:tgtEl>
                                      </p:cBhvr>
                                    </p:animEffect>
                                  </p:childTnLst>
                                </p:cTn>
                              </p:par>
                            </p:childTnLst>
                          </p:cTn>
                        </p:par>
                        <p:par>
                          <p:cTn id="352" fill="hold">
                            <p:stCondLst>
                              <p:cond delay="1500"/>
                            </p:stCondLst>
                            <p:childTnLst>
                              <p:par>
                                <p:cTn id="353" presetID="14" presetClass="entr" presetSubtype="10" fill="hold" grpId="0" nodeType="afterEffect">
                                  <p:stCondLst>
                                    <p:cond delay="0"/>
                                  </p:stCondLst>
                                  <p:childTnLst>
                                    <p:set>
                                      <p:cBhvr>
                                        <p:cTn id="354" dur="1" fill="hold">
                                          <p:stCondLst>
                                            <p:cond delay="0"/>
                                          </p:stCondLst>
                                        </p:cTn>
                                        <p:tgtEl>
                                          <p:spTgt spid="171"/>
                                        </p:tgtEl>
                                        <p:attrNameLst>
                                          <p:attrName>style.visibility</p:attrName>
                                        </p:attrNameLst>
                                      </p:cBhvr>
                                      <p:to>
                                        <p:strVal val="visible"/>
                                      </p:to>
                                    </p:set>
                                    <p:animEffect transition="in" filter="randombar(horizontal)">
                                      <p:cBhvr>
                                        <p:cTn id="355" dur="500"/>
                                        <p:tgtEl>
                                          <p:spTgt spid="171"/>
                                        </p:tgtEl>
                                      </p:cBhvr>
                                    </p:animEffect>
                                  </p:childTnLst>
                                </p:cTn>
                              </p:par>
                            </p:childTnLst>
                          </p:cTn>
                        </p:par>
                        <p:par>
                          <p:cTn id="356" fill="hold">
                            <p:stCondLst>
                              <p:cond delay="2000"/>
                            </p:stCondLst>
                            <p:childTnLst>
                              <p:par>
                                <p:cTn id="357" presetID="14" presetClass="entr" presetSubtype="10" fill="hold" grpId="0" nodeType="afterEffect">
                                  <p:stCondLst>
                                    <p:cond delay="0"/>
                                  </p:stCondLst>
                                  <p:childTnLst>
                                    <p:set>
                                      <p:cBhvr>
                                        <p:cTn id="358" dur="1" fill="hold">
                                          <p:stCondLst>
                                            <p:cond delay="0"/>
                                          </p:stCondLst>
                                        </p:cTn>
                                        <p:tgtEl>
                                          <p:spTgt spid="172"/>
                                        </p:tgtEl>
                                        <p:attrNameLst>
                                          <p:attrName>style.visibility</p:attrName>
                                        </p:attrNameLst>
                                      </p:cBhvr>
                                      <p:to>
                                        <p:strVal val="visible"/>
                                      </p:to>
                                    </p:set>
                                    <p:animEffect transition="in" filter="randombar(horizontal)">
                                      <p:cBhvr>
                                        <p:cTn id="359" dur="500"/>
                                        <p:tgtEl>
                                          <p:spTgt spid="172"/>
                                        </p:tgtEl>
                                      </p:cBhvr>
                                    </p:animEffect>
                                  </p:childTnLst>
                                </p:cTn>
                              </p:par>
                            </p:childTnLst>
                          </p:cTn>
                        </p:par>
                      </p:childTnLst>
                    </p:cTn>
                  </p:par>
                  <p:par>
                    <p:cTn id="360" fill="hold">
                      <p:stCondLst>
                        <p:cond delay="indefinite"/>
                      </p:stCondLst>
                      <p:childTnLst>
                        <p:par>
                          <p:cTn id="361" fill="hold">
                            <p:stCondLst>
                              <p:cond delay="0"/>
                            </p:stCondLst>
                            <p:childTnLst>
                              <p:par>
                                <p:cTn id="362" presetID="14" presetClass="entr" presetSubtype="10" fill="hold" grpId="0" nodeType="clickEffect">
                                  <p:stCondLst>
                                    <p:cond delay="0"/>
                                  </p:stCondLst>
                                  <p:childTnLst>
                                    <p:set>
                                      <p:cBhvr>
                                        <p:cTn id="363" dur="1" fill="hold">
                                          <p:stCondLst>
                                            <p:cond delay="0"/>
                                          </p:stCondLst>
                                        </p:cTn>
                                        <p:tgtEl>
                                          <p:spTgt spid="173"/>
                                        </p:tgtEl>
                                        <p:attrNameLst>
                                          <p:attrName>style.visibility</p:attrName>
                                        </p:attrNameLst>
                                      </p:cBhvr>
                                      <p:to>
                                        <p:strVal val="visible"/>
                                      </p:to>
                                    </p:set>
                                    <p:animEffect transition="in" filter="randombar(horizontal)">
                                      <p:cBhvr>
                                        <p:cTn id="364" dur="500"/>
                                        <p:tgtEl>
                                          <p:spTgt spid="173"/>
                                        </p:tgtEl>
                                      </p:cBhvr>
                                    </p:animEffect>
                                  </p:childTnLst>
                                </p:cTn>
                              </p:par>
                            </p:childTnLst>
                          </p:cTn>
                        </p:par>
                      </p:childTnLst>
                    </p:cTn>
                  </p:par>
                  <p:par>
                    <p:cTn id="365" fill="hold">
                      <p:stCondLst>
                        <p:cond delay="indefinite"/>
                      </p:stCondLst>
                      <p:childTnLst>
                        <p:par>
                          <p:cTn id="366" fill="hold">
                            <p:stCondLst>
                              <p:cond delay="0"/>
                            </p:stCondLst>
                            <p:childTnLst>
                              <p:par>
                                <p:cTn id="367" presetID="14" presetClass="entr" presetSubtype="10" fill="hold" grpId="0" nodeType="clickEffect">
                                  <p:stCondLst>
                                    <p:cond delay="0"/>
                                  </p:stCondLst>
                                  <p:childTnLst>
                                    <p:set>
                                      <p:cBhvr>
                                        <p:cTn id="368" dur="1" fill="hold">
                                          <p:stCondLst>
                                            <p:cond delay="0"/>
                                          </p:stCondLst>
                                        </p:cTn>
                                        <p:tgtEl>
                                          <p:spTgt spid="174"/>
                                        </p:tgtEl>
                                        <p:attrNameLst>
                                          <p:attrName>style.visibility</p:attrName>
                                        </p:attrNameLst>
                                      </p:cBhvr>
                                      <p:to>
                                        <p:strVal val="visible"/>
                                      </p:to>
                                    </p:set>
                                    <p:animEffect transition="in" filter="randombar(horizontal)">
                                      <p:cBhvr>
                                        <p:cTn id="369" dur="500"/>
                                        <p:tgtEl>
                                          <p:spTgt spid="174"/>
                                        </p:tgtEl>
                                      </p:cBhvr>
                                    </p:animEffect>
                                  </p:childTnLst>
                                </p:cTn>
                              </p:par>
                            </p:childTnLst>
                          </p:cTn>
                        </p:par>
                        <p:par>
                          <p:cTn id="370" fill="hold">
                            <p:stCondLst>
                              <p:cond delay="500"/>
                            </p:stCondLst>
                            <p:childTnLst>
                              <p:par>
                                <p:cTn id="371" presetID="22" presetClass="entr" presetSubtype="4" fill="hold" nodeType="afterEffect">
                                  <p:stCondLst>
                                    <p:cond delay="0"/>
                                  </p:stCondLst>
                                  <p:childTnLst>
                                    <p:set>
                                      <p:cBhvr>
                                        <p:cTn id="372" dur="1" fill="hold">
                                          <p:stCondLst>
                                            <p:cond delay="0"/>
                                          </p:stCondLst>
                                        </p:cTn>
                                        <p:tgtEl>
                                          <p:spTgt spid="175"/>
                                        </p:tgtEl>
                                        <p:attrNameLst>
                                          <p:attrName>style.visibility</p:attrName>
                                        </p:attrNameLst>
                                      </p:cBhvr>
                                      <p:to>
                                        <p:strVal val="visible"/>
                                      </p:to>
                                    </p:set>
                                    <p:animEffect transition="in" filter="wipe(down)">
                                      <p:cBhvr>
                                        <p:cTn id="373" dur="500"/>
                                        <p:tgtEl>
                                          <p:spTgt spid="175"/>
                                        </p:tgtEl>
                                      </p:cBhvr>
                                    </p:animEffect>
                                  </p:childTnLst>
                                </p:cTn>
                              </p:par>
                            </p:childTnLst>
                          </p:cTn>
                        </p:par>
                        <p:par>
                          <p:cTn id="374" fill="hold">
                            <p:stCondLst>
                              <p:cond delay="1000"/>
                            </p:stCondLst>
                            <p:childTnLst>
                              <p:par>
                                <p:cTn id="375" presetID="14" presetClass="entr" presetSubtype="10" fill="hold" grpId="0" nodeType="afterEffect">
                                  <p:stCondLst>
                                    <p:cond delay="0"/>
                                  </p:stCondLst>
                                  <p:childTnLst>
                                    <p:set>
                                      <p:cBhvr>
                                        <p:cTn id="376" dur="1" fill="hold">
                                          <p:stCondLst>
                                            <p:cond delay="0"/>
                                          </p:stCondLst>
                                        </p:cTn>
                                        <p:tgtEl>
                                          <p:spTgt spid="176"/>
                                        </p:tgtEl>
                                        <p:attrNameLst>
                                          <p:attrName>style.visibility</p:attrName>
                                        </p:attrNameLst>
                                      </p:cBhvr>
                                      <p:to>
                                        <p:strVal val="visible"/>
                                      </p:to>
                                    </p:set>
                                    <p:animEffect transition="in" filter="randombar(horizontal)">
                                      <p:cBhvr>
                                        <p:cTn id="377" dur="500"/>
                                        <p:tgtEl>
                                          <p:spTgt spid="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2" grpId="0"/>
      <p:bldP spid="14" grpId="0"/>
      <p:bldP spid="28" grpId="0"/>
      <p:bldP spid="46" grpId="0"/>
      <p:bldP spid="62" grpId="0"/>
      <p:bldP spid="64" grpId="0"/>
      <p:bldP spid="66" grpId="0"/>
      <p:bldP spid="69" grpId="0"/>
      <p:bldP spid="71" grpId="0"/>
      <p:bldP spid="19" grpId="0"/>
      <p:bldP spid="24" grpId="0"/>
      <p:bldP spid="26" grpId="0"/>
      <p:bldP spid="31" grpId="0"/>
      <p:bldP spid="13" grpId="0"/>
      <p:bldP spid="91" grpId="0"/>
      <p:bldP spid="92" grpId="0"/>
      <p:bldP spid="94" grpId="0"/>
      <p:bldP spid="97" grpId="0"/>
      <p:bldP spid="98" grpId="0"/>
      <p:bldP spid="99" grpId="0"/>
      <p:bldP spid="100" grpId="0"/>
      <p:bldP spid="101" grpId="0"/>
      <p:bldP spid="104" grpId="0"/>
      <p:bldP spid="106" grpId="0"/>
      <p:bldP spid="107" grpId="0"/>
      <p:bldP spid="108" grpId="0"/>
      <p:bldP spid="132" grpId="0"/>
      <p:bldP spid="134" grpId="0"/>
      <p:bldP spid="136" grpId="0"/>
      <p:bldP spid="137" grpId="0"/>
      <p:bldP spid="138" grpId="0"/>
      <p:bldP spid="139" grpId="0"/>
      <p:bldP spid="141" grpId="0"/>
      <p:bldP spid="142" grpId="0"/>
      <p:bldP spid="143" grpId="0"/>
      <p:bldP spid="144" grpId="0"/>
      <p:bldP spid="146" grpId="0"/>
      <p:bldP spid="149" grpId="0"/>
      <p:bldP spid="150" grpId="0"/>
      <p:bldP spid="151" grpId="0"/>
      <p:bldP spid="152" grpId="0"/>
      <p:bldP spid="153" grpId="0"/>
      <p:bldP spid="156" grpId="0"/>
      <p:bldP spid="158" grpId="0"/>
      <p:bldP spid="159" grpId="0"/>
      <p:bldP spid="160" grpId="0"/>
      <p:bldP spid="162" grpId="0"/>
      <p:bldP spid="164" grpId="0"/>
      <p:bldP spid="166" grpId="0"/>
      <p:bldP spid="167" grpId="0"/>
      <p:bldP spid="168" grpId="0"/>
      <p:bldP spid="169" grpId="0"/>
      <p:bldP spid="171" grpId="0"/>
      <p:bldP spid="172" grpId="0"/>
      <p:bldP spid="173" grpId="0"/>
      <p:bldP spid="174" grpId="0"/>
      <p:bldP spid="17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xmlns="" id="{8DDB66A2-5231-4668-BC38-D48B0E5A893D}"/>
              </a:ext>
            </a:extLst>
          </p:cNvPr>
          <p:cNvGrpSpPr/>
          <p:nvPr/>
        </p:nvGrpSpPr>
        <p:grpSpPr>
          <a:xfrm>
            <a:off x="410183" y="547663"/>
            <a:ext cx="619044" cy="584775"/>
            <a:chOff x="621568" y="794220"/>
            <a:chExt cx="619044" cy="584775"/>
          </a:xfrm>
        </p:grpSpPr>
        <p:pic>
          <p:nvPicPr>
            <p:cNvPr id="19" name="Picture 18">
              <a:extLst>
                <a:ext uri="{FF2B5EF4-FFF2-40B4-BE49-F238E27FC236}">
                  <a16:creationId xmlns:a16="http://schemas.microsoft.com/office/drawing/2014/main" xmlns="" id="{B8745FA1-3CC5-4B15-88E1-855ABA938A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568" y="835857"/>
              <a:ext cx="532424" cy="532424"/>
            </a:xfrm>
            <a:prstGeom prst="rect">
              <a:avLst/>
            </a:prstGeom>
          </p:spPr>
        </p:pic>
        <p:sp>
          <p:nvSpPr>
            <p:cNvPr id="22" name="TextBox 21">
              <a:extLst>
                <a:ext uri="{FF2B5EF4-FFF2-40B4-BE49-F238E27FC236}">
                  <a16:creationId xmlns:a16="http://schemas.microsoft.com/office/drawing/2014/main" xmlns="" id="{7D87E167-D20E-4F57-93C9-F5A0639D1280}"/>
                </a:ext>
              </a:extLst>
            </p:cNvPr>
            <p:cNvSpPr txBox="1"/>
            <p:nvPr/>
          </p:nvSpPr>
          <p:spPr>
            <a:xfrm>
              <a:off x="685096" y="794220"/>
              <a:ext cx="555516"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00"/>
                  </a:solidFill>
                  <a:effectLst/>
                  <a:uLnTx/>
                  <a:uFillTx/>
                  <a:latin typeface="Tahoma" panose="020B0604030504040204" pitchFamily="34" charset="0"/>
                  <a:ea typeface="Tahoma" panose="020B0604030504040204" pitchFamily="34" charset="0"/>
                  <a:cs typeface="Tahoma" panose="020B0604030504040204" pitchFamily="34" charset="0"/>
                </a:rPr>
                <a:t>3</a:t>
              </a:r>
            </a:p>
          </p:txBody>
        </p:sp>
      </p:grpSp>
      <p:sp>
        <p:nvSpPr>
          <p:cNvPr id="24" name="TextBox 23">
            <a:extLst>
              <a:ext uri="{FF2B5EF4-FFF2-40B4-BE49-F238E27FC236}">
                <a16:creationId xmlns:a16="http://schemas.microsoft.com/office/drawing/2014/main" xmlns="" id="{874CEE27-C860-4351-9A54-8E58317648F4}"/>
              </a:ext>
            </a:extLst>
          </p:cNvPr>
          <p:cNvSpPr txBox="1"/>
          <p:nvPr/>
        </p:nvSpPr>
        <p:spPr>
          <a:xfrm>
            <a:off x="942605" y="516884"/>
            <a:ext cx="10839819" cy="1692771"/>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Một nhà máy sản xuất được 426 chiếc ô tô đồ chơi trong 3 ngày. Hỏi mỗi ngày nhà máy đó sản xuất được bao nhiêu chiếc ô tô đồ chơi? Biết mỗi ngày nhà máy sản xuất được số chiếc ô tô đồ chơi bằng nhau.</a:t>
            </a:r>
            <a:endParaRPr kumimoji="0" lang="en-US" sz="2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
        <p:nvSpPr>
          <p:cNvPr id="17" name="Rectangle 10">
            <a:extLst>
              <a:ext uri="{FF2B5EF4-FFF2-40B4-BE49-F238E27FC236}">
                <a16:creationId xmlns:a16="http://schemas.microsoft.com/office/drawing/2014/main" xmlns="" id="{EDF94284-884B-4568-87E0-A926EEAF6365}"/>
              </a:ext>
            </a:extLst>
          </p:cNvPr>
          <p:cNvSpPr/>
          <p:nvPr/>
        </p:nvSpPr>
        <p:spPr>
          <a:xfrm>
            <a:off x="1383388" y="2434577"/>
            <a:ext cx="9245600" cy="3915540"/>
          </a:xfrm>
          <a:prstGeom prst="wedgeRoundRectCallout">
            <a:avLst/>
          </a:prstGeom>
        </p:spPr>
        <p:txBody>
          <a:bodyPr wrap="square">
            <a:spAutoFit/>
          </a:bodyPr>
          <a:lstStyle/>
          <a:p>
            <a:pPr marL="0" marR="0" lvl="0" indent="0" algn="ctr" defTabSz="1218900" rtl="0" eaLnBrk="1" fontAlgn="auto" latinLnBrk="0" hangingPunct="1">
              <a:lnSpc>
                <a:spcPct val="100000"/>
              </a:lnSpc>
              <a:spcBef>
                <a:spcPts val="0"/>
              </a:spcBef>
              <a:spcAft>
                <a:spcPts val="0"/>
              </a:spcAft>
              <a:buClrTx/>
              <a:buSzTx/>
              <a:buFontTx/>
              <a:buNone/>
              <a:tabLst/>
              <a:defRPr/>
            </a:pPr>
            <a:r>
              <a:rPr kumimoji="0" lang="vi-VN" sz="3733" b="1" i="0" u="sng" strike="noStrike" kern="1200" cap="none" spc="0" normalizeH="0" baseline="0" noProof="0" dirty="0">
                <a:ln>
                  <a:noFill/>
                </a:ln>
                <a:solidFill>
                  <a:srgbClr val="70AD47">
                    <a:lumMod val="75000"/>
                  </a:srgbClr>
                </a:solidFill>
                <a:effectLst/>
                <a:uLnTx/>
                <a:uFillTx/>
                <a:latin typeface="Cambria" panose="02040503050406030204" pitchFamily="18" charset="0"/>
                <a:ea typeface="Cambria" panose="02040503050406030204" pitchFamily="18" charset="0"/>
                <a:cs typeface="+mn-cs"/>
              </a:rPr>
              <a:t>Bài giải</a:t>
            </a:r>
          </a:p>
          <a:p>
            <a:pPr marL="0" marR="0" lvl="0" indent="0" algn="ctr" defTabSz="1218900" rtl="0" eaLnBrk="1" fontAlgn="auto" latinLnBrk="0" hangingPunct="1">
              <a:lnSpc>
                <a:spcPct val="100000"/>
              </a:lnSpc>
              <a:spcBef>
                <a:spcPts val="0"/>
              </a:spcBef>
              <a:spcAft>
                <a:spcPts val="0"/>
              </a:spcAft>
              <a:buClrTx/>
              <a:buSzTx/>
              <a:buFontTx/>
              <a:buNone/>
              <a:tabLst/>
              <a:defRPr/>
            </a:pPr>
            <a:r>
              <a:rPr kumimoji="0" lang="vi-VN" sz="3733" b="1" i="0" u="none" strike="noStrike" kern="1200" cap="none" spc="0" normalizeH="0" baseline="0" noProof="0" dirty="0">
                <a:ln>
                  <a:noFill/>
                </a:ln>
                <a:solidFill>
                  <a:srgbClr val="70AD47">
                    <a:lumMod val="75000"/>
                  </a:srgbClr>
                </a:solidFill>
                <a:effectLst/>
                <a:uLnTx/>
                <a:uFillTx/>
                <a:latin typeface="Cambria" panose="02040503050406030204" pitchFamily="18" charset="0"/>
                <a:ea typeface="Cambria" panose="02040503050406030204" pitchFamily="18" charset="0"/>
                <a:cs typeface="+mn-cs"/>
              </a:rPr>
              <a:t>Mỗi ngày nhà máy đó sản xuất được số chiếc ô tô đồ chơi là:</a:t>
            </a:r>
          </a:p>
          <a:p>
            <a:pPr marL="0" marR="0" lvl="0" indent="0" algn="ctr" defTabSz="1218900" rtl="0" eaLnBrk="1" fontAlgn="auto" latinLnBrk="0" hangingPunct="1">
              <a:lnSpc>
                <a:spcPct val="100000"/>
              </a:lnSpc>
              <a:spcBef>
                <a:spcPts val="0"/>
              </a:spcBef>
              <a:spcAft>
                <a:spcPts val="0"/>
              </a:spcAft>
              <a:buClrTx/>
              <a:buSzTx/>
              <a:buFontTx/>
              <a:buNone/>
              <a:tabLst/>
              <a:defRPr/>
            </a:pPr>
            <a:r>
              <a:rPr kumimoji="0" lang="vi-VN" sz="3733" b="1" i="0" u="none" strike="noStrike" kern="1200" cap="none" spc="0" normalizeH="0" baseline="0" noProof="0" dirty="0">
                <a:ln>
                  <a:noFill/>
                </a:ln>
                <a:solidFill>
                  <a:srgbClr val="70AD47">
                    <a:lumMod val="75000"/>
                  </a:srgbClr>
                </a:solidFill>
                <a:effectLst/>
                <a:uLnTx/>
                <a:uFillTx/>
                <a:latin typeface="Cambria" panose="02040503050406030204" pitchFamily="18" charset="0"/>
                <a:ea typeface="Cambria" panose="02040503050406030204" pitchFamily="18" charset="0"/>
                <a:cs typeface="+mn-cs"/>
              </a:rPr>
              <a:t>426 : 3 = 142 (chiếc)</a:t>
            </a:r>
          </a:p>
          <a:p>
            <a:pPr marL="0" marR="0" lvl="0" indent="0" algn="r" defTabSz="1218900" rtl="0" eaLnBrk="1" fontAlgn="auto" latinLnBrk="0" hangingPunct="1">
              <a:lnSpc>
                <a:spcPct val="100000"/>
              </a:lnSpc>
              <a:spcBef>
                <a:spcPts val="0"/>
              </a:spcBef>
              <a:spcAft>
                <a:spcPts val="0"/>
              </a:spcAft>
              <a:buClrTx/>
              <a:buSzTx/>
              <a:buFontTx/>
              <a:buNone/>
              <a:tabLst/>
              <a:defRPr/>
            </a:pPr>
            <a:r>
              <a:rPr kumimoji="0" lang="vi-VN" sz="3733" b="1" i="0" u="none" strike="noStrike" kern="1200" cap="none" spc="0" normalizeH="0" baseline="0" noProof="0" dirty="0">
                <a:ln>
                  <a:noFill/>
                </a:ln>
                <a:solidFill>
                  <a:srgbClr val="70AD47">
                    <a:lumMod val="75000"/>
                  </a:srgbClr>
                </a:solidFill>
                <a:effectLst/>
                <a:uLnTx/>
                <a:uFillTx/>
                <a:latin typeface="Cambria" panose="02040503050406030204" pitchFamily="18" charset="0"/>
                <a:ea typeface="Cambria" panose="02040503050406030204" pitchFamily="18" charset="0"/>
                <a:cs typeface="+mn-cs"/>
              </a:rPr>
              <a:t>Đáp số: 142 chiếc.</a:t>
            </a:r>
          </a:p>
          <a:p>
            <a:pPr marL="0" marR="0" lvl="0" indent="0" algn="ctr" defTabSz="1218900" rtl="0" eaLnBrk="1" fontAlgn="auto" latinLnBrk="0" hangingPunct="1">
              <a:lnSpc>
                <a:spcPct val="100000"/>
              </a:lnSpc>
              <a:spcBef>
                <a:spcPts val="0"/>
              </a:spcBef>
              <a:spcAft>
                <a:spcPts val="0"/>
              </a:spcAft>
              <a:buClrTx/>
              <a:buSzTx/>
              <a:buFontTx/>
              <a:buNone/>
              <a:tabLst/>
              <a:defRPr/>
            </a:pPr>
            <a:endParaRPr kumimoji="0" lang="vi-VN" sz="3733" b="1" i="0" u="none" strike="noStrike" kern="1200" cap="none" spc="0" normalizeH="0" baseline="0" noProof="0" dirty="0">
              <a:ln>
                <a:noFill/>
              </a:ln>
              <a:solidFill>
                <a:srgbClr val="70AD47">
                  <a:lumMod val="75000"/>
                </a:srgbClr>
              </a:solidFill>
              <a:effectLst/>
              <a:uLnTx/>
              <a:uFillTx/>
              <a:latin typeface="Cambria" panose="02040503050406030204" pitchFamily="18" charset="0"/>
              <a:ea typeface="Cambria" panose="02040503050406030204" pitchFamily="18" charset="0"/>
              <a:cs typeface="+mn-cs"/>
            </a:endParaRPr>
          </a:p>
        </p:txBody>
      </p:sp>
    </p:spTree>
    <p:extLst>
      <p:ext uri="{BB962C8B-B14F-4D97-AF65-F5344CB8AC3E}">
        <p14:creationId xmlns:p14="http://schemas.microsoft.com/office/powerpoint/2010/main" val="212720952"/>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1000"/>
                                        <p:tgtEl>
                                          <p:spTgt spid="17"/>
                                        </p:tgtEl>
                                      </p:cBhvr>
                                    </p:animEffect>
                                    <p:anim calcmode="lin" valueType="num">
                                      <p:cBhvr>
                                        <p:cTn id="16" dur="1000" fill="hold"/>
                                        <p:tgtEl>
                                          <p:spTgt spid="17"/>
                                        </p:tgtEl>
                                        <p:attrNameLst>
                                          <p:attrName>ppt_x</p:attrName>
                                        </p:attrNameLst>
                                      </p:cBhvr>
                                      <p:tavLst>
                                        <p:tav tm="0">
                                          <p:val>
                                            <p:strVal val="#ppt_x"/>
                                          </p:val>
                                        </p:tav>
                                        <p:tav tm="100000">
                                          <p:val>
                                            <p:strVal val="#ppt_x"/>
                                          </p:val>
                                        </p:tav>
                                      </p:tavLst>
                                    </p:anim>
                                    <p:anim calcmode="lin" valueType="num">
                                      <p:cBhvr>
                                        <p:cTn id="1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xmlns="" id="{50B9F8D5-C95C-8401-AABD-6C1F961610BA}"/>
              </a:ext>
            </a:extLst>
          </p:cNvPr>
          <p:cNvSpPr/>
          <p:nvPr/>
        </p:nvSpPr>
        <p:spPr>
          <a:xfrm>
            <a:off x="303269" y="276225"/>
            <a:ext cx="11604512" cy="6311245"/>
          </a:xfrm>
          <a:custGeom>
            <a:avLst/>
            <a:gdLst>
              <a:gd name="connsiteX0" fmla="*/ 0 w 11604512"/>
              <a:gd name="connsiteY0" fmla="*/ 631756 h 6311245"/>
              <a:gd name="connsiteX1" fmla="*/ 631756 w 11604512"/>
              <a:gd name="connsiteY1" fmla="*/ 0 h 6311245"/>
              <a:gd name="connsiteX2" fmla="*/ 10972756 w 11604512"/>
              <a:gd name="connsiteY2" fmla="*/ 0 h 6311245"/>
              <a:gd name="connsiteX3" fmla="*/ 11604512 w 11604512"/>
              <a:gd name="connsiteY3" fmla="*/ 631756 h 6311245"/>
              <a:gd name="connsiteX4" fmla="*/ 11604512 w 11604512"/>
              <a:gd name="connsiteY4" fmla="*/ 5679489 h 6311245"/>
              <a:gd name="connsiteX5" fmla="*/ 10972756 w 11604512"/>
              <a:gd name="connsiteY5" fmla="*/ 6311245 h 6311245"/>
              <a:gd name="connsiteX6" fmla="*/ 631756 w 11604512"/>
              <a:gd name="connsiteY6" fmla="*/ 6311245 h 6311245"/>
              <a:gd name="connsiteX7" fmla="*/ 0 w 11604512"/>
              <a:gd name="connsiteY7" fmla="*/ 5679489 h 6311245"/>
              <a:gd name="connsiteX8" fmla="*/ 0 w 11604512"/>
              <a:gd name="connsiteY8" fmla="*/ 631756 h 6311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04512" h="6311245" fill="none" extrusionOk="0">
                <a:moveTo>
                  <a:pt x="0" y="631756"/>
                </a:moveTo>
                <a:cubicBezTo>
                  <a:pt x="1784" y="300673"/>
                  <a:pt x="337006" y="-39867"/>
                  <a:pt x="631756" y="0"/>
                </a:cubicBezTo>
                <a:cubicBezTo>
                  <a:pt x="3024325" y="139772"/>
                  <a:pt x="6788647" y="14259"/>
                  <a:pt x="10972756" y="0"/>
                </a:cubicBezTo>
                <a:cubicBezTo>
                  <a:pt x="11294668" y="-4503"/>
                  <a:pt x="11638787" y="254935"/>
                  <a:pt x="11604512" y="631756"/>
                </a:cubicBezTo>
                <a:cubicBezTo>
                  <a:pt x="11564060" y="2968846"/>
                  <a:pt x="11711585" y="3352136"/>
                  <a:pt x="11604512" y="5679489"/>
                </a:cubicBezTo>
                <a:cubicBezTo>
                  <a:pt x="11585423" y="6048674"/>
                  <a:pt x="11368682" y="6309554"/>
                  <a:pt x="10972756" y="6311245"/>
                </a:cubicBezTo>
                <a:cubicBezTo>
                  <a:pt x="9913695" y="6199291"/>
                  <a:pt x="3954356" y="6285012"/>
                  <a:pt x="631756" y="6311245"/>
                </a:cubicBezTo>
                <a:cubicBezTo>
                  <a:pt x="277830" y="6279181"/>
                  <a:pt x="473" y="6050857"/>
                  <a:pt x="0" y="5679489"/>
                </a:cubicBezTo>
                <a:cubicBezTo>
                  <a:pt x="-155877" y="4883930"/>
                  <a:pt x="-40573" y="2478719"/>
                  <a:pt x="0" y="631756"/>
                </a:cubicBezTo>
                <a:close/>
              </a:path>
              <a:path w="11604512" h="6311245" stroke="0" extrusionOk="0">
                <a:moveTo>
                  <a:pt x="0" y="631756"/>
                </a:moveTo>
                <a:cubicBezTo>
                  <a:pt x="-6230" y="217006"/>
                  <a:pt x="300331" y="14515"/>
                  <a:pt x="631756" y="0"/>
                </a:cubicBezTo>
                <a:cubicBezTo>
                  <a:pt x="3183011" y="-123725"/>
                  <a:pt x="8293916" y="31472"/>
                  <a:pt x="10972756" y="0"/>
                </a:cubicBezTo>
                <a:cubicBezTo>
                  <a:pt x="11288720" y="1895"/>
                  <a:pt x="11609110" y="289152"/>
                  <a:pt x="11604512" y="631756"/>
                </a:cubicBezTo>
                <a:cubicBezTo>
                  <a:pt x="11522146" y="1774589"/>
                  <a:pt x="11770685" y="3569714"/>
                  <a:pt x="11604512" y="5679489"/>
                </a:cubicBezTo>
                <a:cubicBezTo>
                  <a:pt x="11598986" y="6037677"/>
                  <a:pt x="11284889" y="6271928"/>
                  <a:pt x="10972756" y="6311245"/>
                </a:cubicBezTo>
                <a:cubicBezTo>
                  <a:pt x="7911989" y="6247976"/>
                  <a:pt x="1770472" y="6173419"/>
                  <a:pt x="631756" y="6311245"/>
                </a:cubicBezTo>
                <a:cubicBezTo>
                  <a:pt x="269416" y="6282277"/>
                  <a:pt x="63990" y="6033694"/>
                  <a:pt x="0" y="5679489"/>
                </a:cubicBezTo>
                <a:cubicBezTo>
                  <a:pt x="-143197" y="4311577"/>
                  <a:pt x="-97552" y="2564153"/>
                  <a:pt x="0" y="631756"/>
                </a:cubicBezTo>
                <a:close/>
              </a:path>
            </a:pathLst>
          </a:custGeom>
          <a:ln>
            <a:extLst>
              <a:ext uri="{C807C97D-BFC1-408E-A445-0C87EB9F89A2}">
                <ask:lineSketchStyleProps xmlns:ask="http://schemas.microsoft.com/office/drawing/2018/sketchyshapes" xmlns="" sd="3694780287">
                  <a:prstGeom prst="roundRect">
                    <a:avLst>
                      <a:gd name="adj" fmla="val 10010"/>
                    </a:avLst>
                  </a:prstGeom>
                  <ask:type>
                    <ask:lineSketchCurved/>
                  </ask:type>
                </ask:lineSketchStyleProps>
              </a:ext>
            </a:extLst>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endParaRPr>
          </a:p>
        </p:txBody>
      </p:sp>
      <p:grpSp>
        <p:nvGrpSpPr>
          <p:cNvPr id="18" name="Group 17">
            <a:extLst>
              <a:ext uri="{FF2B5EF4-FFF2-40B4-BE49-F238E27FC236}">
                <a16:creationId xmlns:a16="http://schemas.microsoft.com/office/drawing/2014/main" xmlns="" id="{8DDB66A2-5231-4668-BC38-D48B0E5A893D}"/>
              </a:ext>
            </a:extLst>
          </p:cNvPr>
          <p:cNvGrpSpPr/>
          <p:nvPr/>
        </p:nvGrpSpPr>
        <p:grpSpPr>
          <a:xfrm>
            <a:off x="410183" y="547663"/>
            <a:ext cx="619044" cy="584775"/>
            <a:chOff x="621568" y="794220"/>
            <a:chExt cx="619044" cy="584775"/>
          </a:xfrm>
        </p:grpSpPr>
        <p:pic>
          <p:nvPicPr>
            <p:cNvPr id="19" name="Picture 18">
              <a:extLst>
                <a:ext uri="{FF2B5EF4-FFF2-40B4-BE49-F238E27FC236}">
                  <a16:creationId xmlns:a16="http://schemas.microsoft.com/office/drawing/2014/main" xmlns="" id="{B8745FA1-3CC5-4B15-88E1-855ABA938AA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568" y="835857"/>
              <a:ext cx="532424" cy="532424"/>
            </a:xfrm>
            <a:prstGeom prst="rect">
              <a:avLst/>
            </a:prstGeom>
          </p:spPr>
        </p:pic>
        <p:sp>
          <p:nvSpPr>
            <p:cNvPr id="22" name="TextBox 21">
              <a:extLst>
                <a:ext uri="{FF2B5EF4-FFF2-40B4-BE49-F238E27FC236}">
                  <a16:creationId xmlns:a16="http://schemas.microsoft.com/office/drawing/2014/main" xmlns="" id="{7D87E167-D20E-4F57-93C9-F5A0639D1280}"/>
                </a:ext>
              </a:extLst>
            </p:cNvPr>
            <p:cNvSpPr txBox="1"/>
            <p:nvPr/>
          </p:nvSpPr>
          <p:spPr>
            <a:xfrm>
              <a:off x="685096" y="794220"/>
              <a:ext cx="555516" cy="584775"/>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FF00"/>
                  </a:solidFill>
                  <a:effectLst/>
                  <a:uLnTx/>
                  <a:uFillTx/>
                  <a:latin typeface="Tahoma" panose="020B0604030504040204" pitchFamily="34" charset="0"/>
                  <a:ea typeface="Tahoma" panose="020B0604030504040204" pitchFamily="34" charset="0"/>
                  <a:cs typeface="Tahoma" panose="020B0604030504040204" pitchFamily="34" charset="0"/>
                </a:rPr>
                <a:t>4</a:t>
              </a:r>
            </a:p>
          </p:txBody>
        </p:sp>
      </p:grpSp>
      <p:sp>
        <p:nvSpPr>
          <p:cNvPr id="24" name="TextBox 23">
            <a:extLst>
              <a:ext uri="{FF2B5EF4-FFF2-40B4-BE49-F238E27FC236}">
                <a16:creationId xmlns:a16="http://schemas.microsoft.com/office/drawing/2014/main" xmlns="" id="{874CEE27-C860-4351-9A54-8E58317648F4}"/>
              </a:ext>
            </a:extLst>
          </p:cNvPr>
          <p:cNvSpPr txBox="1"/>
          <p:nvPr/>
        </p:nvSpPr>
        <p:spPr>
          <a:xfrm>
            <a:off x="942605" y="516884"/>
            <a:ext cx="10839819" cy="129266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rPr>
              <a:t>Lấy một thẻ số và chọn số ghi trên thẻ làm số bị chia, quay kim trên hình trong để chọn số chia. Thực hiện phép chia rồi nêu kết quả:</a:t>
            </a:r>
            <a:endParaRPr kumimoji="0" lang="en-US" sz="2600" b="1" i="0" u="none" strike="noStrike" kern="1200" cap="none" spc="0" normalizeH="0" baseline="0" noProof="0" dirty="0">
              <a:ln>
                <a:noFill/>
              </a:ln>
              <a:solidFill>
                <a:prstClr val="black"/>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45279981"/>
      </p:ext>
    </p:extLst>
  </p:cSld>
  <p:clrMapOvr>
    <a:masterClrMapping/>
  </p:clrMapOvr>
  <mc:AlternateContent xmlns:mc="http://schemas.openxmlformats.org/markup-compatibility/2006" xmlns:p14="http://schemas.microsoft.com/office/powerpoint/2010/main">
    <mc:Choice Requires="p14">
      <p:transition spd="slow">
        <p14:shred/>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336</Words>
  <Application>Microsoft Office PowerPoint</Application>
  <PresentationFormat>Custom</PresentationFormat>
  <Paragraphs>185</Paragraphs>
  <Slides>11</Slides>
  <Notes>3</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Techsi.vn</cp:lastModifiedBy>
  <cp:revision>28</cp:revision>
  <dcterms:created xsi:type="dcterms:W3CDTF">2023-03-05T03:24:11Z</dcterms:created>
  <dcterms:modified xsi:type="dcterms:W3CDTF">2025-03-14T02:43:46Z</dcterms:modified>
</cp:coreProperties>
</file>