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465" r:id="rId3"/>
    <p:sldId id="466" r:id="rId4"/>
    <p:sldId id="475" r:id="rId5"/>
    <p:sldId id="468" r:id="rId6"/>
    <p:sldId id="478" r:id="rId7"/>
    <p:sldId id="481" r:id="rId8"/>
    <p:sldId id="432" r:id="rId9"/>
    <p:sldId id="477" r:id="rId10"/>
    <p:sldId id="479" r:id="rId11"/>
    <p:sldId id="470" r:id="rId12"/>
    <p:sldId id="444" r:id="rId13"/>
    <p:sldId id="474" r:id="rId14"/>
    <p:sldId id="480" r:id="rId15"/>
    <p:sldId id="472" r:id="rId16"/>
    <p:sldId id="473" r:id="rId17"/>
    <p:sldId id="449" r:id="rId18"/>
    <p:sldId id="431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00CC"/>
    <a:srgbClr val="FF7C80"/>
    <a:srgbClr val="FF0066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>
        <p:scale>
          <a:sx n="46" d="100"/>
          <a:sy n="46" d="100"/>
        </p:scale>
        <p:origin x="-984" y="-60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xmlns="" id="{96E49835-097B-AD39-BAB0-3263A06DC44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45027"/>
          <a:stretch/>
        </p:blipFill>
        <p:spPr bwMode="auto">
          <a:xfrm>
            <a:off x="5242719" y="2609293"/>
            <a:ext cx="2004002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2678" y="5486400"/>
            <a:ext cx="414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</a:rPr>
              <a:t>SẢN PHẨM MẪU</a:t>
            </a:r>
            <a:endParaRPr lang="en-US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54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F3B6B6F-6EC3-D102-794D-BF031E47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58" y="2772277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F254E15-D686-59C9-8DF4-841AF101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5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3" t="45000" r="29914" b="28229"/>
          <a:stretch/>
        </p:blipFill>
        <p:spPr bwMode="auto">
          <a:xfrm>
            <a:off x="10195719" y="2057400"/>
            <a:ext cx="2418845" cy="537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23119" y="1600200"/>
            <a:ext cx="8365205" cy="47850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Yêu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cầu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phẩm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Đủ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bộ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phận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cột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biển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báo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Đúng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hình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dạng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màu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sắc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biển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báo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Chắc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chắn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đối.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Đẹp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6CB1486B-7ACD-DC9E-2EF0-BDD1FE53E4ED}"/>
              </a:ext>
            </a:extLst>
          </p:cNvPr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  <p:pic>
        <p:nvPicPr>
          <p:cNvPr id="5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4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719" y="1212942"/>
            <a:ext cx="15500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</a:rPr>
              <a:t>QUAN SÁT VÀ NÊU CÁC BƯỚC LÀM BIỂN BÁO “ ĐƯỜNG CẤM”</a:t>
            </a:r>
            <a:endParaRPr lang="en-US" sz="4000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39545"/>
          <a:stretch/>
        </p:blipFill>
        <p:spPr>
          <a:xfrm>
            <a:off x="8130165" y="3166094"/>
            <a:ext cx="6858000" cy="50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3" t="5534" b="67005"/>
          <a:stretch/>
        </p:blipFill>
        <p:spPr>
          <a:xfrm>
            <a:off x="9814719" y="1577769"/>
            <a:ext cx="3600955" cy="2510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47457" b="64617"/>
          <a:stretch/>
        </p:blipFill>
        <p:spPr>
          <a:xfrm>
            <a:off x="1051719" y="1468582"/>
            <a:ext cx="3603408" cy="2729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5" r="50000" b="39545"/>
          <a:stretch/>
        </p:blipFill>
        <p:spPr>
          <a:xfrm>
            <a:off x="1204119" y="5410200"/>
            <a:ext cx="3429000" cy="2313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988" b="39545"/>
          <a:stretch/>
        </p:blipFill>
        <p:spPr>
          <a:xfrm>
            <a:off x="9986674" y="5410200"/>
            <a:ext cx="3429000" cy="2694376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DED0CCED-D709-FEBD-FA2D-EFC8FF187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214" y="-88335"/>
            <a:ext cx="1479424" cy="1316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7719" y="2667000"/>
            <a:ext cx="3344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endParaRPr lang="en-US" sz="4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9773" r="7154" b="16818"/>
          <a:stretch/>
        </p:blipFill>
        <p:spPr>
          <a:xfrm>
            <a:off x="8290719" y="1808018"/>
            <a:ext cx="6066898" cy="5798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319" y="4260502"/>
            <a:ext cx="66921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LƯU Ý : DÁN TÂM CỦA 2  HÌNH TRÒN</a:t>
            </a:r>
          </a:p>
          <a:p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TRÙNG NHAU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11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F3B6B6F-6EC3-D102-794D-BF031E47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F254E15-D686-59C9-8DF4-841AF101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5E5AFB8-8654-D9BB-F7C7-383261FCB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  <p:pic>
        <p:nvPicPr>
          <p:cNvPr id="5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10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5380EE3-A5FD-3135-CA31-93D27E2A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41" y="2743200"/>
            <a:ext cx="6248461" cy="221674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45DCEFE-3107-366B-56FE-35C5DEFB5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38" y="-95434"/>
            <a:ext cx="1524000" cy="1765987"/>
          </a:xfrm>
          <a:prstGeom prst="rect">
            <a:avLst/>
          </a:prstGeom>
        </p:spPr>
      </p:pic>
      <p:pic>
        <p:nvPicPr>
          <p:cNvPr id="5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492025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887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79E5F51-E5B1-F9E1-9EB0-E74B64DC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5A7D9D2-2C48-627C-3903-E58C4B939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F37F314-48E2-7160-A1A3-E6CDA637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1988629-BC97-21FE-078B-5B4D33F51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  <p:pic>
        <p:nvPicPr>
          <p:cNvPr id="8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  <p:pic>
        <p:nvPicPr>
          <p:cNvPr id="9" name="Picture 2" descr="Anh dep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0"/>
            <a:ext cx="1492025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27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prstClr val="white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5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xmlns="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18" y="152400"/>
            <a:ext cx="2270919" cy="21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xmlns="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838" y="0"/>
            <a:ext cx="1828800" cy="169830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719" y="1752600"/>
            <a:ext cx="10898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</a:rPr>
              <a:t>BÀI 8. LÀM BIỂN BÁO GIAO THÔNG ( TIẾT 3)</a:t>
            </a:r>
            <a:endParaRPr lang="en-US" sz="4000" dirty="0">
              <a:solidFill>
                <a:srgbClr val="3333FF"/>
              </a:solidFill>
            </a:endParaRPr>
          </a:p>
        </p:txBody>
      </p:sp>
      <p:pic>
        <p:nvPicPr>
          <p:cNvPr id="3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3E2A8C-7F79-A8BF-54DE-694712F3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8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42719" y="237423"/>
            <a:ext cx="8289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 bị vật liệu và dụng cụ.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639" y="1143000"/>
            <a:ext cx="16108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Dựa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Hãy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những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DB54450-287B-F204-ED97-DD16CC31C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6884" r="9652" b="8027"/>
          <a:stretch/>
        </p:blipFill>
        <p:spPr>
          <a:xfrm>
            <a:off x="13871" y="2438400"/>
            <a:ext cx="16248897" cy="5062716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91DF230F-8E58-3863-70E3-474542E440CA}"/>
              </a:ext>
            </a:extLst>
          </p:cNvPr>
          <p:cNvGrpSpPr/>
          <p:nvPr/>
        </p:nvGrpSpPr>
        <p:grpSpPr>
          <a:xfrm>
            <a:off x="4831239" y="7014556"/>
            <a:ext cx="5334001" cy="1881448"/>
            <a:chOff x="0" y="0"/>
            <a:chExt cx="3352808" cy="1182626"/>
          </a:xfrm>
        </p:grpSpPr>
        <p:grpSp>
          <p:nvGrpSpPr>
            <p:cNvPr id="5" name="Google Shape;317;p26">
              <a:extLst>
                <a:ext uri="{FF2B5EF4-FFF2-40B4-BE49-F238E27FC236}">
                  <a16:creationId xmlns:a16="http://schemas.microsoft.com/office/drawing/2014/main" xmlns="" id="{9631CD74-E0B1-21CC-3B06-C5917ABED600}"/>
                </a:ext>
              </a:extLst>
            </p:cNvPr>
            <p:cNvGrpSpPr/>
            <p:nvPr/>
          </p:nvGrpSpPr>
          <p:grpSpPr>
            <a:xfrm>
              <a:off x="0" y="0"/>
              <a:ext cx="3352808" cy="1182626"/>
              <a:chOff x="267726" y="0"/>
              <a:chExt cx="3352808" cy="1182626"/>
            </a:xfrm>
          </p:grpSpPr>
          <p:pic>
            <p:nvPicPr>
              <p:cNvPr id="7" name="Google Shape;318;p26">
                <a:extLst>
                  <a:ext uri="{FF2B5EF4-FFF2-40B4-BE49-F238E27FC236}">
                    <a16:creationId xmlns:a16="http://schemas.microsoft.com/office/drawing/2014/main" xmlns="" id="{E073C4C9-F07F-D764-83F6-22F23FE9863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Google Shape;319;p26">
                <a:extLst>
                  <a:ext uri="{FF2B5EF4-FFF2-40B4-BE49-F238E27FC236}">
                    <a16:creationId xmlns:a16="http://schemas.microsoft.com/office/drawing/2014/main" xmlns="" id="{2097B1E7-E178-75E3-BC90-CB82FC5B3AD6}"/>
                  </a:ext>
                </a:extLst>
              </p:cNvPr>
              <p:cNvSpPr txBox="1"/>
              <p:nvPr/>
            </p:nvSpPr>
            <p:spPr>
              <a:xfrm>
                <a:off x="1450433" y="451690"/>
                <a:ext cx="2170101" cy="353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3200" b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Thảo luận nhóm</a:t>
                </a:r>
                <a:endParaRPr sz="10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6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xmlns="" id="{E1FEEC9B-8A36-9F0D-28A0-6299BB63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  <p:pic>
        <p:nvPicPr>
          <p:cNvPr id="11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05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 flipH="1">
            <a:off x="1813719" y="1524000"/>
            <a:ext cx="6133056" cy="58674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000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cần lựa chọn vật liệu phù hợp, sử dụng dụng cụ đúng cách và an toàn.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BA958E5-4737-B25E-AD76-BF658D1E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8919" y="2667000"/>
            <a:ext cx="4743525" cy="5496720"/>
          </a:xfrm>
          <a:prstGeom prst="rect">
            <a:avLst/>
          </a:prstGeom>
        </p:spPr>
      </p:pic>
      <p:pic>
        <p:nvPicPr>
          <p:cNvPr id="4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8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94" y="947916"/>
            <a:ext cx="157137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phận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chính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26666"/>
          <a:stretch/>
        </p:blipFill>
        <p:spPr bwMode="auto">
          <a:xfrm>
            <a:off x="10348119" y="2609293"/>
            <a:ext cx="2004002" cy="58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ong bóng Ý nghĩ: Hình đám mây 8">
            <a:extLst>
              <a:ext uri="{FF2B5EF4-FFF2-40B4-BE49-F238E27FC236}">
                <a16:creationId xmlns:a16="http://schemas.microsoft.com/office/drawing/2014/main" xmlns="" id="{5A1D3B42-D617-5EC5-F973-3C12FD745888}"/>
              </a:ext>
            </a:extLst>
          </p:cNvPr>
          <p:cNvSpPr/>
          <p:nvPr/>
        </p:nvSpPr>
        <p:spPr>
          <a:xfrm>
            <a:off x="6332185" y="2323237"/>
            <a:ext cx="3076329" cy="1754326"/>
          </a:xfrm>
          <a:prstGeom prst="cloudCallout">
            <a:avLst>
              <a:gd name="adj1" fmla="val -72278"/>
              <a:gd name="adj2" fmla="val 1882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Thảo luận nhóm</a:t>
            </a:r>
          </a:p>
        </p:txBody>
      </p:sp>
      <p:pic>
        <p:nvPicPr>
          <p:cNvPr id="11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45027"/>
          <a:stretch/>
        </p:blipFill>
        <p:spPr bwMode="auto">
          <a:xfrm>
            <a:off x="5242719" y="2609293"/>
            <a:ext cx="2004002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2678" y="5486400"/>
            <a:ext cx="414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</a:rPr>
              <a:t>SẢN PHẨM MẪU</a:t>
            </a:r>
            <a:endParaRPr lang="en-US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14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10055</TotalTime>
  <Words>207</Words>
  <Application>Microsoft Office PowerPoint</Application>
  <PresentationFormat>Custom</PresentationFormat>
  <Paragraphs>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Techsi.vn</cp:lastModifiedBy>
  <cp:revision>1205</cp:revision>
  <dcterms:created xsi:type="dcterms:W3CDTF">2008-09-09T22:52:10Z</dcterms:created>
  <dcterms:modified xsi:type="dcterms:W3CDTF">2025-02-26T08:44:46Z</dcterms:modified>
  <cp:category>9Slide.vn</cp:category>
</cp:coreProperties>
</file>