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21" r:id="rId4"/>
  </p:sldMasterIdLst>
  <p:notesMasterIdLst>
    <p:notesMasterId r:id="rId22"/>
  </p:notesMasterIdLst>
  <p:sldIdLst>
    <p:sldId id="337" r:id="rId5"/>
    <p:sldId id="264" r:id="rId6"/>
    <p:sldId id="291" r:id="rId7"/>
    <p:sldId id="292" r:id="rId8"/>
    <p:sldId id="304" r:id="rId9"/>
    <p:sldId id="2647" r:id="rId10"/>
    <p:sldId id="2648" r:id="rId11"/>
    <p:sldId id="2649" r:id="rId12"/>
    <p:sldId id="2638" r:id="rId13"/>
    <p:sldId id="2640" r:id="rId14"/>
    <p:sldId id="2641" r:id="rId15"/>
    <p:sldId id="2639" r:id="rId16"/>
    <p:sldId id="2642" r:id="rId17"/>
    <p:sldId id="2650" r:id="rId18"/>
    <p:sldId id="2644" r:id="rId19"/>
    <p:sldId id="2646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FB42-A1B1-40D9-A0B1-D7AD0E6AB5A7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E002-A179-4C14-865D-6B75BD35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6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9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17875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libaba PuHuiTi" pitchFamily="18" charset="-122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17875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2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4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5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39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67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5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873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81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29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81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32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1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061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764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864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286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444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023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2494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5964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768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413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08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7527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123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8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3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B7F3FFE4-25A6-4596-9B8F-8784DE83F07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1" y="152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F0729DF-1B6B-4E15-B585-3A70C05C8A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5" y="145774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0DA31F2E-F20A-48C5-B67A-E2770A18C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27" y="153367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B7424D-443F-46B1-9B5A-C50E3311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908" y="2446311"/>
            <a:ext cx="854733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C3366C-A217-49C0-9B7B-5AFA28331BAA}"/>
              </a:ext>
            </a:extLst>
          </p:cNvPr>
          <p:cNvSpPr txBox="1"/>
          <p:nvPr/>
        </p:nvSpPr>
        <p:spPr>
          <a:xfrm>
            <a:off x="2343150" y="560667"/>
            <a:ext cx="9201149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phù hợp với mỗi lời giải nghĩa dưới đây: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1A83D7-6507-4BC7-9972-5E30A9EF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07" y="1465897"/>
            <a:ext cx="7119938" cy="1744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2D2CD7-1043-4BEA-A861-7D56D076992C}"/>
              </a:ext>
            </a:extLst>
          </p:cNvPr>
          <p:cNvSpPr txBox="1"/>
          <p:nvPr/>
        </p:nvSpPr>
        <p:spPr>
          <a:xfrm>
            <a:off x="1495425" y="3533775"/>
            <a:ext cx="1002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chín thức ăn trong dầu, mỡ đun sôi.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</p:spTree>
    <p:extLst>
      <p:ext uri="{BB962C8B-B14F-4D97-AF65-F5344CB8AC3E}">
        <p14:creationId xmlns:p14="http://schemas.microsoft.com/office/powerpoint/2010/main" val="22244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6513C8-B9D0-49F8-888A-B2443D1B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38187"/>
            <a:ext cx="1709091" cy="1585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9A7493-B49E-423B-AFC2-C6E2EB0B4548}"/>
              </a:ext>
            </a:extLst>
          </p:cNvPr>
          <p:cNvSpPr txBox="1"/>
          <p:nvPr/>
        </p:nvSpPr>
        <p:spPr>
          <a:xfrm>
            <a:off x="2743199" y="1263134"/>
            <a:ext cx="869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chín thức ăn trong dầu, mỡ đun sôi.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9B3410-F7EE-44E5-BB71-97BD379F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2738437"/>
            <a:ext cx="1633538" cy="14536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2773A9-AA51-449A-B43D-1742E8FCFA73}"/>
              </a:ext>
            </a:extLst>
          </p:cNvPr>
          <p:cNvSpPr txBox="1"/>
          <p:nvPr/>
        </p:nvSpPr>
        <p:spPr>
          <a:xfrm>
            <a:off x="2743199" y="2682359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2AD2605-3133-4F61-B616-F1BF7F308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4486275"/>
            <a:ext cx="1693164" cy="1676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0C61DFD-2E13-4888-A387-4D13130D6FC6}"/>
              </a:ext>
            </a:extLst>
          </p:cNvPr>
          <p:cNvSpPr txBox="1"/>
          <p:nvPr/>
        </p:nvSpPr>
        <p:spPr>
          <a:xfrm>
            <a:off x="2752724" y="4558784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4917439" y="1769250"/>
            <a:ext cx="6770255" cy="1659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133" dirty="0">
                <a:solidFill>
                  <a:srgbClr val="F92D67"/>
                </a:solidFill>
                <a:latin typeface="Sriracha"/>
              </a:rPr>
              <a:t>3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.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Làm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bài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tập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a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hoặc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3717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C3366C-A217-49C0-9B7B-5AFA28331BAA}"/>
              </a:ext>
            </a:extLst>
          </p:cNvPr>
          <p:cNvSpPr txBox="1"/>
          <p:nvPr/>
        </p:nvSpPr>
        <p:spPr>
          <a:xfrm>
            <a:off x="2357755" y="484467"/>
            <a:ext cx="10302241" cy="71508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0CE7ED-F8A8-4533-89C0-C06EB11B44D1}"/>
              </a:ext>
            </a:extLst>
          </p:cNvPr>
          <p:cNvSpPr txBox="1"/>
          <p:nvPr/>
        </p:nvSpPr>
        <p:spPr>
          <a:xfrm>
            <a:off x="1247774" y="1612464"/>
            <a:ext cx="9763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Trong khu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ià có một cây sồi to, cành lá xum xuê che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ợp cả một góc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ừng. Cây sồi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ất kiêu ngạo về vóc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áng và sức mạnh của mình. Trong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 có nhiều loài chim nhưng cây sồi thì chỉ thích kết bạn với các loài chim xinh đẹp và hót hay như họa mi, sơn ca,…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5D65EC-5864-415C-B15C-59021F6712AC}"/>
              </a:ext>
            </a:extLst>
          </p:cNvPr>
          <p:cNvSpPr/>
          <p:nvPr/>
        </p:nvSpPr>
        <p:spPr>
          <a:xfrm>
            <a:off x="3657600" y="176212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FC15D8-EC39-4A94-A9FA-1EDAE7B65767}"/>
              </a:ext>
            </a:extLst>
          </p:cNvPr>
          <p:cNvSpPr/>
          <p:nvPr/>
        </p:nvSpPr>
        <p:spPr>
          <a:xfrm>
            <a:off x="4667250" y="17811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5B606B-2CEB-4114-998A-A95F9E6E952B}"/>
              </a:ext>
            </a:extLst>
          </p:cNvPr>
          <p:cNvSpPr/>
          <p:nvPr/>
        </p:nvSpPr>
        <p:spPr>
          <a:xfrm>
            <a:off x="2828925" y="232410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A602DE-4F3F-42E8-9A16-BD212E352B72}"/>
              </a:ext>
            </a:extLst>
          </p:cNvPr>
          <p:cNvSpPr/>
          <p:nvPr/>
        </p:nvSpPr>
        <p:spPr>
          <a:xfrm>
            <a:off x="5829300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45FC633-BC33-4E45-9F2E-9AEE35CE65F8}"/>
              </a:ext>
            </a:extLst>
          </p:cNvPr>
          <p:cNvSpPr/>
          <p:nvPr/>
        </p:nvSpPr>
        <p:spPr>
          <a:xfrm>
            <a:off x="8410575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86C4CA-5221-47EA-9F47-06ECE31B21D1}"/>
              </a:ext>
            </a:extLst>
          </p:cNvPr>
          <p:cNvSpPr/>
          <p:nvPr/>
        </p:nvSpPr>
        <p:spPr>
          <a:xfrm>
            <a:off x="2647950" y="28479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72985FA-D7BA-4583-9E40-82205B953463}"/>
              </a:ext>
            </a:extLst>
          </p:cNvPr>
          <p:cNvSpPr/>
          <p:nvPr/>
        </p:nvSpPr>
        <p:spPr>
          <a:xfrm>
            <a:off x="9382125" y="28384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C3366C-A217-49C0-9B7B-5AFA28331BAA}"/>
              </a:ext>
            </a:extLst>
          </p:cNvPr>
          <p:cNvSpPr txBox="1"/>
          <p:nvPr/>
        </p:nvSpPr>
        <p:spPr>
          <a:xfrm>
            <a:off x="781051" y="484467"/>
            <a:ext cx="11210924" cy="17877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Quan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3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602DDD-ECC1-4313-836D-D12F872D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225" y="2043289"/>
            <a:ext cx="4617312" cy="41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55416D2-6A09-4A47-8E81-93A3B2C81741}"/>
              </a:ext>
            </a:extLst>
          </p:cNvPr>
          <p:cNvSpPr/>
          <p:nvPr/>
        </p:nvSpPr>
        <p:spPr>
          <a:xfrm>
            <a:off x="952500" y="792480"/>
            <a:ext cx="969645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AB934AA-9308-446C-A2D8-E7B02C2563DF}"/>
              </a:ext>
            </a:extLst>
          </p:cNvPr>
          <p:cNvSpPr txBox="1"/>
          <p:nvPr/>
        </p:nvSpPr>
        <p:spPr>
          <a:xfrm>
            <a:off x="608333" y="232987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F5C30A-4A3B-4A61-A30D-DF134DC3E6F4}"/>
              </a:ext>
            </a:extLst>
          </p:cNvPr>
          <p:cNvSpPr txBox="1"/>
          <p:nvPr/>
        </p:nvSpPr>
        <p:spPr>
          <a:xfrm>
            <a:off x="2477772" y="233495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9A6C20-623C-4F2C-AC27-A98061B4E3F8}"/>
              </a:ext>
            </a:extLst>
          </p:cNvPr>
          <p:cNvSpPr txBox="1"/>
          <p:nvPr/>
        </p:nvSpPr>
        <p:spPr>
          <a:xfrm>
            <a:off x="4219577" y="234956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C7CCA14-E188-4DC6-A3B8-8C4F5C7F9EE1}"/>
              </a:ext>
            </a:extLst>
          </p:cNvPr>
          <p:cNvSpPr txBox="1"/>
          <p:nvPr/>
        </p:nvSpPr>
        <p:spPr>
          <a:xfrm>
            <a:off x="5419727" y="234956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D25EF9-66B1-408A-9EDE-E44E45DDD149}"/>
              </a:ext>
            </a:extLst>
          </p:cNvPr>
          <p:cNvSpPr txBox="1"/>
          <p:nvPr/>
        </p:nvSpPr>
        <p:spPr>
          <a:xfrm>
            <a:off x="6486527" y="23209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78E5791-6FB6-4B42-B5FB-720746C18D14}"/>
              </a:ext>
            </a:extLst>
          </p:cNvPr>
          <p:cNvSpPr txBox="1"/>
          <p:nvPr/>
        </p:nvSpPr>
        <p:spPr>
          <a:xfrm>
            <a:off x="8982077" y="22828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380D47E-77B8-4FEF-8B74-F0F907FB527E}"/>
              </a:ext>
            </a:extLst>
          </p:cNvPr>
          <p:cNvSpPr txBox="1"/>
          <p:nvPr/>
        </p:nvSpPr>
        <p:spPr>
          <a:xfrm>
            <a:off x="9886952" y="226383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7AF4EB-AA11-427C-8F91-25B45C043875}"/>
              </a:ext>
            </a:extLst>
          </p:cNvPr>
          <p:cNvSpPr/>
          <p:nvPr/>
        </p:nvSpPr>
        <p:spPr>
          <a:xfrm>
            <a:off x="942975" y="3059430"/>
            <a:ext cx="969645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7C41D49-1D3A-47E1-AD1F-DE03B3109C0B}"/>
              </a:ext>
            </a:extLst>
          </p:cNvPr>
          <p:cNvSpPr txBox="1"/>
          <p:nvPr/>
        </p:nvSpPr>
        <p:spPr>
          <a:xfrm>
            <a:off x="1989458" y="464445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DAE1062-06FE-48AB-937E-D2E06F9E6450}"/>
              </a:ext>
            </a:extLst>
          </p:cNvPr>
          <p:cNvSpPr txBox="1"/>
          <p:nvPr/>
        </p:nvSpPr>
        <p:spPr>
          <a:xfrm>
            <a:off x="3849372" y="461143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65BAB7-35E9-4102-AD56-C32BF479F740}"/>
              </a:ext>
            </a:extLst>
          </p:cNvPr>
          <p:cNvSpPr txBox="1"/>
          <p:nvPr/>
        </p:nvSpPr>
        <p:spPr>
          <a:xfrm>
            <a:off x="6219827" y="46450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Hoẵng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0AC73BD-4160-4436-B7ED-D3BD80FB25BC}"/>
              </a:ext>
            </a:extLst>
          </p:cNvPr>
          <p:cNvSpPr txBox="1"/>
          <p:nvPr/>
        </p:nvSpPr>
        <p:spPr>
          <a:xfrm>
            <a:off x="7867652" y="463556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B93664-F18F-42B1-A1DC-4C0534522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49" y="2286000"/>
            <a:ext cx="10178280" cy="141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571446-37E3-4709-A548-D6D86A4CC833}"/>
              </a:ext>
            </a:extLst>
          </p:cNvPr>
          <p:cNvSpPr txBox="1"/>
          <p:nvPr/>
        </p:nvSpPr>
        <p:spPr>
          <a:xfrm>
            <a:off x="5038725" y="609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5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rPr>
              <a:t>LOGO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3066ED-C1B7-41DA-BB5A-DB7752AC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03" y="2219828"/>
            <a:ext cx="896799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1. Nghe –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972850-D608-4B3E-8946-392C96ACC6B6}"/>
              </a:ext>
            </a:extLst>
          </p:cNvPr>
          <p:cNvSpPr txBox="1"/>
          <p:nvPr/>
        </p:nvSpPr>
        <p:spPr>
          <a:xfrm>
            <a:off x="1200150" y="1544320"/>
            <a:ext cx="982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Tôi sẽ trả lời câu hỏi của bạn sau khi mặt trời lặn nhé!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Mặt trời lặn, chúng đi đến tổ kiến.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Hôm nay là ngày thế nào hả bác kiến đáng kính?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Hôm này là một ngày tuyệt đẹp! Tôi đã làm việc rất tốt và bây giờ có thể nghỉ ngơi thoải mái.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88BA50-CBEB-4C48-8CFB-FDDCF359DF7D}"/>
              </a:ext>
            </a:extLst>
          </p:cNvPr>
          <p:cNvSpPr txBox="1"/>
          <p:nvPr/>
        </p:nvSpPr>
        <p:spPr>
          <a:xfrm>
            <a:off x="1986844" y="661629"/>
            <a:ext cx="7956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sp>
        <p:nvSpPr>
          <p:cNvPr id="9" name="Google Shape;5317;p41">
            <a:extLst>
              <a:ext uri="{FF2B5EF4-FFF2-40B4-BE49-F238E27FC236}">
                <a16:creationId xmlns:a16="http://schemas.microsoft.com/office/drawing/2014/main" xmlns="" id="{B815B797-45D0-4CAD-B698-343E9477D47D}"/>
              </a:ext>
            </a:extLst>
          </p:cNvPr>
          <p:cNvSpPr txBox="1">
            <a:spLocks/>
          </p:cNvSpPr>
          <p:nvPr/>
        </p:nvSpPr>
        <p:spPr>
          <a:xfrm>
            <a:off x="1200967" y="251467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10" name="Google Shape;5317;p41">
            <a:extLst>
              <a:ext uri="{FF2B5EF4-FFF2-40B4-BE49-F238E27FC236}">
                <a16:creationId xmlns:a16="http://schemas.microsoft.com/office/drawing/2014/main" xmlns="" id="{A0C46FCC-E606-4F75-9E77-FE33C28B03F5}"/>
              </a:ext>
            </a:extLst>
          </p:cNvPr>
          <p:cNvSpPr txBox="1">
            <a:spLocks/>
          </p:cNvSpPr>
          <p:nvPr/>
        </p:nvSpPr>
        <p:spPr>
          <a:xfrm>
            <a:off x="1223392" y="351050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4971A0-B49C-4DD7-9085-03605990FE69}"/>
              </a:ext>
            </a:extLst>
          </p:cNvPr>
          <p:cNvGrpSpPr/>
          <p:nvPr/>
        </p:nvGrpSpPr>
        <p:grpSpPr>
          <a:xfrm>
            <a:off x="1223392" y="1489811"/>
            <a:ext cx="10067016" cy="783365"/>
            <a:chOff x="550985" y="288470"/>
            <a:chExt cx="10070123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37DA81D8-363A-42A9-8452-9EE1018118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xmlns="" id="{1CE998B5-E5FA-497E-A1BF-1B08BCD1A0AA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Đọc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thầm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đoạn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văn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và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thực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hiện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yêu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cầu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xmlns="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xmlns="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xmlns="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5A408FE-9E6E-48C0-8054-31508689E8CA}"/>
              </a:ext>
            </a:extLst>
          </p:cNvPr>
          <p:cNvSpPr/>
          <p:nvPr/>
        </p:nvSpPr>
        <p:spPr>
          <a:xfrm>
            <a:off x="5359621" y="3716943"/>
            <a:ext cx="147277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xmlns="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xmlns="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xmlns="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xmlns="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xmlns="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5A408FE-9E6E-48C0-8054-31508689E8CA}"/>
              </a:ext>
            </a:extLst>
          </p:cNvPr>
          <p:cNvSpPr/>
          <p:nvPr/>
        </p:nvSpPr>
        <p:spPr>
          <a:xfrm>
            <a:off x="5307173" y="3716943"/>
            <a:ext cx="157767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lặn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xmlns="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lặn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xmlns="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xmlns="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xmlns="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xmlns="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5A408FE-9E6E-48C0-8054-31508689E8CA}"/>
              </a:ext>
            </a:extLst>
          </p:cNvPr>
          <p:cNvSpPr/>
          <p:nvPr/>
        </p:nvSpPr>
        <p:spPr>
          <a:xfrm>
            <a:off x="4751733" y="3716943"/>
            <a:ext cx="268855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xmlns="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tuyệt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xmlns="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xmlns="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xmlns="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xmlns="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5A408FE-9E6E-48C0-8054-31508689E8CA}"/>
              </a:ext>
            </a:extLst>
          </p:cNvPr>
          <p:cNvSpPr/>
          <p:nvPr/>
        </p:nvSpPr>
        <p:spPr>
          <a:xfrm>
            <a:off x="5364851" y="3716943"/>
            <a:ext cx="1462323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xmlns="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rất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xmlns="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đánh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endParaRPr kumimoji="0" lang="en-US" sz="2799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Sai không quá </a:t>
              </a:r>
              <a:r>
                <a:rPr kumimoji="0" lang="fi-FI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lỗi </a:t>
              </a: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rõ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ràng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sạch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đẹp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xmlns="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xmlns="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xmlns="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xmlns="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xmlns="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xmlns="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xmlns="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xmlns="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xmlns="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072C5764-E3E5-47DB-A6CA-2D7C55A0B602}" vid="{B8EEDAA0-B667-4F93-AD67-DE2A39DAA80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428</Words>
  <Application>Microsoft Office PowerPoint</Application>
  <PresentationFormat>Custom</PresentationFormat>
  <Paragraphs>62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Theme1</vt:lpstr>
      <vt:lpstr>1_Office Theme</vt:lpstr>
      <vt:lpstr>Office 主题​​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17</cp:revision>
  <dcterms:created xsi:type="dcterms:W3CDTF">2022-11-26T08:30:20Z</dcterms:created>
  <dcterms:modified xsi:type="dcterms:W3CDTF">2025-03-10T05:52:25Z</dcterms:modified>
</cp:coreProperties>
</file>