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  <p:sldMasterId id="2147483710" r:id="rId5"/>
    <p:sldMasterId id="2147483723" r:id="rId6"/>
    <p:sldMasterId id="2147483742" r:id="rId7"/>
  </p:sldMasterIdLst>
  <p:notesMasterIdLst>
    <p:notesMasterId r:id="rId32"/>
  </p:notesMasterIdLst>
  <p:sldIdLst>
    <p:sldId id="314" r:id="rId8"/>
    <p:sldId id="257" r:id="rId9"/>
    <p:sldId id="2631" r:id="rId10"/>
    <p:sldId id="2632" r:id="rId11"/>
    <p:sldId id="2633" r:id="rId12"/>
    <p:sldId id="316" r:id="rId13"/>
    <p:sldId id="295" r:id="rId14"/>
    <p:sldId id="291" r:id="rId15"/>
    <p:sldId id="728" r:id="rId16"/>
    <p:sldId id="732" r:id="rId17"/>
    <p:sldId id="733" r:id="rId18"/>
    <p:sldId id="735" r:id="rId19"/>
    <p:sldId id="729" r:id="rId20"/>
    <p:sldId id="737" r:id="rId21"/>
    <p:sldId id="738" r:id="rId22"/>
    <p:sldId id="2634" r:id="rId23"/>
    <p:sldId id="3847" r:id="rId24"/>
    <p:sldId id="3848" r:id="rId25"/>
    <p:sldId id="3849" r:id="rId26"/>
    <p:sldId id="3850" r:id="rId27"/>
    <p:sldId id="3851" r:id="rId28"/>
    <p:sldId id="741" r:id="rId29"/>
    <p:sldId id="296" r:id="rId30"/>
    <p:sldId id="74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CA602-C940-474C-91DF-A13437361BE6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6C721-5E6A-4BF1-A765-82DC9A51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3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0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GV CLICK CHUỘT VÀO NÚT “QUAY VỀ” ĐỂ TRỞ VỀ SLIDE BAN ĐẦU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06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GV CLICK CHUỘT VÀO NÚT “QUAY VỀ” ĐỂ TRỞ VỀ SLIDE BAN ĐẦU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52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GV CLICK CHUỘT VÀO NÚT “QUAY VỀ” ĐỂ TRỞ VỀ SLIDE BAN ĐẦU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1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7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/>
        </p:blipFill>
        <p:spPr>
          <a:xfrm>
            <a:off x="-1" y="-100483"/>
            <a:ext cx="12369521" cy="69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6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9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1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defRPr lang="vi-VN" sz="6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 dirty="0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21918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6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78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1">
              <a:t>3/12/2023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4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CE1DA07A-9201-4B4B-BAF2-015AFA30F520}" type="datetime1">
              <a:t>3/12/2023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1097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E583DDF-CA54-461A-A486-592D2374C532}" type="datetimeFigureOut">
              <a:rPr lang="en-US" smtClean="0"/>
              <a:pPr/>
              <a:t>06/03/2025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11215" y="757737"/>
            <a:ext cx="11169569" cy="5702401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6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67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7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91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/>
        </p:blipFill>
        <p:spPr>
          <a:xfrm>
            <a:off x="-1" y="-100483"/>
            <a:ext cx="12369521" cy="69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36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1D9E3B6-179C-413C-A203-7B0444FC16DF}"/>
              </a:ext>
            </a:extLst>
          </p:cNvPr>
          <p:cNvSpPr/>
          <p:nvPr userDrawn="1"/>
        </p:nvSpPr>
        <p:spPr>
          <a:xfrm>
            <a:off x="246743" y="365125"/>
            <a:ext cx="11524343" cy="6127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71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86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ãi Biển Văn Chương đơn Giản Ảnh Nền, Nước Biển, Màu Xanh, Biển Hình nền  Vector để tải xuống miễn ph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6615" y="836511"/>
            <a:ext cx="11169569" cy="5702401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96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79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55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1886466-2EBA-4C8E-A249-C34FE2500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3"/>
          <a:stretch/>
        </p:blipFill>
        <p:spPr>
          <a:xfrm>
            <a:off x="-1587" y="5230854"/>
            <a:ext cx="12192000" cy="21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4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42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1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05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3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defRPr lang="vi-VN" sz="6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 dirty="0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29161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80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69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1">
              <a:t>3/12/2023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0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ãi Biển Văn Chương đơn Giản Ảnh Nền, Nước Biển, Màu Xanh, Biển Hình nền  Vector để tải xuống miễn ph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6615" y="836511"/>
            <a:ext cx="11169569" cy="5702401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0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CE1DA07A-9201-4B4B-BAF2-015AFA30F520}" type="datetime1">
              <a:t>3/12/2023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5421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E583DDF-CA54-461A-A486-592D2374C532}" type="datetimeFigureOut">
              <a:rPr lang="en-US" smtClean="0"/>
              <a:pPr/>
              <a:t>06/03/2025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10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08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98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85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3/12/2023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52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/>
        </p:blipFill>
        <p:spPr>
          <a:xfrm>
            <a:off x="-1" y="-100483"/>
            <a:ext cx="12369521" cy="69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11215" y="757737"/>
            <a:ext cx="11169569" cy="5702401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5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4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ãi Biển Văn Chương đơn Giản Ảnh Nền, Nước Biển, Màu Xanh, Biển Hình nền  Vector để tải xuống miễn ph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6615" y="836511"/>
            <a:ext cx="11169569" cy="5702401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27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98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0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06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1886466-2EBA-4C8E-A249-C34FE2500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3"/>
          <a:stretch/>
        </p:blipFill>
        <p:spPr>
          <a:xfrm>
            <a:off x="-1587" y="5230854"/>
            <a:ext cx="12192000" cy="21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30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10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52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5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22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84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46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5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6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3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4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7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7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8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14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707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3710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0575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4354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168020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14085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891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171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1886466-2EBA-4C8E-A249-C34FE2500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3"/>
          <a:stretch/>
        </p:blipFill>
        <p:spPr>
          <a:xfrm>
            <a:off x="-1587" y="5230854"/>
            <a:ext cx="12192000" cy="21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F220E-26B8-466E-BF8A-B857E25FE5BD}" type="datetimeFigureOut">
              <a:rPr lang="en-US" smtClean="0"/>
              <a:t>06/03/2025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1FAB-FE1B-483E-A689-155B21EB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5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Slide.vn - 2019">
            <a:extLst>
              <a:ext uri="{FF2B5EF4-FFF2-40B4-BE49-F238E27FC236}">
                <a16:creationId xmlns:a16="http://schemas.microsoft.com/office/drawing/2014/main" xmlns="" id="{38CEFC9B-174E-4592-9A55-B0718940039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9020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2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9Slide.vn - 2019">
            <a:extLst>
              <a:ext uri="{FF2B5EF4-FFF2-40B4-BE49-F238E27FC236}">
                <a16:creationId xmlns:a16="http://schemas.microsoft.com/office/drawing/2014/main" xmlns="" id="{92E05E6F-2953-4693-84DE-FCD494E35D7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26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Hình tự d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Hình tự d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Hình tự d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99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8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4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5552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9.png"/><Relationship Id="rId1" Type="http://schemas.openxmlformats.org/officeDocument/2006/relationships/audio" Target="file:///C:\Users\Acer%20LaP\Downloads\nhacchuong.net_you-know-ill-go-get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2.jpeg"/><Relationship Id="rId4" Type="http://schemas.openxmlformats.org/officeDocument/2006/relationships/image" Target="../media/image20.emf"/><Relationship Id="rId9" Type="http://schemas.openxmlformats.org/officeDocument/2006/relationships/image" Target="../media/image21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image" Target="../media/image13.jpe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9.png"/><Relationship Id="rId1" Type="http://schemas.openxmlformats.org/officeDocument/2006/relationships/audio" Target="file:///C:\Users\Acer%20LaP\Downloads\nhacchuong.net_you-know-ill-go-get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20.emf"/><Relationship Id="rId15" Type="http://schemas.openxmlformats.org/officeDocument/2006/relationships/image" Target="../media/image18.jpeg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885E688A-FA5B-4E28-9CF2-459913917761}"/>
              </a:ext>
            </a:extLst>
          </p:cNvPr>
          <p:cNvSpPr/>
          <p:nvPr/>
        </p:nvSpPr>
        <p:spPr>
          <a:xfrm>
            <a:off x="1333500" y="545631"/>
            <a:ext cx="4648200" cy="1587969"/>
          </a:xfrm>
          <a:custGeom>
            <a:avLst/>
            <a:gdLst>
              <a:gd name="connsiteX0" fmla="*/ 0 w 4648200"/>
              <a:gd name="connsiteY0" fmla="*/ 264667 h 1587969"/>
              <a:gd name="connsiteX1" fmla="*/ 264667 w 4648200"/>
              <a:gd name="connsiteY1" fmla="*/ 0 h 1587969"/>
              <a:gd name="connsiteX2" fmla="*/ 774700 w 4648200"/>
              <a:gd name="connsiteY2" fmla="*/ 0 h 1587969"/>
              <a:gd name="connsiteX3" fmla="*/ 774700 w 4648200"/>
              <a:gd name="connsiteY3" fmla="*/ 0 h 1587969"/>
              <a:gd name="connsiteX4" fmla="*/ 1936750 w 4648200"/>
              <a:gd name="connsiteY4" fmla="*/ 0 h 1587969"/>
              <a:gd name="connsiteX5" fmla="*/ 4383533 w 4648200"/>
              <a:gd name="connsiteY5" fmla="*/ 0 h 1587969"/>
              <a:gd name="connsiteX6" fmla="*/ 4648200 w 4648200"/>
              <a:gd name="connsiteY6" fmla="*/ 264667 h 1587969"/>
              <a:gd name="connsiteX7" fmla="*/ 4648200 w 4648200"/>
              <a:gd name="connsiteY7" fmla="*/ 926315 h 1587969"/>
              <a:gd name="connsiteX8" fmla="*/ 4648200 w 4648200"/>
              <a:gd name="connsiteY8" fmla="*/ 926315 h 1587969"/>
              <a:gd name="connsiteX9" fmla="*/ 4648200 w 4648200"/>
              <a:gd name="connsiteY9" fmla="*/ 1323308 h 1587969"/>
              <a:gd name="connsiteX10" fmla="*/ 4648200 w 4648200"/>
              <a:gd name="connsiteY10" fmla="*/ 1323302 h 1587969"/>
              <a:gd name="connsiteX11" fmla="*/ 4383533 w 4648200"/>
              <a:gd name="connsiteY11" fmla="*/ 1587969 h 1587969"/>
              <a:gd name="connsiteX12" fmla="*/ 1936750 w 4648200"/>
              <a:gd name="connsiteY12" fmla="*/ 1587969 h 1587969"/>
              <a:gd name="connsiteX13" fmla="*/ 587021 w 4648200"/>
              <a:gd name="connsiteY13" fmla="*/ 2125798 h 1587969"/>
              <a:gd name="connsiteX14" fmla="*/ 774700 w 4648200"/>
              <a:gd name="connsiteY14" fmla="*/ 1587969 h 1587969"/>
              <a:gd name="connsiteX15" fmla="*/ 264667 w 4648200"/>
              <a:gd name="connsiteY15" fmla="*/ 1587969 h 1587969"/>
              <a:gd name="connsiteX16" fmla="*/ 0 w 4648200"/>
              <a:gd name="connsiteY16" fmla="*/ 1323302 h 1587969"/>
              <a:gd name="connsiteX17" fmla="*/ 0 w 4648200"/>
              <a:gd name="connsiteY17" fmla="*/ 1323308 h 1587969"/>
              <a:gd name="connsiteX18" fmla="*/ 0 w 4648200"/>
              <a:gd name="connsiteY18" fmla="*/ 926315 h 1587969"/>
              <a:gd name="connsiteX19" fmla="*/ 0 w 4648200"/>
              <a:gd name="connsiteY19" fmla="*/ 926315 h 1587969"/>
              <a:gd name="connsiteX20" fmla="*/ 0 w 4648200"/>
              <a:gd name="connsiteY20" fmla="*/ 264667 h 158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8200" h="1587969" fill="none" extrusionOk="0">
                <a:moveTo>
                  <a:pt x="0" y="264667"/>
                </a:moveTo>
                <a:cubicBezTo>
                  <a:pt x="-4591" y="108970"/>
                  <a:pt x="116258" y="18204"/>
                  <a:pt x="264667" y="0"/>
                </a:cubicBezTo>
                <a:cubicBezTo>
                  <a:pt x="414067" y="-24054"/>
                  <a:pt x="708217" y="13366"/>
                  <a:pt x="774700" y="0"/>
                </a:cubicBezTo>
                <a:lnTo>
                  <a:pt x="774700" y="0"/>
                </a:lnTo>
                <a:cubicBezTo>
                  <a:pt x="1099500" y="85579"/>
                  <a:pt x="1634715" y="-60642"/>
                  <a:pt x="1936750" y="0"/>
                </a:cubicBezTo>
                <a:cubicBezTo>
                  <a:pt x="3013266" y="-78244"/>
                  <a:pt x="3368953" y="115028"/>
                  <a:pt x="4383533" y="0"/>
                </a:cubicBezTo>
                <a:cubicBezTo>
                  <a:pt x="4516524" y="-2140"/>
                  <a:pt x="4639222" y="117762"/>
                  <a:pt x="4648200" y="264667"/>
                </a:cubicBezTo>
                <a:cubicBezTo>
                  <a:pt x="4696458" y="543292"/>
                  <a:pt x="4659558" y="710827"/>
                  <a:pt x="4648200" y="926315"/>
                </a:cubicBezTo>
                <a:lnTo>
                  <a:pt x="4648200" y="926315"/>
                </a:lnTo>
                <a:cubicBezTo>
                  <a:pt x="4622034" y="1119507"/>
                  <a:pt x="4673481" y="1263229"/>
                  <a:pt x="4648200" y="1323308"/>
                </a:cubicBezTo>
                <a:lnTo>
                  <a:pt x="4648200" y="1323302"/>
                </a:lnTo>
                <a:cubicBezTo>
                  <a:pt x="4659778" y="1480552"/>
                  <a:pt x="4505186" y="1584141"/>
                  <a:pt x="4383533" y="1587969"/>
                </a:cubicBezTo>
                <a:cubicBezTo>
                  <a:pt x="3829367" y="1643522"/>
                  <a:pt x="2768892" y="1565498"/>
                  <a:pt x="1936750" y="1587969"/>
                </a:cubicBezTo>
                <a:cubicBezTo>
                  <a:pt x="1582826" y="1841539"/>
                  <a:pt x="959586" y="2039262"/>
                  <a:pt x="587021" y="2125798"/>
                </a:cubicBezTo>
                <a:cubicBezTo>
                  <a:pt x="631103" y="1898665"/>
                  <a:pt x="722975" y="1860465"/>
                  <a:pt x="774700" y="1587969"/>
                </a:cubicBezTo>
                <a:cubicBezTo>
                  <a:pt x="586023" y="1558015"/>
                  <a:pt x="323479" y="1597939"/>
                  <a:pt x="264667" y="1587969"/>
                </a:cubicBezTo>
                <a:cubicBezTo>
                  <a:pt x="119162" y="1558845"/>
                  <a:pt x="18691" y="1470045"/>
                  <a:pt x="0" y="1323302"/>
                </a:cubicBezTo>
                <a:lnTo>
                  <a:pt x="0" y="1323308"/>
                </a:lnTo>
                <a:cubicBezTo>
                  <a:pt x="-14554" y="1242865"/>
                  <a:pt x="-29805" y="1041122"/>
                  <a:pt x="0" y="926315"/>
                </a:cubicBezTo>
                <a:lnTo>
                  <a:pt x="0" y="926315"/>
                </a:lnTo>
                <a:cubicBezTo>
                  <a:pt x="37151" y="823129"/>
                  <a:pt x="27799" y="528303"/>
                  <a:pt x="0" y="264667"/>
                </a:cubicBezTo>
                <a:close/>
              </a:path>
              <a:path w="4648200" h="1587969" stroke="0" extrusionOk="0">
                <a:moveTo>
                  <a:pt x="0" y="264667"/>
                </a:moveTo>
                <a:cubicBezTo>
                  <a:pt x="14925" y="112507"/>
                  <a:pt x="108542" y="488"/>
                  <a:pt x="264667" y="0"/>
                </a:cubicBezTo>
                <a:cubicBezTo>
                  <a:pt x="388873" y="-40466"/>
                  <a:pt x="555138" y="-37562"/>
                  <a:pt x="774700" y="0"/>
                </a:cubicBezTo>
                <a:lnTo>
                  <a:pt x="774700" y="0"/>
                </a:lnTo>
                <a:cubicBezTo>
                  <a:pt x="1296051" y="37411"/>
                  <a:pt x="1625941" y="-72725"/>
                  <a:pt x="1936750" y="0"/>
                </a:cubicBezTo>
                <a:cubicBezTo>
                  <a:pt x="2727285" y="-154272"/>
                  <a:pt x="3314989" y="-5549"/>
                  <a:pt x="4383533" y="0"/>
                </a:cubicBezTo>
                <a:cubicBezTo>
                  <a:pt x="4514872" y="8266"/>
                  <a:pt x="4657061" y="117967"/>
                  <a:pt x="4648200" y="264667"/>
                </a:cubicBezTo>
                <a:cubicBezTo>
                  <a:pt x="4641878" y="409472"/>
                  <a:pt x="4707296" y="693526"/>
                  <a:pt x="4648200" y="926315"/>
                </a:cubicBezTo>
                <a:lnTo>
                  <a:pt x="4648200" y="926315"/>
                </a:lnTo>
                <a:cubicBezTo>
                  <a:pt x="4657062" y="1065173"/>
                  <a:pt x="4671698" y="1266494"/>
                  <a:pt x="4648200" y="1323308"/>
                </a:cubicBezTo>
                <a:lnTo>
                  <a:pt x="4648200" y="1323302"/>
                </a:lnTo>
                <a:cubicBezTo>
                  <a:pt x="4659601" y="1449351"/>
                  <a:pt x="4535550" y="1594076"/>
                  <a:pt x="4383533" y="1587969"/>
                </a:cubicBezTo>
                <a:cubicBezTo>
                  <a:pt x="3403035" y="1568142"/>
                  <a:pt x="2725080" y="1659675"/>
                  <a:pt x="1936750" y="1587969"/>
                </a:cubicBezTo>
                <a:cubicBezTo>
                  <a:pt x="1481058" y="1770386"/>
                  <a:pt x="1101323" y="2012785"/>
                  <a:pt x="587021" y="2125798"/>
                </a:cubicBezTo>
                <a:cubicBezTo>
                  <a:pt x="691159" y="1939570"/>
                  <a:pt x="684392" y="1737395"/>
                  <a:pt x="774700" y="1587969"/>
                </a:cubicBezTo>
                <a:cubicBezTo>
                  <a:pt x="559158" y="1556382"/>
                  <a:pt x="316592" y="1589451"/>
                  <a:pt x="264667" y="1587969"/>
                </a:cubicBezTo>
                <a:cubicBezTo>
                  <a:pt x="127684" y="1590874"/>
                  <a:pt x="3650" y="1483280"/>
                  <a:pt x="0" y="1323302"/>
                </a:cubicBezTo>
                <a:lnTo>
                  <a:pt x="0" y="1323308"/>
                </a:lnTo>
                <a:cubicBezTo>
                  <a:pt x="3141" y="1220064"/>
                  <a:pt x="-24443" y="1038669"/>
                  <a:pt x="0" y="926315"/>
                </a:cubicBezTo>
                <a:lnTo>
                  <a:pt x="0" y="926315"/>
                </a:lnTo>
                <a:cubicBezTo>
                  <a:pt x="-22358" y="663439"/>
                  <a:pt x="-34387" y="552199"/>
                  <a:pt x="0" y="26466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37371"/>
                      <a:gd name="adj2" fmla="val 8386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nhân số có bốn chữ số với số có một chữ số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14E3AA5E-5EA5-490C-924F-56F8366803B7}"/>
              </a:ext>
            </a:extLst>
          </p:cNvPr>
          <p:cNvSpPr/>
          <p:nvPr/>
        </p:nvSpPr>
        <p:spPr>
          <a:xfrm>
            <a:off x="7010400" y="1034479"/>
            <a:ext cx="4648200" cy="1480121"/>
          </a:xfrm>
          <a:custGeom>
            <a:avLst/>
            <a:gdLst>
              <a:gd name="connsiteX0" fmla="*/ 0 w 4648200"/>
              <a:gd name="connsiteY0" fmla="*/ 246692 h 1480121"/>
              <a:gd name="connsiteX1" fmla="*/ 246692 w 4648200"/>
              <a:gd name="connsiteY1" fmla="*/ 0 h 1480121"/>
              <a:gd name="connsiteX2" fmla="*/ 774700 w 4648200"/>
              <a:gd name="connsiteY2" fmla="*/ 0 h 1480121"/>
              <a:gd name="connsiteX3" fmla="*/ 774700 w 4648200"/>
              <a:gd name="connsiteY3" fmla="*/ 0 h 1480121"/>
              <a:gd name="connsiteX4" fmla="*/ 1936750 w 4648200"/>
              <a:gd name="connsiteY4" fmla="*/ 0 h 1480121"/>
              <a:gd name="connsiteX5" fmla="*/ 4401508 w 4648200"/>
              <a:gd name="connsiteY5" fmla="*/ 0 h 1480121"/>
              <a:gd name="connsiteX6" fmla="*/ 4648200 w 4648200"/>
              <a:gd name="connsiteY6" fmla="*/ 246692 h 1480121"/>
              <a:gd name="connsiteX7" fmla="*/ 4648200 w 4648200"/>
              <a:gd name="connsiteY7" fmla="*/ 863404 h 1480121"/>
              <a:gd name="connsiteX8" fmla="*/ 4648200 w 4648200"/>
              <a:gd name="connsiteY8" fmla="*/ 863404 h 1480121"/>
              <a:gd name="connsiteX9" fmla="*/ 4648200 w 4648200"/>
              <a:gd name="connsiteY9" fmla="*/ 1233434 h 1480121"/>
              <a:gd name="connsiteX10" fmla="*/ 4648200 w 4648200"/>
              <a:gd name="connsiteY10" fmla="*/ 1233429 h 1480121"/>
              <a:gd name="connsiteX11" fmla="*/ 4401508 w 4648200"/>
              <a:gd name="connsiteY11" fmla="*/ 1480121 h 1480121"/>
              <a:gd name="connsiteX12" fmla="*/ 1936750 w 4648200"/>
              <a:gd name="connsiteY12" fmla="*/ 1480121 h 1480121"/>
              <a:gd name="connsiteX13" fmla="*/ 2086205 w 4648200"/>
              <a:gd name="connsiteY13" fmla="*/ 1938899 h 1480121"/>
              <a:gd name="connsiteX14" fmla="*/ 774700 w 4648200"/>
              <a:gd name="connsiteY14" fmla="*/ 1480121 h 1480121"/>
              <a:gd name="connsiteX15" fmla="*/ 246692 w 4648200"/>
              <a:gd name="connsiteY15" fmla="*/ 1480121 h 1480121"/>
              <a:gd name="connsiteX16" fmla="*/ 0 w 4648200"/>
              <a:gd name="connsiteY16" fmla="*/ 1233429 h 1480121"/>
              <a:gd name="connsiteX17" fmla="*/ 0 w 4648200"/>
              <a:gd name="connsiteY17" fmla="*/ 1233434 h 1480121"/>
              <a:gd name="connsiteX18" fmla="*/ 0 w 4648200"/>
              <a:gd name="connsiteY18" fmla="*/ 863404 h 1480121"/>
              <a:gd name="connsiteX19" fmla="*/ 0 w 4648200"/>
              <a:gd name="connsiteY19" fmla="*/ 863404 h 1480121"/>
              <a:gd name="connsiteX20" fmla="*/ 0 w 4648200"/>
              <a:gd name="connsiteY20" fmla="*/ 246692 h 14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8200" h="1480121" fill="none" extrusionOk="0">
                <a:moveTo>
                  <a:pt x="0" y="246692"/>
                </a:moveTo>
                <a:cubicBezTo>
                  <a:pt x="-6020" y="97959"/>
                  <a:pt x="107753" y="21935"/>
                  <a:pt x="246692" y="0"/>
                </a:cubicBezTo>
                <a:cubicBezTo>
                  <a:pt x="462485" y="-8020"/>
                  <a:pt x="643633" y="-10990"/>
                  <a:pt x="774700" y="0"/>
                </a:cubicBezTo>
                <a:lnTo>
                  <a:pt x="774700" y="0"/>
                </a:lnTo>
                <a:cubicBezTo>
                  <a:pt x="1099500" y="85579"/>
                  <a:pt x="1634715" y="-60642"/>
                  <a:pt x="1936750" y="0"/>
                </a:cubicBezTo>
                <a:cubicBezTo>
                  <a:pt x="2715116" y="-78244"/>
                  <a:pt x="3915049" y="115028"/>
                  <a:pt x="4401508" y="0"/>
                </a:cubicBezTo>
                <a:cubicBezTo>
                  <a:pt x="4534688" y="-497"/>
                  <a:pt x="4635498" y="109411"/>
                  <a:pt x="4648200" y="246692"/>
                </a:cubicBezTo>
                <a:cubicBezTo>
                  <a:pt x="4647786" y="535383"/>
                  <a:pt x="4675695" y="575325"/>
                  <a:pt x="4648200" y="863404"/>
                </a:cubicBezTo>
                <a:lnTo>
                  <a:pt x="4648200" y="863404"/>
                </a:lnTo>
                <a:cubicBezTo>
                  <a:pt x="4670939" y="1045788"/>
                  <a:pt x="4673270" y="1075950"/>
                  <a:pt x="4648200" y="1233434"/>
                </a:cubicBezTo>
                <a:lnTo>
                  <a:pt x="4648200" y="1233429"/>
                </a:lnTo>
                <a:cubicBezTo>
                  <a:pt x="4664279" y="1385057"/>
                  <a:pt x="4533706" y="1479489"/>
                  <a:pt x="4401508" y="1480121"/>
                </a:cubicBezTo>
                <a:cubicBezTo>
                  <a:pt x="4131985" y="1535674"/>
                  <a:pt x="2371458" y="1457650"/>
                  <a:pt x="1936750" y="1480121"/>
                </a:cubicBezTo>
                <a:cubicBezTo>
                  <a:pt x="1977770" y="1687681"/>
                  <a:pt x="2081024" y="1819196"/>
                  <a:pt x="2086205" y="1938899"/>
                </a:cubicBezTo>
                <a:cubicBezTo>
                  <a:pt x="1740212" y="1801567"/>
                  <a:pt x="1129297" y="1677131"/>
                  <a:pt x="774700" y="1480121"/>
                </a:cubicBezTo>
                <a:cubicBezTo>
                  <a:pt x="637817" y="1487646"/>
                  <a:pt x="323296" y="1476794"/>
                  <a:pt x="246692" y="1480121"/>
                </a:cubicBezTo>
                <a:cubicBezTo>
                  <a:pt x="110540" y="1476124"/>
                  <a:pt x="2560" y="1369751"/>
                  <a:pt x="0" y="1233429"/>
                </a:cubicBezTo>
                <a:lnTo>
                  <a:pt x="0" y="1233434"/>
                </a:lnTo>
                <a:cubicBezTo>
                  <a:pt x="-26744" y="1107748"/>
                  <a:pt x="8475" y="979911"/>
                  <a:pt x="0" y="863404"/>
                </a:cubicBezTo>
                <a:lnTo>
                  <a:pt x="0" y="863404"/>
                </a:lnTo>
                <a:cubicBezTo>
                  <a:pt x="-19210" y="622405"/>
                  <a:pt x="20865" y="505269"/>
                  <a:pt x="0" y="246692"/>
                </a:cubicBezTo>
                <a:close/>
              </a:path>
              <a:path w="4648200" h="1480121" stroke="0" extrusionOk="0">
                <a:moveTo>
                  <a:pt x="0" y="246692"/>
                </a:moveTo>
                <a:cubicBezTo>
                  <a:pt x="12007" y="105630"/>
                  <a:pt x="97094" y="655"/>
                  <a:pt x="246692" y="0"/>
                </a:cubicBezTo>
                <a:cubicBezTo>
                  <a:pt x="348832" y="9124"/>
                  <a:pt x="700931" y="2920"/>
                  <a:pt x="774700" y="0"/>
                </a:cubicBezTo>
                <a:lnTo>
                  <a:pt x="774700" y="0"/>
                </a:lnTo>
                <a:cubicBezTo>
                  <a:pt x="1296051" y="37411"/>
                  <a:pt x="1625941" y="-72725"/>
                  <a:pt x="1936750" y="0"/>
                </a:cubicBezTo>
                <a:cubicBezTo>
                  <a:pt x="2886477" y="-154272"/>
                  <a:pt x="3187847" y="-5549"/>
                  <a:pt x="4401508" y="0"/>
                </a:cubicBezTo>
                <a:cubicBezTo>
                  <a:pt x="4526193" y="6441"/>
                  <a:pt x="4671110" y="109084"/>
                  <a:pt x="4648200" y="246692"/>
                </a:cubicBezTo>
                <a:cubicBezTo>
                  <a:pt x="4605565" y="466810"/>
                  <a:pt x="4612757" y="732556"/>
                  <a:pt x="4648200" y="863404"/>
                </a:cubicBezTo>
                <a:lnTo>
                  <a:pt x="4648200" y="863404"/>
                </a:lnTo>
                <a:cubicBezTo>
                  <a:pt x="4636086" y="902244"/>
                  <a:pt x="4636738" y="1122808"/>
                  <a:pt x="4648200" y="1233434"/>
                </a:cubicBezTo>
                <a:lnTo>
                  <a:pt x="4648200" y="1233429"/>
                </a:lnTo>
                <a:cubicBezTo>
                  <a:pt x="4660435" y="1348080"/>
                  <a:pt x="4549683" y="1492587"/>
                  <a:pt x="4401508" y="1480121"/>
                </a:cubicBezTo>
                <a:cubicBezTo>
                  <a:pt x="3767740" y="1460294"/>
                  <a:pt x="2208038" y="1551827"/>
                  <a:pt x="1936750" y="1480121"/>
                </a:cubicBezTo>
                <a:cubicBezTo>
                  <a:pt x="1977519" y="1626473"/>
                  <a:pt x="2039359" y="1714525"/>
                  <a:pt x="2086205" y="1938899"/>
                </a:cubicBezTo>
                <a:cubicBezTo>
                  <a:pt x="1487340" y="1825596"/>
                  <a:pt x="1188190" y="1663360"/>
                  <a:pt x="774700" y="1480121"/>
                </a:cubicBezTo>
                <a:cubicBezTo>
                  <a:pt x="628581" y="1518191"/>
                  <a:pt x="376402" y="1482224"/>
                  <a:pt x="246692" y="1480121"/>
                </a:cubicBezTo>
                <a:cubicBezTo>
                  <a:pt x="113484" y="1481081"/>
                  <a:pt x="1658" y="1375945"/>
                  <a:pt x="0" y="1233429"/>
                </a:cubicBezTo>
                <a:lnTo>
                  <a:pt x="0" y="1233434"/>
                </a:lnTo>
                <a:cubicBezTo>
                  <a:pt x="-5935" y="1067910"/>
                  <a:pt x="26841" y="974827"/>
                  <a:pt x="0" y="863404"/>
                </a:cubicBezTo>
                <a:lnTo>
                  <a:pt x="0" y="863404"/>
                </a:lnTo>
                <a:cubicBezTo>
                  <a:pt x="21860" y="590564"/>
                  <a:pt x="-17359" y="404064"/>
                  <a:pt x="0" y="24669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5118"/>
                      <a:gd name="adj2" fmla="val 8099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182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330DC5C3-CD23-4C0B-8B70-01CA92567273}"/>
              </a:ext>
            </a:extLst>
          </p:cNvPr>
          <p:cNvSpPr/>
          <p:nvPr/>
        </p:nvSpPr>
        <p:spPr>
          <a:xfrm>
            <a:off x="1367031" y="821698"/>
            <a:ext cx="4648200" cy="1233543"/>
          </a:xfrm>
          <a:custGeom>
            <a:avLst/>
            <a:gdLst>
              <a:gd name="connsiteX0" fmla="*/ 0 w 4648200"/>
              <a:gd name="connsiteY0" fmla="*/ 205595 h 1233543"/>
              <a:gd name="connsiteX1" fmla="*/ 205595 w 4648200"/>
              <a:gd name="connsiteY1" fmla="*/ 0 h 1233543"/>
              <a:gd name="connsiteX2" fmla="*/ 774700 w 4648200"/>
              <a:gd name="connsiteY2" fmla="*/ 0 h 1233543"/>
              <a:gd name="connsiteX3" fmla="*/ 774700 w 4648200"/>
              <a:gd name="connsiteY3" fmla="*/ 0 h 1233543"/>
              <a:gd name="connsiteX4" fmla="*/ 1936750 w 4648200"/>
              <a:gd name="connsiteY4" fmla="*/ 0 h 1233543"/>
              <a:gd name="connsiteX5" fmla="*/ 4442605 w 4648200"/>
              <a:gd name="connsiteY5" fmla="*/ 0 h 1233543"/>
              <a:gd name="connsiteX6" fmla="*/ 4648200 w 4648200"/>
              <a:gd name="connsiteY6" fmla="*/ 205595 h 1233543"/>
              <a:gd name="connsiteX7" fmla="*/ 4648200 w 4648200"/>
              <a:gd name="connsiteY7" fmla="*/ 719567 h 1233543"/>
              <a:gd name="connsiteX8" fmla="*/ 4648200 w 4648200"/>
              <a:gd name="connsiteY8" fmla="*/ 719567 h 1233543"/>
              <a:gd name="connsiteX9" fmla="*/ 4648200 w 4648200"/>
              <a:gd name="connsiteY9" fmla="*/ 1027953 h 1233543"/>
              <a:gd name="connsiteX10" fmla="*/ 4648200 w 4648200"/>
              <a:gd name="connsiteY10" fmla="*/ 1027948 h 1233543"/>
              <a:gd name="connsiteX11" fmla="*/ 4442605 w 4648200"/>
              <a:gd name="connsiteY11" fmla="*/ 1233543 h 1233543"/>
              <a:gd name="connsiteX12" fmla="*/ 1936750 w 4648200"/>
              <a:gd name="connsiteY12" fmla="*/ 1233543 h 1233543"/>
              <a:gd name="connsiteX13" fmla="*/ 587021 w 4648200"/>
              <a:gd name="connsiteY13" fmla="*/ 1651332 h 1233543"/>
              <a:gd name="connsiteX14" fmla="*/ 774700 w 4648200"/>
              <a:gd name="connsiteY14" fmla="*/ 1233543 h 1233543"/>
              <a:gd name="connsiteX15" fmla="*/ 205595 w 4648200"/>
              <a:gd name="connsiteY15" fmla="*/ 1233543 h 1233543"/>
              <a:gd name="connsiteX16" fmla="*/ 0 w 4648200"/>
              <a:gd name="connsiteY16" fmla="*/ 1027948 h 1233543"/>
              <a:gd name="connsiteX17" fmla="*/ 0 w 4648200"/>
              <a:gd name="connsiteY17" fmla="*/ 1027953 h 1233543"/>
              <a:gd name="connsiteX18" fmla="*/ 0 w 4648200"/>
              <a:gd name="connsiteY18" fmla="*/ 719567 h 1233543"/>
              <a:gd name="connsiteX19" fmla="*/ 0 w 4648200"/>
              <a:gd name="connsiteY19" fmla="*/ 719567 h 1233543"/>
              <a:gd name="connsiteX20" fmla="*/ 0 w 4648200"/>
              <a:gd name="connsiteY20" fmla="*/ 205595 h 123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8200" h="1233543" fill="none" extrusionOk="0">
                <a:moveTo>
                  <a:pt x="0" y="205595"/>
                </a:moveTo>
                <a:cubicBezTo>
                  <a:pt x="-4627" y="82448"/>
                  <a:pt x="89505" y="20695"/>
                  <a:pt x="205595" y="0"/>
                </a:cubicBezTo>
                <a:cubicBezTo>
                  <a:pt x="403496" y="-28795"/>
                  <a:pt x="613770" y="37181"/>
                  <a:pt x="774700" y="0"/>
                </a:cubicBezTo>
                <a:lnTo>
                  <a:pt x="774700" y="0"/>
                </a:lnTo>
                <a:cubicBezTo>
                  <a:pt x="1099500" y="85579"/>
                  <a:pt x="1634715" y="-60642"/>
                  <a:pt x="1936750" y="0"/>
                </a:cubicBezTo>
                <a:cubicBezTo>
                  <a:pt x="2759130" y="-78244"/>
                  <a:pt x="3906445" y="115028"/>
                  <a:pt x="4442605" y="0"/>
                </a:cubicBezTo>
                <a:cubicBezTo>
                  <a:pt x="4537738" y="-2990"/>
                  <a:pt x="4640178" y="91393"/>
                  <a:pt x="4648200" y="205595"/>
                </a:cubicBezTo>
                <a:cubicBezTo>
                  <a:pt x="4683291" y="363280"/>
                  <a:pt x="4627208" y="496285"/>
                  <a:pt x="4648200" y="719567"/>
                </a:cubicBezTo>
                <a:lnTo>
                  <a:pt x="4648200" y="719567"/>
                </a:lnTo>
                <a:cubicBezTo>
                  <a:pt x="4652392" y="815696"/>
                  <a:pt x="4672757" y="985336"/>
                  <a:pt x="4648200" y="1027953"/>
                </a:cubicBezTo>
                <a:lnTo>
                  <a:pt x="4648200" y="1027948"/>
                </a:lnTo>
                <a:cubicBezTo>
                  <a:pt x="4656433" y="1149373"/>
                  <a:pt x="4548413" y="1232335"/>
                  <a:pt x="4442605" y="1233543"/>
                </a:cubicBezTo>
                <a:cubicBezTo>
                  <a:pt x="3865201" y="1289096"/>
                  <a:pt x="2205426" y="1211072"/>
                  <a:pt x="1936750" y="1233543"/>
                </a:cubicBezTo>
                <a:cubicBezTo>
                  <a:pt x="1588762" y="1417686"/>
                  <a:pt x="805701" y="1520815"/>
                  <a:pt x="587021" y="1651332"/>
                </a:cubicBezTo>
                <a:cubicBezTo>
                  <a:pt x="670802" y="1536676"/>
                  <a:pt x="674437" y="1414105"/>
                  <a:pt x="774700" y="1233543"/>
                </a:cubicBezTo>
                <a:cubicBezTo>
                  <a:pt x="529515" y="1223827"/>
                  <a:pt x="347878" y="1210294"/>
                  <a:pt x="205595" y="1233543"/>
                </a:cubicBezTo>
                <a:cubicBezTo>
                  <a:pt x="92488" y="1214342"/>
                  <a:pt x="14938" y="1141951"/>
                  <a:pt x="0" y="1027948"/>
                </a:cubicBezTo>
                <a:lnTo>
                  <a:pt x="0" y="1027953"/>
                </a:lnTo>
                <a:cubicBezTo>
                  <a:pt x="-7263" y="927918"/>
                  <a:pt x="3686" y="819716"/>
                  <a:pt x="0" y="719567"/>
                </a:cubicBezTo>
                <a:lnTo>
                  <a:pt x="0" y="719567"/>
                </a:lnTo>
                <a:cubicBezTo>
                  <a:pt x="3758" y="581280"/>
                  <a:pt x="12102" y="268954"/>
                  <a:pt x="0" y="205595"/>
                </a:cubicBezTo>
                <a:close/>
              </a:path>
              <a:path w="4648200" h="1233543" stroke="0" extrusionOk="0">
                <a:moveTo>
                  <a:pt x="0" y="205595"/>
                </a:moveTo>
                <a:cubicBezTo>
                  <a:pt x="12554" y="87011"/>
                  <a:pt x="85198" y="336"/>
                  <a:pt x="205595" y="0"/>
                </a:cubicBezTo>
                <a:cubicBezTo>
                  <a:pt x="288217" y="19872"/>
                  <a:pt x="620939" y="-16130"/>
                  <a:pt x="774700" y="0"/>
                </a:cubicBezTo>
                <a:lnTo>
                  <a:pt x="774700" y="0"/>
                </a:lnTo>
                <a:cubicBezTo>
                  <a:pt x="1296051" y="37411"/>
                  <a:pt x="1625941" y="-72725"/>
                  <a:pt x="1936750" y="0"/>
                </a:cubicBezTo>
                <a:cubicBezTo>
                  <a:pt x="2811181" y="-154272"/>
                  <a:pt x="3948053" y="-5549"/>
                  <a:pt x="4442605" y="0"/>
                </a:cubicBezTo>
                <a:cubicBezTo>
                  <a:pt x="4541774" y="8012"/>
                  <a:pt x="4652216" y="91809"/>
                  <a:pt x="4648200" y="205595"/>
                </a:cubicBezTo>
                <a:cubicBezTo>
                  <a:pt x="4609766" y="417601"/>
                  <a:pt x="4679604" y="567288"/>
                  <a:pt x="4648200" y="719567"/>
                </a:cubicBezTo>
                <a:lnTo>
                  <a:pt x="4648200" y="719567"/>
                </a:lnTo>
                <a:cubicBezTo>
                  <a:pt x="4670445" y="781384"/>
                  <a:pt x="4628311" y="931164"/>
                  <a:pt x="4648200" y="1027953"/>
                </a:cubicBezTo>
                <a:lnTo>
                  <a:pt x="4648200" y="1027948"/>
                </a:lnTo>
                <a:cubicBezTo>
                  <a:pt x="4658645" y="1123060"/>
                  <a:pt x="4566746" y="1244612"/>
                  <a:pt x="4442605" y="1233543"/>
                </a:cubicBezTo>
                <a:cubicBezTo>
                  <a:pt x="3339535" y="1213716"/>
                  <a:pt x="3074260" y="1305249"/>
                  <a:pt x="1936750" y="1233543"/>
                </a:cubicBezTo>
                <a:cubicBezTo>
                  <a:pt x="1472038" y="1301415"/>
                  <a:pt x="790662" y="1616126"/>
                  <a:pt x="587021" y="1651332"/>
                </a:cubicBezTo>
                <a:cubicBezTo>
                  <a:pt x="684045" y="1503227"/>
                  <a:pt x="761421" y="1314485"/>
                  <a:pt x="774700" y="1233543"/>
                </a:cubicBezTo>
                <a:cubicBezTo>
                  <a:pt x="615597" y="1205077"/>
                  <a:pt x="351107" y="1253348"/>
                  <a:pt x="205595" y="1233543"/>
                </a:cubicBezTo>
                <a:cubicBezTo>
                  <a:pt x="106990" y="1238266"/>
                  <a:pt x="3729" y="1155598"/>
                  <a:pt x="0" y="1027948"/>
                </a:cubicBezTo>
                <a:lnTo>
                  <a:pt x="0" y="1027953"/>
                </a:lnTo>
                <a:cubicBezTo>
                  <a:pt x="-23422" y="880186"/>
                  <a:pt x="13983" y="866083"/>
                  <a:pt x="0" y="719567"/>
                </a:cubicBezTo>
                <a:lnTo>
                  <a:pt x="0" y="719567"/>
                </a:lnTo>
                <a:cubicBezTo>
                  <a:pt x="20773" y="665683"/>
                  <a:pt x="-32495" y="330483"/>
                  <a:pt x="0" y="20559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37371"/>
                      <a:gd name="adj2" fmla="val 8386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cần lưu ý điều gì?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3E8B6CB6-8099-4F9E-A425-25277FF24524}"/>
              </a:ext>
            </a:extLst>
          </p:cNvPr>
          <p:cNvSpPr/>
          <p:nvPr/>
        </p:nvSpPr>
        <p:spPr>
          <a:xfrm>
            <a:off x="7010400" y="1034479"/>
            <a:ext cx="4648200" cy="1480121"/>
          </a:xfrm>
          <a:custGeom>
            <a:avLst/>
            <a:gdLst>
              <a:gd name="connsiteX0" fmla="*/ 0 w 4648200"/>
              <a:gd name="connsiteY0" fmla="*/ 246692 h 1480121"/>
              <a:gd name="connsiteX1" fmla="*/ 246692 w 4648200"/>
              <a:gd name="connsiteY1" fmla="*/ 0 h 1480121"/>
              <a:gd name="connsiteX2" fmla="*/ 774700 w 4648200"/>
              <a:gd name="connsiteY2" fmla="*/ 0 h 1480121"/>
              <a:gd name="connsiteX3" fmla="*/ 774700 w 4648200"/>
              <a:gd name="connsiteY3" fmla="*/ 0 h 1480121"/>
              <a:gd name="connsiteX4" fmla="*/ 1936750 w 4648200"/>
              <a:gd name="connsiteY4" fmla="*/ 0 h 1480121"/>
              <a:gd name="connsiteX5" fmla="*/ 4401508 w 4648200"/>
              <a:gd name="connsiteY5" fmla="*/ 0 h 1480121"/>
              <a:gd name="connsiteX6" fmla="*/ 4648200 w 4648200"/>
              <a:gd name="connsiteY6" fmla="*/ 246692 h 1480121"/>
              <a:gd name="connsiteX7" fmla="*/ 4648200 w 4648200"/>
              <a:gd name="connsiteY7" fmla="*/ 863404 h 1480121"/>
              <a:gd name="connsiteX8" fmla="*/ 4648200 w 4648200"/>
              <a:gd name="connsiteY8" fmla="*/ 863404 h 1480121"/>
              <a:gd name="connsiteX9" fmla="*/ 4648200 w 4648200"/>
              <a:gd name="connsiteY9" fmla="*/ 1233434 h 1480121"/>
              <a:gd name="connsiteX10" fmla="*/ 4648200 w 4648200"/>
              <a:gd name="connsiteY10" fmla="*/ 1233429 h 1480121"/>
              <a:gd name="connsiteX11" fmla="*/ 4401508 w 4648200"/>
              <a:gd name="connsiteY11" fmla="*/ 1480121 h 1480121"/>
              <a:gd name="connsiteX12" fmla="*/ 1936750 w 4648200"/>
              <a:gd name="connsiteY12" fmla="*/ 1480121 h 1480121"/>
              <a:gd name="connsiteX13" fmla="*/ 2086205 w 4648200"/>
              <a:gd name="connsiteY13" fmla="*/ 1938899 h 1480121"/>
              <a:gd name="connsiteX14" fmla="*/ 774700 w 4648200"/>
              <a:gd name="connsiteY14" fmla="*/ 1480121 h 1480121"/>
              <a:gd name="connsiteX15" fmla="*/ 246692 w 4648200"/>
              <a:gd name="connsiteY15" fmla="*/ 1480121 h 1480121"/>
              <a:gd name="connsiteX16" fmla="*/ 0 w 4648200"/>
              <a:gd name="connsiteY16" fmla="*/ 1233429 h 1480121"/>
              <a:gd name="connsiteX17" fmla="*/ 0 w 4648200"/>
              <a:gd name="connsiteY17" fmla="*/ 1233434 h 1480121"/>
              <a:gd name="connsiteX18" fmla="*/ 0 w 4648200"/>
              <a:gd name="connsiteY18" fmla="*/ 863404 h 1480121"/>
              <a:gd name="connsiteX19" fmla="*/ 0 w 4648200"/>
              <a:gd name="connsiteY19" fmla="*/ 863404 h 1480121"/>
              <a:gd name="connsiteX20" fmla="*/ 0 w 4648200"/>
              <a:gd name="connsiteY20" fmla="*/ 246692 h 14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8200" h="1480121" fill="none" extrusionOk="0">
                <a:moveTo>
                  <a:pt x="0" y="246692"/>
                </a:moveTo>
                <a:cubicBezTo>
                  <a:pt x="-6020" y="97959"/>
                  <a:pt x="107753" y="21935"/>
                  <a:pt x="246692" y="0"/>
                </a:cubicBezTo>
                <a:cubicBezTo>
                  <a:pt x="462485" y="-8020"/>
                  <a:pt x="643633" y="-10990"/>
                  <a:pt x="774700" y="0"/>
                </a:cubicBezTo>
                <a:lnTo>
                  <a:pt x="774700" y="0"/>
                </a:lnTo>
                <a:cubicBezTo>
                  <a:pt x="1099500" y="85579"/>
                  <a:pt x="1634715" y="-60642"/>
                  <a:pt x="1936750" y="0"/>
                </a:cubicBezTo>
                <a:cubicBezTo>
                  <a:pt x="2715116" y="-78244"/>
                  <a:pt x="3915049" y="115028"/>
                  <a:pt x="4401508" y="0"/>
                </a:cubicBezTo>
                <a:cubicBezTo>
                  <a:pt x="4534688" y="-497"/>
                  <a:pt x="4635498" y="109411"/>
                  <a:pt x="4648200" y="246692"/>
                </a:cubicBezTo>
                <a:cubicBezTo>
                  <a:pt x="4647786" y="535383"/>
                  <a:pt x="4675695" y="575325"/>
                  <a:pt x="4648200" y="863404"/>
                </a:cubicBezTo>
                <a:lnTo>
                  <a:pt x="4648200" y="863404"/>
                </a:lnTo>
                <a:cubicBezTo>
                  <a:pt x="4670939" y="1045788"/>
                  <a:pt x="4673270" y="1075950"/>
                  <a:pt x="4648200" y="1233434"/>
                </a:cubicBezTo>
                <a:lnTo>
                  <a:pt x="4648200" y="1233429"/>
                </a:lnTo>
                <a:cubicBezTo>
                  <a:pt x="4664279" y="1385057"/>
                  <a:pt x="4533706" y="1479489"/>
                  <a:pt x="4401508" y="1480121"/>
                </a:cubicBezTo>
                <a:cubicBezTo>
                  <a:pt x="4131985" y="1535674"/>
                  <a:pt x="2371458" y="1457650"/>
                  <a:pt x="1936750" y="1480121"/>
                </a:cubicBezTo>
                <a:cubicBezTo>
                  <a:pt x="1977770" y="1687681"/>
                  <a:pt x="2081024" y="1819196"/>
                  <a:pt x="2086205" y="1938899"/>
                </a:cubicBezTo>
                <a:cubicBezTo>
                  <a:pt x="1740212" y="1801567"/>
                  <a:pt x="1129297" y="1677131"/>
                  <a:pt x="774700" y="1480121"/>
                </a:cubicBezTo>
                <a:cubicBezTo>
                  <a:pt x="637817" y="1487646"/>
                  <a:pt x="323296" y="1476794"/>
                  <a:pt x="246692" y="1480121"/>
                </a:cubicBezTo>
                <a:cubicBezTo>
                  <a:pt x="110540" y="1476124"/>
                  <a:pt x="2560" y="1369751"/>
                  <a:pt x="0" y="1233429"/>
                </a:cubicBezTo>
                <a:lnTo>
                  <a:pt x="0" y="1233434"/>
                </a:lnTo>
                <a:cubicBezTo>
                  <a:pt x="-26744" y="1107748"/>
                  <a:pt x="8475" y="979911"/>
                  <a:pt x="0" y="863404"/>
                </a:cubicBezTo>
                <a:lnTo>
                  <a:pt x="0" y="863404"/>
                </a:lnTo>
                <a:cubicBezTo>
                  <a:pt x="-19210" y="622405"/>
                  <a:pt x="20865" y="505269"/>
                  <a:pt x="0" y="246692"/>
                </a:cubicBezTo>
                <a:close/>
              </a:path>
              <a:path w="4648200" h="1480121" stroke="0" extrusionOk="0">
                <a:moveTo>
                  <a:pt x="0" y="246692"/>
                </a:moveTo>
                <a:cubicBezTo>
                  <a:pt x="12007" y="105630"/>
                  <a:pt x="97094" y="655"/>
                  <a:pt x="246692" y="0"/>
                </a:cubicBezTo>
                <a:cubicBezTo>
                  <a:pt x="348832" y="9124"/>
                  <a:pt x="700931" y="2920"/>
                  <a:pt x="774700" y="0"/>
                </a:cubicBezTo>
                <a:lnTo>
                  <a:pt x="774700" y="0"/>
                </a:lnTo>
                <a:cubicBezTo>
                  <a:pt x="1296051" y="37411"/>
                  <a:pt x="1625941" y="-72725"/>
                  <a:pt x="1936750" y="0"/>
                </a:cubicBezTo>
                <a:cubicBezTo>
                  <a:pt x="2886477" y="-154272"/>
                  <a:pt x="3187847" y="-5549"/>
                  <a:pt x="4401508" y="0"/>
                </a:cubicBezTo>
                <a:cubicBezTo>
                  <a:pt x="4526193" y="6441"/>
                  <a:pt x="4671110" y="109084"/>
                  <a:pt x="4648200" y="246692"/>
                </a:cubicBezTo>
                <a:cubicBezTo>
                  <a:pt x="4605565" y="466810"/>
                  <a:pt x="4612757" y="732556"/>
                  <a:pt x="4648200" y="863404"/>
                </a:cubicBezTo>
                <a:lnTo>
                  <a:pt x="4648200" y="863404"/>
                </a:lnTo>
                <a:cubicBezTo>
                  <a:pt x="4636086" y="902244"/>
                  <a:pt x="4636738" y="1122808"/>
                  <a:pt x="4648200" y="1233434"/>
                </a:cubicBezTo>
                <a:lnTo>
                  <a:pt x="4648200" y="1233429"/>
                </a:lnTo>
                <a:cubicBezTo>
                  <a:pt x="4660435" y="1348080"/>
                  <a:pt x="4549683" y="1492587"/>
                  <a:pt x="4401508" y="1480121"/>
                </a:cubicBezTo>
                <a:cubicBezTo>
                  <a:pt x="3767740" y="1460294"/>
                  <a:pt x="2208038" y="1551827"/>
                  <a:pt x="1936750" y="1480121"/>
                </a:cubicBezTo>
                <a:cubicBezTo>
                  <a:pt x="1977519" y="1626473"/>
                  <a:pt x="2039359" y="1714525"/>
                  <a:pt x="2086205" y="1938899"/>
                </a:cubicBezTo>
                <a:cubicBezTo>
                  <a:pt x="1487340" y="1825596"/>
                  <a:pt x="1188190" y="1663360"/>
                  <a:pt x="774700" y="1480121"/>
                </a:cubicBezTo>
                <a:cubicBezTo>
                  <a:pt x="628581" y="1518191"/>
                  <a:pt x="376402" y="1482224"/>
                  <a:pt x="246692" y="1480121"/>
                </a:cubicBezTo>
                <a:cubicBezTo>
                  <a:pt x="113484" y="1481081"/>
                  <a:pt x="1658" y="1375945"/>
                  <a:pt x="0" y="1233429"/>
                </a:cubicBezTo>
                <a:lnTo>
                  <a:pt x="0" y="1233434"/>
                </a:lnTo>
                <a:cubicBezTo>
                  <a:pt x="-5935" y="1067910"/>
                  <a:pt x="26841" y="974827"/>
                  <a:pt x="0" y="863404"/>
                </a:cubicBezTo>
                <a:lnTo>
                  <a:pt x="0" y="863404"/>
                </a:lnTo>
                <a:cubicBezTo>
                  <a:pt x="21860" y="590564"/>
                  <a:pt x="-17359" y="404064"/>
                  <a:pt x="0" y="24669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5118"/>
                      <a:gd name="adj2" fmla="val 8099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813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55372DBB-45D6-410F-BAE2-AADAE81280EE}"/>
              </a:ext>
            </a:extLst>
          </p:cNvPr>
          <p:cNvSpPr/>
          <p:nvPr/>
        </p:nvSpPr>
        <p:spPr>
          <a:xfrm>
            <a:off x="1333500" y="792209"/>
            <a:ext cx="4648200" cy="1233543"/>
          </a:xfrm>
          <a:custGeom>
            <a:avLst/>
            <a:gdLst>
              <a:gd name="connsiteX0" fmla="*/ 0 w 4648200"/>
              <a:gd name="connsiteY0" fmla="*/ 205595 h 1233543"/>
              <a:gd name="connsiteX1" fmla="*/ 205595 w 4648200"/>
              <a:gd name="connsiteY1" fmla="*/ 0 h 1233543"/>
              <a:gd name="connsiteX2" fmla="*/ 774700 w 4648200"/>
              <a:gd name="connsiteY2" fmla="*/ 0 h 1233543"/>
              <a:gd name="connsiteX3" fmla="*/ 774700 w 4648200"/>
              <a:gd name="connsiteY3" fmla="*/ 0 h 1233543"/>
              <a:gd name="connsiteX4" fmla="*/ 1936750 w 4648200"/>
              <a:gd name="connsiteY4" fmla="*/ 0 h 1233543"/>
              <a:gd name="connsiteX5" fmla="*/ 4442605 w 4648200"/>
              <a:gd name="connsiteY5" fmla="*/ 0 h 1233543"/>
              <a:gd name="connsiteX6" fmla="*/ 4648200 w 4648200"/>
              <a:gd name="connsiteY6" fmla="*/ 205595 h 1233543"/>
              <a:gd name="connsiteX7" fmla="*/ 4648200 w 4648200"/>
              <a:gd name="connsiteY7" fmla="*/ 719567 h 1233543"/>
              <a:gd name="connsiteX8" fmla="*/ 4648200 w 4648200"/>
              <a:gd name="connsiteY8" fmla="*/ 719567 h 1233543"/>
              <a:gd name="connsiteX9" fmla="*/ 4648200 w 4648200"/>
              <a:gd name="connsiteY9" fmla="*/ 1027953 h 1233543"/>
              <a:gd name="connsiteX10" fmla="*/ 4648200 w 4648200"/>
              <a:gd name="connsiteY10" fmla="*/ 1027948 h 1233543"/>
              <a:gd name="connsiteX11" fmla="*/ 4442605 w 4648200"/>
              <a:gd name="connsiteY11" fmla="*/ 1233543 h 1233543"/>
              <a:gd name="connsiteX12" fmla="*/ 1936750 w 4648200"/>
              <a:gd name="connsiteY12" fmla="*/ 1233543 h 1233543"/>
              <a:gd name="connsiteX13" fmla="*/ 587021 w 4648200"/>
              <a:gd name="connsiteY13" fmla="*/ 1651332 h 1233543"/>
              <a:gd name="connsiteX14" fmla="*/ 774700 w 4648200"/>
              <a:gd name="connsiteY14" fmla="*/ 1233543 h 1233543"/>
              <a:gd name="connsiteX15" fmla="*/ 205595 w 4648200"/>
              <a:gd name="connsiteY15" fmla="*/ 1233543 h 1233543"/>
              <a:gd name="connsiteX16" fmla="*/ 0 w 4648200"/>
              <a:gd name="connsiteY16" fmla="*/ 1027948 h 1233543"/>
              <a:gd name="connsiteX17" fmla="*/ 0 w 4648200"/>
              <a:gd name="connsiteY17" fmla="*/ 1027953 h 1233543"/>
              <a:gd name="connsiteX18" fmla="*/ 0 w 4648200"/>
              <a:gd name="connsiteY18" fmla="*/ 719567 h 1233543"/>
              <a:gd name="connsiteX19" fmla="*/ 0 w 4648200"/>
              <a:gd name="connsiteY19" fmla="*/ 719567 h 1233543"/>
              <a:gd name="connsiteX20" fmla="*/ 0 w 4648200"/>
              <a:gd name="connsiteY20" fmla="*/ 205595 h 123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8200" h="1233543" fill="none" extrusionOk="0">
                <a:moveTo>
                  <a:pt x="0" y="205595"/>
                </a:moveTo>
                <a:cubicBezTo>
                  <a:pt x="-4627" y="82448"/>
                  <a:pt x="89505" y="20695"/>
                  <a:pt x="205595" y="0"/>
                </a:cubicBezTo>
                <a:cubicBezTo>
                  <a:pt x="403496" y="-28795"/>
                  <a:pt x="613770" y="37181"/>
                  <a:pt x="774700" y="0"/>
                </a:cubicBezTo>
                <a:lnTo>
                  <a:pt x="774700" y="0"/>
                </a:lnTo>
                <a:cubicBezTo>
                  <a:pt x="1099500" y="85579"/>
                  <a:pt x="1634715" y="-60642"/>
                  <a:pt x="1936750" y="0"/>
                </a:cubicBezTo>
                <a:cubicBezTo>
                  <a:pt x="2759130" y="-78244"/>
                  <a:pt x="3906445" y="115028"/>
                  <a:pt x="4442605" y="0"/>
                </a:cubicBezTo>
                <a:cubicBezTo>
                  <a:pt x="4537738" y="-2990"/>
                  <a:pt x="4640178" y="91393"/>
                  <a:pt x="4648200" y="205595"/>
                </a:cubicBezTo>
                <a:cubicBezTo>
                  <a:pt x="4683291" y="363280"/>
                  <a:pt x="4627208" y="496285"/>
                  <a:pt x="4648200" y="719567"/>
                </a:cubicBezTo>
                <a:lnTo>
                  <a:pt x="4648200" y="719567"/>
                </a:lnTo>
                <a:cubicBezTo>
                  <a:pt x="4652392" y="815696"/>
                  <a:pt x="4672757" y="985336"/>
                  <a:pt x="4648200" y="1027953"/>
                </a:cubicBezTo>
                <a:lnTo>
                  <a:pt x="4648200" y="1027948"/>
                </a:lnTo>
                <a:cubicBezTo>
                  <a:pt x="4656433" y="1149373"/>
                  <a:pt x="4548413" y="1232335"/>
                  <a:pt x="4442605" y="1233543"/>
                </a:cubicBezTo>
                <a:cubicBezTo>
                  <a:pt x="3865201" y="1289096"/>
                  <a:pt x="2205426" y="1211072"/>
                  <a:pt x="1936750" y="1233543"/>
                </a:cubicBezTo>
                <a:cubicBezTo>
                  <a:pt x="1588762" y="1417686"/>
                  <a:pt x="805701" y="1520815"/>
                  <a:pt x="587021" y="1651332"/>
                </a:cubicBezTo>
                <a:cubicBezTo>
                  <a:pt x="670802" y="1536676"/>
                  <a:pt x="674437" y="1414105"/>
                  <a:pt x="774700" y="1233543"/>
                </a:cubicBezTo>
                <a:cubicBezTo>
                  <a:pt x="529515" y="1223827"/>
                  <a:pt x="347878" y="1210294"/>
                  <a:pt x="205595" y="1233543"/>
                </a:cubicBezTo>
                <a:cubicBezTo>
                  <a:pt x="92488" y="1214342"/>
                  <a:pt x="14938" y="1141951"/>
                  <a:pt x="0" y="1027948"/>
                </a:cubicBezTo>
                <a:lnTo>
                  <a:pt x="0" y="1027953"/>
                </a:lnTo>
                <a:cubicBezTo>
                  <a:pt x="-7263" y="927918"/>
                  <a:pt x="3686" y="819716"/>
                  <a:pt x="0" y="719567"/>
                </a:cubicBezTo>
                <a:lnTo>
                  <a:pt x="0" y="719567"/>
                </a:lnTo>
                <a:cubicBezTo>
                  <a:pt x="3758" y="581280"/>
                  <a:pt x="12102" y="268954"/>
                  <a:pt x="0" y="205595"/>
                </a:cubicBezTo>
                <a:close/>
              </a:path>
              <a:path w="4648200" h="1233543" stroke="0" extrusionOk="0">
                <a:moveTo>
                  <a:pt x="0" y="205595"/>
                </a:moveTo>
                <a:cubicBezTo>
                  <a:pt x="12554" y="87011"/>
                  <a:pt x="85198" y="336"/>
                  <a:pt x="205595" y="0"/>
                </a:cubicBezTo>
                <a:cubicBezTo>
                  <a:pt x="288217" y="19872"/>
                  <a:pt x="620939" y="-16130"/>
                  <a:pt x="774700" y="0"/>
                </a:cubicBezTo>
                <a:lnTo>
                  <a:pt x="774700" y="0"/>
                </a:lnTo>
                <a:cubicBezTo>
                  <a:pt x="1296051" y="37411"/>
                  <a:pt x="1625941" y="-72725"/>
                  <a:pt x="1936750" y="0"/>
                </a:cubicBezTo>
                <a:cubicBezTo>
                  <a:pt x="2811181" y="-154272"/>
                  <a:pt x="3948053" y="-5549"/>
                  <a:pt x="4442605" y="0"/>
                </a:cubicBezTo>
                <a:cubicBezTo>
                  <a:pt x="4541774" y="8012"/>
                  <a:pt x="4652216" y="91809"/>
                  <a:pt x="4648200" y="205595"/>
                </a:cubicBezTo>
                <a:cubicBezTo>
                  <a:pt x="4609766" y="417601"/>
                  <a:pt x="4679604" y="567288"/>
                  <a:pt x="4648200" y="719567"/>
                </a:cubicBezTo>
                <a:lnTo>
                  <a:pt x="4648200" y="719567"/>
                </a:lnTo>
                <a:cubicBezTo>
                  <a:pt x="4670445" y="781384"/>
                  <a:pt x="4628311" y="931164"/>
                  <a:pt x="4648200" y="1027953"/>
                </a:cubicBezTo>
                <a:lnTo>
                  <a:pt x="4648200" y="1027948"/>
                </a:lnTo>
                <a:cubicBezTo>
                  <a:pt x="4658645" y="1123060"/>
                  <a:pt x="4566746" y="1244612"/>
                  <a:pt x="4442605" y="1233543"/>
                </a:cubicBezTo>
                <a:cubicBezTo>
                  <a:pt x="3339535" y="1213716"/>
                  <a:pt x="3074260" y="1305249"/>
                  <a:pt x="1936750" y="1233543"/>
                </a:cubicBezTo>
                <a:cubicBezTo>
                  <a:pt x="1472038" y="1301415"/>
                  <a:pt x="790662" y="1616126"/>
                  <a:pt x="587021" y="1651332"/>
                </a:cubicBezTo>
                <a:cubicBezTo>
                  <a:pt x="684045" y="1503227"/>
                  <a:pt x="761421" y="1314485"/>
                  <a:pt x="774700" y="1233543"/>
                </a:cubicBezTo>
                <a:cubicBezTo>
                  <a:pt x="615597" y="1205077"/>
                  <a:pt x="351107" y="1253348"/>
                  <a:pt x="205595" y="1233543"/>
                </a:cubicBezTo>
                <a:cubicBezTo>
                  <a:pt x="106990" y="1238266"/>
                  <a:pt x="3729" y="1155598"/>
                  <a:pt x="0" y="1027948"/>
                </a:cubicBezTo>
                <a:lnTo>
                  <a:pt x="0" y="1027953"/>
                </a:lnTo>
                <a:cubicBezTo>
                  <a:pt x="-23422" y="880186"/>
                  <a:pt x="13983" y="866083"/>
                  <a:pt x="0" y="719567"/>
                </a:cubicBezTo>
                <a:lnTo>
                  <a:pt x="0" y="719567"/>
                </a:lnTo>
                <a:cubicBezTo>
                  <a:pt x="20773" y="665683"/>
                  <a:pt x="-32495" y="330483"/>
                  <a:pt x="0" y="20559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37371"/>
                      <a:gd name="adj2" fmla="val 8386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nhân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 nhân theo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xmlns="" id="{C527A26A-CE4D-48F1-91DB-9F4842C7EF8C}"/>
              </a:ext>
            </a:extLst>
          </p:cNvPr>
          <p:cNvSpPr/>
          <p:nvPr/>
        </p:nvSpPr>
        <p:spPr>
          <a:xfrm>
            <a:off x="6777767" y="917692"/>
            <a:ext cx="4648200" cy="1372932"/>
          </a:xfrm>
          <a:custGeom>
            <a:avLst/>
            <a:gdLst>
              <a:gd name="connsiteX0" fmla="*/ 0 w 4648200"/>
              <a:gd name="connsiteY0" fmla="*/ 228827 h 1372932"/>
              <a:gd name="connsiteX1" fmla="*/ 228827 w 4648200"/>
              <a:gd name="connsiteY1" fmla="*/ 0 h 1372932"/>
              <a:gd name="connsiteX2" fmla="*/ 774700 w 4648200"/>
              <a:gd name="connsiteY2" fmla="*/ 0 h 1372932"/>
              <a:gd name="connsiteX3" fmla="*/ 774700 w 4648200"/>
              <a:gd name="connsiteY3" fmla="*/ 0 h 1372932"/>
              <a:gd name="connsiteX4" fmla="*/ 1936750 w 4648200"/>
              <a:gd name="connsiteY4" fmla="*/ 0 h 1372932"/>
              <a:gd name="connsiteX5" fmla="*/ 4419373 w 4648200"/>
              <a:gd name="connsiteY5" fmla="*/ 0 h 1372932"/>
              <a:gd name="connsiteX6" fmla="*/ 4648200 w 4648200"/>
              <a:gd name="connsiteY6" fmla="*/ 228827 h 1372932"/>
              <a:gd name="connsiteX7" fmla="*/ 4648200 w 4648200"/>
              <a:gd name="connsiteY7" fmla="*/ 800877 h 1372932"/>
              <a:gd name="connsiteX8" fmla="*/ 4648200 w 4648200"/>
              <a:gd name="connsiteY8" fmla="*/ 800877 h 1372932"/>
              <a:gd name="connsiteX9" fmla="*/ 4648200 w 4648200"/>
              <a:gd name="connsiteY9" fmla="*/ 1144110 h 1372932"/>
              <a:gd name="connsiteX10" fmla="*/ 4648200 w 4648200"/>
              <a:gd name="connsiteY10" fmla="*/ 1144105 h 1372932"/>
              <a:gd name="connsiteX11" fmla="*/ 4419373 w 4648200"/>
              <a:gd name="connsiteY11" fmla="*/ 1372932 h 1372932"/>
              <a:gd name="connsiteX12" fmla="*/ 1936750 w 4648200"/>
              <a:gd name="connsiteY12" fmla="*/ 1372932 h 1372932"/>
              <a:gd name="connsiteX13" fmla="*/ 2086205 w 4648200"/>
              <a:gd name="connsiteY13" fmla="*/ 1798486 h 1372932"/>
              <a:gd name="connsiteX14" fmla="*/ 774700 w 4648200"/>
              <a:gd name="connsiteY14" fmla="*/ 1372932 h 1372932"/>
              <a:gd name="connsiteX15" fmla="*/ 228827 w 4648200"/>
              <a:gd name="connsiteY15" fmla="*/ 1372932 h 1372932"/>
              <a:gd name="connsiteX16" fmla="*/ 0 w 4648200"/>
              <a:gd name="connsiteY16" fmla="*/ 1144105 h 1372932"/>
              <a:gd name="connsiteX17" fmla="*/ 0 w 4648200"/>
              <a:gd name="connsiteY17" fmla="*/ 1144110 h 1372932"/>
              <a:gd name="connsiteX18" fmla="*/ 0 w 4648200"/>
              <a:gd name="connsiteY18" fmla="*/ 800877 h 1372932"/>
              <a:gd name="connsiteX19" fmla="*/ 0 w 4648200"/>
              <a:gd name="connsiteY19" fmla="*/ 800877 h 1372932"/>
              <a:gd name="connsiteX20" fmla="*/ 0 w 4648200"/>
              <a:gd name="connsiteY20" fmla="*/ 228827 h 137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8200" h="1372932" fill="none" extrusionOk="0">
                <a:moveTo>
                  <a:pt x="0" y="228827"/>
                </a:moveTo>
                <a:cubicBezTo>
                  <a:pt x="-5400" y="91246"/>
                  <a:pt x="102096" y="2869"/>
                  <a:pt x="228827" y="0"/>
                </a:cubicBezTo>
                <a:cubicBezTo>
                  <a:pt x="291586" y="-43347"/>
                  <a:pt x="559340" y="42368"/>
                  <a:pt x="774700" y="0"/>
                </a:cubicBezTo>
                <a:lnTo>
                  <a:pt x="774700" y="0"/>
                </a:lnTo>
                <a:cubicBezTo>
                  <a:pt x="1099500" y="85579"/>
                  <a:pt x="1634715" y="-60642"/>
                  <a:pt x="1936750" y="0"/>
                </a:cubicBezTo>
                <a:cubicBezTo>
                  <a:pt x="2967576" y="-78244"/>
                  <a:pt x="3749308" y="115028"/>
                  <a:pt x="4419373" y="0"/>
                </a:cubicBezTo>
                <a:cubicBezTo>
                  <a:pt x="4530429" y="-2488"/>
                  <a:pt x="4641151" y="101873"/>
                  <a:pt x="4648200" y="228827"/>
                </a:cubicBezTo>
                <a:cubicBezTo>
                  <a:pt x="4611485" y="481569"/>
                  <a:pt x="4684170" y="638184"/>
                  <a:pt x="4648200" y="800877"/>
                </a:cubicBezTo>
                <a:lnTo>
                  <a:pt x="4648200" y="800877"/>
                </a:lnTo>
                <a:cubicBezTo>
                  <a:pt x="4664376" y="836568"/>
                  <a:pt x="4660686" y="1012380"/>
                  <a:pt x="4648200" y="1144110"/>
                </a:cubicBezTo>
                <a:lnTo>
                  <a:pt x="4648200" y="1144105"/>
                </a:lnTo>
                <a:cubicBezTo>
                  <a:pt x="4650786" y="1272957"/>
                  <a:pt x="4531696" y="1370738"/>
                  <a:pt x="4419373" y="1372932"/>
                </a:cubicBezTo>
                <a:cubicBezTo>
                  <a:pt x="3904292" y="1428485"/>
                  <a:pt x="2380071" y="1350461"/>
                  <a:pt x="1936750" y="1372932"/>
                </a:cubicBezTo>
                <a:cubicBezTo>
                  <a:pt x="2021404" y="1541433"/>
                  <a:pt x="2034689" y="1605770"/>
                  <a:pt x="2086205" y="1798486"/>
                </a:cubicBezTo>
                <a:cubicBezTo>
                  <a:pt x="1933612" y="1776893"/>
                  <a:pt x="1114256" y="1374644"/>
                  <a:pt x="774700" y="1372932"/>
                </a:cubicBezTo>
                <a:cubicBezTo>
                  <a:pt x="697830" y="1402435"/>
                  <a:pt x="342883" y="1389385"/>
                  <a:pt x="228827" y="1372932"/>
                </a:cubicBezTo>
                <a:cubicBezTo>
                  <a:pt x="102559" y="1368144"/>
                  <a:pt x="23738" y="1271208"/>
                  <a:pt x="0" y="1144105"/>
                </a:cubicBezTo>
                <a:lnTo>
                  <a:pt x="0" y="1144110"/>
                </a:lnTo>
                <a:cubicBezTo>
                  <a:pt x="17311" y="1011617"/>
                  <a:pt x="7158" y="953360"/>
                  <a:pt x="0" y="800877"/>
                </a:cubicBezTo>
                <a:lnTo>
                  <a:pt x="0" y="800877"/>
                </a:lnTo>
                <a:cubicBezTo>
                  <a:pt x="44222" y="706443"/>
                  <a:pt x="43064" y="323908"/>
                  <a:pt x="0" y="228827"/>
                </a:cubicBezTo>
                <a:close/>
              </a:path>
              <a:path w="4648200" h="1372932" stroke="0" extrusionOk="0">
                <a:moveTo>
                  <a:pt x="0" y="228827"/>
                </a:moveTo>
                <a:cubicBezTo>
                  <a:pt x="3635" y="100991"/>
                  <a:pt x="94086" y="410"/>
                  <a:pt x="228827" y="0"/>
                </a:cubicBezTo>
                <a:cubicBezTo>
                  <a:pt x="368528" y="-27992"/>
                  <a:pt x="514206" y="48743"/>
                  <a:pt x="774700" y="0"/>
                </a:cubicBezTo>
                <a:lnTo>
                  <a:pt x="774700" y="0"/>
                </a:lnTo>
                <a:cubicBezTo>
                  <a:pt x="1296051" y="37411"/>
                  <a:pt x="1625941" y="-72725"/>
                  <a:pt x="1936750" y="0"/>
                </a:cubicBezTo>
                <a:cubicBezTo>
                  <a:pt x="2702056" y="-154272"/>
                  <a:pt x="3407015" y="-5549"/>
                  <a:pt x="4419373" y="0"/>
                </a:cubicBezTo>
                <a:cubicBezTo>
                  <a:pt x="4541149" y="2565"/>
                  <a:pt x="4667867" y="101278"/>
                  <a:pt x="4648200" y="228827"/>
                </a:cubicBezTo>
                <a:cubicBezTo>
                  <a:pt x="4664000" y="312622"/>
                  <a:pt x="4647055" y="719584"/>
                  <a:pt x="4648200" y="800877"/>
                </a:cubicBezTo>
                <a:lnTo>
                  <a:pt x="4648200" y="800877"/>
                </a:lnTo>
                <a:cubicBezTo>
                  <a:pt x="4670928" y="943058"/>
                  <a:pt x="4669695" y="1097739"/>
                  <a:pt x="4648200" y="1144110"/>
                </a:cubicBezTo>
                <a:lnTo>
                  <a:pt x="4648200" y="1144105"/>
                </a:lnTo>
                <a:cubicBezTo>
                  <a:pt x="4655467" y="1257657"/>
                  <a:pt x="4549426" y="1376771"/>
                  <a:pt x="4419373" y="1372932"/>
                </a:cubicBezTo>
                <a:cubicBezTo>
                  <a:pt x="3540779" y="1353105"/>
                  <a:pt x="3151802" y="1444638"/>
                  <a:pt x="1936750" y="1372932"/>
                </a:cubicBezTo>
                <a:cubicBezTo>
                  <a:pt x="1938719" y="1475055"/>
                  <a:pt x="2033896" y="1739343"/>
                  <a:pt x="2086205" y="1798486"/>
                </a:cubicBezTo>
                <a:cubicBezTo>
                  <a:pt x="1816713" y="1599190"/>
                  <a:pt x="950778" y="1554759"/>
                  <a:pt x="774700" y="1372932"/>
                </a:cubicBezTo>
                <a:cubicBezTo>
                  <a:pt x="558491" y="1390936"/>
                  <a:pt x="334790" y="1349996"/>
                  <a:pt x="228827" y="1372932"/>
                </a:cubicBezTo>
                <a:cubicBezTo>
                  <a:pt x="122669" y="1379324"/>
                  <a:pt x="6454" y="1294892"/>
                  <a:pt x="0" y="1144105"/>
                </a:cubicBezTo>
                <a:lnTo>
                  <a:pt x="0" y="1144110"/>
                </a:lnTo>
                <a:cubicBezTo>
                  <a:pt x="6548" y="1099103"/>
                  <a:pt x="-17689" y="888341"/>
                  <a:pt x="0" y="800877"/>
                </a:cubicBezTo>
                <a:lnTo>
                  <a:pt x="0" y="800877"/>
                </a:lnTo>
                <a:cubicBezTo>
                  <a:pt x="47029" y="636435"/>
                  <a:pt x="28183" y="331147"/>
                  <a:pt x="0" y="2288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5118"/>
                      <a:gd name="adj2" fmla="val 8099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 nhân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25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19">
            <a:extLst>
              <a:ext uri="{FF2B5EF4-FFF2-40B4-BE49-F238E27FC236}">
                <a16:creationId xmlns:a16="http://schemas.microsoft.com/office/drawing/2014/main" xmlns="" id="{7682A7FC-E78B-47F7-A25C-EE2EFFCF09AF}"/>
              </a:ext>
            </a:extLst>
          </p:cNvPr>
          <p:cNvSpPr/>
          <p:nvPr/>
        </p:nvSpPr>
        <p:spPr>
          <a:xfrm>
            <a:off x="3866750" y="838200"/>
            <a:ext cx="7482134" cy="1188725"/>
          </a:xfrm>
          <a:custGeom>
            <a:avLst/>
            <a:gdLst>
              <a:gd name="connsiteX0" fmla="*/ 0 w 7086600"/>
              <a:gd name="connsiteY0" fmla="*/ 358515 h 2151048"/>
              <a:gd name="connsiteX1" fmla="*/ 358515 w 7086600"/>
              <a:gd name="connsiteY1" fmla="*/ 0 h 2151048"/>
              <a:gd name="connsiteX2" fmla="*/ 6728085 w 7086600"/>
              <a:gd name="connsiteY2" fmla="*/ 0 h 2151048"/>
              <a:gd name="connsiteX3" fmla="*/ 7086600 w 7086600"/>
              <a:gd name="connsiteY3" fmla="*/ 358515 h 2151048"/>
              <a:gd name="connsiteX4" fmla="*/ 7086600 w 7086600"/>
              <a:gd name="connsiteY4" fmla="*/ 1792533 h 2151048"/>
              <a:gd name="connsiteX5" fmla="*/ 6728085 w 7086600"/>
              <a:gd name="connsiteY5" fmla="*/ 2151048 h 2151048"/>
              <a:gd name="connsiteX6" fmla="*/ 358515 w 7086600"/>
              <a:gd name="connsiteY6" fmla="*/ 2151048 h 2151048"/>
              <a:gd name="connsiteX7" fmla="*/ 0 w 7086600"/>
              <a:gd name="connsiteY7" fmla="*/ 1792533 h 2151048"/>
              <a:gd name="connsiteX8" fmla="*/ 0 w 7086600"/>
              <a:gd name="connsiteY8" fmla="*/ 358515 h 21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6600" h="2151048" fill="none" extrusionOk="0">
                <a:moveTo>
                  <a:pt x="0" y="358515"/>
                </a:moveTo>
                <a:cubicBezTo>
                  <a:pt x="-23292" y="155979"/>
                  <a:pt x="156061" y="238"/>
                  <a:pt x="358515" y="0"/>
                </a:cubicBezTo>
                <a:cubicBezTo>
                  <a:pt x="2682321" y="44757"/>
                  <a:pt x="4518263" y="-105023"/>
                  <a:pt x="6728085" y="0"/>
                </a:cubicBezTo>
                <a:cubicBezTo>
                  <a:pt x="6899308" y="-9854"/>
                  <a:pt x="7083697" y="177400"/>
                  <a:pt x="7086600" y="358515"/>
                </a:cubicBezTo>
                <a:cubicBezTo>
                  <a:pt x="7151821" y="908436"/>
                  <a:pt x="7121715" y="1484582"/>
                  <a:pt x="7086600" y="1792533"/>
                </a:cubicBezTo>
                <a:cubicBezTo>
                  <a:pt x="7107085" y="1997010"/>
                  <a:pt x="6929333" y="2163324"/>
                  <a:pt x="6728085" y="2151048"/>
                </a:cubicBezTo>
                <a:cubicBezTo>
                  <a:pt x="6062877" y="2066075"/>
                  <a:pt x="3453723" y="2272635"/>
                  <a:pt x="358515" y="2151048"/>
                </a:cubicBezTo>
                <a:cubicBezTo>
                  <a:pt x="133865" y="2177958"/>
                  <a:pt x="-5710" y="1994873"/>
                  <a:pt x="0" y="1792533"/>
                </a:cubicBezTo>
                <a:cubicBezTo>
                  <a:pt x="7514" y="1623273"/>
                  <a:pt x="-48961" y="887458"/>
                  <a:pt x="0" y="358515"/>
                </a:cubicBezTo>
                <a:close/>
              </a:path>
              <a:path w="7086600" h="2151048" stroke="0" extrusionOk="0">
                <a:moveTo>
                  <a:pt x="0" y="358515"/>
                </a:moveTo>
                <a:cubicBezTo>
                  <a:pt x="15063" y="154469"/>
                  <a:pt x="121651" y="1907"/>
                  <a:pt x="358515" y="0"/>
                </a:cubicBezTo>
                <a:cubicBezTo>
                  <a:pt x="2302964" y="120733"/>
                  <a:pt x="3735176" y="-81149"/>
                  <a:pt x="6728085" y="0"/>
                </a:cubicBezTo>
                <a:cubicBezTo>
                  <a:pt x="6940974" y="17077"/>
                  <a:pt x="7048931" y="169303"/>
                  <a:pt x="7086600" y="358515"/>
                </a:cubicBezTo>
                <a:cubicBezTo>
                  <a:pt x="6978355" y="732881"/>
                  <a:pt x="6977051" y="1613467"/>
                  <a:pt x="7086600" y="1792533"/>
                </a:cubicBezTo>
                <a:cubicBezTo>
                  <a:pt x="7071752" y="1998809"/>
                  <a:pt x="6940514" y="2150189"/>
                  <a:pt x="6728085" y="2151048"/>
                </a:cubicBezTo>
                <a:cubicBezTo>
                  <a:pt x="5399274" y="2198187"/>
                  <a:pt x="3339694" y="2110403"/>
                  <a:pt x="358515" y="2151048"/>
                </a:cubicBezTo>
                <a:cubicBezTo>
                  <a:pt x="160576" y="2113450"/>
                  <a:pt x="-5777" y="1953901"/>
                  <a:pt x="0" y="1792533"/>
                </a:cubicBezTo>
                <a:cubicBezTo>
                  <a:pt x="-27012" y="1537237"/>
                  <a:pt x="81439" y="503235"/>
                  <a:pt x="0" y="358515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Muốn nhân số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với số có một chữ số ta cần lưu ý: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760325C-783E-49FF-A9C6-03DE311AC6BE}"/>
              </a:ext>
            </a:extLst>
          </p:cNvPr>
          <p:cNvSpPr/>
          <p:nvPr/>
        </p:nvSpPr>
        <p:spPr>
          <a:xfrm>
            <a:off x="3866750" y="2452719"/>
            <a:ext cx="7482134" cy="3567081"/>
          </a:xfrm>
          <a:custGeom>
            <a:avLst/>
            <a:gdLst>
              <a:gd name="connsiteX0" fmla="*/ 0 w 7482134"/>
              <a:gd name="connsiteY0" fmla="*/ 594525 h 3567081"/>
              <a:gd name="connsiteX1" fmla="*/ 594525 w 7482134"/>
              <a:gd name="connsiteY1" fmla="*/ 0 h 3567081"/>
              <a:gd name="connsiteX2" fmla="*/ 6887609 w 7482134"/>
              <a:gd name="connsiteY2" fmla="*/ 0 h 3567081"/>
              <a:gd name="connsiteX3" fmla="*/ 7482134 w 7482134"/>
              <a:gd name="connsiteY3" fmla="*/ 594525 h 3567081"/>
              <a:gd name="connsiteX4" fmla="*/ 7482134 w 7482134"/>
              <a:gd name="connsiteY4" fmla="*/ 2972556 h 3567081"/>
              <a:gd name="connsiteX5" fmla="*/ 6887609 w 7482134"/>
              <a:gd name="connsiteY5" fmla="*/ 3567081 h 3567081"/>
              <a:gd name="connsiteX6" fmla="*/ 594525 w 7482134"/>
              <a:gd name="connsiteY6" fmla="*/ 3567081 h 3567081"/>
              <a:gd name="connsiteX7" fmla="*/ 0 w 7482134"/>
              <a:gd name="connsiteY7" fmla="*/ 2972556 h 3567081"/>
              <a:gd name="connsiteX8" fmla="*/ 0 w 7482134"/>
              <a:gd name="connsiteY8" fmla="*/ 594525 h 356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2134" h="3567081" fill="none" extrusionOk="0">
                <a:moveTo>
                  <a:pt x="0" y="594525"/>
                </a:moveTo>
                <a:cubicBezTo>
                  <a:pt x="23283" y="237882"/>
                  <a:pt x="225603" y="-10051"/>
                  <a:pt x="594525" y="0"/>
                </a:cubicBezTo>
                <a:cubicBezTo>
                  <a:pt x="2908505" y="18744"/>
                  <a:pt x="4526176" y="-35776"/>
                  <a:pt x="6887609" y="0"/>
                </a:cubicBezTo>
                <a:cubicBezTo>
                  <a:pt x="7269243" y="-10313"/>
                  <a:pt x="7481809" y="259976"/>
                  <a:pt x="7482134" y="594525"/>
                </a:cubicBezTo>
                <a:cubicBezTo>
                  <a:pt x="7569578" y="1094379"/>
                  <a:pt x="7574402" y="2251190"/>
                  <a:pt x="7482134" y="2972556"/>
                </a:cubicBezTo>
                <a:cubicBezTo>
                  <a:pt x="7483223" y="3289784"/>
                  <a:pt x="7210394" y="3553236"/>
                  <a:pt x="6887609" y="3567081"/>
                </a:cubicBezTo>
                <a:cubicBezTo>
                  <a:pt x="4568954" y="3516053"/>
                  <a:pt x="2648720" y="3530002"/>
                  <a:pt x="594525" y="3567081"/>
                </a:cubicBezTo>
                <a:cubicBezTo>
                  <a:pt x="233845" y="3590410"/>
                  <a:pt x="32644" y="3318564"/>
                  <a:pt x="0" y="2972556"/>
                </a:cubicBezTo>
                <a:cubicBezTo>
                  <a:pt x="36009" y="2434508"/>
                  <a:pt x="-149224" y="1700414"/>
                  <a:pt x="0" y="594525"/>
                </a:cubicBezTo>
                <a:close/>
              </a:path>
              <a:path w="7482134" h="3567081" stroke="0" extrusionOk="0">
                <a:moveTo>
                  <a:pt x="0" y="594525"/>
                </a:moveTo>
                <a:cubicBezTo>
                  <a:pt x="-30414" y="255016"/>
                  <a:pt x="266298" y="-57985"/>
                  <a:pt x="594525" y="0"/>
                </a:cubicBezTo>
                <a:cubicBezTo>
                  <a:pt x="2725768" y="-88310"/>
                  <a:pt x="4191719" y="-77351"/>
                  <a:pt x="6887609" y="0"/>
                </a:cubicBezTo>
                <a:cubicBezTo>
                  <a:pt x="7261093" y="11948"/>
                  <a:pt x="7457580" y="280160"/>
                  <a:pt x="7482134" y="594525"/>
                </a:cubicBezTo>
                <a:cubicBezTo>
                  <a:pt x="7337164" y="1270613"/>
                  <a:pt x="7494001" y="2666490"/>
                  <a:pt x="7482134" y="2972556"/>
                </a:cubicBezTo>
                <a:cubicBezTo>
                  <a:pt x="7473774" y="3291853"/>
                  <a:pt x="7219340" y="3620464"/>
                  <a:pt x="6887609" y="3567081"/>
                </a:cubicBezTo>
                <a:cubicBezTo>
                  <a:pt x="4631722" y="3688480"/>
                  <a:pt x="2346762" y="3702626"/>
                  <a:pt x="594525" y="3567081"/>
                </a:cubicBezTo>
                <a:cubicBezTo>
                  <a:pt x="282414" y="3563128"/>
                  <a:pt x="352" y="3305406"/>
                  <a:pt x="0" y="2972556"/>
                </a:cubicBezTo>
                <a:cubicBezTo>
                  <a:pt x="-43329" y="2419744"/>
                  <a:pt x="72630" y="1637027"/>
                  <a:pt x="0" y="594525"/>
                </a:cubicBezTo>
                <a:close/>
              </a:path>
            </a:pathLst>
          </a:custGeom>
          <a:solidFill>
            <a:srgbClr val="FCF9CF"/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9407152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B76318-ABE4-4F4C-B411-7EA64AAE7EF7}"/>
              </a:ext>
            </a:extLst>
          </p:cNvPr>
          <p:cNvSpPr txBox="1"/>
          <p:nvPr/>
        </p:nvSpPr>
        <p:spPr>
          <a:xfrm>
            <a:off x="4691348" y="2719396"/>
            <a:ext cx="643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thận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E9B3F0-B251-428F-8EFB-7A4F6F7F0F17}"/>
              </a:ext>
            </a:extLst>
          </p:cNvPr>
          <p:cNvSpPr txBox="1"/>
          <p:nvPr/>
        </p:nvSpPr>
        <p:spPr>
          <a:xfrm>
            <a:off x="4691347" y="3551838"/>
            <a:ext cx="643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 từ phải sang trái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2" descr="tick-xanh - Cách Bỏ Thuốc Lá Trong 5 Ngày - Cai Thuốc Lá Hiệu Quả">
            <a:extLst>
              <a:ext uri="{FF2B5EF4-FFF2-40B4-BE49-F238E27FC236}">
                <a16:creationId xmlns:a16="http://schemas.microsoft.com/office/drawing/2014/main" xmlns="" id="{9B1FCA86-ADCC-4113-8782-CBA9AA6A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76" y="2756701"/>
            <a:ext cx="662771" cy="6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-xanh - Cách Bỏ Thuốc Lá Trong 5 Ngày - Cai Thuốc Lá Hiệu Quả">
            <a:extLst>
              <a:ext uri="{FF2B5EF4-FFF2-40B4-BE49-F238E27FC236}">
                <a16:creationId xmlns:a16="http://schemas.microsoft.com/office/drawing/2014/main" xmlns="" id="{25D78EDC-E587-4FB9-9728-9F5CA2A2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76" y="3551838"/>
            <a:ext cx="662771" cy="6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600D48E-9E06-4973-96FB-F4A2C5B35FB8}"/>
              </a:ext>
            </a:extLst>
          </p:cNvPr>
          <p:cNvSpPr txBox="1"/>
          <p:nvPr/>
        </p:nvSpPr>
        <p:spPr>
          <a:xfrm>
            <a:off x="4691347" y="4524953"/>
            <a:ext cx="6433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 tính luôn lưu ý việc "có nhớ" hay "không nhớ"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2" descr="tick-xanh - Cách Bỏ Thuốc Lá Trong 5 Ngày - Cai Thuốc Lá Hiệu Quả">
            <a:extLst>
              <a:ext uri="{FF2B5EF4-FFF2-40B4-BE49-F238E27FC236}">
                <a16:creationId xmlns:a16="http://schemas.microsoft.com/office/drawing/2014/main" xmlns="" id="{9B315189-EBD7-4181-9838-83CE8501F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76" y="4524953"/>
            <a:ext cx="662771" cy="6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1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2048392" y="2611304"/>
            <a:ext cx="1150099" cy="9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12"/>
          <p:cNvSpPr/>
          <p:nvPr/>
        </p:nvSpPr>
        <p:spPr>
          <a:xfrm>
            <a:off x="1002670" y="963299"/>
            <a:ext cx="4190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7">
            <a:extLst>
              <a:ext uri="{FF2B5EF4-FFF2-40B4-BE49-F238E27FC236}">
                <a16:creationId xmlns:a16="http://schemas.microsoft.com/office/drawing/2014/main" xmlns="" id="{8D539C36-FF33-4AEB-A79C-32E995B33CD0}"/>
              </a:ext>
            </a:extLst>
          </p:cNvPr>
          <p:cNvSpPr txBox="1"/>
          <p:nvPr/>
        </p:nvSpPr>
        <p:spPr>
          <a:xfrm>
            <a:off x="1683774" y="5833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EB5C1C-27A7-589F-B813-BA780ADCD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096190"/>
            <a:ext cx="10534650" cy="21233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35D3AE5-3779-082A-5800-CC1B7CA1CF13}"/>
              </a:ext>
            </a:extLst>
          </p:cNvPr>
          <p:cNvSpPr/>
          <p:nvPr/>
        </p:nvSpPr>
        <p:spPr>
          <a:xfrm>
            <a:off x="1066800" y="3562350"/>
            <a:ext cx="1447800" cy="6667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0061BF3-D9D8-66FF-B2C7-43027E1C2D04}"/>
              </a:ext>
            </a:extLst>
          </p:cNvPr>
          <p:cNvSpPr/>
          <p:nvPr/>
        </p:nvSpPr>
        <p:spPr>
          <a:xfrm>
            <a:off x="4057650" y="3495675"/>
            <a:ext cx="1447800" cy="8001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C862B1E-BFED-B33C-8021-E62060740135}"/>
              </a:ext>
            </a:extLst>
          </p:cNvPr>
          <p:cNvSpPr/>
          <p:nvPr/>
        </p:nvSpPr>
        <p:spPr>
          <a:xfrm>
            <a:off x="7058025" y="3562350"/>
            <a:ext cx="1447800" cy="6667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B926519-E246-F42B-5DBB-312B48ECBC61}"/>
              </a:ext>
            </a:extLst>
          </p:cNvPr>
          <p:cNvSpPr/>
          <p:nvPr/>
        </p:nvSpPr>
        <p:spPr>
          <a:xfrm>
            <a:off x="10144125" y="3505200"/>
            <a:ext cx="1447800" cy="6667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A1A774-5418-945B-1A8A-6367A450C779}"/>
              </a:ext>
            </a:extLst>
          </p:cNvPr>
          <p:cNvSpPr txBox="1"/>
          <p:nvPr/>
        </p:nvSpPr>
        <p:spPr>
          <a:xfrm>
            <a:off x="1990725" y="3505200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5FF276-AA4A-FB8B-365E-F41FF2941A4C}"/>
              </a:ext>
            </a:extLst>
          </p:cNvPr>
          <p:cNvSpPr txBox="1"/>
          <p:nvPr/>
        </p:nvSpPr>
        <p:spPr>
          <a:xfrm>
            <a:off x="1790700" y="3505200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DB13FE-F469-2499-666C-B12A25B614AB}"/>
              </a:ext>
            </a:extLst>
          </p:cNvPr>
          <p:cNvSpPr txBox="1"/>
          <p:nvPr/>
        </p:nvSpPr>
        <p:spPr>
          <a:xfrm>
            <a:off x="1571625" y="3505200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74FE45-DB43-B07D-D912-762AA5FEBE75}"/>
              </a:ext>
            </a:extLst>
          </p:cNvPr>
          <p:cNvSpPr txBox="1"/>
          <p:nvPr/>
        </p:nvSpPr>
        <p:spPr>
          <a:xfrm>
            <a:off x="1323975" y="3505200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3C6448-780D-3CDB-FFE0-6C4D52A98724}"/>
              </a:ext>
            </a:extLst>
          </p:cNvPr>
          <p:cNvSpPr txBox="1"/>
          <p:nvPr/>
        </p:nvSpPr>
        <p:spPr>
          <a:xfrm>
            <a:off x="4953000" y="3533775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33CC32-8219-522E-3E3F-EDA9AD836655}"/>
              </a:ext>
            </a:extLst>
          </p:cNvPr>
          <p:cNvSpPr txBox="1"/>
          <p:nvPr/>
        </p:nvSpPr>
        <p:spPr>
          <a:xfrm>
            <a:off x="4714875" y="3533775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97A431-9BF1-B080-FC1A-64A46E9B0F9F}"/>
              </a:ext>
            </a:extLst>
          </p:cNvPr>
          <p:cNvSpPr txBox="1"/>
          <p:nvPr/>
        </p:nvSpPr>
        <p:spPr>
          <a:xfrm>
            <a:off x="4476750" y="3543300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E117F2-F5CF-7C3D-7922-5DCCD6388592}"/>
              </a:ext>
            </a:extLst>
          </p:cNvPr>
          <p:cNvSpPr txBox="1"/>
          <p:nvPr/>
        </p:nvSpPr>
        <p:spPr>
          <a:xfrm>
            <a:off x="4238625" y="3543300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0AEE37-AECA-4014-2579-8848F493A7EC}"/>
              </a:ext>
            </a:extLst>
          </p:cNvPr>
          <p:cNvSpPr txBox="1"/>
          <p:nvPr/>
        </p:nvSpPr>
        <p:spPr>
          <a:xfrm>
            <a:off x="8020050" y="3457575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1B5D41-2B11-1504-179B-0D9C2C928972}"/>
              </a:ext>
            </a:extLst>
          </p:cNvPr>
          <p:cNvSpPr txBox="1"/>
          <p:nvPr/>
        </p:nvSpPr>
        <p:spPr>
          <a:xfrm>
            <a:off x="7820025" y="3457575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C119CB-D75E-69EB-8C21-5B52444C707E}"/>
              </a:ext>
            </a:extLst>
          </p:cNvPr>
          <p:cNvSpPr txBox="1"/>
          <p:nvPr/>
        </p:nvSpPr>
        <p:spPr>
          <a:xfrm>
            <a:off x="7610475" y="3457575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F9AD89-E5C6-B8E6-AF87-EF20A19F19DB}"/>
              </a:ext>
            </a:extLst>
          </p:cNvPr>
          <p:cNvSpPr txBox="1"/>
          <p:nvPr/>
        </p:nvSpPr>
        <p:spPr>
          <a:xfrm>
            <a:off x="7343775" y="3467100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269FD8-A7C2-B25A-C82A-EBBAE89CEFFA}"/>
              </a:ext>
            </a:extLst>
          </p:cNvPr>
          <p:cNvSpPr txBox="1"/>
          <p:nvPr/>
        </p:nvSpPr>
        <p:spPr>
          <a:xfrm>
            <a:off x="7115175" y="3467100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B3FE9BE-D9BB-501B-D6A4-2A5CA9957D14}"/>
              </a:ext>
            </a:extLst>
          </p:cNvPr>
          <p:cNvSpPr txBox="1"/>
          <p:nvPr/>
        </p:nvSpPr>
        <p:spPr>
          <a:xfrm>
            <a:off x="11087100" y="3476625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472F7FE-C8ED-6D1C-9906-D1E8906A0482}"/>
              </a:ext>
            </a:extLst>
          </p:cNvPr>
          <p:cNvSpPr txBox="1"/>
          <p:nvPr/>
        </p:nvSpPr>
        <p:spPr>
          <a:xfrm>
            <a:off x="10887075" y="3476625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B106753-9E4A-9341-673E-C81B6B57839E}"/>
              </a:ext>
            </a:extLst>
          </p:cNvPr>
          <p:cNvSpPr txBox="1"/>
          <p:nvPr/>
        </p:nvSpPr>
        <p:spPr>
          <a:xfrm>
            <a:off x="10677525" y="3476625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D7EA10-6F2B-D202-9196-4135943602D4}"/>
              </a:ext>
            </a:extLst>
          </p:cNvPr>
          <p:cNvSpPr txBox="1"/>
          <p:nvPr/>
        </p:nvSpPr>
        <p:spPr>
          <a:xfrm>
            <a:off x="10410825" y="3486150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1DEAED7-06C8-FFA0-D679-D7FA283D605E}"/>
              </a:ext>
            </a:extLst>
          </p:cNvPr>
          <p:cNvSpPr txBox="1"/>
          <p:nvPr/>
        </p:nvSpPr>
        <p:spPr>
          <a:xfrm>
            <a:off x="10182225" y="3486150"/>
            <a:ext cx="3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644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7">
            <a:extLst>
              <a:ext uri="{FF2B5EF4-FFF2-40B4-BE49-F238E27FC236}">
                <a16:creationId xmlns:a16="http://schemas.microsoft.com/office/drawing/2014/main" xmlns="" id="{8D539C36-FF33-4AEB-A79C-32E995B33CD0}"/>
              </a:ext>
            </a:extLst>
          </p:cNvPr>
          <p:cNvSpPr txBox="1"/>
          <p:nvPr/>
        </p:nvSpPr>
        <p:spPr>
          <a:xfrm>
            <a:off x="1683773" y="583389"/>
            <a:ext cx="838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1BF631C-8F78-1771-7430-FA3D4002C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4" y="1920002"/>
            <a:ext cx="9515475" cy="35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161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2 434 x 2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781509" y="1713911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2 434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63058" y="290808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784102" y="41143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190363" y="4142573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04317" y="414096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37710" y="412254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3 322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59705" y="173700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95053" y="2929172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755778" y="412360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199854" y="411995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52556" y="411995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53158" y="4132284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3904366" y="423706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12 331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199875" y="1729171"/>
            <a:ext cx="366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12 331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44347" y="295723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38156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785086" y="411089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49214" y="414301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653156" y="2629217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80174" y="414461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87137" y="414461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E625C9-B25A-6418-2B00-4F7F2858D32C}"/>
              </a:ext>
            </a:extLst>
          </p:cNvPr>
          <p:cNvSpPr txBox="1"/>
          <p:nvPr/>
        </p:nvSpPr>
        <p:spPr>
          <a:xfrm>
            <a:off x="4203828" y="414461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62A806-C282-477F-A95D-82399932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747" y="439837"/>
            <a:ext cx="5005250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3904366" y="423706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11 101 x 6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06350" y="1728850"/>
            <a:ext cx="366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11 101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99313" y="2925759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360054" y="4103213"/>
            <a:ext cx="2944986" cy="76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39030" y="414461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53429" y="414095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199875" y="26055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10375" y="4121039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84146" y="413002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E625C9-B25A-6418-2B00-4F7F2858D32C}"/>
              </a:ext>
            </a:extLst>
          </p:cNvPr>
          <p:cNvSpPr txBox="1"/>
          <p:nvPr/>
        </p:nvSpPr>
        <p:spPr>
          <a:xfrm>
            <a:off x="4167919" y="414095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20394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7">
            <a:extLst>
              <a:ext uri="{FF2B5EF4-FFF2-40B4-BE49-F238E27FC236}">
                <a16:creationId xmlns:a16="http://schemas.microsoft.com/office/drawing/2014/main" xmlns="" id="{8D539C36-FF33-4AEB-A79C-32E995B33CD0}"/>
              </a:ext>
            </a:extLst>
          </p:cNvPr>
          <p:cNvSpPr txBox="1"/>
          <p:nvPr/>
        </p:nvSpPr>
        <p:spPr>
          <a:xfrm>
            <a:off x="1683774" y="583389"/>
            <a:ext cx="98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173"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quả dứa ép được 200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ml nước. Hỏi chị Lan ép 8 quả dứa như thế thì được bao nhiêu mi-li-lít nước dứa?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1299B6-F6B6-69C0-4209-52AA5BBC61B1}"/>
              </a:ext>
            </a:extLst>
          </p:cNvPr>
          <p:cNvSpPr txBox="1"/>
          <p:nvPr/>
        </p:nvSpPr>
        <p:spPr>
          <a:xfrm>
            <a:off x="193536" y="2340594"/>
            <a:ext cx="112166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mi-li-lít nước dứa chị Lan ép được từ 8 quả dứa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x 8 = 1 600 (ml)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Đáp số: 1 600 ml</a:t>
            </a:r>
          </a:p>
        </p:txBody>
      </p:sp>
    </p:spTree>
    <p:extLst>
      <p:ext uri="{BB962C8B-B14F-4D97-AF65-F5344CB8AC3E}">
        <p14:creationId xmlns:p14="http://schemas.microsoft.com/office/powerpoint/2010/main" val="11705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2048392" y="2611304"/>
            <a:ext cx="1150099" cy="9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12"/>
          <p:cNvSpPr/>
          <p:nvPr/>
        </p:nvSpPr>
        <p:spPr>
          <a:xfrm>
            <a:off x="839731" y="623140"/>
            <a:ext cx="41905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kumimoji="0" lang="vi-V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14965CD-D070-4E88-9B5F-1F385E311E2E}"/>
              </a:ext>
            </a:extLst>
          </p:cNvPr>
          <p:cNvSpPr/>
          <p:nvPr/>
        </p:nvSpPr>
        <p:spPr>
          <a:xfrm>
            <a:off x="748738" y="1786816"/>
            <a:ext cx="9698357" cy="778927"/>
          </a:xfrm>
          <a:custGeom>
            <a:avLst/>
            <a:gdLst>
              <a:gd name="connsiteX0" fmla="*/ 0 w 9698357"/>
              <a:gd name="connsiteY0" fmla="*/ 129824 h 778927"/>
              <a:gd name="connsiteX1" fmla="*/ 129824 w 9698357"/>
              <a:gd name="connsiteY1" fmla="*/ 0 h 778927"/>
              <a:gd name="connsiteX2" fmla="*/ 9568533 w 9698357"/>
              <a:gd name="connsiteY2" fmla="*/ 0 h 778927"/>
              <a:gd name="connsiteX3" fmla="*/ 9698357 w 9698357"/>
              <a:gd name="connsiteY3" fmla="*/ 129824 h 778927"/>
              <a:gd name="connsiteX4" fmla="*/ 9698357 w 9698357"/>
              <a:gd name="connsiteY4" fmla="*/ 649103 h 778927"/>
              <a:gd name="connsiteX5" fmla="*/ 9568533 w 9698357"/>
              <a:gd name="connsiteY5" fmla="*/ 778927 h 778927"/>
              <a:gd name="connsiteX6" fmla="*/ 129824 w 9698357"/>
              <a:gd name="connsiteY6" fmla="*/ 778927 h 778927"/>
              <a:gd name="connsiteX7" fmla="*/ 0 w 9698357"/>
              <a:gd name="connsiteY7" fmla="*/ 649103 h 778927"/>
              <a:gd name="connsiteX8" fmla="*/ 0 w 9698357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8357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363490" y="-72456"/>
                  <a:pt x="5161863" y="-40453"/>
                  <a:pt x="9568533" y="0"/>
                </a:cubicBezTo>
                <a:cubicBezTo>
                  <a:pt x="9637320" y="10604"/>
                  <a:pt x="9690487" y="52849"/>
                  <a:pt x="9698357" y="129824"/>
                </a:cubicBezTo>
                <a:cubicBezTo>
                  <a:pt x="9715621" y="317105"/>
                  <a:pt x="9680956" y="456853"/>
                  <a:pt x="9698357" y="649103"/>
                </a:cubicBezTo>
                <a:cubicBezTo>
                  <a:pt x="9706351" y="714419"/>
                  <a:pt x="9642135" y="780075"/>
                  <a:pt x="9568533" y="778927"/>
                </a:cubicBezTo>
                <a:cubicBezTo>
                  <a:pt x="5370338" y="744682"/>
                  <a:pt x="2719448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9698357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3051096" y="95225"/>
                  <a:pt x="6336914" y="-67437"/>
                  <a:pt x="9568533" y="0"/>
                </a:cubicBezTo>
                <a:cubicBezTo>
                  <a:pt x="9650297" y="7195"/>
                  <a:pt x="9703972" y="45600"/>
                  <a:pt x="9698357" y="129824"/>
                </a:cubicBezTo>
                <a:cubicBezTo>
                  <a:pt x="9676355" y="305586"/>
                  <a:pt x="9741468" y="514408"/>
                  <a:pt x="9698357" y="649103"/>
                </a:cubicBezTo>
                <a:cubicBezTo>
                  <a:pt x="9688319" y="714404"/>
                  <a:pt x="9631468" y="788724"/>
                  <a:pt x="9568533" y="778927"/>
                </a:cubicBezTo>
                <a:cubicBezTo>
                  <a:pt x="6411194" y="700567"/>
                  <a:pt x="3111950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nhân ta nhân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DCE4101-CCF9-451E-95C1-421EE6271B3B}"/>
              </a:ext>
            </a:extLst>
          </p:cNvPr>
          <p:cNvSpPr/>
          <p:nvPr/>
        </p:nvSpPr>
        <p:spPr>
          <a:xfrm>
            <a:off x="744876" y="2934447"/>
            <a:ext cx="9698357" cy="778927"/>
          </a:xfrm>
          <a:custGeom>
            <a:avLst/>
            <a:gdLst>
              <a:gd name="connsiteX0" fmla="*/ 0 w 9698357"/>
              <a:gd name="connsiteY0" fmla="*/ 129824 h 778927"/>
              <a:gd name="connsiteX1" fmla="*/ 129824 w 9698357"/>
              <a:gd name="connsiteY1" fmla="*/ 0 h 778927"/>
              <a:gd name="connsiteX2" fmla="*/ 9568533 w 9698357"/>
              <a:gd name="connsiteY2" fmla="*/ 0 h 778927"/>
              <a:gd name="connsiteX3" fmla="*/ 9698357 w 9698357"/>
              <a:gd name="connsiteY3" fmla="*/ 129824 h 778927"/>
              <a:gd name="connsiteX4" fmla="*/ 9698357 w 9698357"/>
              <a:gd name="connsiteY4" fmla="*/ 649103 h 778927"/>
              <a:gd name="connsiteX5" fmla="*/ 9568533 w 9698357"/>
              <a:gd name="connsiteY5" fmla="*/ 778927 h 778927"/>
              <a:gd name="connsiteX6" fmla="*/ 129824 w 9698357"/>
              <a:gd name="connsiteY6" fmla="*/ 778927 h 778927"/>
              <a:gd name="connsiteX7" fmla="*/ 0 w 9698357"/>
              <a:gd name="connsiteY7" fmla="*/ 649103 h 778927"/>
              <a:gd name="connsiteX8" fmla="*/ 0 w 9698357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8357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363490" y="-72456"/>
                  <a:pt x="5161863" y="-40453"/>
                  <a:pt x="9568533" y="0"/>
                </a:cubicBezTo>
                <a:cubicBezTo>
                  <a:pt x="9637320" y="10604"/>
                  <a:pt x="9690487" y="52849"/>
                  <a:pt x="9698357" y="129824"/>
                </a:cubicBezTo>
                <a:cubicBezTo>
                  <a:pt x="9715621" y="317105"/>
                  <a:pt x="9680956" y="456853"/>
                  <a:pt x="9698357" y="649103"/>
                </a:cubicBezTo>
                <a:cubicBezTo>
                  <a:pt x="9706351" y="714419"/>
                  <a:pt x="9642135" y="780075"/>
                  <a:pt x="9568533" y="778927"/>
                </a:cubicBezTo>
                <a:cubicBezTo>
                  <a:pt x="5370338" y="744682"/>
                  <a:pt x="2719448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9698357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3051096" y="95225"/>
                  <a:pt x="6336914" y="-67437"/>
                  <a:pt x="9568533" y="0"/>
                </a:cubicBezTo>
                <a:cubicBezTo>
                  <a:pt x="9650297" y="7195"/>
                  <a:pt x="9703972" y="45600"/>
                  <a:pt x="9698357" y="129824"/>
                </a:cubicBezTo>
                <a:cubicBezTo>
                  <a:pt x="9676355" y="305586"/>
                  <a:pt x="9741468" y="514408"/>
                  <a:pt x="9698357" y="649103"/>
                </a:cubicBezTo>
                <a:cubicBezTo>
                  <a:pt x="9688319" y="714404"/>
                  <a:pt x="9631468" y="788724"/>
                  <a:pt x="9568533" y="778927"/>
                </a:cubicBezTo>
                <a:cubicBezTo>
                  <a:pt x="6411194" y="700567"/>
                  <a:pt x="3111950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Khi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thẳng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89934A6-2838-475E-8791-0E1C929D0EDF}"/>
              </a:ext>
            </a:extLst>
          </p:cNvPr>
          <p:cNvSpPr/>
          <p:nvPr/>
        </p:nvSpPr>
        <p:spPr>
          <a:xfrm>
            <a:off x="759622" y="4055962"/>
            <a:ext cx="9683611" cy="778927"/>
          </a:xfrm>
          <a:custGeom>
            <a:avLst/>
            <a:gdLst>
              <a:gd name="connsiteX0" fmla="*/ 0 w 9683611"/>
              <a:gd name="connsiteY0" fmla="*/ 129824 h 778927"/>
              <a:gd name="connsiteX1" fmla="*/ 129824 w 9683611"/>
              <a:gd name="connsiteY1" fmla="*/ 0 h 778927"/>
              <a:gd name="connsiteX2" fmla="*/ 9553787 w 9683611"/>
              <a:gd name="connsiteY2" fmla="*/ 0 h 778927"/>
              <a:gd name="connsiteX3" fmla="*/ 9683611 w 9683611"/>
              <a:gd name="connsiteY3" fmla="*/ 129824 h 778927"/>
              <a:gd name="connsiteX4" fmla="*/ 9683611 w 9683611"/>
              <a:gd name="connsiteY4" fmla="*/ 649103 h 778927"/>
              <a:gd name="connsiteX5" fmla="*/ 9553787 w 9683611"/>
              <a:gd name="connsiteY5" fmla="*/ 778927 h 778927"/>
              <a:gd name="connsiteX6" fmla="*/ 129824 w 9683611"/>
              <a:gd name="connsiteY6" fmla="*/ 778927 h 778927"/>
              <a:gd name="connsiteX7" fmla="*/ 0 w 9683611"/>
              <a:gd name="connsiteY7" fmla="*/ 649103 h 778927"/>
              <a:gd name="connsiteX8" fmla="*/ 0 w 9683611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83611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3178214" y="-72456"/>
                  <a:pt x="5962062" y="-40453"/>
                  <a:pt x="9553787" y="0"/>
                </a:cubicBezTo>
                <a:cubicBezTo>
                  <a:pt x="9622574" y="10604"/>
                  <a:pt x="9675741" y="52849"/>
                  <a:pt x="9683611" y="129824"/>
                </a:cubicBezTo>
                <a:cubicBezTo>
                  <a:pt x="9700875" y="317105"/>
                  <a:pt x="9666210" y="456853"/>
                  <a:pt x="9683611" y="649103"/>
                </a:cubicBezTo>
                <a:cubicBezTo>
                  <a:pt x="9691605" y="714419"/>
                  <a:pt x="9627389" y="780075"/>
                  <a:pt x="9553787" y="778927"/>
                </a:cubicBezTo>
                <a:cubicBezTo>
                  <a:pt x="7729240" y="744682"/>
                  <a:pt x="3125472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9683611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4435237" y="95225"/>
                  <a:pt x="5627123" y="-67437"/>
                  <a:pt x="9553787" y="0"/>
                </a:cubicBezTo>
                <a:cubicBezTo>
                  <a:pt x="9635551" y="7195"/>
                  <a:pt x="9689226" y="45600"/>
                  <a:pt x="9683611" y="129824"/>
                </a:cubicBezTo>
                <a:cubicBezTo>
                  <a:pt x="9661609" y="305586"/>
                  <a:pt x="9726722" y="514408"/>
                  <a:pt x="9683611" y="649103"/>
                </a:cubicBezTo>
                <a:cubicBezTo>
                  <a:pt x="9673573" y="714404"/>
                  <a:pt x="9616722" y="788724"/>
                  <a:pt x="9553787" y="778927"/>
                </a:cubicBezTo>
                <a:cubicBezTo>
                  <a:pt x="8380803" y="700567"/>
                  <a:pt x="1996186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C.Khi nhân ta nhân từ phải sang trái.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C29C47-4D4F-499F-9B8A-5B17E725ADDB}"/>
              </a:ext>
            </a:extLst>
          </p:cNvPr>
          <p:cNvSpPr/>
          <p:nvPr/>
        </p:nvSpPr>
        <p:spPr>
          <a:xfrm>
            <a:off x="759624" y="5210259"/>
            <a:ext cx="9683610" cy="778927"/>
          </a:xfrm>
          <a:custGeom>
            <a:avLst/>
            <a:gdLst>
              <a:gd name="connsiteX0" fmla="*/ 0 w 9683610"/>
              <a:gd name="connsiteY0" fmla="*/ 129824 h 778927"/>
              <a:gd name="connsiteX1" fmla="*/ 129824 w 9683610"/>
              <a:gd name="connsiteY1" fmla="*/ 0 h 778927"/>
              <a:gd name="connsiteX2" fmla="*/ 9553786 w 9683610"/>
              <a:gd name="connsiteY2" fmla="*/ 0 h 778927"/>
              <a:gd name="connsiteX3" fmla="*/ 9683610 w 9683610"/>
              <a:gd name="connsiteY3" fmla="*/ 129824 h 778927"/>
              <a:gd name="connsiteX4" fmla="*/ 9683610 w 9683610"/>
              <a:gd name="connsiteY4" fmla="*/ 649103 h 778927"/>
              <a:gd name="connsiteX5" fmla="*/ 9553786 w 9683610"/>
              <a:gd name="connsiteY5" fmla="*/ 778927 h 778927"/>
              <a:gd name="connsiteX6" fmla="*/ 129824 w 9683610"/>
              <a:gd name="connsiteY6" fmla="*/ 778927 h 778927"/>
              <a:gd name="connsiteX7" fmla="*/ 0 w 9683610"/>
              <a:gd name="connsiteY7" fmla="*/ 649103 h 778927"/>
              <a:gd name="connsiteX8" fmla="*/ 0 w 9683610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83610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3178593" y="-72456"/>
                  <a:pt x="5962372" y="-40453"/>
                  <a:pt x="9553786" y="0"/>
                </a:cubicBezTo>
                <a:cubicBezTo>
                  <a:pt x="9622573" y="10604"/>
                  <a:pt x="9675740" y="52849"/>
                  <a:pt x="9683610" y="129824"/>
                </a:cubicBezTo>
                <a:cubicBezTo>
                  <a:pt x="9700874" y="317105"/>
                  <a:pt x="9666209" y="456853"/>
                  <a:pt x="9683610" y="649103"/>
                </a:cubicBezTo>
                <a:cubicBezTo>
                  <a:pt x="9691604" y="714419"/>
                  <a:pt x="9627388" y="780075"/>
                  <a:pt x="9553786" y="778927"/>
                </a:cubicBezTo>
                <a:cubicBezTo>
                  <a:pt x="7728888" y="744682"/>
                  <a:pt x="3125243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9683610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4435587" y="95225"/>
                  <a:pt x="5627331" y="-67437"/>
                  <a:pt x="9553786" y="0"/>
                </a:cubicBezTo>
                <a:cubicBezTo>
                  <a:pt x="9635550" y="7195"/>
                  <a:pt x="9689225" y="45600"/>
                  <a:pt x="9683610" y="129824"/>
                </a:cubicBezTo>
                <a:cubicBezTo>
                  <a:pt x="9661608" y="305586"/>
                  <a:pt x="9726721" y="514408"/>
                  <a:pt x="9683610" y="649103"/>
                </a:cubicBezTo>
                <a:cubicBezTo>
                  <a:pt x="9673572" y="714404"/>
                  <a:pt x="9616721" y="788724"/>
                  <a:pt x="9553786" y="778927"/>
                </a:cubicBezTo>
                <a:cubicBezTo>
                  <a:pt x="8380424" y="700567"/>
                  <a:pt x="1995854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Khi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xmlns="" id="{9E696F9D-1D17-4267-AA4E-DDA1AD8D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87" y="1745836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xmlns="" id="{81720575-ABA3-46AB-9B89-7CCB9A6A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73" y="2897230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xmlns="" id="{6509F17F-46DB-4757-AB2D-37725645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596" y="515430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xmlns="" id="{07960415-DA66-4CEC-995A-2FE0E168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73" y="4039562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07CAC15-647F-4686-8A82-2F5E50F95A7A}"/>
              </a:ext>
            </a:extLst>
          </p:cNvPr>
          <p:cNvGrpSpPr/>
          <p:nvPr/>
        </p:nvGrpSpPr>
        <p:grpSpPr>
          <a:xfrm>
            <a:off x="1281949" y="470665"/>
            <a:ext cx="9300727" cy="850739"/>
            <a:chOff x="1981199" y="762000"/>
            <a:chExt cx="9300727" cy="85073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CB8E5544-4F50-465D-8A70-60B2430EE7A7}"/>
                </a:ext>
              </a:extLst>
            </p:cNvPr>
            <p:cNvSpPr/>
            <p:nvPr/>
          </p:nvSpPr>
          <p:spPr>
            <a:xfrm>
              <a:off x="1981199" y="762000"/>
              <a:ext cx="9300727" cy="850739"/>
            </a:xfrm>
            <a:custGeom>
              <a:avLst/>
              <a:gdLst>
                <a:gd name="connsiteX0" fmla="*/ 0 w 9300727"/>
                <a:gd name="connsiteY0" fmla="*/ 141793 h 850739"/>
                <a:gd name="connsiteX1" fmla="*/ 141793 w 9300727"/>
                <a:gd name="connsiteY1" fmla="*/ 0 h 850739"/>
                <a:gd name="connsiteX2" fmla="*/ 9158934 w 9300727"/>
                <a:gd name="connsiteY2" fmla="*/ 0 h 850739"/>
                <a:gd name="connsiteX3" fmla="*/ 9300727 w 9300727"/>
                <a:gd name="connsiteY3" fmla="*/ 141793 h 850739"/>
                <a:gd name="connsiteX4" fmla="*/ 9300727 w 9300727"/>
                <a:gd name="connsiteY4" fmla="*/ 708946 h 850739"/>
                <a:gd name="connsiteX5" fmla="*/ 9158934 w 9300727"/>
                <a:gd name="connsiteY5" fmla="*/ 850739 h 850739"/>
                <a:gd name="connsiteX6" fmla="*/ 141793 w 9300727"/>
                <a:gd name="connsiteY6" fmla="*/ 850739 h 850739"/>
                <a:gd name="connsiteX7" fmla="*/ 0 w 9300727"/>
                <a:gd name="connsiteY7" fmla="*/ 708946 h 850739"/>
                <a:gd name="connsiteX8" fmla="*/ 0 w 9300727"/>
                <a:gd name="connsiteY8" fmla="*/ 141793 h 85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00727" h="850739" fill="none" extrusionOk="0">
                  <a:moveTo>
                    <a:pt x="0" y="141793"/>
                  </a:moveTo>
                  <a:cubicBezTo>
                    <a:pt x="-11474" y="63331"/>
                    <a:pt x="57462" y="8962"/>
                    <a:pt x="141793" y="0"/>
                  </a:cubicBezTo>
                  <a:cubicBezTo>
                    <a:pt x="2321535" y="-72456"/>
                    <a:pt x="5970889" y="-40453"/>
                    <a:pt x="9158934" y="0"/>
                  </a:cubicBezTo>
                  <a:cubicBezTo>
                    <a:pt x="9234144" y="11284"/>
                    <a:pt x="9297935" y="61612"/>
                    <a:pt x="9300727" y="141793"/>
                  </a:cubicBezTo>
                  <a:cubicBezTo>
                    <a:pt x="9318456" y="313501"/>
                    <a:pt x="9334044" y="448325"/>
                    <a:pt x="9300727" y="708946"/>
                  </a:cubicBezTo>
                  <a:cubicBezTo>
                    <a:pt x="9304910" y="783915"/>
                    <a:pt x="9238324" y="851391"/>
                    <a:pt x="9158934" y="850739"/>
                  </a:cubicBezTo>
                  <a:cubicBezTo>
                    <a:pt x="5166622" y="816494"/>
                    <a:pt x="3956906" y="764179"/>
                    <a:pt x="141793" y="850739"/>
                  </a:cubicBezTo>
                  <a:cubicBezTo>
                    <a:pt x="61432" y="855896"/>
                    <a:pt x="2542" y="783655"/>
                    <a:pt x="0" y="708946"/>
                  </a:cubicBezTo>
                  <a:cubicBezTo>
                    <a:pt x="-47269" y="446280"/>
                    <a:pt x="13390" y="281812"/>
                    <a:pt x="0" y="141793"/>
                  </a:cubicBezTo>
                  <a:close/>
                </a:path>
                <a:path w="9300727" h="850739" stroke="0" extrusionOk="0">
                  <a:moveTo>
                    <a:pt x="0" y="141793"/>
                  </a:moveTo>
                  <a:cubicBezTo>
                    <a:pt x="2428" y="71957"/>
                    <a:pt x="57657" y="-1174"/>
                    <a:pt x="141793" y="0"/>
                  </a:cubicBezTo>
                  <a:cubicBezTo>
                    <a:pt x="2519928" y="95225"/>
                    <a:pt x="7259666" y="-67437"/>
                    <a:pt x="9158934" y="0"/>
                  </a:cubicBezTo>
                  <a:cubicBezTo>
                    <a:pt x="9245326" y="5778"/>
                    <a:pt x="9304749" y="54511"/>
                    <a:pt x="9300727" y="141793"/>
                  </a:cubicBezTo>
                  <a:cubicBezTo>
                    <a:pt x="9328817" y="356560"/>
                    <a:pt x="9259495" y="622237"/>
                    <a:pt x="9300727" y="708946"/>
                  </a:cubicBezTo>
                  <a:cubicBezTo>
                    <a:pt x="9293254" y="782492"/>
                    <a:pt x="9232326" y="856236"/>
                    <a:pt x="9158934" y="850739"/>
                  </a:cubicBezTo>
                  <a:cubicBezTo>
                    <a:pt x="5898655" y="772379"/>
                    <a:pt x="4125879" y="861511"/>
                    <a:pt x="141793" y="850739"/>
                  </a:cubicBezTo>
                  <a:cubicBezTo>
                    <a:pt x="68772" y="849598"/>
                    <a:pt x="1344" y="788144"/>
                    <a:pt x="0" y="708946"/>
                  </a:cubicBezTo>
                  <a:cubicBezTo>
                    <a:pt x="40957" y="635124"/>
                    <a:pt x="-46604" y="240909"/>
                    <a:pt x="0" y="141793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8A842D1-6AD7-495A-8FB2-6A93C44A24E4}"/>
                </a:ext>
              </a:extLst>
            </p:cNvPr>
            <p:cNvSpPr txBox="1"/>
            <p:nvPr/>
          </p:nvSpPr>
          <p:spPr>
            <a:xfrm>
              <a:off x="2131802" y="762879"/>
              <a:ext cx="91392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trong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9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DC6F636-24E9-4222-B2C2-1D1ADBBC4B3F}"/>
              </a:ext>
            </a:extLst>
          </p:cNvPr>
          <p:cNvGrpSpPr/>
          <p:nvPr/>
        </p:nvGrpSpPr>
        <p:grpSpPr>
          <a:xfrm>
            <a:off x="1443249" y="733502"/>
            <a:ext cx="9343400" cy="914400"/>
            <a:chOff x="1981200" y="762000"/>
            <a:chExt cx="9343400" cy="9144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77C28DE1-A282-4A4A-8D72-EF5EBB777372}"/>
                </a:ext>
              </a:extLst>
            </p:cNvPr>
            <p:cNvSpPr/>
            <p:nvPr/>
          </p:nvSpPr>
          <p:spPr>
            <a:xfrm>
              <a:off x="1981200" y="762000"/>
              <a:ext cx="9291638" cy="914400"/>
            </a:xfrm>
            <a:custGeom>
              <a:avLst/>
              <a:gdLst>
                <a:gd name="connsiteX0" fmla="*/ 0 w 9291638"/>
                <a:gd name="connsiteY0" fmla="*/ 152403 h 914400"/>
                <a:gd name="connsiteX1" fmla="*/ 152403 w 9291638"/>
                <a:gd name="connsiteY1" fmla="*/ 0 h 914400"/>
                <a:gd name="connsiteX2" fmla="*/ 9139235 w 9291638"/>
                <a:gd name="connsiteY2" fmla="*/ 0 h 914400"/>
                <a:gd name="connsiteX3" fmla="*/ 9291638 w 9291638"/>
                <a:gd name="connsiteY3" fmla="*/ 152403 h 914400"/>
                <a:gd name="connsiteX4" fmla="*/ 9291638 w 9291638"/>
                <a:gd name="connsiteY4" fmla="*/ 761997 h 914400"/>
                <a:gd name="connsiteX5" fmla="*/ 9139235 w 9291638"/>
                <a:gd name="connsiteY5" fmla="*/ 914400 h 914400"/>
                <a:gd name="connsiteX6" fmla="*/ 152403 w 9291638"/>
                <a:gd name="connsiteY6" fmla="*/ 914400 h 914400"/>
                <a:gd name="connsiteX7" fmla="*/ 0 w 9291638"/>
                <a:gd name="connsiteY7" fmla="*/ 761997 h 914400"/>
                <a:gd name="connsiteX8" fmla="*/ 0 w 9291638"/>
                <a:gd name="connsiteY8" fmla="*/ 15240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1638" h="914400" fill="none" extrusionOk="0">
                  <a:moveTo>
                    <a:pt x="0" y="152403"/>
                  </a:moveTo>
                  <a:cubicBezTo>
                    <a:pt x="-9553" y="68106"/>
                    <a:pt x="58940" y="13834"/>
                    <a:pt x="152403" y="0"/>
                  </a:cubicBezTo>
                  <a:cubicBezTo>
                    <a:pt x="3559400" y="-72456"/>
                    <a:pt x="5026506" y="-40453"/>
                    <a:pt x="9139235" y="0"/>
                  </a:cubicBezTo>
                  <a:cubicBezTo>
                    <a:pt x="9219655" y="13649"/>
                    <a:pt x="9289496" y="66798"/>
                    <a:pt x="9291638" y="152403"/>
                  </a:cubicBezTo>
                  <a:cubicBezTo>
                    <a:pt x="9245430" y="285079"/>
                    <a:pt x="9338447" y="486131"/>
                    <a:pt x="9291638" y="761997"/>
                  </a:cubicBezTo>
                  <a:cubicBezTo>
                    <a:pt x="9297223" y="841707"/>
                    <a:pt x="9227392" y="916808"/>
                    <a:pt x="9139235" y="914400"/>
                  </a:cubicBezTo>
                  <a:cubicBezTo>
                    <a:pt x="4816814" y="880155"/>
                    <a:pt x="3916163" y="827840"/>
                    <a:pt x="152403" y="914400"/>
                  </a:cubicBezTo>
                  <a:cubicBezTo>
                    <a:pt x="66632" y="918427"/>
                    <a:pt x="3565" y="841117"/>
                    <a:pt x="0" y="761997"/>
                  </a:cubicBezTo>
                  <a:cubicBezTo>
                    <a:pt x="-5265" y="461016"/>
                    <a:pt x="30663" y="368619"/>
                    <a:pt x="0" y="152403"/>
                  </a:cubicBezTo>
                  <a:close/>
                </a:path>
                <a:path w="9291638" h="914400" stroke="0" extrusionOk="0">
                  <a:moveTo>
                    <a:pt x="0" y="152403"/>
                  </a:moveTo>
                  <a:cubicBezTo>
                    <a:pt x="2020" y="75284"/>
                    <a:pt x="62546" y="-1146"/>
                    <a:pt x="152403" y="0"/>
                  </a:cubicBezTo>
                  <a:cubicBezTo>
                    <a:pt x="2836400" y="95225"/>
                    <a:pt x="6660892" y="-67437"/>
                    <a:pt x="9139235" y="0"/>
                  </a:cubicBezTo>
                  <a:cubicBezTo>
                    <a:pt x="9230697" y="5213"/>
                    <a:pt x="9293169" y="64818"/>
                    <a:pt x="9291638" y="152403"/>
                  </a:cubicBezTo>
                  <a:cubicBezTo>
                    <a:pt x="9304646" y="394072"/>
                    <a:pt x="9255375" y="661488"/>
                    <a:pt x="9291638" y="761997"/>
                  </a:cubicBezTo>
                  <a:cubicBezTo>
                    <a:pt x="9281209" y="839518"/>
                    <a:pt x="9219612" y="918639"/>
                    <a:pt x="9139235" y="914400"/>
                  </a:cubicBezTo>
                  <a:cubicBezTo>
                    <a:pt x="4712319" y="836040"/>
                    <a:pt x="4406498" y="925172"/>
                    <a:pt x="152403" y="914400"/>
                  </a:cubicBezTo>
                  <a:cubicBezTo>
                    <a:pt x="73749" y="913211"/>
                    <a:pt x="6084" y="850184"/>
                    <a:pt x="0" y="761997"/>
                  </a:cubicBezTo>
                  <a:cubicBezTo>
                    <a:pt x="54444" y="654172"/>
                    <a:pt x="-23715" y="408931"/>
                    <a:pt x="0" y="152403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6740A32-4527-4B4A-BE69-8EE80890FC1D}"/>
                </a:ext>
              </a:extLst>
            </p:cNvPr>
            <p:cNvSpPr txBox="1"/>
            <p:nvPr/>
          </p:nvSpPr>
          <p:spPr>
            <a:xfrm>
              <a:off x="2185362" y="841625"/>
              <a:ext cx="91392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phép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nhân 2 416 x 3 là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DA4AB36-5B9F-494E-91E5-4F59FA5DB8BA}"/>
              </a:ext>
            </a:extLst>
          </p:cNvPr>
          <p:cNvSpPr/>
          <p:nvPr/>
        </p:nvSpPr>
        <p:spPr>
          <a:xfrm>
            <a:off x="2502099" y="2356888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6 248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14A46EE0-BF4E-4E74-AD6D-DD3FD9D5D1A0}"/>
              </a:ext>
            </a:extLst>
          </p:cNvPr>
          <p:cNvSpPr/>
          <p:nvPr/>
        </p:nvSpPr>
        <p:spPr>
          <a:xfrm>
            <a:off x="7200950" y="2356888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7 238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AB1174A5-6625-43A5-BBEA-190E39970FC0}"/>
              </a:ext>
            </a:extLst>
          </p:cNvPr>
          <p:cNvSpPr/>
          <p:nvPr/>
        </p:nvSpPr>
        <p:spPr>
          <a:xfrm>
            <a:off x="2500240" y="4192923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7 248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D792D49-F351-43B5-AA9D-ADF3AD9ED9C7}"/>
              </a:ext>
            </a:extLst>
          </p:cNvPr>
          <p:cNvSpPr/>
          <p:nvPr/>
        </p:nvSpPr>
        <p:spPr>
          <a:xfrm>
            <a:off x="7230058" y="4179158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7 245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xmlns="" id="{8B350A24-2691-4BD5-B244-321F6AE6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0" y="2371536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xmlns="" id="{B25D3F95-BBD9-465C-B385-D433BF3E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166" y="238618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xmlns="" id="{023C8217-F410-46BB-BCD4-30AAB91F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166" y="427211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xmlns="" id="{7D9FB2D7-143E-45DB-A559-ED066636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80" y="4285880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6A576F8-B614-45ED-9316-491CD1346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6775F3-745C-426E-BF2D-FBD6A07D7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3AC8F95-05B9-4BC7-A3CC-8BB5C87F6E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97" b="82436" l="5600" r="92000">
                        <a14:foregroundMark x1="26700" y1="17564" x2="72300" y2="17564"/>
                        <a14:foregroundMark x1="78400" y1="15897" x2="78400" y2="15897"/>
                        <a14:foregroundMark x1="18800" y1="15256" x2="21900" y2="18974"/>
                        <a14:foregroundMark x1="80900" y1="15256" x2="82400" y2="18333"/>
                        <a14:foregroundMark x1="84500" y1="24744" x2="84500" y2="38077"/>
                        <a14:foregroundMark x1="16000" y1="14744" x2="16300" y2="32821"/>
                        <a14:foregroundMark x1="15500" y1="17051" x2="15500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r="7882" b="19333"/>
          <a:stretch/>
        </p:blipFill>
        <p:spPr>
          <a:xfrm>
            <a:off x="2918791" y="-393649"/>
            <a:ext cx="7173276" cy="7251649"/>
          </a:xfrm>
          <a:prstGeom prst="rect">
            <a:avLst/>
          </a:prstGeom>
        </p:spPr>
      </p:pic>
      <p:pic>
        <p:nvPicPr>
          <p:cNvPr id="3" name="Picture 3" descr="8934673576390 1 (1).jpg">
            <a:extLst>
              <a:ext uri="{FF2B5EF4-FFF2-40B4-BE49-F238E27FC236}">
                <a16:creationId xmlns:a16="http://schemas.microsoft.com/office/drawing/2014/main" xmlns="" id="{7494534E-2D14-3E13-B447-9300FD9740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10001" r="27499" b="10001"/>
          <a:stretch>
            <a:fillRect/>
          </a:stretch>
        </p:blipFill>
        <p:spPr bwMode="auto">
          <a:xfrm>
            <a:off x="3638550" y="152400"/>
            <a:ext cx="571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banh-choco-pie-396g-12-cai-201903151505091563.jpg">
            <a:extLst>
              <a:ext uri="{FF2B5EF4-FFF2-40B4-BE49-F238E27FC236}">
                <a16:creationId xmlns:a16="http://schemas.microsoft.com/office/drawing/2014/main" xmlns="" id="{26A891D4-092B-778C-7D97-705C6F4F30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" r="7500"/>
          <a:stretch>
            <a:fillRect/>
          </a:stretch>
        </p:blipFill>
        <p:spPr bwMode="auto">
          <a:xfrm>
            <a:off x="5753100" y="228600"/>
            <a:ext cx="10287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ongha_05804_e2e77ef654554394858151595d01ffd4.jpg">
            <a:extLst>
              <a:ext uri="{FF2B5EF4-FFF2-40B4-BE49-F238E27FC236}">
                <a16:creationId xmlns:a16="http://schemas.microsoft.com/office/drawing/2014/main" xmlns="" id="{1D9398DC-651B-667D-089C-A8F93BA205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0400" r="10400" b="9200"/>
          <a:stretch>
            <a:fillRect/>
          </a:stretch>
        </p:blipFill>
        <p:spPr bwMode="auto">
          <a:xfrm>
            <a:off x="8096250" y="304801"/>
            <a:ext cx="10287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hung-30-goi-mi-tom-chua-cay-hao-hao-t2.jpg">
            <a:extLst>
              <a:ext uri="{FF2B5EF4-FFF2-40B4-BE49-F238E27FC236}">
                <a16:creationId xmlns:a16="http://schemas.microsoft.com/office/drawing/2014/main" xmlns="" id="{36062F47-70B8-F977-BC40-ABA1BC888C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ải xuống (2).jpg">
            <a:extLst>
              <a:ext uri="{FF2B5EF4-FFF2-40B4-BE49-F238E27FC236}">
                <a16:creationId xmlns:a16="http://schemas.microsoft.com/office/drawing/2014/main" xmlns="" id="{6D7691C1-6A3C-2A00-895A-CA2E34050D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7419" r="12962"/>
          <a:stretch>
            <a:fillRect/>
          </a:stretch>
        </p:blipFill>
        <p:spPr bwMode="auto">
          <a:xfrm>
            <a:off x="7353300" y="1600201"/>
            <a:ext cx="457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hẩu-trang-y-tế.jpg">
            <a:extLst>
              <a:ext uri="{FF2B5EF4-FFF2-40B4-BE49-F238E27FC236}">
                <a16:creationId xmlns:a16="http://schemas.microsoft.com/office/drawing/2014/main" xmlns="" id="{669B0D77-F3B7-EEA3-BD4D-78455520C6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971801"/>
            <a:ext cx="9715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B1vH1kQFXXXXanaXXXq6xXFXXXX.jpg">
            <a:extLst>
              <a:ext uri="{FF2B5EF4-FFF2-40B4-BE49-F238E27FC236}">
                <a16:creationId xmlns:a16="http://schemas.microsoft.com/office/drawing/2014/main" xmlns="" id="{0BD84092-BB02-2A76-8F47-B88ECDD892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2222" b="14445"/>
          <a:stretch>
            <a:fillRect/>
          </a:stretch>
        </p:blipFill>
        <p:spPr bwMode="auto">
          <a:xfrm>
            <a:off x="5775326" y="3048000"/>
            <a:ext cx="1177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E1D685-06C2-B45F-3918-1881C001A8D8}"/>
              </a:ext>
            </a:extLst>
          </p:cNvPr>
          <p:cNvSpPr txBox="1"/>
          <p:nvPr/>
        </p:nvSpPr>
        <p:spPr>
          <a:xfrm>
            <a:off x="3433764" y="1600201"/>
            <a:ext cx="9813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8000đ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2874DE-5A52-9BF9-03AD-D72228638952}"/>
              </a:ext>
            </a:extLst>
          </p:cNvPr>
          <p:cNvSpPr txBox="1"/>
          <p:nvPr/>
        </p:nvSpPr>
        <p:spPr>
          <a:xfrm>
            <a:off x="5751513" y="1495426"/>
            <a:ext cx="11368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20000đ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8DBF8F-B791-9E59-424F-E1C046568954}"/>
              </a:ext>
            </a:extLst>
          </p:cNvPr>
          <p:cNvSpPr txBox="1"/>
          <p:nvPr/>
        </p:nvSpPr>
        <p:spPr>
          <a:xfrm>
            <a:off x="8143876" y="1676401"/>
            <a:ext cx="9813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5000đ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AB2D135-139C-2AA7-4288-F83576C87ED6}"/>
              </a:ext>
            </a:extLst>
          </p:cNvPr>
          <p:cNvSpPr txBox="1"/>
          <p:nvPr/>
        </p:nvSpPr>
        <p:spPr>
          <a:xfrm>
            <a:off x="4581526" y="2743201"/>
            <a:ext cx="9813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4000đ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0C0747-8341-091A-9228-BAB76B752B18}"/>
              </a:ext>
            </a:extLst>
          </p:cNvPr>
          <p:cNvSpPr txBox="1"/>
          <p:nvPr/>
        </p:nvSpPr>
        <p:spPr>
          <a:xfrm>
            <a:off x="3433764" y="4267201"/>
            <a:ext cx="10502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2 000đ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3B096B-70AA-EC91-0F92-C6F82FBA393D}"/>
              </a:ext>
            </a:extLst>
          </p:cNvPr>
          <p:cNvSpPr txBox="1"/>
          <p:nvPr/>
        </p:nvSpPr>
        <p:spPr>
          <a:xfrm>
            <a:off x="5772149" y="4191001"/>
            <a:ext cx="13620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17000đ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E068AFD-4C94-4B3D-8B0C-80333EE9FA44}"/>
              </a:ext>
            </a:extLst>
          </p:cNvPr>
          <p:cNvSpPr txBox="1"/>
          <p:nvPr/>
        </p:nvSpPr>
        <p:spPr>
          <a:xfrm>
            <a:off x="7172326" y="3122613"/>
            <a:ext cx="9810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7000đ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DA7CC624-5FC2-1327-6FFB-B0A67EF4A91C}"/>
              </a:ext>
            </a:extLst>
          </p:cNvPr>
          <p:cNvSpPr txBox="1">
            <a:spLocks/>
          </p:cNvSpPr>
          <p:nvPr/>
        </p:nvSpPr>
        <p:spPr>
          <a:xfrm>
            <a:off x="3172862" y="5155856"/>
            <a:ext cx="7462837" cy="1046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3" tIns="45717" rIns="91433" bIns="45717" anchor="ctr">
            <a:normAutofit lnSpcReduction="10000"/>
          </a:bodyPr>
          <a:lstStyle>
            <a:lvl1pPr algn="ctr" defTabSz="1219072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0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Mai có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000 đồng, Mai có vừa đủ tiền để mua được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28" name="nhacchuong.net_you-know-ill-go-get.mp3">
            <a:hlinkClick r:id="" action="ppaction://media"/>
            <a:extLst>
              <a:ext uri="{FF2B5EF4-FFF2-40B4-BE49-F238E27FC236}">
                <a16:creationId xmlns:a16="http://schemas.microsoft.com/office/drawing/2014/main" xmlns="" id="{44CB3B1C-FA36-5110-2796-B671E4C12A7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27400"/>
            <a:ext cx="152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52487 0.124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7" y="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6A576F8-B614-45ED-9316-491CD1346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6775F3-745C-426E-BF2D-FBD6A07D7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3AC8F95-05B9-4BC7-A3CC-8BB5C87F6E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97" b="82436" l="5600" r="92000">
                        <a14:foregroundMark x1="26700" y1="17564" x2="72300" y2="17564"/>
                        <a14:foregroundMark x1="78400" y1="15897" x2="78400" y2="15897"/>
                        <a14:foregroundMark x1="18800" y1="15256" x2="21900" y2="18974"/>
                        <a14:foregroundMark x1="80900" y1="15256" x2="82400" y2="18333"/>
                        <a14:foregroundMark x1="84500" y1="24744" x2="84500" y2="38077"/>
                        <a14:foregroundMark x1="16000" y1="14744" x2="16300" y2="32821"/>
                        <a14:foregroundMark x1="15500" y1="17051" x2="15500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r="7882" b="19333"/>
          <a:stretch/>
        </p:blipFill>
        <p:spPr>
          <a:xfrm>
            <a:off x="2918791" y="-393649"/>
            <a:ext cx="7173276" cy="72516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428355-48BE-498B-B227-18A3DD6476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>
          <a:xfrm>
            <a:off x="0" y="4433116"/>
            <a:ext cx="2758440" cy="2424884"/>
          </a:xfrm>
          <a:prstGeom prst="rect">
            <a:avLst/>
          </a:prstGeom>
        </p:spPr>
      </p:pic>
      <p:pic>
        <p:nvPicPr>
          <p:cNvPr id="2" name="Picture 3" descr="8934673576390 1 (1).jpg">
            <a:extLst>
              <a:ext uri="{FF2B5EF4-FFF2-40B4-BE49-F238E27FC236}">
                <a16:creationId xmlns:a16="http://schemas.microsoft.com/office/drawing/2014/main" xmlns="" id="{2081EAAE-431B-FB61-8CD3-0CD6262913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10001" r="27499" b="10001"/>
          <a:stretch>
            <a:fillRect/>
          </a:stretch>
        </p:blipFill>
        <p:spPr bwMode="auto">
          <a:xfrm>
            <a:off x="3638550" y="152400"/>
            <a:ext cx="571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banh-choco-pie-396g-12-cai-201903151505091563.jpg">
            <a:extLst>
              <a:ext uri="{FF2B5EF4-FFF2-40B4-BE49-F238E27FC236}">
                <a16:creationId xmlns:a16="http://schemas.microsoft.com/office/drawing/2014/main" xmlns="" id="{89A367D4-3048-EB48-1BA6-4035C7A2F6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" r="7500"/>
          <a:stretch>
            <a:fillRect/>
          </a:stretch>
        </p:blipFill>
        <p:spPr bwMode="auto">
          <a:xfrm>
            <a:off x="5753100" y="228600"/>
            <a:ext cx="10287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hongha_05804_e2e77ef654554394858151595d01ffd4.jpg">
            <a:extLst>
              <a:ext uri="{FF2B5EF4-FFF2-40B4-BE49-F238E27FC236}">
                <a16:creationId xmlns:a16="http://schemas.microsoft.com/office/drawing/2014/main" xmlns="" id="{E299EAA0-84EF-5B24-D7DF-A7968A0660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0400" r="10400" b="9200"/>
          <a:stretch>
            <a:fillRect/>
          </a:stretch>
        </p:blipFill>
        <p:spPr bwMode="auto">
          <a:xfrm>
            <a:off x="8096250" y="304801"/>
            <a:ext cx="10287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thung-30-goi-mi-tom-chua-cay-hao-hao-t2.jpg">
            <a:extLst>
              <a:ext uri="{FF2B5EF4-FFF2-40B4-BE49-F238E27FC236}">
                <a16:creationId xmlns:a16="http://schemas.microsoft.com/office/drawing/2014/main" xmlns="" id="{187A9636-BAD3-1363-C9D1-3D01ECCC53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tải xuống (2).jpg">
            <a:extLst>
              <a:ext uri="{FF2B5EF4-FFF2-40B4-BE49-F238E27FC236}">
                <a16:creationId xmlns:a16="http://schemas.microsoft.com/office/drawing/2014/main" xmlns="" id="{3489BEB1-E155-53B3-F921-FCE645FF96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7419" r="12962"/>
          <a:stretch>
            <a:fillRect/>
          </a:stretch>
        </p:blipFill>
        <p:spPr bwMode="auto">
          <a:xfrm>
            <a:off x="7353300" y="1600201"/>
            <a:ext cx="457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HTB1vH1kQFXXXXanaXXXq6xXFXXXX.jpg">
            <a:extLst>
              <a:ext uri="{FF2B5EF4-FFF2-40B4-BE49-F238E27FC236}">
                <a16:creationId xmlns:a16="http://schemas.microsoft.com/office/drawing/2014/main" xmlns="" id="{FD00D63B-ECEF-C6E1-1938-008C1D4F4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2222" b="14445"/>
          <a:stretch>
            <a:fillRect/>
          </a:stretch>
        </p:blipFill>
        <p:spPr bwMode="auto">
          <a:xfrm>
            <a:off x="5775326" y="3048000"/>
            <a:ext cx="1177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sach-giao-khoa-toan-lop-3.jpg">
            <a:extLst>
              <a:ext uri="{FF2B5EF4-FFF2-40B4-BE49-F238E27FC236}">
                <a16:creationId xmlns:a16="http://schemas.microsoft.com/office/drawing/2014/main" xmlns="" id="{B4DB792D-4DCF-A124-A71F-371EC7DE88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7777"/>
          <a:stretch>
            <a:fillRect/>
          </a:stretch>
        </p:blipFill>
        <p:spPr bwMode="auto">
          <a:xfrm>
            <a:off x="8267700" y="2438401"/>
            <a:ext cx="971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AFE3841-50C4-1CEA-7A92-5F53B1D23280}"/>
              </a:ext>
            </a:extLst>
          </p:cNvPr>
          <p:cNvSpPr txBox="1"/>
          <p:nvPr/>
        </p:nvSpPr>
        <p:spPr>
          <a:xfrm>
            <a:off x="3662363" y="16002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C7A152D-CE17-1E55-5EAA-E21652131A19}"/>
              </a:ext>
            </a:extLst>
          </p:cNvPr>
          <p:cNvSpPr txBox="1"/>
          <p:nvPr/>
        </p:nvSpPr>
        <p:spPr>
          <a:xfrm>
            <a:off x="5981701" y="1524001"/>
            <a:ext cx="96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B029F1B-10E0-63CA-ADB1-AF17A8FD293B}"/>
              </a:ext>
            </a:extLst>
          </p:cNvPr>
          <p:cNvSpPr txBox="1"/>
          <p:nvPr/>
        </p:nvSpPr>
        <p:spPr>
          <a:xfrm>
            <a:off x="8382000" y="16764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C07F5EE-69A5-02D4-2BFF-631644EB560E}"/>
              </a:ext>
            </a:extLst>
          </p:cNvPr>
          <p:cNvSpPr txBox="1"/>
          <p:nvPr/>
        </p:nvSpPr>
        <p:spPr>
          <a:xfrm>
            <a:off x="4781550" y="27432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F70EED-D2E0-96AE-B9E6-9707F6714179}"/>
              </a:ext>
            </a:extLst>
          </p:cNvPr>
          <p:cNvSpPr txBox="1"/>
          <p:nvPr/>
        </p:nvSpPr>
        <p:spPr>
          <a:xfrm>
            <a:off x="6038851" y="4267201"/>
            <a:ext cx="96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097D23B-7166-EE27-273B-DA8AB2E3A70E}"/>
              </a:ext>
            </a:extLst>
          </p:cNvPr>
          <p:cNvSpPr txBox="1"/>
          <p:nvPr/>
        </p:nvSpPr>
        <p:spPr>
          <a:xfrm>
            <a:off x="8496301" y="4038601"/>
            <a:ext cx="96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4570183-48A2-F7F4-0760-AA6E07947A62}"/>
              </a:ext>
            </a:extLst>
          </p:cNvPr>
          <p:cNvSpPr txBox="1"/>
          <p:nvPr/>
        </p:nvSpPr>
        <p:spPr>
          <a:xfrm>
            <a:off x="7239000" y="31242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7DBE5DB-D1C3-068E-100D-A799C23DD6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2896"/>
          <a:stretch>
            <a:fillRect/>
          </a:stretch>
        </p:blipFill>
        <p:spPr bwMode="auto">
          <a:xfrm>
            <a:off x="1676400" y="3354389"/>
            <a:ext cx="1485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xmlns="" id="{86F2A6F3-3B1D-9433-0EB2-544D0ACF06D1}"/>
              </a:ext>
            </a:extLst>
          </p:cNvPr>
          <p:cNvSpPr txBox="1">
            <a:spLocks/>
          </p:cNvSpPr>
          <p:nvPr/>
        </p:nvSpPr>
        <p:spPr>
          <a:xfrm>
            <a:off x="2801178" y="5247862"/>
            <a:ext cx="7658100" cy="1046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3" tIns="45717" rIns="91433" bIns="45717" anchor="ctr">
            <a:normAutofit lnSpcReduction="10000"/>
          </a:bodyPr>
          <a:lstStyle>
            <a:lvl1pPr algn="ctr" defTabSz="1219072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0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Tuấn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000 đồng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5000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đồng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Tuấn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 vừa đủ tiền để mua được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822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7722 0.25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1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6A576F8-B614-45ED-9316-491CD13466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6775F3-745C-426E-BF2D-FBD6A07D75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3AC8F95-05B9-4BC7-A3CC-8BB5C87F6E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97" b="82436" l="5600" r="92000">
                        <a14:foregroundMark x1="26700" y1="17564" x2="72300" y2="17564"/>
                        <a14:foregroundMark x1="78400" y1="15897" x2="78400" y2="15897"/>
                        <a14:foregroundMark x1="18800" y1="15256" x2="21900" y2="18974"/>
                        <a14:foregroundMark x1="80900" y1="15256" x2="82400" y2="18333"/>
                        <a14:foregroundMark x1="84500" y1="24744" x2="84500" y2="38077"/>
                        <a14:foregroundMark x1="16000" y1="14744" x2="16300" y2="32821"/>
                        <a14:foregroundMark x1="15500" y1="17051" x2="15500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r="7882" b="19333"/>
          <a:stretch/>
        </p:blipFill>
        <p:spPr>
          <a:xfrm>
            <a:off x="2918791" y="-393649"/>
            <a:ext cx="7173276" cy="72516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428355-48BE-498B-B227-18A3DD64762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>
          <a:xfrm>
            <a:off x="0" y="4433116"/>
            <a:ext cx="2758440" cy="2424884"/>
          </a:xfrm>
          <a:prstGeom prst="rect">
            <a:avLst/>
          </a:prstGeom>
        </p:spPr>
      </p:pic>
      <p:pic>
        <p:nvPicPr>
          <p:cNvPr id="3" name="Picture 3" descr="8934673576390 1 (1).jpg">
            <a:extLst>
              <a:ext uri="{FF2B5EF4-FFF2-40B4-BE49-F238E27FC236}">
                <a16:creationId xmlns:a16="http://schemas.microsoft.com/office/drawing/2014/main" xmlns="" id="{9CFCF56B-A720-34AE-7022-120759348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10001" r="27499" b="10001"/>
          <a:stretch>
            <a:fillRect/>
          </a:stretch>
        </p:blipFill>
        <p:spPr bwMode="auto">
          <a:xfrm>
            <a:off x="3638550" y="152400"/>
            <a:ext cx="571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banh-choco-pie-396g-12-cai-201903151505091563.jpg">
            <a:extLst>
              <a:ext uri="{FF2B5EF4-FFF2-40B4-BE49-F238E27FC236}">
                <a16:creationId xmlns:a16="http://schemas.microsoft.com/office/drawing/2014/main" xmlns="" id="{0442E347-F015-DC0C-1C5C-C977251EB7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22" r="7500"/>
          <a:stretch>
            <a:fillRect/>
          </a:stretch>
        </p:blipFill>
        <p:spPr bwMode="auto">
          <a:xfrm>
            <a:off x="5753100" y="228600"/>
            <a:ext cx="10287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ongha_05804_e2e77ef654554394858151595d01ffd4.jpg">
            <a:extLst>
              <a:ext uri="{FF2B5EF4-FFF2-40B4-BE49-F238E27FC236}">
                <a16:creationId xmlns:a16="http://schemas.microsoft.com/office/drawing/2014/main" xmlns="" id="{4E0386ED-A00E-CF09-E23F-B54774B218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0400" r="10400" b="9200"/>
          <a:stretch>
            <a:fillRect/>
          </a:stretch>
        </p:blipFill>
        <p:spPr bwMode="auto">
          <a:xfrm>
            <a:off x="8096250" y="304801"/>
            <a:ext cx="10287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hung-30-goi-mi-tom-chua-cay-hao-hao-t2.jpg">
            <a:extLst>
              <a:ext uri="{FF2B5EF4-FFF2-40B4-BE49-F238E27FC236}">
                <a16:creationId xmlns:a16="http://schemas.microsoft.com/office/drawing/2014/main" xmlns="" id="{9214B167-6CFF-12AE-D26D-F48AE4E94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B1vH1kQFXXXXanaXXXq6xXFXXXX.jpg">
            <a:extLst>
              <a:ext uri="{FF2B5EF4-FFF2-40B4-BE49-F238E27FC236}">
                <a16:creationId xmlns:a16="http://schemas.microsoft.com/office/drawing/2014/main" xmlns="" id="{019E8F6A-6A58-13F9-5B9A-87906DE5A2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2222" b="14445"/>
          <a:stretch>
            <a:fillRect/>
          </a:stretch>
        </p:blipFill>
        <p:spPr bwMode="auto">
          <a:xfrm>
            <a:off x="5775326" y="3048000"/>
            <a:ext cx="1177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A16C52-764C-BF2A-3659-E501448A411E}"/>
              </a:ext>
            </a:extLst>
          </p:cNvPr>
          <p:cNvSpPr txBox="1"/>
          <p:nvPr/>
        </p:nvSpPr>
        <p:spPr>
          <a:xfrm>
            <a:off x="3662363" y="16002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AD9510-9156-615C-6F6C-FCA38D493332}"/>
              </a:ext>
            </a:extLst>
          </p:cNvPr>
          <p:cNvSpPr txBox="1"/>
          <p:nvPr/>
        </p:nvSpPr>
        <p:spPr>
          <a:xfrm>
            <a:off x="5981701" y="1524001"/>
            <a:ext cx="96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935844-C775-2C67-89A4-CBB6451FBCFB}"/>
              </a:ext>
            </a:extLst>
          </p:cNvPr>
          <p:cNvSpPr txBox="1"/>
          <p:nvPr/>
        </p:nvSpPr>
        <p:spPr>
          <a:xfrm>
            <a:off x="8382000" y="16764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2E8037-98CC-3E39-70F0-494256E42098}"/>
              </a:ext>
            </a:extLst>
          </p:cNvPr>
          <p:cNvSpPr txBox="1"/>
          <p:nvPr/>
        </p:nvSpPr>
        <p:spPr>
          <a:xfrm>
            <a:off x="4781550" y="2743201"/>
            <a:ext cx="80645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633A79-486C-995C-1265-F5EA0D0EC4DB}"/>
              </a:ext>
            </a:extLst>
          </p:cNvPr>
          <p:cNvSpPr txBox="1"/>
          <p:nvPr/>
        </p:nvSpPr>
        <p:spPr>
          <a:xfrm>
            <a:off x="6038851" y="4267201"/>
            <a:ext cx="962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17000</a:t>
            </a:r>
          </a:p>
        </p:txBody>
      </p:sp>
      <p:pic>
        <p:nvPicPr>
          <p:cNvPr id="17" name="nhacchuong.net_you-know-ill-go-get.mp3">
            <a:hlinkClick r:id="" action="ppaction://media"/>
            <a:extLst>
              <a:ext uri="{FF2B5EF4-FFF2-40B4-BE49-F238E27FC236}">
                <a16:creationId xmlns:a16="http://schemas.microsoft.com/office/drawing/2014/main" xmlns="" id="{5AA2CEA7-FCF0-04B1-5A19-0F778AD6624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27400"/>
            <a:ext cx="152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5D44B980-3A4C-6401-7337-D84915249270}"/>
              </a:ext>
            </a:extLst>
          </p:cNvPr>
          <p:cNvSpPr txBox="1">
            <a:spLocks/>
          </p:cNvSpPr>
          <p:nvPr/>
        </p:nvSpPr>
        <p:spPr>
          <a:xfrm>
            <a:off x="2933700" y="5638801"/>
            <a:ext cx="7658100" cy="1046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3" tIns="45717" rIns="91433" bIns="45717" anchor="ctr">
            <a:normAutofit lnSpcReduction="10000"/>
          </a:bodyPr>
          <a:lstStyle>
            <a:lvl1pPr algn="ctr" defTabSz="1219072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0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12 000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đồng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vừa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đủ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tiền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mua được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58548DE-C11E-669E-8DF6-C4CCB540DB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7877"/>
          <a:stretch>
            <a:fillRect/>
          </a:stretch>
        </p:blipFill>
        <p:spPr bwMode="auto">
          <a:xfrm>
            <a:off x="1509712" y="3652838"/>
            <a:ext cx="1423988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0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5.55112E-17 L -0.15898 0.309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15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6511 0.632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3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0F0C41-B15D-239F-8D8B-A3B3F61BF4E6}"/>
              </a:ext>
            </a:extLst>
          </p:cNvPr>
          <p:cNvSpPr txBox="1"/>
          <p:nvPr/>
        </p:nvSpPr>
        <p:spPr>
          <a:xfrm>
            <a:off x="2117937" y="396326"/>
            <a:ext cx="7727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 noProof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4C81453-67E7-A8C4-20C3-54936813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45" y="4592013"/>
            <a:ext cx="9394750" cy="1847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17651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2048392" y="2611304"/>
            <a:ext cx="1150099" cy="9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12"/>
          <p:cNvSpPr/>
          <p:nvPr/>
        </p:nvSpPr>
        <p:spPr>
          <a:xfrm>
            <a:off x="3665860" y="3073066"/>
            <a:ext cx="41905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kumimoji="0" lang="vi-V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1448E6-FEEB-175C-6FC8-8A9CDD44C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180975"/>
            <a:ext cx="12209398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AE46987-174A-B365-B239-3CB5F5615A9A}"/>
              </a:ext>
            </a:extLst>
          </p:cNvPr>
          <p:cNvSpPr/>
          <p:nvPr/>
        </p:nvSpPr>
        <p:spPr>
          <a:xfrm>
            <a:off x="638175" y="5543551"/>
            <a:ext cx="11458575" cy="1133474"/>
          </a:xfrm>
          <a:custGeom>
            <a:avLst/>
            <a:gdLst>
              <a:gd name="connsiteX0" fmla="*/ 0 w 11458575"/>
              <a:gd name="connsiteY0" fmla="*/ 188916 h 1133474"/>
              <a:gd name="connsiteX1" fmla="*/ 188916 w 11458575"/>
              <a:gd name="connsiteY1" fmla="*/ 0 h 1133474"/>
              <a:gd name="connsiteX2" fmla="*/ 1103077 w 11458575"/>
              <a:gd name="connsiteY2" fmla="*/ 0 h 1133474"/>
              <a:gd name="connsiteX3" fmla="*/ 1906431 w 11458575"/>
              <a:gd name="connsiteY3" fmla="*/ 0 h 1133474"/>
              <a:gd name="connsiteX4" fmla="*/ 2709785 w 11458575"/>
              <a:gd name="connsiteY4" fmla="*/ 0 h 1133474"/>
              <a:gd name="connsiteX5" fmla="*/ 3513139 w 11458575"/>
              <a:gd name="connsiteY5" fmla="*/ 0 h 1133474"/>
              <a:gd name="connsiteX6" fmla="*/ 4316493 w 11458575"/>
              <a:gd name="connsiteY6" fmla="*/ 0 h 1133474"/>
              <a:gd name="connsiteX7" fmla="*/ 4898232 w 11458575"/>
              <a:gd name="connsiteY7" fmla="*/ 0 h 1133474"/>
              <a:gd name="connsiteX8" fmla="*/ 5369163 w 11458575"/>
              <a:gd name="connsiteY8" fmla="*/ 0 h 1133474"/>
              <a:gd name="connsiteX9" fmla="*/ 6283325 w 11458575"/>
              <a:gd name="connsiteY9" fmla="*/ 0 h 1133474"/>
              <a:gd name="connsiteX10" fmla="*/ 6865064 w 11458575"/>
              <a:gd name="connsiteY10" fmla="*/ 0 h 1133474"/>
              <a:gd name="connsiteX11" fmla="*/ 7446803 w 11458575"/>
              <a:gd name="connsiteY11" fmla="*/ 0 h 1133474"/>
              <a:gd name="connsiteX12" fmla="*/ 8139349 w 11458575"/>
              <a:gd name="connsiteY12" fmla="*/ 0 h 1133474"/>
              <a:gd name="connsiteX13" fmla="*/ 9053510 w 11458575"/>
              <a:gd name="connsiteY13" fmla="*/ 0 h 1133474"/>
              <a:gd name="connsiteX14" fmla="*/ 9746057 w 11458575"/>
              <a:gd name="connsiteY14" fmla="*/ 0 h 1133474"/>
              <a:gd name="connsiteX15" fmla="*/ 10327796 w 11458575"/>
              <a:gd name="connsiteY15" fmla="*/ 0 h 1133474"/>
              <a:gd name="connsiteX16" fmla="*/ 11269659 w 11458575"/>
              <a:gd name="connsiteY16" fmla="*/ 0 h 1133474"/>
              <a:gd name="connsiteX17" fmla="*/ 11458575 w 11458575"/>
              <a:gd name="connsiteY17" fmla="*/ 188916 h 1133474"/>
              <a:gd name="connsiteX18" fmla="*/ 11458575 w 11458575"/>
              <a:gd name="connsiteY18" fmla="*/ 574293 h 1133474"/>
              <a:gd name="connsiteX19" fmla="*/ 11458575 w 11458575"/>
              <a:gd name="connsiteY19" fmla="*/ 944558 h 1133474"/>
              <a:gd name="connsiteX20" fmla="*/ 11269659 w 11458575"/>
              <a:gd name="connsiteY20" fmla="*/ 1133474 h 1133474"/>
              <a:gd name="connsiteX21" fmla="*/ 10577113 w 11458575"/>
              <a:gd name="connsiteY21" fmla="*/ 1133474 h 1133474"/>
              <a:gd name="connsiteX22" fmla="*/ 9662951 w 11458575"/>
              <a:gd name="connsiteY22" fmla="*/ 1133474 h 1133474"/>
              <a:gd name="connsiteX23" fmla="*/ 9302827 w 11458575"/>
              <a:gd name="connsiteY23" fmla="*/ 1133474 h 1133474"/>
              <a:gd name="connsiteX24" fmla="*/ 8499473 w 11458575"/>
              <a:gd name="connsiteY24" fmla="*/ 1133474 h 1133474"/>
              <a:gd name="connsiteX25" fmla="*/ 7917734 w 11458575"/>
              <a:gd name="connsiteY25" fmla="*/ 1133474 h 1133474"/>
              <a:gd name="connsiteX26" fmla="*/ 7446803 w 11458575"/>
              <a:gd name="connsiteY26" fmla="*/ 1133474 h 1133474"/>
              <a:gd name="connsiteX27" fmla="*/ 6532641 w 11458575"/>
              <a:gd name="connsiteY27" fmla="*/ 1133474 h 1133474"/>
              <a:gd name="connsiteX28" fmla="*/ 5729288 w 11458575"/>
              <a:gd name="connsiteY28" fmla="*/ 1133474 h 1133474"/>
              <a:gd name="connsiteX29" fmla="*/ 5036741 w 11458575"/>
              <a:gd name="connsiteY29" fmla="*/ 1133474 h 1133474"/>
              <a:gd name="connsiteX30" fmla="*/ 4455002 w 11458575"/>
              <a:gd name="connsiteY30" fmla="*/ 1133474 h 1133474"/>
              <a:gd name="connsiteX31" fmla="*/ 3762456 w 11458575"/>
              <a:gd name="connsiteY31" fmla="*/ 1133474 h 1133474"/>
              <a:gd name="connsiteX32" fmla="*/ 2848294 w 11458575"/>
              <a:gd name="connsiteY32" fmla="*/ 1133474 h 1133474"/>
              <a:gd name="connsiteX33" fmla="*/ 2377363 w 11458575"/>
              <a:gd name="connsiteY33" fmla="*/ 1133474 h 1133474"/>
              <a:gd name="connsiteX34" fmla="*/ 1906431 w 11458575"/>
              <a:gd name="connsiteY34" fmla="*/ 1133474 h 1133474"/>
              <a:gd name="connsiteX35" fmla="*/ 1103077 w 11458575"/>
              <a:gd name="connsiteY35" fmla="*/ 1133474 h 1133474"/>
              <a:gd name="connsiteX36" fmla="*/ 188916 w 11458575"/>
              <a:gd name="connsiteY36" fmla="*/ 1133474 h 1133474"/>
              <a:gd name="connsiteX37" fmla="*/ 0 w 11458575"/>
              <a:gd name="connsiteY37" fmla="*/ 944558 h 1133474"/>
              <a:gd name="connsiteX38" fmla="*/ 0 w 11458575"/>
              <a:gd name="connsiteY38" fmla="*/ 551624 h 1133474"/>
              <a:gd name="connsiteX39" fmla="*/ 0 w 11458575"/>
              <a:gd name="connsiteY39" fmla="*/ 188916 h 11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458575" h="1133474" fill="none" extrusionOk="0">
                <a:moveTo>
                  <a:pt x="0" y="188916"/>
                </a:moveTo>
                <a:cubicBezTo>
                  <a:pt x="-10244" y="94712"/>
                  <a:pt x="87467" y="-4739"/>
                  <a:pt x="188916" y="0"/>
                </a:cubicBezTo>
                <a:cubicBezTo>
                  <a:pt x="568500" y="23456"/>
                  <a:pt x="907701" y="32896"/>
                  <a:pt x="1103077" y="0"/>
                </a:cubicBezTo>
                <a:cubicBezTo>
                  <a:pt x="1298453" y="-32896"/>
                  <a:pt x="1704745" y="-37982"/>
                  <a:pt x="1906431" y="0"/>
                </a:cubicBezTo>
                <a:cubicBezTo>
                  <a:pt x="2108117" y="37982"/>
                  <a:pt x="2317189" y="17397"/>
                  <a:pt x="2709785" y="0"/>
                </a:cubicBezTo>
                <a:cubicBezTo>
                  <a:pt x="3102381" y="-17397"/>
                  <a:pt x="3322446" y="-23217"/>
                  <a:pt x="3513139" y="0"/>
                </a:cubicBezTo>
                <a:cubicBezTo>
                  <a:pt x="3703832" y="23217"/>
                  <a:pt x="4065985" y="5976"/>
                  <a:pt x="4316493" y="0"/>
                </a:cubicBezTo>
                <a:cubicBezTo>
                  <a:pt x="4567001" y="-5976"/>
                  <a:pt x="4609455" y="14694"/>
                  <a:pt x="4898232" y="0"/>
                </a:cubicBezTo>
                <a:cubicBezTo>
                  <a:pt x="5187009" y="-14694"/>
                  <a:pt x="5252155" y="-3663"/>
                  <a:pt x="5369163" y="0"/>
                </a:cubicBezTo>
                <a:cubicBezTo>
                  <a:pt x="5486171" y="3663"/>
                  <a:pt x="5985523" y="-32780"/>
                  <a:pt x="6283325" y="0"/>
                </a:cubicBezTo>
                <a:cubicBezTo>
                  <a:pt x="6581127" y="32780"/>
                  <a:pt x="6658019" y="-21160"/>
                  <a:pt x="6865064" y="0"/>
                </a:cubicBezTo>
                <a:cubicBezTo>
                  <a:pt x="7072109" y="21160"/>
                  <a:pt x="7261428" y="-17439"/>
                  <a:pt x="7446803" y="0"/>
                </a:cubicBezTo>
                <a:cubicBezTo>
                  <a:pt x="7632178" y="17439"/>
                  <a:pt x="7882989" y="29943"/>
                  <a:pt x="8139349" y="0"/>
                </a:cubicBezTo>
                <a:cubicBezTo>
                  <a:pt x="8395709" y="-29943"/>
                  <a:pt x="8849347" y="-37748"/>
                  <a:pt x="9053510" y="0"/>
                </a:cubicBezTo>
                <a:cubicBezTo>
                  <a:pt x="9257673" y="37748"/>
                  <a:pt x="9518417" y="-4192"/>
                  <a:pt x="9746057" y="0"/>
                </a:cubicBezTo>
                <a:cubicBezTo>
                  <a:pt x="9973697" y="4192"/>
                  <a:pt x="10177575" y="-20002"/>
                  <a:pt x="10327796" y="0"/>
                </a:cubicBezTo>
                <a:cubicBezTo>
                  <a:pt x="10478017" y="20002"/>
                  <a:pt x="11009244" y="-8325"/>
                  <a:pt x="11269659" y="0"/>
                </a:cubicBezTo>
                <a:cubicBezTo>
                  <a:pt x="11388311" y="5689"/>
                  <a:pt x="11464944" y="92773"/>
                  <a:pt x="11458575" y="188916"/>
                </a:cubicBezTo>
                <a:cubicBezTo>
                  <a:pt x="11469685" y="322107"/>
                  <a:pt x="11446995" y="462405"/>
                  <a:pt x="11458575" y="574293"/>
                </a:cubicBezTo>
                <a:cubicBezTo>
                  <a:pt x="11470155" y="686181"/>
                  <a:pt x="11461937" y="782144"/>
                  <a:pt x="11458575" y="944558"/>
                </a:cubicBezTo>
                <a:cubicBezTo>
                  <a:pt x="11453104" y="1024605"/>
                  <a:pt x="11379971" y="1142177"/>
                  <a:pt x="11269659" y="1133474"/>
                </a:cubicBezTo>
                <a:cubicBezTo>
                  <a:pt x="10995151" y="1149854"/>
                  <a:pt x="10741086" y="1161752"/>
                  <a:pt x="10577113" y="1133474"/>
                </a:cubicBezTo>
                <a:cubicBezTo>
                  <a:pt x="10413140" y="1105196"/>
                  <a:pt x="10106268" y="1177404"/>
                  <a:pt x="9662951" y="1133474"/>
                </a:cubicBezTo>
                <a:cubicBezTo>
                  <a:pt x="9219634" y="1089544"/>
                  <a:pt x="9455790" y="1133290"/>
                  <a:pt x="9302827" y="1133474"/>
                </a:cubicBezTo>
                <a:cubicBezTo>
                  <a:pt x="9149864" y="1133658"/>
                  <a:pt x="8806816" y="1136102"/>
                  <a:pt x="8499473" y="1133474"/>
                </a:cubicBezTo>
                <a:cubicBezTo>
                  <a:pt x="8192130" y="1130846"/>
                  <a:pt x="8191326" y="1145222"/>
                  <a:pt x="7917734" y="1133474"/>
                </a:cubicBezTo>
                <a:cubicBezTo>
                  <a:pt x="7644142" y="1121726"/>
                  <a:pt x="7610314" y="1118091"/>
                  <a:pt x="7446803" y="1133474"/>
                </a:cubicBezTo>
                <a:cubicBezTo>
                  <a:pt x="7283292" y="1148857"/>
                  <a:pt x="6876476" y="1103105"/>
                  <a:pt x="6532641" y="1133474"/>
                </a:cubicBezTo>
                <a:cubicBezTo>
                  <a:pt x="6188806" y="1163843"/>
                  <a:pt x="5930827" y="1101877"/>
                  <a:pt x="5729288" y="1133474"/>
                </a:cubicBezTo>
                <a:cubicBezTo>
                  <a:pt x="5527749" y="1165071"/>
                  <a:pt x="5365027" y="1121833"/>
                  <a:pt x="5036741" y="1133474"/>
                </a:cubicBezTo>
                <a:cubicBezTo>
                  <a:pt x="4708455" y="1145115"/>
                  <a:pt x="4585262" y="1122507"/>
                  <a:pt x="4455002" y="1133474"/>
                </a:cubicBezTo>
                <a:cubicBezTo>
                  <a:pt x="4324742" y="1144441"/>
                  <a:pt x="4050114" y="1139541"/>
                  <a:pt x="3762456" y="1133474"/>
                </a:cubicBezTo>
                <a:cubicBezTo>
                  <a:pt x="3474798" y="1127407"/>
                  <a:pt x="3192329" y="1114320"/>
                  <a:pt x="2848294" y="1133474"/>
                </a:cubicBezTo>
                <a:cubicBezTo>
                  <a:pt x="2504259" y="1152628"/>
                  <a:pt x="2574227" y="1113277"/>
                  <a:pt x="2377363" y="1133474"/>
                </a:cubicBezTo>
                <a:cubicBezTo>
                  <a:pt x="2180499" y="1153671"/>
                  <a:pt x="2067870" y="1145036"/>
                  <a:pt x="1906431" y="1133474"/>
                </a:cubicBezTo>
                <a:cubicBezTo>
                  <a:pt x="1744992" y="1121912"/>
                  <a:pt x="1310355" y="1108780"/>
                  <a:pt x="1103077" y="1133474"/>
                </a:cubicBezTo>
                <a:cubicBezTo>
                  <a:pt x="895799" y="1158168"/>
                  <a:pt x="515091" y="1100227"/>
                  <a:pt x="188916" y="1133474"/>
                </a:cubicBezTo>
                <a:cubicBezTo>
                  <a:pt x="74970" y="1129575"/>
                  <a:pt x="3050" y="1065444"/>
                  <a:pt x="0" y="944558"/>
                </a:cubicBezTo>
                <a:cubicBezTo>
                  <a:pt x="5955" y="786598"/>
                  <a:pt x="-13942" y="726404"/>
                  <a:pt x="0" y="551624"/>
                </a:cubicBezTo>
                <a:cubicBezTo>
                  <a:pt x="13942" y="376844"/>
                  <a:pt x="-15559" y="270850"/>
                  <a:pt x="0" y="188916"/>
                </a:cubicBezTo>
                <a:close/>
              </a:path>
              <a:path w="11458575" h="1133474" stroke="0" extrusionOk="0">
                <a:moveTo>
                  <a:pt x="0" y="188916"/>
                </a:moveTo>
                <a:cubicBezTo>
                  <a:pt x="-9488" y="96575"/>
                  <a:pt x="60587" y="625"/>
                  <a:pt x="188916" y="0"/>
                </a:cubicBezTo>
                <a:cubicBezTo>
                  <a:pt x="420574" y="23468"/>
                  <a:pt x="510156" y="-3628"/>
                  <a:pt x="659848" y="0"/>
                </a:cubicBezTo>
                <a:cubicBezTo>
                  <a:pt x="809540" y="3628"/>
                  <a:pt x="1015921" y="7192"/>
                  <a:pt x="1130779" y="0"/>
                </a:cubicBezTo>
                <a:cubicBezTo>
                  <a:pt x="1245637" y="-7192"/>
                  <a:pt x="1614905" y="4811"/>
                  <a:pt x="2044940" y="0"/>
                </a:cubicBezTo>
                <a:cubicBezTo>
                  <a:pt x="2474975" y="-4811"/>
                  <a:pt x="2462888" y="5177"/>
                  <a:pt x="2626679" y="0"/>
                </a:cubicBezTo>
                <a:cubicBezTo>
                  <a:pt x="2790470" y="-5177"/>
                  <a:pt x="3201281" y="26267"/>
                  <a:pt x="3430033" y="0"/>
                </a:cubicBezTo>
                <a:cubicBezTo>
                  <a:pt x="3658785" y="-26267"/>
                  <a:pt x="3803603" y="12482"/>
                  <a:pt x="3900965" y="0"/>
                </a:cubicBezTo>
                <a:cubicBezTo>
                  <a:pt x="3998327" y="-12482"/>
                  <a:pt x="4411840" y="41291"/>
                  <a:pt x="4815126" y="0"/>
                </a:cubicBezTo>
                <a:cubicBezTo>
                  <a:pt x="5218412" y="-41291"/>
                  <a:pt x="5289303" y="-12007"/>
                  <a:pt x="5618480" y="0"/>
                </a:cubicBezTo>
                <a:cubicBezTo>
                  <a:pt x="5947657" y="12007"/>
                  <a:pt x="5887955" y="-6106"/>
                  <a:pt x="5978604" y="0"/>
                </a:cubicBezTo>
                <a:cubicBezTo>
                  <a:pt x="6069253" y="6106"/>
                  <a:pt x="6693719" y="-35796"/>
                  <a:pt x="6892766" y="0"/>
                </a:cubicBezTo>
                <a:cubicBezTo>
                  <a:pt x="7091813" y="35796"/>
                  <a:pt x="7265892" y="553"/>
                  <a:pt x="7363697" y="0"/>
                </a:cubicBezTo>
                <a:cubicBezTo>
                  <a:pt x="7461502" y="-553"/>
                  <a:pt x="7831380" y="30827"/>
                  <a:pt x="8167051" y="0"/>
                </a:cubicBezTo>
                <a:cubicBezTo>
                  <a:pt x="8502722" y="-30827"/>
                  <a:pt x="8528470" y="3128"/>
                  <a:pt x="8637983" y="0"/>
                </a:cubicBezTo>
                <a:cubicBezTo>
                  <a:pt x="8747496" y="-3128"/>
                  <a:pt x="9046904" y="17361"/>
                  <a:pt x="9219722" y="0"/>
                </a:cubicBezTo>
                <a:cubicBezTo>
                  <a:pt x="9392540" y="-17361"/>
                  <a:pt x="9659662" y="3938"/>
                  <a:pt x="9801461" y="0"/>
                </a:cubicBezTo>
                <a:cubicBezTo>
                  <a:pt x="9943260" y="-3938"/>
                  <a:pt x="10096921" y="-22037"/>
                  <a:pt x="10383200" y="0"/>
                </a:cubicBezTo>
                <a:cubicBezTo>
                  <a:pt x="10669479" y="22037"/>
                  <a:pt x="10912528" y="-4087"/>
                  <a:pt x="11269659" y="0"/>
                </a:cubicBezTo>
                <a:cubicBezTo>
                  <a:pt x="11382461" y="-23430"/>
                  <a:pt x="11451531" y="88048"/>
                  <a:pt x="11458575" y="188916"/>
                </a:cubicBezTo>
                <a:cubicBezTo>
                  <a:pt x="11452946" y="369075"/>
                  <a:pt x="11455427" y="416893"/>
                  <a:pt x="11458575" y="566737"/>
                </a:cubicBezTo>
                <a:cubicBezTo>
                  <a:pt x="11461723" y="716581"/>
                  <a:pt x="11455879" y="833328"/>
                  <a:pt x="11458575" y="944558"/>
                </a:cubicBezTo>
                <a:cubicBezTo>
                  <a:pt x="11453670" y="1035486"/>
                  <a:pt x="11383106" y="1119181"/>
                  <a:pt x="11269659" y="1133474"/>
                </a:cubicBezTo>
                <a:cubicBezTo>
                  <a:pt x="11101259" y="1117923"/>
                  <a:pt x="10876965" y="1110313"/>
                  <a:pt x="10577113" y="1133474"/>
                </a:cubicBezTo>
                <a:cubicBezTo>
                  <a:pt x="10277261" y="1156635"/>
                  <a:pt x="10114629" y="1106078"/>
                  <a:pt x="9884566" y="1133474"/>
                </a:cubicBezTo>
                <a:cubicBezTo>
                  <a:pt x="9654503" y="1160870"/>
                  <a:pt x="9336899" y="1138575"/>
                  <a:pt x="8970405" y="1133474"/>
                </a:cubicBezTo>
                <a:cubicBezTo>
                  <a:pt x="8603911" y="1128373"/>
                  <a:pt x="8493109" y="1125442"/>
                  <a:pt x="8167051" y="1133474"/>
                </a:cubicBezTo>
                <a:cubicBezTo>
                  <a:pt x="7840993" y="1141506"/>
                  <a:pt x="7704377" y="1132499"/>
                  <a:pt x="7474505" y="1133474"/>
                </a:cubicBezTo>
                <a:cubicBezTo>
                  <a:pt x="7244633" y="1134449"/>
                  <a:pt x="6855949" y="1172111"/>
                  <a:pt x="6671151" y="1133474"/>
                </a:cubicBezTo>
                <a:cubicBezTo>
                  <a:pt x="6486353" y="1094837"/>
                  <a:pt x="6430031" y="1142606"/>
                  <a:pt x="6311027" y="1133474"/>
                </a:cubicBezTo>
                <a:cubicBezTo>
                  <a:pt x="6192023" y="1124342"/>
                  <a:pt x="5689046" y="1119797"/>
                  <a:pt x="5396865" y="1133474"/>
                </a:cubicBezTo>
                <a:cubicBezTo>
                  <a:pt x="5104684" y="1147151"/>
                  <a:pt x="4889463" y="1173275"/>
                  <a:pt x="4593511" y="1133474"/>
                </a:cubicBezTo>
                <a:cubicBezTo>
                  <a:pt x="4297559" y="1093673"/>
                  <a:pt x="4208908" y="1141074"/>
                  <a:pt x="4011772" y="1133474"/>
                </a:cubicBezTo>
                <a:cubicBezTo>
                  <a:pt x="3814636" y="1125874"/>
                  <a:pt x="3505433" y="1107735"/>
                  <a:pt x="3208418" y="1133474"/>
                </a:cubicBezTo>
                <a:cubicBezTo>
                  <a:pt x="2911403" y="1159213"/>
                  <a:pt x="2747593" y="1116055"/>
                  <a:pt x="2405065" y="1133474"/>
                </a:cubicBezTo>
                <a:cubicBezTo>
                  <a:pt x="2062537" y="1150893"/>
                  <a:pt x="1946626" y="1101187"/>
                  <a:pt x="1712518" y="1133474"/>
                </a:cubicBezTo>
                <a:cubicBezTo>
                  <a:pt x="1478410" y="1165761"/>
                  <a:pt x="1049157" y="1147273"/>
                  <a:pt x="798357" y="1133474"/>
                </a:cubicBezTo>
                <a:cubicBezTo>
                  <a:pt x="547557" y="1119675"/>
                  <a:pt x="489190" y="1148287"/>
                  <a:pt x="188916" y="1133474"/>
                </a:cubicBezTo>
                <a:cubicBezTo>
                  <a:pt x="81622" y="1134696"/>
                  <a:pt x="9437" y="1051934"/>
                  <a:pt x="0" y="944558"/>
                </a:cubicBezTo>
                <a:cubicBezTo>
                  <a:pt x="-16554" y="798153"/>
                  <a:pt x="19398" y="686616"/>
                  <a:pt x="0" y="551624"/>
                </a:cubicBezTo>
                <a:cubicBezTo>
                  <a:pt x="-19398" y="416632"/>
                  <a:pt x="8062" y="366105"/>
                  <a:pt x="0" y="188916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2313673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Muốn biết làm 2 chiếc khăn bằng tơ sen cần bao nhiêu thân cây sen chúng ta làm phép tính</a:t>
            </a: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47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3EBDB8C-C3DF-4BF6-80EA-896704031980}"/>
              </a:ext>
            </a:extLst>
          </p:cNvPr>
          <p:cNvSpPr/>
          <p:nvPr/>
        </p:nvSpPr>
        <p:spPr>
          <a:xfrm>
            <a:off x="3265715" y="550231"/>
            <a:ext cx="5152572" cy="910539"/>
          </a:xfrm>
          <a:custGeom>
            <a:avLst/>
            <a:gdLst>
              <a:gd name="connsiteX0" fmla="*/ 0 w 5152572"/>
              <a:gd name="connsiteY0" fmla="*/ 151760 h 910539"/>
              <a:gd name="connsiteX1" fmla="*/ 151760 w 5152572"/>
              <a:gd name="connsiteY1" fmla="*/ 0 h 910539"/>
              <a:gd name="connsiteX2" fmla="*/ 795991 w 5152572"/>
              <a:gd name="connsiteY2" fmla="*/ 0 h 910539"/>
              <a:gd name="connsiteX3" fmla="*/ 1585694 w 5152572"/>
              <a:gd name="connsiteY3" fmla="*/ 0 h 910539"/>
              <a:gd name="connsiteX4" fmla="*/ 2326906 w 5152572"/>
              <a:gd name="connsiteY4" fmla="*/ 0 h 910539"/>
              <a:gd name="connsiteX5" fmla="*/ 3019628 w 5152572"/>
              <a:gd name="connsiteY5" fmla="*/ 0 h 910539"/>
              <a:gd name="connsiteX6" fmla="*/ 3760840 w 5152572"/>
              <a:gd name="connsiteY6" fmla="*/ 0 h 910539"/>
              <a:gd name="connsiteX7" fmla="*/ 4308090 w 5152572"/>
              <a:gd name="connsiteY7" fmla="*/ 0 h 910539"/>
              <a:gd name="connsiteX8" fmla="*/ 5000812 w 5152572"/>
              <a:gd name="connsiteY8" fmla="*/ 0 h 910539"/>
              <a:gd name="connsiteX9" fmla="*/ 5152572 w 5152572"/>
              <a:gd name="connsiteY9" fmla="*/ 151760 h 910539"/>
              <a:gd name="connsiteX10" fmla="*/ 5152572 w 5152572"/>
              <a:gd name="connsiteY10" fmla="*/ 758779 h 910539"/>
              <a:gd name="connsiteX11" fmla="*/ 5000812 w 5152572"/>
              <a:gd name="connsiteY11" fmla="*/ 910539 h 910539"/>
              <a:gd name="connsiteX12" fmla="*/ 4453562 w 5152572"/>
              <a:gd name="connsiteY12" fmla="*/ 910539 h 910539"/>
              <a:gd name="connsiteX13" fmla="*/ 3712350 w 5152572"/>
              <a:gd name="connsiteY13" fmla="*/ 910539 h 910539"/>
              <a:gd name="connsiteX14" fmla="*/ 2971137 w 5152572"/>
              <a:gd name="connsiteY14" fmla="*/ 910539 h 910539"/>
              <a:gd name="connsiteX15" fmla="*/ 2278416 w 5152572"/>
              <a:gd name="connsiteY15" fmla="*/ 910539 h 910539"/>
              <a:gd name="connsiteX16" fmla="*/ 1488713 w 5152572"/>
              <a:gd name="connsiteY16" fmla="*/ 910539 h 910539"/>
              <a:gd name="connsiteX17" fmla="*/ 892972 w 5152572"/>
              <a:gd name="connsiteY17" fmla="*/ 910539 h 910539"/>
              <a:gd name="connsiteX18" fmla="*/ 151760 w 5152572"/>
              <a:gd name="connsiteY18" fmla="*/ 910539 h 910539"/>
              <a:gd name="connsiteX19" fmla="*/ 0 w 5152572"/>
              <a:gd name="connsiteY19" fmla="*/ 758779 h 910539"/>
              <a:gd name="connsiteX20" fmla="*/ 0 w 5152572"/>
              <a:gd name="connsiteY20" fmla="*/ 151760 h 9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2572" h="910539" fill="none" extrusionOk="0">
                <a:moveTo>
                  <a:pt x="0" y="151760"/>
                </a:moveTo>
                <a:cubicBezTo>
                  <a:pt x="8574" y="84850"/>
                  <a:pt x="75497" y="3036"/>
                  <a:pt x="151760" y="0"/>
                </a:cubicBezTo>
                <a:cubicBezTo>
                  <a:pt x="356287" y="10487"/>
                  <a:pt x="552591" y="-16770"/>
                  <a:pt x="795991" y="0"/>
                </a:cubicBezTo>
                <a:cubicBezTo>
                  <a:pt x="1039391" y="16770"/>
                  <a:pt x="1251843" y="-8685"/>
                  <a:pt x="1585694" y="0"/>
                </a:cubicBezTo>
                <a:cubicBezTo>
                  <a:pt x="1919545" y="8685"/>
                  <a:pt x="2060261" y="-21243"/>
                  <a:pt x="2326906" y="0"/>
                </a:cubicBezTo>
                <a:cubicBezTo>
                  <a:pt x="2593551" y="21243"/>
                  <a:pt x="2712366" y="30390"/>
                  <a:pt x="3019628" y="0"/>
                </a:cubicBezTo>
                <a:cubicBezTo>
                  <a:pt x="3326890" y="-30390"/>
                  <a:pt x="3590042" y="12996"/>
                  <a:pt x="3760840" y="0"/>
                </a:cubicBezTo>
                <a:cubicBezTo>
                  <a:pt x="3931638" y="-12996"/>
                  <a:pt x="4071205" y="-11516"/>
                  <a:pt x="4308090" y="0"/>
                </a:cubicBezTo>
                <a:cubicBezTo>
                  <a:pt x="4544975" y="11516"/>
                  <a:pt x="4774206" y="32844"/>
                  <a:pt x="5000812" y="0"/>
                </a:cubicBezTo>
                <a:cubicBezTo>
                  <a:pt x="5067763" y="-424"/>
                  <a:pt x="5157791" y="68294"/>
                  <a:pt x="5152572" y="151760"/>
                </a:cubicBezTo>
                <a:cubicBezTo>
                  <a:pt x="5164050" y="379084"/>
                  <a:pt x="5177243" y="542559"/>
                  <a:pt x="5152572" y="758779"/>
                </a:cubicBezTo>
                <a:cubicBezTo>
                  <a:pt x="5148137" y="830555"/>
                  <a:pt x="5076217" y="900282"/>
                  <a:pt x="5000812" y="910539"/>
                </a:cubicBezTo>
                <a:cubicBezTo>
                  <a:pt x="4883122" y="891191"/>
                  <a:pt x="4611016" y="923745"/>
                  <a:pt x="4453562" y="910539"/>
                </a:cubicBezTo>
                <a:cubicBezTo>
                  <a:pt x="4296108" y="897334"/>
                  <a:pt x="4037119" y="887429"/>
                  <a:pt x="3712350" y="910539"/>
                </a:cubicBezTo>
                <a:cubicBezTo>
                  <a:pt x="3387581" y="933649"/>
                  <a:pt x="3127723" y="909492"/>
                  <a:pt x="2971137" y="910539"/>
                </a:cubicBezTo>
                <a:cubicBezTo>
                  <a:pt x="2814551" y="911586"/>
                  <a:pt x="2621452" y="913215"/>
                  <a:pt x="2278416" y="910539"/>
                </a:cubicBezTo>
                <a:cubicBezTo>
                  <a:pt x="1935380" y="907863"/>
                  <a:pt x="1785481" y="906187"/>
                  <a:pt x="1488713" y="910539"/>
                </a:cubicBezTo>
                <a:cubicBezTo>
                  <a:pt x="1191945" y="914891"/>
                  <a:pt x="1054882" y="928105"/>
                  <a:pt x="892972" y="910539"/>
                </a:cubicBezTo>
                <a:cubicBezTo>
                  <a:pt x="731062" y="892973"/>
                  <a:pt x="409621" y="889327"/>
                  <a:pt x="151760" y="910539"/>
                </a:cubicBezTo>
                <a:cubicBezTo>
                  <a:pt x="68725" y="904960"/>
                  <a:pt x="-11523" y="852593"/>
                  <a:pt x="0" y="758779"/>
                </a:cubicBezTo>
                <a:cubicBezTo>
                  <a:pt x="9072" y="596950"/>
                  <a:pt x="29486" y="319998"/>
                  <a:pt x="0" y="151760"/>
                </a:cubicBezTo>
                <a:close/>
              </a:path>
              <a:path w="5152572" h="910539" stroke="0" extrusionOk="0">
                <a:moveTo>
                  <a:pt x="0" y="151760"/>
                </a:moveTo>
                <a:cubicBezTo>
                  <a:pt x="-3681" y="72598"/>
                  <a:pt x="64267" y="96"/>
                  <a:pt x="151760" y="0"/>
                </a:cubicBezTo>
                <a:cubicBezTo>
                  <a:pt x="298472" y="15557"/>
                  <a:pt x="491985" y="-3779"/>
                  <a:pt x="747501" y="0"/>
                </a:cubicBezTo>
                <a:cubicBezTo>
                  <a:pt x="1003017" y="3779"/>
                  <a:pt x="1066665" y="-18205"/>
                  <a:pt x="1343241" y="0"/>
                </a:cubicBezTo>
                <a:cubicBezTo>
                  <a:pt x="1619817" y="18205"/>
                  <a:pt x="1758268" y="-16878"/>
                  <a:pt x="2132944" y="0"/>
                </a:cubicBezTo>
                <a:cubicBezTo>
                  <a:pt x="2507620" y="16878"/>
                  <a:pt x="2567126" y="21440"/>
                  <a:pt x="2777175" y="0"/>
                </a:cubicBezTo>
                <a:cubicBezTo>
                  <a:pt x="2987224" y="-21440"/>
                  <a:pt x="3215623" y="6886"/>
                  <a:pt x="3518388" y="0"/>
                </a:cubicBezTo>
                <a:cubicBezTo>
                  <a:pt x="3821153" y="-6886"/>
                  <a:pt x="3925622" y="-869"/>
                  <a:pt x="4114128" y="0"/>
                </a:cubicBezTo>
                <a:cubicBezTo>
                  <a:pt x="4302634" y="869"/>
                  <a:pt x="4601210" y="21644"/>
                  <a:pt x="5000812" y="0"/>
                </a:cubicBezTo>
                <a:cubicBezTo>
                  <a:pt x="5081590" y="-5584"/>
                  <a:pt x="5135754" y="55800"/>
                  <a:pt x="5152572" y="151760"/>
                </a:cubicBezTo>
                <a:cubicBezTo>
                  <a:pt x="5158631" y="386563"/>
                  <a:pt x="5127714" y="617452"/>
                  <a:pt x="5152572" y="758779"/>
                </a:cubicBezTo>
                <a:cubicBezTo>
                  <a:pt x="5169522" y="845474"/>
                  <a:pt x="5081858" y="920989"/>
                  <a:pt x="5000812" y="910539"/>
                </a:cubicBezTo>
                <a:cubicBezTo>
                  <a:pt x="4744010" y="881086"/>
                  <a:pt x="4572351" y="906239"/>
                  <a:pt x="4259600" y="910539"/>
                </a:cubicBezTo>
                <a:cubicBezTo>
                  <a:pt x="3946849" y="914839"/>
                  <a:pt x="3796448" y="933986"/>
                  <a:pt x="3615369" y="910539"/>
                </a:cubicBezTo>
                <a:cubicBezTo>
                  <a:pt x="3434290" y="887092"/>
                  <a:pt x="3102032" y="906788"/>
                  <a:pt x="2971137" y="910539"/>
                </a:cubicBezTo>
                <a:cubicBezTo>
                  <a:pt x="2840242" y="914290"/>
                  <a:pt x="2474416" y="897599"/>
                  <a:pt x="2326906" y="910539"/>
                </a:cubicBezTo>
                <a:cubicBezTo>
                  <a:pt x="2179396" y="923479"/>
                  <a:pt x="1715634" y="914790"/>
                  <a:pt x="1537203" y="910539"/>
                </a:cubicBezTo>
                <a:cubicBezTo>
                  <a:pt x="1358772" y="906288"/>
                  <a:pt x="1113840" y="919317"/>
                  <a:pt x="941463" y="910539"/>
                </a:cubicBezTo>
                <a:cubicBezTo>
                  <a:pt x="769086" y="901761"/>
                  <a:pt x="339422" y="898105"/>
                  <a:pt x="151760" y="910539"/>
                </a:cubicBezTo>
                <a:cubicBezTo>
                  <a:pt x="65862" y="917151"/>
                  <a:pt x="17113" y="847085"/>
                  <a:pt x="0" y="758779"/>
                </a:cubicBezTo>
                <a:cubicBezTo>
                  <a:pt x="25708" y="571385"/>
                  <a:pt x="24582" y="441660"/>
                  <a:pt x="0" y="15176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xmlns="" sd="2313673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173"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4 312 x 2 = ?</a:t>
            </a:r>
            <a:endParaRPr kumimoji="0" lang="en-US" sz="4400" b="1" i="0" u="none" strike="noStrike" kern="1200" cap="none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E69F7A-CDCD-486E-5363-798E007C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066925"/>
            <a:ext cx="1657350" cy="2590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0699DB2-2B71-0757-9CA9-1A5EF8C01027}"/>
              </a:ext>
            </a:extLst>
          </p:cNvPr>
          <p:cNvGrpSpPr/>
          <p:nvPr/>
        </p:nvGrpSpPr>
        <p:grpSpPr>
          <a:xfrm>
            <a:off x="3314700" y="2182005"/>
            <a:ext cx="2886073" cy="1352283"/>
            <a:chOff x="3744054" y="4496580"/>
            <a:chExt cx="2153508" cy="13522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6BF8F8-B1DA-F251-27F8-71347463A975}"/>
                </a:ext>
              </a:extLst>
            </p:cNvPr>
            <p:cNvSpPr txBox="1"/>
            <p:nvPr/>
          </p:nvSpPr>
          <p:spPr>
            <a:xfrm>
              <a:off x="3943349" y="4496580"/>
              <a:ext cx="1954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4 312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92A3B10-FCE7-88B9-9F77-C383CCBA70EB}"/>
                </a:ext>
              </a:extLst>
            </p:cNvPr>
            <p:cNvSpPr txBox="1"/>
            <p:nvPr/>
          </p:nvSpPr>
          <p:spPr>
            <a:xfrm>
              <a:off x="4744997" y="5017866"/>
              <a:ext cx="665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E3C6D90A-06E6-4A9D-DCC7-716AF3C3ED6D}"/>
                </a:ext>
              </a:extLst>
            </p:cNvPr>
            <p:cNvCxnSpPr>
              <a:cxnSpLocks/>
            </p:cNvCxnSpPr>
            <p:nvPr/>
          </p:nvCxnSpPr>
          <p:spPr>
            <a:xfrm>
              <a:off x="3971487" y="5793400"/>
              <a:ext cx="1137167" cy="0"/>
            </a:xfrm>
            <a:prstGeom prst="lin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56CDE0B-90B2-481E-B6EB-5D553757C6E7}"/>
                </a:ext>
              </a:extLst>
            </p:cNvPr>
            <p:cNvSpPr txBox="1"/>
            <p:nvPr/>
          </p:nvSpPr>
          <p:spPr>
            <a:xfrm>
              <a:off x="3744054" y="4945100"/>
              <a:ext cx="33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x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E8D135-D747-2005-5C65-0DC0A6094B31}"/>
              </a:ext>
            </a:extLst>
          </p:cNvPr>
          <p:cNvSpPr txBox="1"/>
          <p:nvPr/>
        </p:nvSpPr>
        <p:spPr>
          <a:xfrm>
            <a:off x="4674235" y="3456756"/>
            <a:ext cx="36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09A88F1-470A-FF8D-CB03-8B254A0A8F20}"/>
              </a:ext>
            </a:extLst>
          </p:cNvPr>
          <p:cNvSpPr txBox="1"/>
          <p:nvPr/>
        </p:nvSpPr>
        <p:spPr>
          <a:xfrm>
            <a:off x="4384040" y="3456756"/>
            <a:ext cx="36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EE199C8-0CC7-75E5-3616-96F2CD4DD7E5}"/>
              </a:ext>
            </a:extLst>
          </p:cNvPr>
          <p:cNvSpPr txBox="1"/>
          <p:nvPr/>
        </p:nvSpPr>
        <p:spPr>
          <a:xfrm>
            <a:off x="4079240" y="3456756"/>
            <a:ext cx="36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2E85758-E95B-A096-3435-AF728D1962C2}"/>
              </a:ext>
            </a:extLst>
          </p:cNvPr>
          <p:cNvSpPr txBox="1"/>
          <p:nvPr/>
        </p:nvSpPr>
        <p:spPr>
          <a:xfrm>
            <a:off x="3688715" y="3456756"/>
            <a:ext cx="36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8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3AEC4C8-DF26-011C-0F55-9C1DE5806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744" y="4067174"/>
            <a:ext cx="1560711" cy="48008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4663FA7-B5CD-9801-1ED6-792AEB6986C9}"/>
              </a:ext>
            </a:extLst>
          </p:cNvPr>
          <p:cNvSpPr txBox="1"/>
          <p:nvPr/>
        </p:nvSpPr>
        <p:spPr>
          <a:xfrm>
            <a:off x="6360159" y="4009206"/>
            <a:ext cx="637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nhân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2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bằng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4,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viết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1B92FE3-6A28-473B-36BB-25C40960EDBA}"/>
              </a:ext>
            </a:extLst>
          </p:cNvPr>
          <p:cNvSpPr txBox="1"/>
          <p:nvPr/>
        </p:nvSpPr>
        <p:spPr>
          <a:xfrm>
            <a:off x="6341109" y="4399731"/>
            <a:ext cx="637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nhân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1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bằng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2,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viết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B101C92-12D5-5452-27C1-A4A6A62A3AE6}"/>
              </a:ext>
            </a:extLst>
          </p:cNvPr>
          <p:cNvSpPr txBox="1"/>
          <p:nvPr/>
        </p:nvSpPr>
        <p:spPr>
          <a:xfrm>
            <a:off x="6388734" y="4780731"/>
            <a:ext cx="637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nhân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3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bằng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6,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viết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C25FA0C-FD6B-CD4D-80BD-B3C8B345EA4B}"/>
              </a:ext>
            </a:extLst>
          </p:cNvPr>
          <p:cNvSpPr txBox="1"/>
          <p:nvPr/>
        </p:nvSpPr>
        <p:spPr>
          <a:xfrm>
            <a:off x="6426834" y="5295081"/>
            <a:ext cx="637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nhân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4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bằng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8,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viết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8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xmlns="" id="{4851947C-2658-79DA-59FA-B612032351A2}"/>
              </a:ext>
            </a:extLst>
          </p:cNvPr>
          <p:cNvCxnSpPr>
            <a:cxnSpLocks/>
          </p:cNvCxnSpPr>
          <p:nvPr/>
        </p:nvCxnSpPr>
        <p:spPr>
          <a:xfrm>
            <a:off x="4686300" y="4171949"/>
            <a:ext cx="1731009" cy="520170"/>
          </a:xfrm>
          <a:prstGeom prst="bentConnector3">
            <a:avLst>
              <a:gd name="adj1" fmla="val -1724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xmlns="" id="{03255E1C-88F4-3522-FC85-071707761F86}"/>
              </a:ext>
            </a:extLst>
          </p:cNvPr>
          <p:cNvCxnSpPr>
            <a:cxnSpLocks/>
          </p:cNvCxnSpPr>
          <p:nvPr/>
        </p:nvCxnSpPr>
        <p:spPr>
          <a:xfrm>
            <a:off x="4381500" y="4105274"/>
            <a:ext cx="2045334" cy="967845"/>
          </a:xfrm>
          <a:prstGeom prst="bentConnector3">
            <a:avLst>
              <a:gd name="adj1" fmla="val -1226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xmlns="" id="{12BA2E5A-DA91-4AF5-F31C-21A81D623D75}"/>
              </a:ext>
            </a:extLst>
          </p:cNvPr>
          <p:cNvCxnSpPr>
            <a:cxnSpLocks/>
          </p:cNvCxnSpPr>
          <p:nvPr/>
        </p:nvCxnSpPr>
        <p:spPr>
          <a:xfrm>
            <a:off x="3990975" y="4133849"/>
            <a:ext cx="2473959" cy="1491720"/>
          </a:xfrm>
          <a:prstGeom prst="bentConnector3">
            <a:avLst>
              <a:gd name="adj1" fmla="val -1206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E8EDD0D2-D1A3-0085-449F-AC9E7C40D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712" y="2319337"/>
            <a:ext cx="5055967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57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8" grpId="0"/>
      <p:bldP spid="40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578</Words>
  <Application>Microsoft Office PowerPoint</Application>
  <PresentationFormat>Custom</PresentationFormat>
  <Paragraphs>131</Paragraphs>
  <Slides>24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Custom Design</vt:lpstr>
      <vt:lpstr>Trở lại Trường học 16x9</vt:lpstr>
      <vt:lpstr>1_Custom Design</vt:lpstr>
      <vt:lpstr>1_Trở lại Trường học 16x9</vt:lpstr>
      <vt:lpstr>2_Custom Design</vt:lpstr>
      <vt:lpstr>Office 主题​​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37</cp:revision>
  <dcterms:created xsi:type="dcterms:W3CDTF">2023-02-24T11:07:46Z</dcterms:created>
  <dcterms:modified xsi:type="dcterms:W3CDTF">2025-03-06T03:33:20Z</dcterms:modified>
</cp:coreProperties>
</file>