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sldIdLst>
    <p:sldId id="375" r:id="rId4"/>
    <p:sldId id="306" r:id="rId5"/>
    <p:sldId id="274" r:id="rId6"/>
    <p:sldId id="308" r:id="rId7"/>
    <p:sldId id="313" r:id="rId8"/>
    <p:sldId id="276" r:id="rId9"/>
    <p:sldId id="314" r:id="rId10"/>
    <p:sldId id="278" r:id="rId11"/>
    <p:sldId id="319" r:id="rId12"/>
    <p:sldId id="326" r:id="rId13"/>
    <p:sldId id="328" r:id="rId14"/>
    <p:sldId id="329" r:id="rId15"/>
    <p:sldId id="309" r:id="rId16"/>
    <p:sldId id="301" r:id="rId17"/>
    <p:sldId id="349" r:id="rId18"/>
    <p:sldId id="316" r:id="rId19"/>
    <p:sldId id="351" r:id="rId20"/>
    <p:sldId id="352" r:id="rId21"/>
    <p:sldId id="353" r:id="rId22"/>
    <p:sldId id="354"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58" autoAdjust="0"/>
  </p:normalViewPr>
  <p:slideViewPr>
    <p:cSldViewPr snapToGrid="0">
      <p:cViewPr varScale="1">
        <p:scale>
          <a:sx n="73" d="100"/>
          <a:sy n="73" d="100"/>
        </p:scale>
        <p:origin x="-61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84762-66C5-4598-9A97-6F8297B12EBE}" type="datetimeFigureOut">
              <a:rPr lang="en-US" smtClean="0"/>
              <a:t>05/03/2025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24451-FF86-4224-A439-0F9FCF8CF924}" type="slidenum">
              <a:rPr lang="en-US" smtClean="0"/>
              <a:t>‹#›</a:t>
            </a:fld>
            <a:endParaRPr lang="en-US"/>
          </a:p>
        </p:txBody>
      </p:sp>
    </p:spTree>
    <p:extLst>
      <p:ext uri="{BB962C8B-B14F-4D97-AF65-F5344CB8AC3E}">
        <p14:creationId xmlns:p14="http://schemas.microsoft.com/office/powerpoint/2010/main" val="222105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0079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2832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513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8187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1101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3310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2832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3222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7440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B0ACB-03B5-48BD-9186-B463A0B9B3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8CA6FFA-1F2D-4E59-9F03-5582A1266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4F825A9-39B3-421A-AA88-6D83D74C2C66}"/>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5" name="Footer Placeholder 4">
            <a:extLst>
              <a:ext uri="{FF2B5EF4-FFF2-40B4-BE49-F238E27FC236}">
                <a16:creationId xmlns:a16="http://schemas.microsoft.com/office/drawing/2014/main" xmlns="" id="{82836F47-B750-48F1-A5AE-A645B147F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6367836-4DB5-4801-B9E6-FF72D868CD79}"/>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90887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E0068-EC9D-41E9-AF81-FF0978899AD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7913783-D6F7-49BC-9556-B085A52CE8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B71F616-9B69-4837-BE40-AE3F6B2FECC4}"/>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5" name="Footer Placeholder 4">
            <a:extLst>
              <a:ext uri="{FF2B5EF4-FFF2-40B4-BE49-F238E27FC236}">
                <a16:creationId xmlns:a16="http://schemas.microsoft.com/office/drawing/2014/main" xmlns="" id="{E815BBCC-4156-439E-AD99-2EAF2FD56C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160998C-05B5-4BE9-9C43-18413510B5E9}"/>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25442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4D99FF5-EA9E-4862-A59C-B09D879E59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B9B181E-3031-450D-8076-5D91AF806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9FBB350-10AA-4E7F-AEEC-8949CCFAD71F}"/>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5" name="Footer Placeholder 4">
            <a:extLst>
              <a:ext uri="{FF2B5EF4-FFF2-40B4-BE49-F238E27FC236}">
                <a16:creationId xmlns:a16="http://schemas.microsoft.com/office/drawing/2014/main" xmlns="" id="{035FA7E7-94F0-4306-A1A6-7F047FF2AA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05FAE36-E8B4-4F5A-BF83-8DE4A04E2BDA}"/>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695393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FFFFB-E33E-491F-8A82-2A6A6C888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582535F-92A5-4699-8E94-0F5C0BD884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56E44FC-21FB-46C6-AF72-21ACE5BC2ECA}"/>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5" name="Footer Placeholder 4">
            <a:extLst>
              <a:ext uri="{FF2B5EF4-FFF2-40B4-BE49-F238E27FC236}">
                <a16:creationId xmlns:a16="http://schemas.microsoft.com/office/drawing/2014/main" xmlns="" id="{BCC46454-87DB-45AA-A258-615886A23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516301-5B78-4DBB-9CF7-5C0B1059E0A0}"/>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356288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689C8-B203-4B7D-8CF9-47D10B110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208DB6-6938-4BDF-B720-5FE824E1CE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746ED2-5A88-4B88-9340-6E3961250A0A}"/>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5" name="Footer Placeholder 4">
            <a:extLst>
              <a:ext uri="{FF2B5EF4-FFF2-40B4-BE49-F238E27FC236}">
                <a16:creationId xmlns:a16="http://schemas.microsoft.com/office/drawing/2014/main" xmlns="" id="{B230D027-D2E5-47FB-8A09-4A595202D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9043CD-8FA4-498B-83A2-9EDA3DBB3A5F}"/>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319899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1B9D0-959F-4B70-B399-F3548E16C3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1E5A9AF-C6E5-4ED6-BD49-50BEF5243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A65550-EABA-4C4E-9CD9-CC81339A2AA7}"/>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5" name="Footer Placeholder 4">
            <a:extLst>
              <a:ext uri="{FF2B5EF4-FFF2-40B4-BE49-F238E27FC236}">
                <a16:creationId xmlns:a16="http://schemas.microsoft.com/office/drawing/2014/main" xmlns="" id="{73E973F7-08A0-4D41-810D-CE525B41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581525-A21C-43B3-B7B4-8B95D8B96BFA}"/>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183613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0B366-D84D-4B3E-B614-EA76027F5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60BA56-E479-4488-94BB-25A0D8D4BE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1DD013C-1E00-4DA5-A2C9-651BAE267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047800-018E-4BE0-AAF1-2AA43AB3A256}"/>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6" name="Footer Placeholder 5">
            <a:extLst>
              <a:ext uri="{FF2B5EF4-FFF2-40B4-BE49-F238E27FC236}">
                <a16:creationId xmlns:a16="http://schemas.microsoft.com/office/drawing/2014/main" xmlns="" id="{8A968653-4831-45B7-8F79-98387F193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096401-9C2F-4546-95E0-5793A077084D}"/>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135212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684B5-B26C-4BD1-9596-7F3710EC7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86CB2F-6054-45FD-AC20-34EE91E1C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8FC1A3F-C764-4EA4-9C80-A341827EE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1A1C0DD-C623-45EF-8377-FA3A65B13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8D2B05-3C0F-494B-BF79-6E7AA3D8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20F0C5-4FD0-4221-884C-B60BFD23F320}"/>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8" name="Footer Placeholder 7">
            <a:extLst>
              <a:ext uri="{FF2B5EF4-FFF2-40B4-BE49-F238E27FC236}">
                <a16:creationId xmlns:a16="http://schemas.microsoft.com/office/drawing/2014/main" xmlns="" id="{EE6CFD6C-C776-4F5C-9ED7-5FB681CCB9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E63BE7E-535E-42D2-B0E7-C036F867D8CC}"/>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95519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6C861-5BB7-4850-9B1F-42FBF31C28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81E5C38-38E2-4608-8C7D-312A3F8D6E40}"/>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4" name="Footer Placeholder 3">
            <a:extLst>
              <a:ext uri="{FF2B5EF4-FFF2-40B4-BE49-F238E27FC236}">
                <a16:creationId xmlns:a16="http://schemas.microsoft.com/office/drawing/2014/main" xmlns="" id="{C68162E2-E622-495C-B3C5-79BECA6529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BA2580-4AE2-45B2-9689-EC1B39322C4E}"/>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75240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97B39A2-B8B7-4479-8225-289F7774948A}"/>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3" name="Footer Placeholder 2">
            <a:extLst>
              <a:ext uri="{FF2B5EF4-FFF2-40B4-BE49-F238E27FC236}">
                <a16:creationId xmlns:a16="http://schemas.microsoft.com/office/drawing/2014/main" xmlns="" id="{3E21AEB6-7C26-4E52-A23E-5C3A8765A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227D1C-1A8F-40E4-9AB4-86FD55061656}"/>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99840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F01EC-52AE-4061-BE61-3D2B733E7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61553DB-6200-4C14-B710-46EB65D05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BB0D1BB-4677-45CD-9299-73B325776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6DC1B5-2970-4AE3-8F4E-0EAE5652BA24}"/>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6" name="Footer Placeholder 5">
            <a:extLst>
              <a:ext uri="{FF2B5EF4-FFF2-40B4-BE49-F238E27FC236}">
                <a16:creationId xmlns:a16="http://schemas.microsoft.com/office/drawing/2014/main" xmlns="" id="{6463DF64-5E75-4E4D-A281-31CB7866C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50862D-D04D-47BF-9BA6-607C763C89EF}"/>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294134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B1BDE-70B8-41B3-8C3F-515E85376EC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85385BF-75FE-43A9-A699-2832DB21E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232E8B5-A34D-4069-9781-C6A38B5A0A4C}"/>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5" name="Footer Placeholder 4">
            <a:extLst>
              <a:ext uri="{FF2B5EF4-FFF2-40B4-BE49-F238E27FC236}">
                <a16:creationId xmlns:a16="http://schemas.microsoft.com/office/drawing/2014/main" xmlns="" id="{3CA607E9-D457-4B14-9F5E-3765FF6419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29229F7-26E9-4F21-BA5F-A81E84277019}"/>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223842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FF49D-6AC1-408D-BE4C-3CDA5C4DC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9BB937-2CEB-4E67-8440-3F77E7A31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F72DD04-3929-4B6E-B5FF-9ABD27987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CAEF67-1F16-4966-B7F4-8E9D65814B05}"/>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6" name="Footer Placeholder 5">
            <a:extLst>
              <a:ext uri="{FF2B5EF4-FFF2-40B4-BE49-F238E27FC236}">
                <a16:creationId xmlns:a16="http://schemas.microsoft.com/office/drawing/2014/main" xmlns="" id="{A0A49FFB-E38A-4CC6-96CC-5A54E72FA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462DC7-361A-4691-A1D2-5427B208590C}"/>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3172644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AAA5E-D707-4A94-AEF8-1FED5168CB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4A44A27-A5EC-465A-90DD-3F715A1DE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34525D-B428-4E12-81F5-DBB91E97B110}"/>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5" name="Footer Placeholder 4">
            <a:extLst>
              <a:ext uri="{FF2B5EF4-FFF2-40B4-BE49-F238E27FC236}">
                <a16:creationId xmlns:a16="http://schemas.microsoft.com/office/drawing/2014/main" xmlns="" id="{1F0B9E09-2767-4B9A-8E70-8599A3BBD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25EBFF-C505-46C3-9314-26B61E078717}"/>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406746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8E2627-97DD-41D6-85F9-AD800CAD6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AC43D9F-6EE7-4A22-89DB-D14B1F563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B0259-2F50-4D95-AD36-661E4C7652F9}"/>
              </a:ext>
            </a:extLst>
          </p:cNvPr>
          <p:cNvSpPr>
            <a:spLocks noGrp="1"/>
          </p:cNvSpPr>
          <p:nvPr>
            <p:ph type="dt" sz="half" idx="10"/>
          </p:nvPr>
        </p:nvSpPr>
        <p:spPr/>
        <p:txBody>
          <a:bodyPr/>
          <a:lstStyle/>
          <a:p>
            <a:fld id="{C1761D31-62E0-48AB-AE0E-DA192B6EA5BD}" type="datetimeFigureOut">
              <a:rPr lang="en-US" smtClean="0"/>
              <a:t>05/03/2025</a:t>
            </a:fld>
            <a:endParaRPr lang="en-US"/>
          </a:p>
        </p:txBody>
      </p:sp>
      <p:sp>
        <p:nvSpPr>
          <p:cNvPr id="5" name="Footer Placeholder 4">
            <a:extLst>
              <a:ext uri="{FF2B5EF4-FFF2-40B4-BE49-F238E27FC236}">
                <a16:creationId xmlns:a16="http://schemas.microsoft.com/office/drawing/2014/main" xmlns="" id="{8D7A3D05-4701-415C-8BE6-D722EDD36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CA624C-9EA7-4F75-BB97-D6E7579E5F42}"/>
              </a:ext>
            </a:extLst>
          </p:cNvPr>
          <p:cNvSpPr>
            <a:spLocks noGrp="1"/>
          </p:cNvSpPr>
          <p:nvPr>
            <p:ph type="sldNum" sz="quarter" idx="12"/>
          </p:nvPr>
        </p:nvSpPr>
        <p:spPr/>
        <p:txBody>
          <a:bodyPr/>
          <a:lstStyle/>
          <a:p>
            <a:fld id="{DD33F0AE-FAFA-4A03-AF89-5CCF307165EB}" type="slidenum">
              <a:rPr lang="en-US" smtClean="0"/>
              <a:t>‹#›</a:t>
            </a:fld>
            <a:endParaRPr lang="en-US"/>
          </a:p>
        </p:txBody>
      </p:sp>
    </p:spTree>
    <p:extLst>
      <p:ext uri="{BB962C8B-B14F-4D97-AF65-F5344CB8AC3E}">
        <p14:creationId xmlns:p14="http://schemas.microsoft.com/office/powerpoint/2010/main" val="1224228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9C13C-912C-4371-BF2C-D0C1CF185016}"/>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5" name="Footer Placeholder 4">
            <a:extLst>
              <a:ext uri="{FF2B5EF4-FFF2-40B4-BE49-F238E27FC236}">
                <a16:creationId xmlns:a16="http://schemas.microsoft.com/office/drawing/2014/main" xmlns=""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81125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F9C8C9-9A4B-46D2-9A8C-88B7749BA48E}"/>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5" name="Footer Placeholder 4">
            <a:extLst>
              <a:ext uri="{FF2B5EF4-FFF2-40B4-BE49-F238E27FC236}">
                <a16:creationId xmlns:a16="http://schemas.microsoft.com/office/drawing/2014/main" xmlns=""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557092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3E99A1-36BD-433D-8D14-EC9961BF2BCA}"/>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5" name="Footer Placeholder 4">
            <a:extLst>
              <a:ext uri="{FF2B5EF4-FFF2-40B4-BE49-F238E27FC236}">
                <a16:creationId xmlns:a16="http://schemas.microsoft.com/office/drawing/2014/main" xmlns=""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506763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AF7A28-E9A9-4A43-853F-F89B5987236C}"/>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6" name="Footer Placeholder 5">
            <a:extLst>
              <a:ext uri="{FF2B5EF4-FFF2-40B4-BE49-F238E27FC236}">
                <a16:creationId xmlns:a16="http://schemas.microsoft.com/office/drawing/2014/main" xmlns=""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944580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7612B57-5487-4E45-B21B-66FEC617484E}"/>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8" name="Footer Placeholder 7">
            <a:extLst>
              <a:ext uri="{FF2B5EF4-FFF2-40B4-BE49-F238E27FC236}">
                <a16:creationId xmlns:a16="http://schemas.microsoft.com/office/drawing/2014/main" xmlns=""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547155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9C9969-4663-4223-832A-94AF9D0297DB}"/>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4" name="Footer Placeholder 3">
            <a:extLst>
              <a:ext uri="{FF2B5EF4-FFF2-40B4-BE49-F238E27FC236}">
                <a16:creationId xmlns:a16="http://schemas.microsoft.com/office/drawing/2014/main" xmlns=""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549307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15588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3654E-2247-4F12-97BC-5FB06279ED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58AA07D-7556-4F3F-A150-308C579A8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8C491E-1271-4662-9298-D41F924C2FBB}"/>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5" name="Footer Placeholder 4">
            <a:extLst>
              <a:ext uri="{FF2B5EF4-FFF2-40B4-BE49-F238E27FC236}">
                <a16:creationId xmlns:a16="http://schemas.microsoft.com/office/drawing/2014/main" xmlns="" id="{F395B13A-2415-4A87-BDF7-50D4868CAEB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134F103-8E78-46A9-9C65-EE6A6F9AA18E}"/>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266339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xmlns="" id="{A20A9150-B01C-4199-AD0F-327596459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0120" y="-557742"/>
            <a:ext cx="3605741" cy="3605741"/>
          </a:xfrm>
          <a:prstGeom prst="rect">
            <a:avLst/>
          </a:prstGeom>
        </p:spPr>
      </p:pic>
    </p:spTree>
    <p:extLst>
      <p:ext uri="{BB962C8B-B14F-4D97-AF65-F5344CB8AC3E}">
        <p14:creationId xmlns:p14="http://schemas.microsoft.com/office/powerpoint/2010/main" val="906099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xmlns=""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xmlns=""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53248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65C54C-507C-4846-AECC-F9D083784221}"/>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3" name="Footer Placeholder 2">
            <a:extLst>
              <a:ext uri="{FF2B5EF4-FFF2-40B4-BE49-F238E27FC236}">
                <a16:creationId xmlns:a16="http://schemas.microsoft.com/office/drawing/2014/main" xmlns=""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xmlns=""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xmlns=""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xmlns=""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8580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CA917A-4B99-4529-91DB-C0D227CF8E4B}"/>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6" name="Footer Placeholder 5">
            <a:extLst>
              <a:ext uri="{FF2B5EF4-FFF2-40B4-BE49-F238E27FC236}">
                <a16:creationId xmlns:a16="http://schemas.microsoft.com/office/drawing/2014/main" xmlns=""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55283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7F530-EC1E-4E6B-99D4-C0E06B16A0FB}"/>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6" name="Footer Placeholder 5">
            <a:extLst>
              <a:ext uri="{FF2B5EF4-FFF2-40B4-BE49-F238E27FC236}">
                <a16:creationId xmlns:a16="http://schemas.microsoft.com/office/drawing/2014/main" xmlns=""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03367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BB6A0-5362-4FF9-BC63-3AF4B481412C}"/>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5" name="Footer Placeholder 4">
            <a:extLst>
              <a:ext uri="{FF2B5EF4-FFF2-40B4-BE49-F238E27FC236}">
                <a16:creationId xmlns:a16="http://schemas.microsoft.com/office/drawing/2014/main" xmlns=""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31765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780E5D-C5DB-4EC0-9445-B86136C6FCE6}"/>
              </a:ext>
            </a:extLst>
          </p:cNvPr>
          <p:cNvSpPr>
            <a:spLocks noGrp="1"/>
          </p:cNvSpPr>
          <p:nvPr>
            <p:ph type="dt" sz="half" idx="10"/>
          </p:nvPr>
        </p:nvSpPr>
        <p:spPr/>
        <p:txBody>
          <a:bodyPr/>
          <a:lstStyle/>
          <a:p>
            <a:fld id="{EFA6D33B-ADB6-4A96-A365-9485CC16BE37}" type="datetimeFigureOut">
              <a:rPr lang="en-US" smtClean="0"/>
              <a:t>05/03/2025</a:t>
            </a:fld>
            <a:endParaRPr lang="en-US"/>
          </a:p>
        </p:txBody>
      </p:sp>
      <p:sp>
        <p:nvSpPr>
          <p:cNvPr id="5" name="Footer Placeholder 4">
            <a:extLst>
              <a:ext uri="{FF2B5EF4-FFF2-40B4-BE49-F238E27FC236}">
                <a16:creationId xmlns:a16="http://schemas.microsoft.com/office/drawing/2014/main" xmlns=""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3439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D9BA2-BF15-4E32-BD38-79FE65DD74B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4A23AD2-123E-44A5-9EEE-1AE176479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03B319F-06F6-40BD-95C2-DEFD540B0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5D0105AD-3417-492F-B151-6E0F3BE3B7D3}"/>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6" name="Footer Placeholder 5">
            <a:extLst>
              <a:ext uri="{FF2B5EF4-FFF2-40B4-BE49-F238E27FC236}">
                <a16:creationId xmlns:a16="http://schemas.microsoft.com/office/drawing/2014/main" xmlns="" id="{38230A0E-E66F-4529-A77E-6C35DC40440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CAE6EC02-452D-4395-84B8-92B8E571B10E}"/>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75820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6C41B-FC13-40BD-8D38-5D9B0ACCB91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2EFE328-0FA8-453A-8B94-6657A0ECA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9C269A-D6E3-44E9-9510-8A47320E69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16CF0E5E-E5E0-4E5C-BF6F-D7997897B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A3573F3-3BF5-43BA-BA2A-23EB10973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DB5E0900-2790-4A23-85A4-9E80C3A6D95F}"/>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8" name="Footer Placeholder 7">
            <a:extLst>
              <a:ext uri="{FF2B5EF4-FFF2-40B4-BE49-F238E27FC236}">
                <a16:creationId xmlns:a16="http://schemas.microsoft.com/office/drawing/2014/main" xmlns="" id="{D7C832B6-B21D-4040-8159-ACBD40250E7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C11D958-42B2-457D-B06C-AC508A3BC9AD}"/>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9459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1AFC1-B2FE-440E-9B9F-4C8E9E0502F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B70FBB54-C816-47EA-B7F1-37917C91B456}"/>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4" name="Footer Placeholder 3">
            <a:extLst>
              <a:ext uri="{FF2B5EF4-FFF2-40B4-BE49-F238E27FC236}">
                <a16:creationId xmlns:a16="http://schemas.microsoft.com/office/drawing/2014/main" xmlns="" id="{319FD7F5-9D4D-4DD0-88D6-D9E00B176DC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D317A24E-730C-4C26-9152-8303FF578DC4}"/>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4483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9453BB-846D-4ED7-A930-CF802A36632B}"/>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3" name="Footer Placeholder 2">
            <a:extLst>
              <a:ext uri="{FF2B5EF4-FFF2-40B4-BE49-F238E27FC236}">
                <a16:creationId xmlns:a16="http://schemas.microsoft.com/office/drawing/2014/main" xmlns="" id="{BCA940B3-5641-443A-8657-C0279C09BAE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5A886BD3-B7EB-4D89-A1D2-E6B2F7B94B12}"/>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5064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46882-AC4E-4683-8208-FB4F81032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779A20-D4B7-4EF2-95D5-BFFFD6E2D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A8B6526-622D-48C9-A8C1-F02C22DCA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F2645E-719D-4D01-A10D-2B249CA0F223}"/>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6" name="Footer Placeholder 5">
            <a:extLst>
              <a:ext uri="{FF2B5EF4-FFF2-40B4-BE49-F238E27FC236}">
                <a16:creationId xmlns:a16="http://schemas.microsoft.com/office/drawing/2014/main" xmlns="" id="{1DD36170-26F6-4FC9-91ED-96026CABA7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9575ED0-49C2-4027-86EC-1F3EB72496B5}"/>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37688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C7422-8F70-4740-BEA2-F6C3C8701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96E0D91-562D-4498-9462-38F4CD93E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31736A6-EF2C-450A-B24E-14F704C30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FF3A8F-F646-4C26-B41B-2419FBBBFC24}"/>
              </a:ext>
            </a:extLst>
          </p:cNvPr>
          <p:cNvSpPr>
            <a:spLocks noGrp="1"/>
          </p:cNvSpPr>
          <p:nvPr>
            <p:ph type="dt" sz="half" idx="10"/>
          </p:nvPr>
        </p:nvSpPr>
        <p:spPr/>
        <p:txBody>
          <a:bodyPr/>
          <a:lstStyle/>
          <a:p>
            <a:fld id="{A02D5873-6696-4EE0-B765-90B210B469DD}" type="datetimeFigureOut">
              <a:rPr lang="vi-VN" smtClean="0"/>
              <a:t>05/03/2025</a:t>
            </a:fld>
            <a:endParaRPr lang="vi-VN"/>
          </a:p>
        </p:txBody>
      </p:sp>
      <p:sp>
        <p:nvSpPr>
          <p:cNvPr id="6" name="Footer Placeholder 5">
            <a:extLst>
              <a:ext uri="{FF2B5EF4-FFF2-40B4-BE49-F238E27FC236}">
                <a16:creationId xmlns:a16="http://schemas.microsoft.com/office/drawing/2014/main" xmlns="" id="{934EF5B4-8E52-4044-BE20-B45C60A1EC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4C3AC2B-E958-453F-BFCA-30E26A94C660}"/>
              </a:ext>
            </a:extLst>
          </p:cNvPr>
          <p:cNvSpPr>
            <a:spLocks noGrp="1"/>
          </p:cNvSpPr>
          <p:nvPr>
            <p:ph type="sldNum" sz="quarter" idx="12"/>
          </p:nvPr>
        </p:nvSpPr>
        <p:spPr/>
        <p:txBody>
          <a:bodyPr/>
          <a:lstStyle/>
          <a:p>
            <a:fld id="{B5EFC2C3-EF38-4623-91D1-CDCC7ECE7205}" type="slidenum">
              <a:rPr lang="vi-VN" smtClean="0"/>
              <a:t>‹#›</a:t>
            </a:fld>
            <a:endParaRPr lang="vi-VN"/>
          </a:p>
        </p:txBody>
      </p:sp>
    </p:spTree>
    <p:extLst>
      <p:ext uri="{BB962C8B-B14F-4D97-AF65-F5344CB8AC3E}">
        <p14:creationId xmlns:p14="http://schemas.microsoft.com/office/powerpoint/2010/main" val="116900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BDB486-A437-4477-B830-059F05A73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E964506-68BB-4FDD-9A50-F3F3B0436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92C959B-DF0B-478E-BBEE-CC2C4E43D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D5873-6696-4EE0-B765-90B210B469DD}" type="datetimeFigureOut">
              <a:rPr lang="vi-VN" smtClean="0"/>
              <a:t>05/03/2025</a:t>
            </a:fld>
            <a:endParaRPr lang="vi-VN"/>
          </a:p>
        </p:txBody>
      </p:sp>
      <p:sp>
        <p:nvSpPr>
          <p:cNvPr id="5" name="Footer Placeholder 4">
            <a:extLst>
              <a:ext uri="{FF2B5EF4-FFF2-40B4-BE49-F238E27FC236}">
                <a16:creationId xmlns:a16="http://schemas.microsoft.com/office/drawing/2014/main" xmlns="" id="{F0E254F9-1B9A-4A3D-9D3F-A55BF3F4E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901D575-561A-424B-8B61-A134F843A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FC2C3-EF38-4623-91D1-CDCC7ECE7205}" type="slidenum">
              <a:rPr lang="vi-VN" smtClean="0"/>
              <a:t>‹#›</a:t>
            </a:fld>
            <a:endParaRPr lang="vi-VN"/>
          </a:p>
        </p:txBody>
      </p:sp>
    </p:spTree>
    <p:extLst>
      <p:ext uri="{BB962C8B-B14F-4D97-AF65-F5344CB8AC3E}">
        <p14:creationId xmlns:p14="http://schemas.microsoft.com/office/powerpoint/2010/main" val="42390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34ADA5-784D-4524-A17B-FC7C952C9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0E7225-FBC0-4F0C-B4AE-05657497F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3D23A7-5C8B-4149-9C89-5DFBCBA34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61D31-62E0-48AB-AE0E-DA192B6EA5BD}" type="datetimeFigureOut">
              <a:rPr lang="en-US" smtClean="0"/>
              <a:t>05/03/2025</a:t>
            </a:fld>
            <a:endParaRPr lang="en-US"/>
          </a:p>
        </p:txBody>
      </p:sp>
      <p:sp>
        <p:nvSpPr>
          <p:cNvPr id="5" name="Footer Placeholder 4">
            <a:extLst>
              <a:ext uri="{FF2B5EF4-FFF2-40B4-BE49-F238E27FC236}">
                <a16:creationId xmlns:a16="http://schemas.microsoft.com/office/drawing/2014/main" xmlns="" id="{A9EF0497-9BDA-4631-8349-85F401CEE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E1015C0-B96F-4431-BECF-9A5206DC1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3F0AE-FAFA-4A03-AF89-5CCF307165EB}" type="slidenum">
              <a:rPr lang="en-US" smtClean="0"/>
              <a:t>‹#›</a:t>
            </a:fld>
            <a:endParaRPr lang="en-US"/>
          </a:p>
        </p:txBody>
      </p:sp>
    </p:spTree>
    <p:extLst>
      <p:ext uri="{BB962C8B-B14F-4D97-AF65-F5344CB8AC3E}">
        <p14:creationId xmlns:p14="http://schemas.microsoft.com/office/powerpoint/2010/main" val="40558400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05/03/2025</a:t>
            </a:fld>
            <a:endParaRPr lang="en-US"/>
          </a:p>
        </p:txBody>
      </p:sp>
      <p:sp>
        <p:nvSpPr>
          <p:cNvPr id="5" name="Footer Placeholder 4">
            <a:extLst>
              <a:ext uri="{FF2B5EF4-FFF2-40B4-BE49-F238E27FC236}">
                <a16:creationId xmlns:a16="http://schemas.microsoft.com/office/drawing/2014/main" xmlns=""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spTree>
    <p:extLst>
      <p:ext uri="{BB962C8B-B14F-4D97-AF65-F5344CB8AC3E}">
        <p14:creationId xmlns:p14="http://schemas.microsoft.com/office/powerpoint/2010/main" val="6853820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3.sv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23.png"/><Relationship Id="rId10" Type="http://schemas.openxmlformats.org/officeDocument/2006/relationships/image" Target="../media/image9.png"/><Relationship Id="rId4" Type="http://schemas.openxmlformats.org/officeDocument/2006/relationships/image" Target="../media/image13.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774700" y="567746"/>
            <a:ext cx="10756900" cy="1327729"/>
          </a:xfrm>
          <a:custGeom>
            <a:avLst/>
            <a:gdLst>
              <a:gd name="connsiteX0" fmla="*/ 0 w 10756900"/>
              <a:gd name="connsiteY0" fmla="*/ 221293 h 1327729"/>
              <a:gd name="connsiteX1" fmla="*/ 221293 w 10756900"/>
              <a:gd name="connsiteY1" fmla="*/ 0 h 1327729"/>
              <a:gd name="connsiteX2" fmla="*/ 10535607 w 10756900"/>
              <a:gd name="connsiteY2" fmla="*/ 0 h 1327729"/>
              <a:gd name="connsiteX3" fmla="*/ 10756900 w 10756900"/>
              <a:gd name="connsiteY3" fmla="*/ 221293 h 1327729"/>
              <a:gd name="connsiteX4" fmla="*/ 10756900 w 10756900"/>
              <a:gd name="connsiteY4" fmla="*/ 1106436 h 1327729"/>
              <a:gd name="connsiteX5" fmla="*/ 10535607 w 10756900"/>
              <a:gd name="connsiteY5" fmla="*/ 1327729 h 1327729"/>
              <a:gd name="connsiteX6" fmla="*/ 221293 w 10756900"/>
              <a:gd name="connsiteY6" fmla="*/ 1327729 h 1327729"/>
              <a:gd name="connsiteX7" fmla="*/ 0 w 10756900"/>
              <a:gd name="connsiteY7" fmla="*/ 1106436 h 1327729"/>
              <a:gd name="connsiteX8" fmla="*/ 0 w 10756900"/>
              <a:gd name="connsiteY8" fmla="*/ 221293 h 13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6900" h="1327729" fill="none" extrusionOk="0">
                <a:moveTo>
                  <a:pt x="0" y="221293"/>
                </a:moveTo>
                <a:cubicBezTo>
                  <a:pt x="383" y="109452"/>
                  <a:pt x="106294" y="12114"/>
                  <a:pt x="221293" y="0"/>
                </a:cubicBezTo>
                <a:cubicBezTo>
                  <a:pt x="3401157" y="72427"/>
                  <a:pt x="7350687" y="61419"/>
                  <a:pt x="10535607" y="0"/>
                </a:cubicBezTo>
                <a:cubicBezTo>
                  <a:pt x="10657439" y="-2653"/>
                  <a:pt x="10738966" y="93652"/>
                  <a:pt x="10756900" y="221293"/>
                </a:cubicBezTo>
                <a:cubicBezTo>
                  <a:pt x="10714954" y="462879"/>
                  <a:pt x="10773398" y="817124"/>
                  <a:pt x="10756900" y="1106436"/>
                </a:cubicBezTo>
                <a:cubicBezTo>
                  <a:pt x="10757202" y="1227121"/>
                  <a:pt x="10654042" y="1323489"/>
                  <a:pt x="10535607" y="1327729"/>
                </a:cubicBezTo>
                <a:cubicBezTo>
                  <a:pt x="7217118" y="1357556"/>
                  <a:pt x="3382848" y="1248423"/>
                  <a:pt x="221293" y="1327729"/>
                </a:cubicBezTo>
                <a:cubicBezTo>
                  <a:pt x="122978" y="1325027"/>
                  <a:pt x="-11197" y="1230867"/>
                  <a:pt x="0" y="1106436"/>
                </a:cubicBezTo>
                <a:cubicBezTo>
                  <a:pt x="-48026" y="767562"/>
                  <a:pt x="-31535" y="398818"/>
                  <a:pt x="0" y="221293"/>
                </a:cubicBezTo>
                <a:close/>
              </a:path>
              <a:path w="10756900" h="1327729" stroke="0" extrusionOk="0">
                <a:moveTo>
                  <a:pt x="0" y="221293"/>
                </a:moveTo>
                <a:cubicBezTo>
                  <a:pt x="12902" y="102593"/>
                  <a:pt x="108891" y="20449"/>
                  <a:pt x="221293" y="0"/>
                </a:cubicBezTo>
                <a:cubicBezTo>
                  <a:pt x="3978627" y="123000"/>
                  <a:pt x="7431769" y="-96860"/>
                  <a:pt x="10535607" y="0"/>
                </a:cubicBezTo>
                <a:cubicBezTo>
                  <a:pt x="10642892" y="-11381"/>
                  <a:pt x="10759524" y="93785"/>
                  <a:pt x="10756900" y="221293"/>
                </a:cubicBezTo>
                <a:cubicBezTo>
                  <a:pt x="10719208" y="338338"/>
                  <a:pt x="10793175" y="821608"/>
                  <a:pt x="10756900" y="1106436"/>
                </a:cubicBezTo>
                <a:cubicBezTo>
                  <a:pt x="10754713" y="1229445"/>
                  <a:pt x="10655151" y="1327292"/>
                  <a:pt x="10535607" y="1327729"/>
                </a:cubicBezTo>
                <a:cubicBezTo>
                  <a:pt x="6395292" y="1167022"/>
                  <a:pt x="2073557" y="1367396"/>
                  <a:pt x="221293" y="1327729"/>
                </a:cubicBezTo>
                <a:cubicBezTo>
                  <a:pt x="77168" y="1323304"/>
                  <a:pt x="-16272" y="1221281"/>
                  <a:pt x="0" y="1106436"/>
                </a:cubicBezTo>
                <a:cubicBezTo>
                  <a:pt x="70861" y="1002600"/>
                  <a:pt x="-32570" y="643748"/>
                  <a:pt x="0" y="221293"/>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06ADDE9B-DF0F-4CA3-B26F-51600AD14EC5}"/>
              </a:ext>
            </a:extLst>
          </p:cNvPr>
          <p:cNvSpPr txBox="1"/>
          <p:nvPr/>
        </p:nvSpPr>
        <p:spPr>
          <a:xfrm>
            <a:off x="2028824" y="823258"/>
            <a:ext cx="90471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Não và tủy sống có vai trò gì?</a:t>
            </a:r>
            <a:endParaRPr kumimoji="0" lang="vi-VN" sz="4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B75F8E29-1F77-CCD9-9634-83E470A44AC6}"/>
              </a:ext>
            </a:extLst>
          </p:cNvPr>
          <p:cNvGrpSpPr/>
          <p:nvPr/>
        </p:nvGrpSpPr>
        <p:grpSpPr>
          <a:xfrm>
            <a:off x="1089587" y="2401458"/>
            <a:ext cx="10984375" cy="2048532"/>
            <a:chOff x="603812" y="258333"/>
            <a:chExt cx="10984375" cy="2048532"/>
          </a:xfrm>
        </p:grpSpPr>
        <p:grpSp>
          <p:nvGrpSpPr>
            <p:cNvPr id="7" name="Group 6">
              <a:extLst>
                <a:ext uri="{FF2B5EF4-FFF2-40B4-BE49-F238E27FC236}">
                  <a16:creationId xmlns:a16="http://schemas.microsoft.com/office/drawing/2014/main" xmlns="" id="{87F345EF-1DB5-8657-7F97-908C23476EEA}"/>
                </a:ext>
              </a:extLst>
            </p:cNvPr>
            <p:cNvGrpSpPr/>
            <p:nvPr/>
          </p:nvGrpSpPr>
          <p:grpSpPr>
            <a:xfrm>
              <a:off x="603812" y="258333"/>
              <a:ext cx="10984375" cy="2048532"/>
              <a:chOff x="708502" y="465955"/>
              <a:chExt cx="10984375" cy="2048532"/>
            </a:xfrm>
            <a:effectLst>
              <a:outerShdw blurRad="50800" dist="38100" dir="3000000" sx="101000" sy="101000" algn="tl" rotWithShape="0">
                <a:prstClr val="black">
                  <a:alpha val="40000"/>
                </a:prstClr>
              </a:outerShdw>
            </a:effectLst>
          </p:grpSpPr>
          <p:sp>
            <p:nvSpPr>
              <p:cNvPr id="9" name="Rectangle: Rounded Corners 8">
                <a:extLst>
                  <a:ext uri="{FF2B5EF4-FFF2-40B4-BE49-F238E27FC236}">
                    <a16:creationId xmlns:a16="http://schemas.microsoft.com/office/drawing/2014/main" xmlns="" id="{9E8AB4BD-8FE7-B739-AC04-76959ADA3B86}"/>
                  </a:ext>
                </a:extLst>
              </p:cNvPr>
              <p:cNvSpPr/>
              <p:nvPr/>
            </p:nvSpPr>
            <p:spPr>
              <a:xfrm>
                <a:off x="708502" y="465955"/>
                <a:ext cx="10984375" cy="2048532"/>
              </a:xfrm>
              <a:prstGeom prst="round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78F7A9B6-89DA-A525-5F5C-AFD3F46F2884}"/>
                  </a:ext>
                </a:extLst>
              </p:cNvPr>
              <p:cNvSpPr/>
              <p:nvPr/>
            </p:nvSpPr>
            <p:spPr>
              <a:xfrm>
                <a:off x="915514" y="644029"/>
                <a:ext cx="10567984" cy="1650511"/>
              </a:xfrm>
              <a:prstGeom prst="roundRect">
                <a:avLst/>
              </a:prstGeom>
              <a:solidFill>
                <a:schemeClr val="bg1"/>
              </a:solidFill>
              <a:ln w="38100">
                <a:solidFill>
                  <a:srgbClr val="0066A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A4BFF970-0BC3-D0C7-C3F6-C3EA3BC0BF60}"/>
                </a:ext>
              </a:extLst>
            </p:cNvPr>
            <p:cNvSpPr txBox="1"/>
            <p:nvPr/>
          </p:nvSpPr>
          <p:spPr>
            <a:xfrm>
              <a:off x="801300" y="517617"/>
              <a:ext cx="10587826" cy="1446550"/>
            </a:xfrm>
            <a:prstGeom prst="rect">
              <a:avLst/>
            </a:prstGeom>
            <a:noFill/>
          </p:spPr>
          <p:txBody>
            <a:bodyPr wrap="square" rtlCol="0">
              <a:spAutoFit/>
            </a:bodyPr>
            <a:lstStyle/>
            <a:p>
              <a:pPr algn="ctr"/>
              <a:r>
                <a:rPr lang="nl-NL" sz="4400" b="1" dirty="0">
                  <a:solidFill>
                    <a:srgbClr val="002060"/>
                  </a:solidFill>
                  <a:effectLst/>
                  <a:ea typeface="Times New Roman" panose="02020603050405020304" pitchFamily="18" charset="0"/>
                </a:rPr>
                <a:t>Não và tủy sống là trung ương thần kinh điều khiển mọi hoạt động của cơ thể.</a:t>
              </a:r>
              <a:endParaRPr lang="en-US" sz="4400" b="1" dirty="0">
                <a:solidFill>
                  <a:srgbClr val="002060"/>
                </a:solidFill>
              </a:endParaRPr>
            </a:p>
          </p:txBody>
        </p:sp>
      </p:grpSp>
    </p:spTree>
    <p:extLst>
      <p:ext uri="{BB962C8B-B14F-4D97-AF65-F5344CB8AC3E}">
        <p14:creationId xmlns:p14="http://schemas.microsoft.com/office/powerpoint/2010/main" val="13884011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774700" y="567746"/>
            <a:ext cx="10756900" cy="1327729"/>
          </a:xfrm>
          <a:custGeom>
            <a:avLst/>
            <a:gdLst>
              <a:gd name="connsiteX0" fmla="*/ 0 w 10756900"/>
              <a:gd name="connsiteY0" fmla="*/ 221293 h 1327729"/>
              <a:gd name="connsiteX1" fmla="*/ 221293 w 10756900"/>
              <a:gd name="connsiteY1" fmla="*/ 0 h 1327729"/>
              <a:gd name="connsiteX2" fmla="*/ 10535607 w 10756900"/>
              <a:gd name="connsiteY2" fmla="*/ 0 h 1327729"/>
              <a:gd name="connsiteX3" fmla="*/ 10756900 w 10756900"/>
              <a:gd name="connsiteY3" fmla="*/ 221293 h 1327729"/>
              <a:gd name="connsiteX4" fmla="*/ 10756900 w 10756900"/>
              <a:gd name="connsiteY4" fmla="*/ 1106436 h 1327729"/>
              <a:gd name="connsiteX5" fmla="*/ 10535607 w 10756900"/>
              <a:gd name="connsiteY5" fmla="*/ 1327729 h 1327729"/>
              <a:gd name="connsiteX6" fmla="*/ 221293 w 10756900"/>
              <a:gd name="connsiteY6" fmla="*/ 1327729 h 1327729"/>
              <a:gd name="connsiteX7" fmla="*/ 0 w 10756900"/>
              <a:gd name="connsiteY7" fmla="*/ 1106436 h 1327729"/>
              <a:gd name="connsiteX8" fmla="*/ 0 w 10756900"/>
              <a:gd name="connsiteY8" fmla="*/ 221293 h 13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6900" h="1327729" fill="none" extrusionOk="0">
                <a:moveTo>
                  <a:pt x="0" y="221293"/>
                </a:moveTo>
                <a:cubicBezTo>
                  <a:pt x="383" y="109452"/>
                  <a:pt x="106294" y="12114"/>
                  <a:pt x="221293" y="0"/>
                </a:cubicBezTo>
                <a:cubicBezTo>
                  <a:pt x="3401157" y="72427"/>
                  <a:pt x="7350687" y="61419"/>
                  <a:pt x="10535607" y="0"/>
                </a:cubicBezTo>
                <a:cubicBezTo>
                  <a:pt x="10657439" y="-2653"/>
                  <a:pt x="10738966" y="93652"/>
                  <a:pt x="10756900" y="221293"/>
                </a:cubicBezTo>
                <a:cubicBezTo>
                  <a:pt x="10714954" y="462879"/>
                  <a:pt x="10773398" y="817124"/>
                  <a:pt x="10756900" y="1106436"/>
                </a:cubicBezTo>
                <a:cubicBezTo>
                  <a:pt x="10757202" y="1227121"/>
                  <a:pt x="10654042" y="1323489"/>
                  <a:pt x="10535607" y="1327729"/>
                </a:cubicBezTo>
                <a:cubicBezTo>
                  <a:pt x="7217118" y="1357556"/>
                  <a:pt x="3382848" y="1248423"/>
                  <a:pt x="221293" y="1327729"/>
                </a:cubicBezTo>
                <a:cubicBezTo>
                  <a:pt x="122978" y="1325027"/>
                  <a:pt x="-11197" y="1230867"/>
                  <a:pt x="0" y="1106436"/>
                </a:cubicBezTo>
                <a:cubicBezTo>
                  <a:pt x="-48026" y="767562"/>
                  <a:pt x="-31535" y="398818"/>
                  <a:pt x="0" y="221293"/>
                </a:cubicBezTo>
                <a:close/>
              </a:path>
              <a:path w="10756900" h="1327729" stroke="0" extrusionOk="0">
                <a:moveTo>
                  <a:pt x="0" y="221293"/>
                </a:moveTo>
                <a:cubicBezTo>
                  <a:pt x="12902" y="102593"/>
                  <a:pt x="108891" y="20449"/>
                  <a:pt x="221293" y="0"/>
                </a:cubicBezTo>
                <a:cubicBezTo>
                  <a:pt x="3978627" y="123000"/>
                  <a:pt x="7431769" y="-96860"/>
                  <a:pt x="10535607" y="0"/>
                </a:cubicBezTo>
                <a:cubicBezTo>
                  <a:pt x="10642892" y="-11381"/>
                  <a:pt x="10759524" y="93785"/>
                  <a:pt x="10756900" y="221293"/>
                </a:cubicBezTo>
                <a:cubicBezTo>
                  <a:pt x="10719208" y="338338"/>
                  <a:pt x="10793175" y="821608"/>
                  <a:pt x="10756900" y="1106436"/>
                </a:cubicBezTo>
                <a:cubicBezTo>
                  <a:pt x="10754713" y="1229445"/>
                  <a:pt x="10655151" y="1327292"/>
                  <a:pt x="10535607" y="1327729"/>
                </a:cubicBezTo>
                <a:cubicBezTo>
                  <a:pt x="6395292" y="1167022"/>
                  <a:pt x="2073557" y="1367396"/>
                  <a:pt x="221293" y="1327729"/>
                </a:cubicBezTo>
                <a:cubicBezTo>
                  <a:pt x="77168" y="1323304"/>
                  <a:pt x="-16272" y="1221281"/>
                  <a:pt x="0" y="1106436"/>
                </a:cubicBezTo>
                <a:cubicBezTo>
                  <a:pt x="70861" y="1002600"/>
                  <a:pt x="-32570" y="643748"/>
                  <a:pt x="0" y="221293"/>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06ADDE9B-DF0F-4CA3-B26F-51600AD14EC5}"/>
              </a:ext>
            </a:extLst>
          </p:cNvPr>
          <p:cNvSpPr txBox="1"/>
          <p:nvPr/>
        </p:nvSpPr>
        <p:spPr>
          <a:xfrm>
            <a:off x="2038349" y="670858"/>
            <a:ext cx="90471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Nêu vai trò của các dây thần kinh và các giác quan?</a:t>
            </a:r>
            <a:endParaRPr kumimoji="0" lang="vi-VN" sz="36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B75F8E29-1F77-CCD9-9634-83E470A44AC6}"/>
              </a:ext>
            </a:extLst>
          </p:cNvPr>
          <p:cNvGrpSpPr/>
          <p:nvPr/>
        </p:nvGrpSpPr>
        <p:grpSpPr>
          <a:xfrm>
            <a:off x="1089587" y="2401458"/>
            <a:ext cx="10984375" cy="2630825"/>
            <a:chOff x="603812" y="258333"/>
            <a:chExt cx="10984375" cy="2048532"/>
          </a:xfrm>
        </p:grpSpPr>
        <p:grpSp>
          <p:nvGrpSpPr>
            <p:cNvPr id="7" name="Group 6">
              <a:extLst>
                <a:ext uri="{FF2B5EF4-FFF2-40B4-BE49-F238E27FC236}">
                  <a16:creationId xmlns:a16="http://schemas.microsoft.com/office/drawing/2014/main" xmlns="" id="{87F345EF-1DB5-8657-7F97-908C23476EEA}"/>
                </a:ext>
              </a:extLst>
            </p:cNvPr>
            <p:cNvGrpSpPr/>
            <p:nvPr/>
          </p:nvGrpSpPr>
          <p:grpSpPr>
            <a:xfrm>
              <a:off x="603812" y="258333"/>
              <a:ext cx="10984375" cy="2048532"/>
              <a:chOff x="708502" y="465955"/>
              <a:chExt cx="10984375" cy="2048532"/>
            </a:xfrm>
            <a:effectLst>
              <a:outerShdw blurRad="50800" dist="38100" dir="3000000" sx="101000" sy="101000" algn="tl" rotWithShape="0">
                <a:prstClr val="black">
                  <a:alpha val="40000"/>
                </a:prstClr>
              </a:outerShdw>
            </a:effectLst>
          </p:grpSpPr>
          <p:sp>
            <p:nvSpPr>
              <p:cNvPr id="9" name="Rectangle: Rounded Corners 8">
                <a:extLst>
                  <a:ext uri="{FF2B5EF4-FFF2-40B4-BE49-F238E27FC236}">
                    <a16:creationId xmlns:a16="http://schemas.microsoft.com/office/drawing/2014/main" xmlns="" id="{9E8AB4BD-8FE7-B739-AC04-76959ADA3B86}"/>
                  </a:ext>
                </a:extLst>
              </p:cNvPr>
              <p:cNvSpPr/>
              <p:nvPr/>
            </p:nvSpPr>
            <p:spPr>
              <a:xfrm>
                <a:off x="708502" y="465955"/>
                <a:ext cx="10984375" cy="2048532"/>
              </a:xfrm>
              <a:prstGeom prst="round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xmlns="" id="{78F7A9B6-89DA-A525-5F5C-AFD3F46F2884}"/>
                  </a:ext>
                </a:extLst>
              </p:cNvPr>
              <p:cNvSpPr/>
              <p:nvPr/>
            </p:nvSpPr>
            <p:spPr>
              <a:xfrm>
                <a:off x="915514" y="644029"/>
                <a:ext cx="10567984" cy="1650511"/>
              </a:xfrm>
              <a:prstGeom prst="roundRect">
                <a:avLst/>
              </a:prstGeom>
              <a:solidFill>
                <a:schemeClr val="bg1"/>
              </a:solidFill>
              <a:ln w="38100">
                <a:solidFill>
                  <a:srgbClr val="0066A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A4BFF970-0BC3-D0C7-C3F6-C3EA3BC0BF60}"/>
                </a:ext>
              </a:extLst>
            </p:cNvPr>
            <p:cNvSpPr txBox="1"/>
            <p:nvPr/>
          </p:nvSpPr>
          <p:spPr>
            <a:xfrm>
              <a:off x="801300" y="517617"/>
              <a:ext cx="10587826" cy="16536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Một số dây thần kinh dẫn luồng thần kinh nhận được từ các cơ quan của cơ thể về não hoặc tủy sống. Một số dây thần kinh khác lại dẫn luồng thần kinh từ não hoặc tủy sống đến các cơ quan.</a:t>
              </a:r>
              <a:endParaRPr kumimoji="0" lang="en-US" sz="33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10095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774699" y="567746"/>
            <a:ext cx="11160125" cy="1327729"/>
          </a:xfrm>
          <a:custGeom>
            <a:avLst/>
            <a:gdLst>
              <a:gd name="connsiteX0" fmla="*/ 0 w 11160125"/>
              <a:gd name="connsiteY0" fmla="*/ 221293 h 1327729"/>
              <a:gd name="connsiteX1" fmla="*/ 221293 w 11160125"/>
              <a:gd name="connsiteY1" fmla="*/ 0 h 1327729"/>
              <a:gd name="connsiteX2" fmla="*/ 10938832 w 11160125"/>
              <a:gd name="connsiteY2" fmla="*/ 0 h 1327729"/>
              <a:gd name="connsiteX3" fmla="*/ 11160125 w 11160125"/>
              <a:gd name="connsiteY3" fmla="*/ 221293 h 1327729"/>
              <a:gd name="connsiteX4" fmla="*/ 11160125 w 11160125"/>
              <a:gd name="connsiteY4" fmla="*/ 1106436 h 1327729"/>
              <a:gd name="connsiteX5" fmla="*/ 10938832 w 11160125"/>
              <a:gd name="connsiteY5" fmla="*/ 1327729 h 1327729"/>
              <a:gd name="connsiteX6" fmla="*/ 221293 w 11160125"/>
              <a:gd name="connsiteY6" fmla="*/ 1327729 h 1327729"/>
              <a:gd name="connsiteX7" fmla="*/ 0 w 11160125"/>
              <a:gd name="connsiteY7" fmla="*/ 1106436 h 1327729"/>
              <a:gd name="connsiteX8" fmla="*/ 0 w 11160125"/>
              <a:gd name="connsiteY8" fmla="*/ 221293 h 13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125" h="1327729" fill="none" extrusionOk="0">
                <a:moveTo>
                  <a:pt x="0" y="221293"/>
                </a:moveTo>
                <a:cubicBezTo>
                  <a:pt x="383" y="109452"/>
                  <a:pt x="106294" y="12114"/>
                  <a:pt x="221293" y="0"/>
                </a:cubicBezTo>
                <a:cubicBezTo>
                  <a:pt x="4137966" y="72427"/>
                  <a:pt x="5957752" y="61419"/>
                  <a:pt x="10938832" y="0"/>
                </a:cubicBezTo>
                <a:cubicBezTo>
                  <a:pt x="11060664" y="-2653"/>
                  <a:pt x="11142191" y="93652"/>
                  <a:pt x="11160125" y="221293"/>
                </a:cubicBezTo>
                <a:cubicBezTo>
                  <a:pt x="11118179" y="462879"/>
                  <a:pt x="11176623" y="817124"/>
                  <a:pt x="11160125" y="1106436"/>
                </a:cubicBezTo>
                <a:cubicBezTo>
                  <a:pt x="11160427" y="1227121"/>
                  <a:pt x="11057267" y="1323489"/>
                  <a:pt x="10938832" y="1327729"/>
                </a:cubicBezTo>
                <a:cubicBezTo>
                  <a:pt x="8501880" y="1357556"/>
                  <a:pt x="2030197" y="1248423"/>
                  <a:pt x="221293" y="1327729"/>
                </a:cubicBezTo>
                <a:cubicBezTo>
                  <a:pt x="122978" y="1325027"/>
                  <a:pt x="-11197" y="1230867"/>
                  <a:pt x="0" y="1106436"/>
                </a:cubicBezTo>
                <a:cubicBezTo>
                  <a:pt x="-48026" y="767562"/>
                  <a:pt x="-31535" y="398818"/>
                  <a:pt x="0" y="221293"/>
                </a:cubicBezTo>
                <a:close/>
              </a:path>
              <a:path w="11160125" h="1327729" stroke="0" extrusionOk="0">
                <a:moveTo>
                  <a:pt x="0" y="221293"/>
                </a:moveTo>
                <a:cubicBezTo>
                  <a:pt x="12902" y="102593"/>
                  <a:pt x="108891" y="20449"/>
                  <a:pt x="221293" y="0"/>
                </a:cubicBezTo>
                <a:cubicBezTo>
                  <a:pt x="2728629" y="123000"/>
                  <a:pt x="7466646" y="-96860"/>
                  <a:pt x="10938832" y="0"/>
                </a:cubicBezTo>
                <a:cubicBezTo>
                  <a:pt x="11046117" y="-11381"/>
                  <a:pt x="11162749" y="93785"/>
                  <a:pt x="11160125" y="221293"/>
                </a:cubicBezTo>
                <a:cubicBezTo>
                  <a:pt x="11122433" y="338338"/>
                  <a:pt x="11196400" y="821608"/>
                  <a:pt x="11160125" y="1106436"/>
                </a:cubicBezTo>
                <a:cubicBezTo>
                  <a:pt x="11157938" y="1229445"/>
                  <a:pt x="11058376" y="1327292"/>
                  <a:pt x="10938832" y="1327729"/>
                </a:cubicBezTo>
                <a:cubicBezTo>
                  <a:pt x="5839916" y="1167022"/>
                  <a:pt x="4855809" y="1367396"/>
                  <a:pt x="221293" y="1327729"/>
                </a:cubicBezTo>
                <a:cubicBezTo>
                  <a:pt x="77168" y="1323304"/>
                  <a:pt x="-16272" y="1221281"/>
                  <a:pt x="0" y="1106436"/>
                </a:cubicBezTo>
                <a:cubicBezTo>
                  <a:pt x="70861" y="1002600"/>
                  <a:pt x="-32570" y="643748"/>
                  <a:pt x="0" y="221293"/>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06ADDE9B-DF0F-4CA3-B26F-51600AD14EC5}"/>
              </a:ext>
            </a:extLst>
          </p:cNvPr>
          <p:cNvSpPr txBox="1"/>
          <p:nvPr/>
        </p:nvSpPr>
        <p:spPr>
          <a:xfrm>
            <a:off x="2038349" y="670858"/>
            <a:ext cx="977265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Điều gì sẽ xảy ra nếu não hoặc tủy sống, các dây thần kinh hay một trong các giác quan bị hỏng?</a:t>
            </a:r>
            <a:endParaRPr kumimoji="0" lang="vi-VN" sz="30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B75F8E29-1F77-CCD9-9634-83E470A44AC6}"/>
              </a:ext>
            </a:extLst>
          </p:cNvPr>
          <p:cNvGrpSpPr/>
          <p:nvPr/>
        </p:nvGrpSpPr>
        <p:grpSpPr>
          <a:xfrm>
            <a:off x="1089587" y="2401458"/>
            <a:ext cx="10984375" cy="2630825"/>
            <a:chOff x="603812" y="258333"/>
            <a:chExt cx="10984375" cy="2048532"/>
          </a:xfrm>
        </p:grpSpPr>
        <p:grpSp>
          <p:nvGrpSpPr>
            <p:cNvPr id="7" name="Group 6">
              <a:extLst>
                <a:ext uri="{FF2B5EF4-FFF2-40B4-BE49-F238E27FC236}">
                  <a16:creationId xmlns:a16="http://schemas.microsoft.com/office/drawing/2014/main" xmlns="" id="{87F345EF-1DB5-8657-7F97-908C23476EEA}"/>
                </a:ext>
              </a:extLst>
            </p:cNvPr>
            <p:cNvGrpSpPr/>
            <p:nvPr/>
          </p:nvGrpSpPr>
          <p:grpSpPr>
            <a:xfrm>
              <a:off x="603812" y="258333"/>
              <a:ext cx="10984375" cy="2048532"/>
              <a:chOff x="708502" y="465955"/>
              <a:chExt cx="10984375" cy="2048532"/>
            </a:xfrm>
            <a:effectLst>
              <a:outerShdw blurRad="50800" dist="38100" dir="3000000" sx="101000" sy="101000" algn="tl" rotWithShape="0">
                <a:prstClr val="black">
                  <a:alpha val="40000"/>
                </a:prstClr>
              </a:outerShdw>
            </a:effectLst>
          </p:grpSpPr>
          <p:sp>
            <p:nvSpPr>
              <p:cNvPr id="9" name="Rectangle: Rounded Corners 8">
                <a:extLst>
                  <a:ext uri="{FF2B5EF4-FFF2-40B4-BE49-F238E27FC236}">
                    <a16:creationId xmlns:a16="http://schemas.microsoft.com/office/drawing/2014/main" xmlns="" id="{9E8AB4BD-8FE7-B739-AC04-76959ADA3B86}"/>
                  </a:ext>
                </a:extLst>
              </p:cNvPr>
              <p:cNvSpPr/>
              <p:nvPr/>
            </p:nvSpPr>
            <p:spPr>
              <a:xfrm>
                <a:off x="708502" y="465955"/>
                <a:ext cx="10984375" cy="2048532"/>
              </a:xfrm>
              <a:prstGeom prst="round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xmlns="" id="{78F7A9B6-89DA-A525-5F5C-AFD3F46F2884}"/>
                  </a:ext>
                </a:extLst>
              </p:cNvPr>
              <p:cNvSpPr/>
              <p:nvPr/>
            </p:nvSpPr>
            <p:spPr>
              <a:xfrm>
                <a:off x="915514" y="644029"/>
                <a:ext cx="10567984" cy="1650511"/>
              </a:xfrm>
              <a:prstGeom prst="roundRect">
                <a:avLst/>
              </a:prstGeom>
              <a:solidFill>
                <a:schemeClr val="bg1"/>
              </a:solidFill>
              <a:ln w="38100">
                <a:solidFill>
                  <a:srgbClr val="0066A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A4BFF970-0BC3-D0C7-C3F6-C3EA3BC0BF60}"/>
                </a:ext>
              </a:extLst>
            </p:cNvPr>
            <p:cNvSpPr txBox="1"/>
            <p:nvPr/>
          </p:nvSpPr>
          <p:spPr>
            <a:xfrm>
              <a:off x="1085850" y="517617"/>
              <a:ext cx="10303276" cy="12581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Não và tuỷ sống là cơ quan trung ương thần kinh điều khiển mọi hoạt động của cơ thể nếu một trong các giác quan bị hỏng thì não và tủy sống sẽ ngừng hoạt động.</a:t>
              </a:r>
              <a:endParaRPr kumimoji="0" lang="en-US" sz="33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5240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3C59FD-51F5-7624-FF7F-03C7E087CE9C}"/>
              </a:ext>
            </a:extLst>
          </p:cNvPr>
          <p:cNvPicPr>
            <a:picLocks noChangeAspect="1"/>
          </p:cNvPicPr>
          <p:nvPr/>
        </p:nvPicPr>
        <p:blipFill>
          <a:blip r:embed="rId3"/>
          <a:stretch>
            <a:fillRect/>
          </a:stretch>
        </p:blipFill>
        <p:spPr>
          <a:xfrm>
            <a:off x="3060623" y="1174170"/>
            <a:ext cx="7632854" cy="1652159"/>
          </a:xfrm>
          <a:prstGeom prst="rect">
            <a:avLst/>
          </a:prstGeom>
        </p:spPr>
      </p:pic>
    </p:spTree>
    <p:extLst>
      <p:ext uri="{BB962C8B-B14F-4D97-AF65-F5344CB8AC3E}">
        <p14:creationId xmlns:p14="http://schemas.microsoft.com/office/powerpoint/2010/main" val="3005616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E39E4771-6D19-44F7-BB31-FFBB643E8289}"/>
              </a:ext>
            </a:extLst>
          </p:cNvPr>
          <p:cNvGrpSpPr/>
          <p:nvPr/>
        </p:nvGrpSpPr>
        <p:grpSpPr>
          <a:xfrm>
            <a:off x="874365" y="366217"/>
            <a:ext cx="10461812" cy="1683704"/>
            <a:chOff x="1159008" y="4849587"/>
            <a:chExt cx="10461812" cy="1683704"/>
          </a:xfrm>
        </p:grpSpPr>
        <p:sp>
          <p:nvSpPr>
            <p:cNvPr id="17" name="Rectangle: Rounded Corners 16">
              <a:extLst>
                <a:ext uri="{FF2B5EF4-FFF2-40B4-BE49-F238E27FC236}">
                  <a16:creationId xmlns:a16="http://schemas.microsoft.com/office/drawing/2014/main" xmlns="" id="{E359B940-DBC9-4C4D-9B45-504A72CEF534}"/>
                </a:ext>
              </a:extLst>
            </p:cNvPr>
            <p:cNvSpPr/>
            <p:nvPr/>
          </p:nvSpPr>
          <p:spPr>
            <a:xfrm>
              <a:off x="1159008" y="4849587"/>
              <a:ext cx="10461812" cy="1683704"/>
            </a:xfrm>
            <a:custGeom>
              <a:avLst/>
              <a:gdLst>
                <a:gd name="connsiteX0" fmla="*/ 0 w 10461812"/>
                <a:gd name="connsiteY0" fmla="*/ 645852 h 1683704"/>
                <a:gd name="connsiteX1" fmla="*/ 645852 w 10461812"/>
                <a:gd name="connsiteY1" fmla="*/ 0 h 1683704"/>
                <a:gd name="connsiteX2" fmla="*/ 9815960 w 10461812"/>
                <a:gd name="connsiteY2" fmla="*/ 0 h 1683704"/>
                <a:gd name="connsiteX3" fmla="*/ 10461812 w 10461812"/>
                <a:gd name="connsiteY3" fmla="*/ 645852 h 1683704"/>
                <a:gd name="connsiteX4" fmla="*/ 10461812 w 10461812"/>
                <a:gd name="connsiteY4" fmla="*/ 1037852 h 1683704"/>
                <a:gd name="connsiteX5" fmla="*/ 9815960 w 10461812"/>
                <a:gd name="connsiteY5" fmla="*/ 1683704 h 1683704"/>
                <a:gd name="connsiteX6" fmla="*/ 645852 w 10461812"/>
                <a:gd name="connsiteY6" fmla="*/ 1683704 h 1683704"/>
                <a:gd name="connsiteX7" fmla="*/ 0 w 10461812"/>
                <a:gd name="connsiteY7" fmla="*/ 1037852 h 1683704"/>
                <a:gd name="connsiteX8" fmla="*/ 0 w 10461812"/>
                <a:gd name="connsiteY8" fmla="*/ 645852 h 168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812" h="1683704" fill="none" extrusionOk="0">
                  <a:moveTo>
                    <a:pt x="0" y="645852"/>
                  </a:moveTo>
                  <a:cubicBezTo>
                    <a:pt x="810" y="311091"/>
                    <a:pt x="300096" y="18357"/>
                    <a:pt x="645852" y="0"/>
                  </a:cubicBezTo>
                  <a:cubicBezTo>
                    <a:pt x="2710326" y="72427"/>
                    <a:pt x="5971698" y="61419"/>
                    <a:pt x="9815960" y="0"/>
                  </a:cubicBezTo>
                  <a:cubicBezTo>
                    <a:pt x="10168329" y="-29770"/>
                    <a:pt x="10442934" y="283448"/>
                    <a:pt x="10461812" y="645852"/>
                  </a:cubicBezTo>
                  <a:cubicBezTo>
                    <a:pt x="10473568" y="749426"/>
                    <a:pt x="10462659" y="967761"/>
                    <a:pt x="10461812" y="1037852"/>
                  </a:cubicBezTo>
                  <a:cubicBezTo>
                    <a:pt x="10471264" y="1346575"/>
                    <a:pt x="10125428" y="1630763"/>
                    <a:pt x="9815960" y="1683704"/>
                  </a:cubicBezTo>
                  <a:cubicBezTo>
                    <a:pt x="7382337" y="1713531"/>
                    <a:pt x="2026882" y="1604398"/>
                    <a:pt x="645852" y="1683704"/>
                  </a:cubicBezTo>
                  <a:cubicBezTo>
                    <a:pt x="310215" y="1681324"/>
                    <a:pt x="-48316" y="1404100"/>
                    <a:pt x="0" y="1037852"/>
                  </a:cubicBezTo>
                  <a:cubicBezTo>
                    <a:pt x="-14923" y="881194"/>
                    <a:pt x="-4830" y="687646"/>
                    <a:pt x="0" y="645852"/>
                  </a:cubicBezTo>
                  <a:close/>
                </a:path>
                <a:path w="10461812" h="1683704" stroke="0" extrusionOk="0">
                  <a:moveTo>
                    <a:pt x="0" y="645852"/>
                  </a:moveTo>
                  <a:cubicBezTo>
                    <a:pt x="4659" y="290428"/>
                    <a:pt x="291515" y="4911"/>
                    <a:pt x="645852" y="0"/>
                  </a:cubicBezTo>
                  <a:cubicBezTo>
                    <a:pt x="4282180" y="123000"/>
                    <a:pt x="7063652" y="-96860"/>
                    <a:pt x="9815960" y="0"/>
                  </a:cubicBezTo>
                  <a:cubicBezTo>
                    <a:pt x="10166707" y="-4532"/>
                    <a:pt x="10492304" y="227684"/>
                    <a:pt x="10461812" y="645852"/>
                  </a:cubicBezTo>
                  <a:cubicBezTo>
                    <a:pt x="10476505" y="779001"/>
                    <a:pt x="10436719" y="985721"/>
                    <a:pt x="10461812" y="1037852"/>
                  </a:cubicBezTo>
                  <a:cubicBezTo>
                    <a:pt x="10430389" y="1405930"/>
                    <a:pt x="10152564" y="1680416"/>
                    <a:pt x="9815960" y="1683704"/>
                  </a:cubicBezTo>
                  <a:cubicBezTo>
                    <a:pt x="5655049" y="1522997"/>
                    <a:pt x="1939183" y="1723371"/>
                    <a:pt x="645852" y="1683704"/>
                  </a:cubicBezTo>
                  <a:cubicBezTo>
                    <a:pt x="257032" y="1677216"/>
                    <a:pt x="-33626" y="1379312"/>
                    <a:pt x="0" y="1037852"/>
                  </a:cubicBezTo>
                  <a:cubicBezTo>
                    <a:pt x="2456" y="858001"/>
                    <a:pt x="30646" y="797678"/>
                    <a:pt x="0" y="645852"/>
                  </a:cubicBezTo>
                  <a:close/>
                </a:path>
              </a:pathLst>
            </a:custGeom>
            <a:solidFill>
              <a:srgbClr val="FFFFFF"/>
            </a:solidFill>
            <a:ln w="76200">
              <a:solidFill>
                <a:schemeClr val="accent4">
                  <a:lumMod val="60000"/>
                  <a:lumOff val="40000"/>
                </a:schemeClr>
              </a:solidFill>
              <a:extLst>
                <a:ext uri="{C807C97D-BFC1-408E-A445-0C87EB9F89A2}">
                  <ask:lineSketchStyleProps xmlns:ask="http://schemas.microsoft.com/office/drawing/2018/sketchyshapes" xmlns="" sd="852854689">
                    <a:prstGeom prst="roundRect">
                      <a:avLst>
                        <a:gd name="adj" fmla="val 3835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8791F386-4717-4714-9DDE-06531D8A04DF}"/>
                </a:ext>
              </a:extLst>
            </p:cNvPr>
            <p:cNvSpPr txBox="1"/>
            <p:nvPr/>
          </p:nvSpPr>
          <p:spPr>
            <a:xfrm>
              <a:off x="2449926" y="5029719"/>
              <a:ext cx="8860534" cy="1377621"/>
            </a:xfrm>
            <a:prstGeom prst="rect">
              <a:avLst/>
            </a:prstGeom>
            <a:noFill/>
          </p:spPr>
          <p:txBody>
            <a:bodyPr wrap="square" rtlCol="0">
              <a:spAutoFit/>
            </a:bodyPr>
            <a:lstStyle/>
            <a:p>
              <a:pPr marL="0" marR="0" algn="just">
                <a:lnSpc>
                  <a:spcPct val="120000"/>
                </a:lnSpc>
                <a:spcBef>
                  <a:spcPts val="0"/>
                </a:spcBef>
                <a:spcAft>
                  <a:spcPts val="0"/>
                </a:spcAft>
              </a:pPr>
              <a:r>
                <a:rPr lang="en-US" sz="3600" b="1" dirty="0">
                  <a:effectLst/>
                  <a:ea typeface="Times New Roman" panose="02020603050405020304" pitchFamily="18" charset="0"/>
                </a:rPr>
                <a:t>Theo </a:t>
              </a:r>
              <a:r>
                <a:rPr lang="en-US" sz="3600" b="1" dirty="0" err="1">
                  <a:effectLst/>
                  <a:ea typeface="Times New Roman" panose="02020603050405020304" pitchFamily="18" charset="0"/>
                </a:rPr>
                <a:t>em</a:t>
              </a:r>
              <a:r>
                <a:rPr lang="en-US" sz="3600" b="1" dirty="0">
                  <a:effectLst/>
                  <a:ea typeface="Times New Roman" panose="02020603050405020304" pitchFamily="18" charset="0"/>
                </a:rPr>
                <a:t> </a:t>
              </a:r>
              <a:r>
                <a:rPr lang="en-US" sz="3600" b="1" dirty="0" err="1">
                  <a:effectLst/>
                  <a:ea typeface="Times New Roman" panose="02020603050405020304" pitchFamily="18" charset="0"/>
                </a:rPr>
                <a:t>sự</a:t>
              </a:r>
              <a:r>
                <a:rPr lang="en-US" sz="3600" b="1" dirty="0">
                  <a:effectLst/>
                  <a:ea typeface="Times New Roman" panose="02020603050405020304" pitchFamily="18" charset="0"/>
                </a:rPr>
                <a:t> </a:t>
              </a:r>
              <a:r>
                <a:rPr lang="en-US" sz="3600" b="1" dirty="0" err="1">
                  <a:effectLst/>
                  <a:ea typeface="Times New Roman" panose="02020603050405020304" pitchFamily="18" charset="0"/>
                </a:rPr>
                <a:t>thay</a:t>
              </a:r>
              <a:r>
                <a:rPr lang="en-US" sz="3600" b="1" dirty="0">
                  <a:effectLst/>
                  <a:ea typeface="Times New Roman" panose="02020603050405020304" pitchFamily="18" charset="0"/>
                </a:rPr>
                <a:t> </a:t>
              </a:r>
              <a:r>
                <a:rPr lang="en-US" sz="3600" b="1" dirty="0" err="1">
                  <a:effectLst/>
                  <a:ea typeface="Times New Roman" panose="02020603050405020304" pitchFamily="18" charset="0"/>
                </a:rPr>
                <a:t>đổi</a:t>
              </a:r>
              <a:r>
                <a:rPr lang="en-US" sz="3600" b="1" dirty="0">
                  <a:effectLst/>
                  <a:ea typeface="Times New Roman" panose="02020603050405020304" pitchFamily="18" charset="0"/>
                </a:rPr>
                <a:t> </a:t>
              </a:r>
              <a:r>
                <a:rPr lang="en-US" sz="3600" b="1" dirty="0" err="1">
                  <a:effectLst/>
                  <a:ea typeface="Times New Roman" panose="02020603050405020304" pitchFamily="18" charset="0"/>
                </a:rPr>
                <a:t>cảm</a:t>
              </a:r>
              <a:r>
                <a:rPr lang="en-US" sz="3600" b="1" dirty="0">
                  <a:effectLst/>
                  <a:ea typeface="Times New Roman" panose="02020603050405020304" pitchFamily="18" charset="0"/>
                </a:rPr>
                <a:t> </a:t>
              </a:r>
              <a:r>
                <a:rPr lang="en-US" sz="3600" b="1" dirty="0" err="1">
                  <a:effectLst/>
                  <a:ea typeface="Times New Roman" panose="02020603050405020304" pitchFamily="18" charset="0"/>
                </a:rPr>
                <a:t>xúc</a:t>
              </a:r>
              <a:r>
                <a:rPr lang="en-US" sz="3600" b="1" dirty="0">
                  <a:effectLst/>
                  <a:ea typeface="Times New Roman" panose="02020603050405020304" pitchFamily="18" charset="0"/>
                </a:rPr>
                <a:t> </a:t>
              </a:r>
              <a:r>
                <a:rPr lang="en-US" sz="3600" b="1" dirty="0" err="1">
                  <a:effectLst/>
                  <a:ea typeface="Times New Roman" panose="02020603050405020304" pitchFamily="18" charset="0"/>
                </a:rPr>
                <a:t>vui</a:t>
              </a:r>
              <a:r>
                <a:rPr lang="en-US" sz="3600" b="1" dirty="0">
                  <a:effectLst/>
                  <a:ea typeface="Times New Roman" panose="02020603050405020304" pitchFamily="18" charset="0"/>
                </a:rPr>
                <a:t>, </a:t>
              </a:r>
              <a:r>
                <a:rPr lang="en-US" sz="3600" b="1" dirty="0" err="1">
                  <a:effectLst/>
                  <a:ea typeface="Times New Roman" panose="02020603050405020304" pitchFamily="18" charset="0"/>
                </a:rPr>
                <a:t>buồn</a:t>
              </a:r>
              <a:r>
                <a:rPr lang="en-US" sz="3600" b="1" dirty="0">
                  <a:effectLst/>
                  <a:ea typeface="Times New Roman" panose="02020603050405020304" pitchFamily="18" charset="0"/>
                </a:rPr>
                <a:t> </a:t>
              </a:r>
              <a:r>
                <a:rPr lang="en-US" sz="3600" b="1" dirty="0" err="1">
                  <a:effectLst/>
                  <a:ea typeface="Times New Roman" panose="02020603050405020304" pitchFamily="18" charset="0"/>
                </a:rPr>
                <a:t>trên</a:t>
              </a:r>
              <a:r>
                <a:rPr lang="en-US" sz="3600" b="1" dirty="0">
                  <a:effectLst/>
                  <a:ea typeface="Times New Roman" panose="02020603050405020304" pitchFamily="18" charset="0"/>
                </a:rPr>
                <a:t> </a:t>
              </a:r>
              <a:r>
                <a:rPr lang="en-US" sz="3600" b="1" dirty="0" err="1">
                  <a:effectLst/>
                  <a:ea typeface="Times New Roman" panose="02020603050405020304" pitchFamily="18" charset="0"/>
                </a:rPr>
                <a:t>cơ</a:t>
              </a:r>
              <a:r>
                <a:rPr lang="en-US" sz="3600" b="1" dirty="0">
                  <a:effectLst/>
                  <a:ea typeface="Times New Roman" panose="02020603050405020304" pitchFamily="18" charset="0"/>
                </a:rPr>
                <a:t> </a:t>
              </a:r>
              <a:r>
                <a:rPr lang="en-US" sz="3600" b="1" dirty="0" err="1">
                  <a:effectLst/>
                  <a:ea typeface="Times New Roman" panose="02020603050405020304" pitchFamily="18" charset="0"/>
                </a:rPr>
                <a:t>thể</a:t>
              </a:r>
              <a:r>
                <a:rPr lang="en-US" sz="3600" b="1" dirty="0">
                  <a:effectLst/>
                  <a:ea typeface="Times New Roman" panose="02020603050405020304" pitchFamily="18" charset="0"/>
                </a:rPr>
                <a:t> </a:t>
              </a:r>
              <a:r>
                <a:rPr lang="en-US" sz="3600" b="1" dirty="0" err="1">
                  <a:effectLst/>
                  <a:ea typeface="Times New Roman" panose="02020603050405020304" pitchFamily="18" charset="0"/>
                </a:rPr>
                <a:t>mình</a:t>
              </a:r>
              <a:r>
                <a:rPr lang="en-US" sz="3600" b="1" dirty="0">
                  <a:effectLst/>
                  <a:ea typeface="Times New Roman" panose="02020603050405020304" pitchFamily="18" charset="0"/>
                </a:rPr>
                <a:t> </a:t>
              </a:r>
              <a:r>
                <a:rPr lang="en-US" sz="3600" b="1" dirty="0" err="1">
                  <a:effectLst/>
                  <a:ea typeface="Times New Roman" panose="02020603050405020304" pitchFamily="18" charset="0"/>
                </a:rPr>
                <a:t>là</a:t>
              </a:r>
              <a:r>
                <a:rPr lang="en-US" sz="3600" b="1" dirty="0">
                  <a:effectLst/>
                  <a:ea typeface="Times New Roman" panose="02020603050405020304" pitchFamily="18" charset="0"/>
                </a:rPr>
                <a:t> do </a:t>
              </a:r>
              <a:r>
                <a:rPr lang="en-US" sz="3600" b="1" dirty="0" err="1">
                  <a:effectLst/>
                  <a:ea typeface="Times New Roman" panose="02020603050405020304" pitchFamily="18" charset="0"/>
                </a:rPr>
                <a:t>bộ</a:t>
              </a:r>
              <a:r>
                <a:rPr lang="en-US" sz="3600" b="1" dirty="0">
                  <a:effectLst/>
                  <a:ea typeface="Times New Roman" panose="02020603050405020304" pitchFamily="18" charset="0"/>
                </a:rPr>
                <a:t> </a:t>
              </a:r>
              <a:r>
                <a:rPr lang="en-US" sz="3600" b="1" dirty="0" err="1">
                  <a:effectLst/>
                  <a:ea typeface="Times New Roman" panose="02020603050405020304" pitchFamily="18" charset="0"/>
                </a:rPr>
                <a:t>phận</a:t>
              </a:r>
              <a:r>
                <a:rPr lang="en-US" sz="3600" b="1" dirty="0">
                  <a:effectLst/>
                  <a:ea typeface="Times New Roman" panose="02020603050405020304" pitchFamily="18" charset="0"/>
                </a:rPr>
                <a:t> </a:t>
              </a:r>
              <a:r>
                <a:rPr lang="en-US" sz="3600" b="1" dirty="0" err="1">
                  <a:effectLst/>
                  <a:ea typeface="Times New Roman" panose="02020603050405020304" pitchFamily="18" charset="0"/>
                </a:rPr>
                <a:t>nào</a:t>
              </a:r>
              <a:r>
                <a:rPr lang="en-US" sz="3600" b="1" dirty="0">
                  <a:effectLst/>
                  <a:ea typeface="Times New Roman" panose="02020603050405020304" pitchFamily="18" charset="0"/>
                </a:rPr>
                <a:t> </a:t>
              </a:r>
              <a:r>
                <a:rPr lang="en-US" sz="3600" b="1" dirty="0" err="1">
                  <a:effectLst/>
                  <a:ea typeface="Times New Roman" panose="02020603050405020304" pitchFamily="18" charset="0"/>
                </a:rPr>
                <a:t>điều</a:t>
              </a:r>
              <a:r>
                <a:rPr lang="en-US" sz="3600" b="1" dirty="0">
                  <a:effectLst/>
                  <a:ea typeface="Times New Roman" panose="02020603050405020304" pitchFamily="18" charset="0"/>
                </a:rPr>
                <a:t> </a:t>
              </a:r>
              <a:r>
                <a:rPr lang="en-US" sz="3600" b="1" dirty="0" err="1">
                  <a:effectLst/>
                  <a:ea typeface="Times New Roman" panose="02020603050405020304" pitchFamily="18" charset="0"/>
                </a:rPr>
                <a:t>khiển</a:t>
              </a:r>
              <a:r>
                <a:rPr lang="en-US" sz="3600" b="1" dirty="0">
                  <a:effectLst/>
                  <a:ea typeface="Times New Roman" panose="02020603050405020304" pitchFamily="18" charset="0"/>
                </a:rPr>
                <a:t>?</a:t>
              </a:r>
            </a:p>
          </p:txBody>
        </p:sp>
      </p:grpSp>
      <p:grpSp>
        <p:nvGrpSpPr>
          <p:cNvPr id="2" name="Group 1">
            <a:extLst>
              <a:ext uri="{FF2B5EF4-FFF2-40B4-BE49-F238E27FC236}">
                <a16:creationId xmlns:a16="http://schemas.microsoft.com/office/drawing/2014/main" xmlns="" id="{BDDC4443-0B0B-F157-7894-02F45633886B}"/>
              </a:ext>
            </a:extLst>
          </p:cNvPr>
          <p:cNvGrpSpPr/>
          <p:nvPr/>
        </p:nvGrpSpPr>
        <p:grpSpPr>
          <a:xfrm>
            <a:off x="1730188" y="2442667"/>
            <a:ext cx="10461812" cy="1033958"/>
            <a:chOff x="1159008" y="4849587"/>
            <a:chExt cx="10461812" cy="1033958"/>
          </a:xfrm>
        </p:grpSpPr>
        <p:sp>
          <p:nvSpPr>
            <p:cNvPr id="3" name="Rectangle: Rounded Corners 2">
              <a:extLst>
                <a:ext uri="{FF2B5EF4-FFF2-40B4-BE49-F238E27FC236}">
                  <a16:creationId xmlns:a16="http://schemas.microsoft.com/office/drawing/2014/main" xmlns="" id="{94529B80-4AE9-DB83-1BD7-E85442AE3AAA}"/>
                </a:ext>
              </a:extLst>
            </p:cNvPr>
            <p:cNvSpPr/>
            <p:nvPr/>
          </p:nvSpPr>
          <p:spPr>
            <a:xfrm>
              <a:off x="1159008" y="4849587"/>
              <a:ext cx="10461812" cy="1033958"/>
            </a:xfrm>
            <a:custGeom>
              <a:avLst/>
              <a:gdLst>
                <a:gd name="connsiteX0" fmla="*/ 0 w 10461812"/>
                <a:gd name="connsiteY0" fmla="*/ 396616 h 1033958"/>
                <a:gd name="connsiteX1" fmla="*/ 396616 w 10461812"/>
                <a:gd name="connsiteY1" fmla="*/ 0 h 1033958"/>
                <a:gd name="connsiteX2" fmla="*/ 10065196 w 10461812"/>
                <a:gd name="connsiteY2" fmla="*/ 0 h 1033958"/>
                <a:gd name="connsiteX3" fmla="*/ 10461812 w 10461812"/>
                <a:gd name="connsiteY3" fmla="*/ 396616 h 1033958"/>
                <a:gd name="connsiteX4" fmla="*/ 10461812 w 10461812"/>
                <a:gd name="connsiteY4" fmla="*/ 637342 h 1033958"/>
                <a:gd name="connsiteX5" fmla="*/ 10065196 w 10461812"/>
                <a:gd name="connsiteY5" fmla="*/ 1033958 h 1033958"/>
                <a:gd name="connsiteX6" fmla="*/ 396616 w 10461812"/>
                <a:gd name="connsiteY6" fmla="*/ 1033958 h 1033958"/>
                <a:gd name="connsiteX7" fmla="*/ 0 w 10461812"/>
                <a:gd name="connsiteY7" fmla="*/ 637342 h 1033958"/>
                <a:gd name="connsiteX8" fmla="*/ 0 w 10461812"/>
                <a:gd name="connsiteY8" fmla="*/ 396616 h 103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812" h="1033958" fill="none" extrusionOk="0">
                  <a:moveTo>
                    <a:pt x="0" y="396616"/>
                  </a:moveTo>
                  <a:cubicBezTo>
                    <a:pt x="1022" y="205235"/>
                    <a:pt x="184551" y="11715"/>
                    <a:pt x="396616" y="0"/>
                  </a:cubicBezTo>
                  <a:cubicBezTo>
                    <a:pt x="2785823" y="72427"/>
                    <a:pt x="5318040" y="61419"/>
                    <a:pt x="10065196" y="0"/>
                  </a:cubicBezTo>
                  <a:cubicBezTo>
                    <a:pt x="10278599" y="-38836"/>
                    <a:pt x="10425163" y="166486"/>
                    <a:pt x="10461812" y="396616"/>
                  </a:cubicBezTo>
                  <a:cubicBezTo>
                    <a:pt x="10463094" y="458692"/>
                    <a:pt x="10467920" y="579484"/>
                    <a:pt x="10461812" y="637342"/>
                  </a:cubicBezTo>
                  <a:cubicBezTo>
                    <a:pt x="10468380" y="823053"/>
                    <a:pt x="10275082" y="1023690"/>
                    <a:pt x="10065196" y="1033958"/>
                  </a:cubicBezTo>
                  <a:cubicBezTo>
                    <a:pt x="8696750" y="1063785"/>
                    <a:pt x="4945765" y="954652"/>
                    <a:pt x="396616" y="1033958"/>
                  </a:cubicBezTo>
                  <a:cubicBezTo>
                    <a:pt x="192556" y="1032264"/>
                    <a:pt x="-22967" y="860928"/>
                    <a:pt x="0" y="637342"/>
                  </a:cubicBezTo>
                  <a:cubicBezTo>
                    <a:pt x="21561" y="521717"/>
                    <a:pt x="17609" y="485845"/>
                    <a:pt x="0" y="396616"/>
                  </a:cubicBezTo>
                  <a:close/>
                </a:path>
                <a:path w="10461812" h="1033958" stroke="0" extrusionOk="0">
                  <a:moveTo>
                    <a:pt x="0" y="396616"/>
                  </a:moveTo>
                  <a:cubicBezTo>
                    <a:pt x="33574" y="186723"/>
                    <a:pt x="195341" y="37022"/>
                    <a:pt x="396616" y="0"/>
                  </a:cubicBezTo>
                  <a:cubicBezTo>
                    <a:pt x="2288292" y="123000"/>
                    <a:pt x="7667630" y="-96860"/>
                    <a:pt x="10065196" y="0"/>
                  </a:cubicBezTo>
                  <a:cubicBezTo>
                    <a:pt x="10258609" y="-19536"/>
                    <a:pt x="10467044" y="167023"/>
                    <a:pt x="10461812" y="396616"/>
                  </a:cubicBezTo>
                  <a:cubicBezTo>
                    <a:pt x="10441766" y="457549"/>
                    <a:pt x="10443646" y="587351"/>
                    <a:pt x="10461812" y="637342"/>
                  </a:cubicBezTo>
                  <a:cubicBezTo>
                    <a:pt x="10448345" y="861266"/>
                    <a:pt x="10263363" y="1030541"/>
                    <a:pt x="10065196" y="1033958"/>
                  </a:cubicBezTo>
                  <a:cubicBezTo>
                    <a:pt x="8900761" y="873251"/>
                    <a:pt x="1660748" y="1073625"/>
                    <a:pt x="396616" y="1033958"/>
                  </a:cubicBezTo>
                  <a:cubicBezTo>
                    <a:pt x="150887" y="1028569"/>
                    <a:pt x="-38848" y="838788"/>
                    <a:pt x="0" y="637342"/>
                  </a:cubicBezTo>
                  <a:cubicBezTo>
                    <a:pt x="20046" y="532487"/>
                    <a:pt x="-1093" y="421777"/>
                    <a:pt x="0" y="396616"/>
                  </a:cubicBezTo>
                  <a:close/>
                </a:path>
              </a:pathLst>
            </a:custGeom>
            <a:solidFill>
              <a:srgbClr val="FFFFFF"/>
            </a:solidFill>
            <a:ln w="76200">
              <a:solidFill>
                <a:schemeClr val="accent4">
                  <a:lumMod val="60000"/>
                  <a:lumOff val="40000"/>
                </a:schemeClr>
              </a:solidFill>
              <a:extLst>
                <a:ext uri="{C807C97D-BFC1-408E-A445-0C87EB9F89A2}">
                  <ask:lineSketchStyleProps xmlns:ask="http://schemas.microsoft.com/office/drawing/2018/sketchyshapes" xmlns="" sd="852854689">
                    <a:prstGeom prst="roundRect">
                      <a:avLst>
                        <a:gd name="adj" fmla="val 3835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B99F939A-F987-1422-4582-799551346452}"/>
                </a:ext>
              </a:extLst>
            </p:cNvPr>
            <p:cNvSpPr txBox="1"/>
            <p:nvPr/>
          </p:nvSpPr>
          <p:spPr>
            <a:xfrm>
              <a:off x="2449926" y="5029719"/>
              <a:ext cx="8860534" cy="712824"/>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effectLst/>
                  <a:ea typeface="Times New Roman" panose="02020603050405020304" pitchFamily="18" charset="0"/>
                </a:rPr>
                <a:t>Nêu</a:t>
              </a:r>
              <a:r>
                <a:rPr lang="en-US" sz="3600" b="1" dirty="0">
                  <a:effectLst/>
                  <a:ea typeface="Times New Roman" panose="02020603050405020304" pitchFamily="18" charset="0"/>
                </a:rPr>
                <a:t> </a:t>
              </a:r>
              <a:r>
                <a:rPr lang="en-US" sz="3600" b="1" dirty="0" err="1">
                  <a:effectLst/>
                  <a:ea typeface="Times New Roman" panose="02020603050405020304" pitchFamily="18" charset="0"/>
                </a:rPr>
                <a:t>ví</a:t>
              </a:r>
              <a:r>
                <a:rPr lang="en-US" sz="3600" b="1" dirty="0">
                  <a:effectLst/>
                  <a:ea typeface="Times New Roman" panose="02020603050405020304" pitchFamily="18" charset="0"/>
                </a:rPr>
                <a:t> </a:t>
              </a:r>
              <a:r>
                <a:rPr lang="en-US" sz="3600" b="1" dirty="0" err="1">
                  <a:effectLst/>
                  <a:ea typeface="Times New Roman" panose="02020603050405020304" pitchFamily="18" charset="0"/>
                </a:rPr>
                <a:t>dụ</a:t>
              </a:r>
              <a:r>
                <a:rPr lang="en-US" sz="3600" b="1" dirty="0">
                  <a:effectLst/>
                  <a:ea typeface="Times New Roman" panose="02020603050405020304" pitchFamily="18" charset="0"/>
                </a:rPr>
                <a:t> </a:t>
              </a:r>
              <a:r>
                <a:rPr lang="en-US" sz="3600" b="1" dirty="0" err="1">
                  <a:effectLst/>
                  <a:ea typeface="Times New Roman" panose="02020603050405020304" pitchFamily="18" charset="0"/>
                </a:rPr>
                <a:t>tác</a:t>
              </a:r>
              <a:r>
                <a:rPr lang="en-US" sz="3600" b="1" dirty="0">
                  <a:effectLst/>
                  <a:ea typeface="Times New Roman" panose="02020603050405020304" pitchFamily="18" charset="0"/>
                </a:rPr>
                <a:t> </a:t>
              </a:r>
              <a:r>
                <a:rPr lang="en-US" sz="3600" b="1" dirty="0" err="1">
                  <a:effectLst/>
                  <a:ea typeface="Times New Roman" panose="02020603050405020304" pitchFamily="18" charset="0"/>
                </a:rPr>
                <a:t>động</a:t>
              </a:r>
              <a:r>
                <a:rPr lang="en-US" sz="3600" b="1" dirty="0">
                  <a:effectLst/>
                  <a:ea typeface="Times New Roman" panose="02020603050405020304" pitchFamily="18" charset="0"/>
                </a:rPr>
                <a:t> </a:t>
              </a:r>
              <a:r>
                <a:rPr lang="en-US" sz="3600" b="1" dirty="0" err="1">
                  <a:effectLst/>
                  <a:ea typeface="Times New Roman" panose="02020603050405020304" pitchFamily="18" charset="0"/>
                </a:rPr>
                <a:t>đến</a:t>
              </a:r>
              <a:r>
                <a:rPr lang="en-US" sz="3600" b="1" dirty="0">
                  <a:effectLst/>
                  <a:ea typeface="Times New Roman" panose="02020603050405020304" pitchFamily="18" charset="0"/>
                </a:rPr>
                <a:t> </a:t>
              </a:r>
              <a:r>
                <a:rPr lang="en-US" sz="3600" b="1" dirty="0" err="1">
                  <a:effectLst/>
                  <a:ea typeface="Times New Roman" panose="02020603050405020304" pitchFamily="18" charset="0"/>
                </a:rPr>
                <a:t>trạng</a:t>
              </a:r>
              <a:r>
                <a:rPr lang="en-US" sz="3600" b="1" dirty="0">
                  <a:effectLst/>
                  <a:ea typeface="Times New Roman" panose="02020603050405020304" pitchFamily="18" charset="0"/>
                </a:rPr>
                <a:t> </a:t>
              </a:r>
              <a:r>
                <a:rPr lang="en-US" sz="3600" b="1" dirty="0" err="1">
                  <a:effectLst/>
                  <a:ea typeface="Times New Roman" panose="02020603050405020304" pitchFamily="18" charset="0"/>
                </a:rPr>
                <a:t>thái</a:t>
              </a:r>
              <a:r>
                <a:rPr lang="en-US" sz="3600" b="1" dirty="0">
                  <a:effectLst/>
                  <a:ea typeface="Times New Roman" panose="02020603050405020304" pitchFamily="18" charset="0"/>
                </a:rPr>
                <a:t> </a:t>
              </a:r>
              <a:r>
                <a:rPr lang="en-US" sz="3600" b="1" dirty="0" err="1">
                  <a:effectLst/>
                  <a:ea typeface="Times New Roman" panose="02020603050405020304" pitchFamily="18" charset="0"/>
                </a:rPr>
                <a:t>cảm</a:t>
              </a:r>
              <a:r>
                <a:rPr lang="en-US" sz="3600" b="1" dirty="0">
                  <a:effectLst/>
                  <a:ea typeface="Times New Roman" panose="02020603050405020304" pitchFamily="18" charset="0"/>
                </a:rPr>
                <a:t> </a:t>
              </a:r>
              <a:r>
                <a:rPr lang="en-US" sz="3600" b="1" dirty="0" err="1">
                  <a:effectLst/>
                  <a:ea typeface="Times New Roman" panose="02020603050405020304" pitchFamily="18" charset="0"/>
                </a:rPr>
                <a:t>xúc</a:t>
              </a:r>
              <a:r>
                <a:rPr lang="en-US" sz="3600" b="1" dirty="0">
                  <a:effectLst/>
                  <a:ea typeface="Times New Roman" panose="02020603050405020304" pitchFamily="18" charset="0"/>
                </a:rPr>
                <a:t>.</a:t>
              </a:r>
            </a:p>
          </p:txBody>
        </p:sp>
      </p:grpSp>
      <p:grpSp>
        <p:nvGrpSpPr>
          <p:cNvPr id="6" name="Group 5">
            <a:extLst>
              <a:ext uri="{FF2B5EF4-FFF2-40B4-BE49-F238E27FC236}">
                <a16:creationId xmlns:a16="http://schemas.microsoft.com/office/drawing/2014/main" xmlns="" id="{554980C9-E48B-FE57-8B80-BF8A15E2E471}"/>
              </a:ext>
            </a:extLst>
          </p:cNvPr>
          <p:cNvGrpSpPr/>
          <p:nvPr/>
        </p:nvGrpSpPr>
        <p:grpSpPr>
          <a:xfrm>
            <a:off x="1188690" y="3842842"/>
            <a:ext cx="10461812" cy="1683704"/>
            <a:chOff x="1159008" y="4849587"/>
            <a:chExt cx="10461812" cy="1683704"/>
          </a:xfrm>
        </p:grpSpPr>
        <p:sp>
          <p:nvSpPr>
            <p:cNvPr id="8" name="Rectangle: Rounded Corners 7">
              <a:extLst>
                <a:ext uri="{FF2B5EF4-FFF2-40B4-BE49-F238E27FC236}">
                  <a16:creationId xmlns:a16="http://schemas.microsoft.com/office/drawing/2014/main" xmlns="" id="{369F9A71-4FC9-687A-03CE-D731DA0362A7}"/>
                </a:ext>
              </a:extLst>
            </p:cNvPr>
            <p:cNvSpPr/>
            <p:nvPr/>
          </p:nvSpPr>
          <p:spPr>
            <a:xfrm>
              <a:off x="1159008" y="4849587"/>
              <a:ext cx="10461812" cy="1683704"/>
            </a:xfrm>
            <a:custGeom>
              <a:avLst/>
              <a:gdLst>
                <a:gd name="connsiteX0" fmla="*/ 0 w 10461812"/>
                <a:gd name="connsiteY0" fmla="*/ 645852 h 1683704"/>
                <a:gd name="connsiteX1" fmla="*/ 645852 w 10461812"/>
                <a:gd name="connsiteY1" fmla="*/ 0 h 1683704"/>
                <a:gd name="connsiteX2" fmla="*/ 9815960 w 10461812"/>
                <a:gd name="connsiteY2" fmla="*/ 0 h 1683704"/>
                <a:gd name="connsiteX3" fmla="*/ 10461812 w 10461812"/>
                <a:gd name="connsiteY3" fmla="*/ 645852 h 1683704"/>
                <a:gd name="connsiteX4" fmla="*/ 10461812 w 10461812"/>
                <a:gd name="connsiteY4" fmla="*/ 1037852 h 1683704"/>
                <a:gd name="connsiteX5" fmla="*/ 9815960 w 10461812"/>
                <a:gd name="connsiteY5" fmla="*/ 1683704 h 1683704"/>
                <a:gd name="connsiteX6" fmla="*/ 645852 w 10461812"/>
                <a:gd name="connsiteY6" fmla="*/ 1683704 h 1683704"/>
                <a:gd name="connsiteX7" fmla="*/ 0 w 10461812"/>
                <a:gd name="connsiteY7" fmla="*/ 1037852 h 1683704"/>
                <a:gd name="connsiteX8" fmla="*/ 0 w 10461812"/>
                <a:gd name="connsiteY8" fmla="*/ 645852 h 168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812" h="1683704" fill="none" extrusionOk="0">
                  <a:moveTo>
                    <a:pt x="0" y="645852"/>
                  </a:moveTo>
                  <a:cubicBezTo>
                    <a:pt x="810" y="311091"/>
                    <a:pt x="300096" y="18357"/>
                    <a:pt x="645852" y="0"/>
                  </a:cubicBezTo>
                  <a:cubicBezTo>
                    <a:pt x="2710326" y="72427"/>
                    <a:pt x="5971698" y="61419"/>
                    <a:pt x="9815960" y="0"/>
                  </a:cubicBezTo>
                  <a:cubicBezTo>
                    <a:pt x="10168329" y="-29770"/>
                    <a:pt x="10442934" y="283448"/>
                    <a:pt x="10461812" y="645852"/>
                  </a:cubicBezTo>
                  <a:cubicBezTo>
                    <a:pt x="10473568" y="749426"/>
                    <a:pt x="10462659" y="967761"/>
                    <a:pt x="10461812" y="1037852"/>
                  </a:cubicBezTo>
                  <a:cubicBezTo>
                    <a:pt x="10471264" y="1346575"/>
                    <a:pt x="10125428" y="1630763"/>
                    <a:pt x="9815960" y="1683704"/>
                  </a:cubicBezTo>
                  <a:cubicBezTo>
                    <a:pt x="7382337" y="1713531"/>
                    <a:pt x="2026882" y="1604398"/>
                    <a:pt x="645852" y="1683704"/>
                  </a:cubicBezTo>
                  <a:cubicBezTo>
                    <a:pt x="310215" y="1681324"/>
                    <a:pt x="-48316" y="1404100"/>
                    <a:pt x="0" y="1037852"/>
                  </a:cubicBezTo>
                  <a:cubicBezTo>
                    <a:pt x="-14923" y="881194"/>
                    <a:pt x="-4830" y="687646"/>
                    <a:pt x="0" y="645852"/>
                  </a:cubicBezTo>
                  <a:close/>
                </a:path>
                <a:path w="10461812" h="1683704" stroke="0" extrusionOk="0">
                  <a:moveTo>
                    <a:pt x="0" y="645852"/>
                  </a:moveTo>
                  <a:cubicBezTo>
                    <a:pt x="4659" y="290428"/>
                    <a:pt x="291515" y="4911"/>
                    <a:pt x="645852" y="0"/>
                  </a:cubicBezTo>
                  <a:cubicBezTo>
                    <a:pt x="4282180" y="123000"/>
                    <a:pt x="7063652" y="-96860"/>
                    <a:pt x="9815960" y="0"/>
                  </a:cubicBezTo>
                  <a:cubicBezTo>
                    <a:pt x="10166707" y="-4532"/>
                    <a:pt x="10492304" y="227684"/>
                    <a:pt x="10461812" y="645852"/>
                  </a:cubicBezTo>
                  <a:cubicBezTo>
                    <a:pt x="10476505" y="779001"/>
                    <a:pt x="10436719" y="985721"/>
                    <a:pt x="10461812" y="1037852"/>
                  </a:cubicBezTo>
                  <a:cubicBezTo>
                    <a:pt x="10430389" y="1405930"/>
                    <a:pt x="10152564" y="1680416"/>
                    <a:pt x="9815960" y="1683704"/>
                  </a:cubicBezTo>
                  <a:cubicBezTo>
                    <a:pt x="5655049" y="1522997"/>
                    <a:pt x="1939183" y="1723371"/>
                    <a:pt x="645852" y="1683704"/>
                  </a:cubicBezTo>
                  <a:cubicBezTo>
                    <a:pt x="257032" y="1677216"/>
                    <a:pt x="-33626" y="1379312"/>
                    <a:pt x="0" y="1037852"/>
                  </a:cubicBezTo>
                  <a:cubicBezTo>
                    <a:pt x="2456" y="858001"/>
                    <a:pt x="30646" y="797678"/>
                    <a:pt x="0" y="645852"/>
                  </a:cubicBezTo>
                  <a:close/>
                </a:path>
              </a:pathLst>
            </a:custGeom>
            <a:solidFill>
              <a:srgbClr val="FFFFFF"/>
            </a:solidFill>
            <a:ln w="76200">
              <a:solidFill>
                <a:schemeClr val="accent4">
                  <a:lumMod val="60000"/>
                  <a:lumOff val="40000"/>
                </a:schemeClr>
              </a:solidFill>
              <a:extLst>
                <a:ext uri="{C807C97D-BFC1-408E-A445-0C87EB9F89A2}">
                  <ask:lineSketchStyleProps xmlns:ask="http://schemas.microsoft.com/office/drawing/2018/sketchyshapes" xmlns="" sd="852854689">
                    <a:prstGeom prst="roundRect">
                      <a:avLst>
                        <a:gd name="adj" fmla="val 3835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B90643BC-80CE-96AF-647E-5DAC8E3E4040}"/>
                </a:ext>
              </a:extLst>
            </p:cNvPr>
            <p:cNvSpPr txBox="1"/>
            <p:nvPr/>
          </p:nvSpPr>
          <p:spPr>
            <a:xfrm>
              <a:off x="2449926" y="5029719"/>
              <a:ext cx="8860534" cy="1163395"/>
            </a:xfrm>
            <a:prstGeom prst="rect">
              <a:avLst/>
            </a:prstGeom>
            <a:noFill/>
          </p:spPr>
          <p:txBody>
            <a:bodyPr wrap="square" rtlCol="0">
              <a:spAutoFit/>
            </a:bodyPr>
            <a:lstStyle/>
            <a:p>
              <a:pPr marL="0" marR="0" algn="just">
                <a:lnSpc>
                  <a:spcPct val="120000"/>
                </a:lnSpc>
                <a:spcBef>
                  <a:spcPts val="0"/>
                </a:spcBef>
                <a:spcAft>
                  <a:spcPts val="0"/>
                </a:spcAft>
              </a:pPr>
              <a:r>
                <a:rPr lang="vi-VN" sz="3000" b="1" dirty="0">
                  <a:effectLst/>
                  <a:latin typeface="Calibri" panose="020F0502020204030204" pitchFamily="34" charset="0"/>
                  <a:ea typeface="Times New Roman" panose="02020603050405020304" pitchFamily="18" charset="0"/>
                  <a:cs typeface="Calibri" panose="020F0502020204030204" pitchFamily="34" charset="0"/>
                </a:rPr>
                <a:t>Não điều khiển những bộ phận nào của cơ thể để phối hợp hoạt động khi em: nghe, viết chính tả? chạy? </a:t>
              </a:r>
              <a:endParaRPr lang="en-US" sz="30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209767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0" y="0"/>
            <a:ext cx="12425680" cy="6858000"/>
          </a:xfrm>
          <a:prstGeom prst="rect">
            <a:avLst/>
          </a:prstGeom>
        </p:spPr>
      </p:pic>
      <p:grpSp>
        <p:nvGrpSpPr>
          <p:cNvPr id="2" name="Group 1">
            <a:extLst>
              <a:ext uri="{FF2B5EF4-FFF2-40B4-BE49-F238E27FC236}">
                <a16:creationId xmlns:a16="http://schemas.microsoft.com/office/drawing/2014/main" xmlns="" id="{25BD2838-FE34-32FC-7C23-FBC4E21E7E46}"/>
              </a:ext>
            </a:extLst>
          </p:cNvPr>
          <p:cNvGrpSpPr/>
          <p:nvPr/>
        </p:nvGrpSpPr>
        <p:grpSpPr>
          <a:xfrm>
            <a:off x="7714379" y="-12084"/>
            <a:ext cx="2867377" cy="812800"/>
            <a:chOff x="5007836" y="507047"/>
            <a:chExt cx="1501614" cy="308638"/>
          </a:xfrm>
        </p:grpSpPr>
        <p:cxnSp>
          <p:nvCxnSpPr>
            <p:cNvPr id="3" name="Straight Connector 2">
              <a:extLst>
                <a:ext uri="{FF2B5EF4-FFF2-40B4-BE49-F238E27FC236}">
                  <a16:creationId xmlns:a16="http://schemas.microsoft.com/office/drawing/2014/main" xmlns="" id="{1AAC3AEA-E2CA-C39F-0453-80E471BC0A4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4E2D66FB-2452-81A4-0356-7F33A466C50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7D94743-3B4C-49CF-281E-1CF7169249F8}"/>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xmlns="" id="{89B74C58-92F6-A4FF-8C2B-D5795F57B0C7}"/>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xmlns="" id="{1147F559-0591-7561-C40F-84494CFEC0A9}"/>
              </a:ext>
            </a:extLst>
          </p:cNvPr>
          <p:cNvGrpSpPr/>
          <p:nvPr/>
        </p:nvGrpSpPr>
        <p:grpSpPr>
          <a:xfrm>
            <a:off x="970843" y="-71906"/>
            <a:ext cx="2867377" cy="812800"/>
            <a:chOff x="5007836" y="507047"/>
            <a:chExt cx="1501614" cy="308638"/>
          </a:xfrm>
        </p:grpSpPr>
        <p:cxnSp>
          <p:nvCxnSpPr>
            <p:cNvPr id="10" name="Straight Connector 9">
              <a:extLst>
                <a:ext uri="{FF2B5EF4-FFF2-40B4-BE49-F238E27FC236}">
                  <a16:creationId xmlns:a16="http://schemas.microsoft.com/office/drawing/2014/main" xmlns="" id="{EC6F4EB3-C5E6-61BB-FAC8-49D129B5D21A}"/>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CB1C673-BB40-33C9-B280-0AECC23D014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E3A2626-DCBE-3A77-8D30-8740F68ECDFF}"/>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9AB8A884-DEE3-F991-F1ED-EC7E5815CCB2}"/>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4" name="Picture 10" descr="Kitchen cabinet Vectors &amp; Illustrations for Free Download | Freepik">
            <a:extLst>
              <a:ext uri="{FF2B5EF4-FFF2-40B4-BE49-F238E27FC236}">
                <a16:creationId xmlns:a16="http://schemas.microsoft.com/office/drawing/2014/main" xmlns="" id="{2406648A-2475-2663-DE70-15CC75C531F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18650" y1="23115" x2="18650" y2="23115"/>
                        <a14:foregroundMark x1="19200" y1="23115" x2="77850" y2="25229"/>
                        <a14:foregroundMark x1="78550" y1="24736" x2="83750" y2="23679"/>
                        <a14:foregroundMark x1="82850" y1="25793" x2="84700" y2="75687"/>
                        <a14:foregroundMark x1="16250" y1="27907" x2="17350" y2="75053"/>
                        <a14:foregroundMark x1="16950" y1="66596" x2="16900" y2="76744"/>
                        <a14:foregroundMark x1="16500" y1="75617" x2="16300" y2="76321"/>
                        <a14:foregroundMark x1="16100" y1="76885" x2="16100" y2="76885"/>
                        <a14:foregroundMark x1="16150" y1="77590" x2="16150" y2="77590"/>
                        <a14:foregroundMark x1="15750" y1="77590" x2="15750" y2="77590"/>
                        <a14:foregroundMark x1="83350" y1="74630" x2="83600" y2="78013"/>
                        <a14:foregroundMark x1="84100" y1="74348" x2="84250" y2="77801"/>
                        <a14:foregroundMark x1="84500" y1="26709" x2="84500" y2="77097"/>
                        <a14:foregroundMark x1="84800" y1="75053" x2="84800" y2="78013"/>
                      </a14:backgroundRemoval>
                    </a14:imgEffect>
                  </a14:imgLayer>
                </a14:imgProps>
              </a:ext>
              <a:ext uri="{28A0092B-C50C-407E-A947-70E740481C1C}">
                <a14:useLocalDpi xmlns:a14="http://schemas.microsoft.com/office/drawing/2010/main" val="0"/>
              </a:ext>
            </a:extLst>
          </a:blip>
          <a:srcRect l="10805" t="15797" r="12528" b="18041"/>
          <a:stretch/>
        </p:blipFill>
        <p:spPr bwMode="auto">
          <a:xfrm>
            <a:off x="6150896" y="4684728"/>
            <a:ext cx="2979211" cy="182406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75C031E1-519B-D591-B113-B8F8184C4041}"/>
              </a:ext>
            </a:extLst>
          </p:cNvPr>
          <p:cNvGrpSpPr/>
          <p:nvPr/>
        </p:nvGrpSpPr>
        <p:grpSpPr>
          <a:xfrm>
            <a:off x="2500366" y="951381"/>
            <a:ext cx="7386583" cy="1938992"/>
            <a:chOff x="7026460" y="2579491"/>
            <a:chExt cx="4129874" cy="7597393"/>
          </a:xfrm>
        </p:grpSpPr>
        <p:sp>
          <p:nvSpPr>
            <p:cNvPr id="19" name="TextBox 18">
              <a:extLst>
                <a:ext uri="{FF2B5EF4-FFF2-40B4-BE49-F238E27FC236}">
                  <a16:creationId xmlns:a16="http://schemas.microsoft.com/office/drawing/2014/main" xmlns="" id="{10E2247F-1A11-7DF9-7A44-4120A1234003}"/>
                </a:ext>
              </a:extLst>
            </p:cNvPr>
            <p:cNvSpPr txBox="1"/>
            <p:nvPr/>
          </p:nvSpPr>
          <p:spPr>
            <a:xfrm>
              <a:off x="7026460" y="2579491"/>
              <a:ext cx="4129874" cy="759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srgbClr val="CB1D8D"/>
                  </a:solidFill>
                  <a:effectLst>
                    <a:outerShdw blurRad="50800" dist="38100" dir="2700000" algn="tl" rotWithShape="0">
                      <a:prstClr val="black">
                        <a:alpha val="40000"/>
                      </a:prstClr>
                    </a:outerShdw>
                  </a:effectLst>
                  <a:uLnTx/>
                  <a:uFillTx/>
                  <a:latin typeface="Calibri" panose="020F0502020204030204"/>
                  <a:ea typeface="+mn-ea"/>
                  <a:cs typeface="+mn-cs"/>
                </a:rPr>
                <a:t>Trình bày trước lớp</a:t>
              </a:r>
            </a:p>
          </p:txBody>
        </p:sp>
        <p:sp>
          <p:nvSpPr>
            <p:cNvPr id="20" name="TextBox 19">
              <a:extLst>
                <a:ext uri="{FF2B5EF4-FFF2-40B4-BE49-F238E27FC236}">
                  <a16:creationId xmlns:a16="http://schemas.microsoft.com/office/drawing/2014/main" xmlns="" id="{E3EDF7D3-A57E-E01F-7C9E-3AB491E4E025}"/>
                </a:ext>
              </a:extLst>
            </p:cNvPr>
            <p:cNvSpPr txBox="1"/>
            <p:nvPr/>
          </p:nvSpPr>
          <p:spPr>
            <a:xfrm>
              <a:off x="7026460" y="2579491"/>
              <a:ext cx="4129874" cy="7597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solidFill>
                      <a:sysClr val="windowText" lastClr="000000"/>
                    </a:solidFill>
                  </a:ln>
                  <a:solidFill>
                    <a:srgbClr val="CB1D8D"/>
                  </a:solidFill>
                  <a:effectLst/>
                  <a:uLnTx/>
                  <a:uFillTx/>
                  <a:latin typeface="Calibri" panose="020F0502020204030204"/>
                  <a:ea typeface="+mn-ea"/>
                  <a:cs typeface="+mn-cs"/>
                </a:rPr>
                <a:t>Trình</a:t>
              </a:r>
              <a:r>
                <a:rPr kumimoji="0" lang="en-US" sz="6000" b="0" i="0" u="none" strike="noStrike" kern="1200" cap="none" spc="0" normalizeH="0" baseline="0" noProof="0" dirty="0">
                  <a:ln>
                    <a:solidFill>
                      <a:sysClr val="windowText" lastClr="000000"/>
                    </a:solidFill>
                  </a:ln>
                  <a:solidFill>
                    <a:srgbClr val="CB1D8D"/>
                  </a:solidFill>
                  <a:effectLst/>
                  <a:uLnTx/>
                  <a:uFillTx/>
                  <a:latin typeface="Calibri" panose="020F0502020204030204"/>
                  <a:ea typeface="+mn-ea"/>
                  <a:cs typeface="+mn-cs"/>
                </a:rPr>
                <a:t> </a:t>
              </a:r>
              <a:r>
                <a:rPr kumimoji="0" lang="en-US" sz="6000" b="0" i="0" u="none" strike="noStrike" kern="1200" cap="none" spc="0" normalizeH="0" baseline="0" noProof="0" dirty="0" err="1">
                  <a:ln>
                    <a:solidFill>
                      <a:sysClr val="windowText" lastClr="000000"/>
                    </a:solidFill>
                  </a:ln>
                  <a:solidFill>
                    <a:srgbClr val="CB1D8D"/>
                  </a:solidFill>
                  <a:effectLst/>
                  <a:uLnTx/>
                  <a:uFillTx/>
                  <a:latin typeface="Calibri" panose="020F0502020204030204"/>
                  <a:ea typeface="+mn-ea"/>
                  <a:cs typeface="+mn-cs"/>
                </a:rPr>
                <a:t>bày</a:t>
              </a:r>
              <a:r>
                <a:rPr kumimoji="0" lang="en-US" sz="6000" b="0" i="0" u="none" strike="noStrike" kern="1200" cap="none" spc="0" normalizeH="0" baseline="0" noProof="0" dirty="0">
                  <a:ln>
                    <a:solidFill>
                      <a:sysClr val="windowText" lastClr="000000"/>
                    </a:solidFill>
                  </a:ln>
                  <a:solidFill>
                    <a:srgbClr val="CB1D8D"/>
                  </a:solidFill>
                  <a:effectLst/>
                  <a:uLnTx/>
                  <a:uFillTx/>
                  <a:latin typeface="Calibri" panose="020F0502020204030204"/>
                  <a:ea typeface="+mn-ea"/>
                  <a:cs typeface="+mn-cs"/>
                </a:rPr>
                <a:t> </a:t>
              </a:r>
              <a:r>
                <a:rPr kumimoji="0" lang="en-US" sz="6000" b="0" i="0" u="none" strike="noStrike" kern="1200" cap="none" spc="0" normalizeH="0" baseline="0" noProof="0" dirty="0" err="1">
                  <a:ln>
                    <a:solidFill>
                      <a:sysClr val="windowText" lastClr="000000"/>
                    </a:solidFill>
                  </a:ln>
                  <a:solidFill>
                    <a:srgbClr val="CB1D8D"/>
                  </a:solidFill>
                  <a:effectLst/>
                  <a:uLnTx/>
                  <a:uFillTx/>
                  <a:latin typeface="Calibri" panose="020F0502020204030204"/>
                  <a:ea typeface="+mn-ea"/>
                  <a:cs typeface="+mn-cs"/>
                </a:rPr>
                <a:t>trước</a:t>
              </a:r>
              <a:r>
                <a:rPr kumimoji="0" lang="en-US" sz="6000" b="0" i="0" u="none" strike="noStrike" kern="1200" cap="none" spc="0" normalizeH="0" baseline="0" noProof="0" dirty="0">
                  <a:ln>
                    <a:solidFill>
                      <a:sysClr val="windowText" lastClr="000000"/>
                    </a:solidFill>
                  </a:ln>
                  <a:solidFill>
                    <a:srgbClr val="CB1D8D"/>
                  </a:solidFill>
                  <a:effectLst/>
                  <a:uLnTx/>
                  <a:uFillTx/>
                  <a:latin typeface="Calibri" panose="020F0502020204030204"/>
                  <a:ea typeface="+mn-ea"/>
                  <a:cs typeface="+mn-cs"/>
                </a:rPr>
                <a:t> </a:t>
              </a:r>
              <a:r>
                <a:rPr kumimoji="0" lang="en-US" sz="6000" b="0" i="0" u="none" strike="noStrike" kern="1200" cap="none" spc="0" normalizeH="0" baseline="0" noProof="0" dirty="0" err="1">
                  <a:ln>
                    <a:solidFill>
                      <a:sysClr val="windowText" lastClr="000000"/>
                    </a:solidFill>
                  </a:ln>
                  <a:solidFill>
                    <a:srgbClr val="CB1D8D"/>
                  </a:solidFill>
                  <a:effectLst/>
                  <a:uLnTx/>
                  <a:uFillTx/>
                  <a:latin typeface="Calibri" panose="020F0502020204030204"/>
                  <a:ea typeface="+mn-ea"/>
                  <a:cs typeface="+mn-cs"/>
                </a:rPr>
                <a:t>lớp</a:t>
              </a:r>
              <a:endParaRPr kumimoji="0" lang="en-US" sz="6000" b="0" i="0" u="none" strike="noStrike" kern="1200" cap="none" spc="0" normalizeH="0" baseline="0" noProof="0" dirty="0">
                <a:ln>
                  <a:solidFill>
                    <a:sysClr val="windowText" lastClr="000000"/>
                  </a:solidFill>
                </a:ln>
                <a:solidFill>
                  <a:srgbClr val="CB1D8D"/>
                </a:solidFill>
                <a:effectLst/>
                <a:uLnTx/>
                <a:uFillTx/>
                <a:latin typeface="Calibri" panose="020F0502020204030204"/>
                <a:ea typeface="+mn-ea"/>
                <a:cs typeface="+mn-cs"/>
              </a:endParaRPr>
            </a:p>
          </p:txBody>
        </p:sp>
      </p:grpSp>
      <p:pic>
        <p:nvPicPr>
          <p:cNvPr id="21" name="Picture 20">
            <a:extLst>
              <a:ext uri="{FF2B5EF4-FFF2-40B4-BE49-F238E27FC236}">
                <a16:creationId xmlns:a16="http://schemas.microsoft.com/office/drawing/2014/main" xmlns="" id="{2BB93112-7242-945B-0726-5E6942ACE4F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59434" y1="60332" x2="59151" y2="73063"/>
                      </a14:backgroundRemoval>
                    </a14:imgEffect>
                  </a14:imgLayer>
                </a14:imgProps>
              </a:ext>
            </a:extLst>
          </a:blip>
          <a:srcRect l="49432" t="22608" r="30285" b="18685"/>
          <a:stretch/>
        </p:blipFill>
        <p:spPr>
          <a:xfrm>
            <a:off x="5622803" y="4029363"/>
            <a:ext cx="2047844" cy="3030835"/>
          </a:xfrm>
          <a:prstGeom prst="rect">
            <a:avLst/>
          </a:prstGeom>
        </p:spPr>
      </p:pic>
      <p:pic>
        <p:nvPicPr>
          <p:cNvPr id="22" name="Picture 21">
            <a:extLst>
              <a:ext uri="{FF2B5EF4-FFF2-40B4-BE49-F238E27FC236}">
                <a16:creationId xmlns:a16="http://schemas.microsoft.com/office/drawing/2014/main" xmlns="" id="{A170A8BD-DF58-649E-800D-C6B5B7314CE8}"/>
              </a:ext>
            </a:extLst>
          </p:cNvPr>
          <p:cNvPicPr>
            <a:picLocks noChangeAspect="1"/>
          </p:cNvPicPr>
          <p:nvPr/>
        </p:nvPicPr>
        <p:blipFill rotWithShape="1">
          <a:blip r:embed="rId9">
            <a:extLst>
              <a:ext uri="{BEBA8EAE-BF5A-486C-A8C5-ECC9F3942E4B}">
                <a14:imgProps xmlns:a14="http://schemas.microsoft.com/office/drawing/2010/main">
                  <a14:imgLayer r:embed="rId8">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689918" y="3885065"/>
            <a:ext cx="2192215" cy="2887830"/>
          </a:xfrm>
          <a:prstGeom prst="rect">
            <a:avLst/>
          </a:prstGeom>
        </p:spPr>
      </p:pic>
      <p:grpSp>
        <p:nvGrpSpPr>
          <p:cNvPr id="23" name="Group 22">
            <a:extLst>
              <a:ext uri="{FF2B5EF4-FFF2-40B4-BE49-F238E27FC236}">
                <a16:creationId xmlns:a16="http://schemas.microsoft.com/office/drawing/2014/main" xmlns="" id="{836DD9FD-80D1-F4FF-E6E2-C75A99AAD254}"/>
              </a:ext>
            </a:extLst>
          </p:cNvPr>
          <p:cNvGrpSpPr/>
          <p:nvPr/>
        </p:nvGrpSpPr>
        <p:grpSpPr>
          <a:xfrm>
            <a:off x="2338403" y="2011321"/>
            <a:ext cx="2398363" cy="2451087"/>
            <a:chOff x="5224478" y="1897021"/>
            <a:chExt cx="2398363" cy="2451087"/>
          </a:xfrm>
        </p:grpSpPr>
        <p:pic>
          <p:nvPicPr>
            <p:cNvPr id="24" name="Picture 23">
              <a:extLst>
                <a:ext uri="{FF2B5EF4-FFF2-40B4-BE49-F238E27FC236}">
                  <a16:creationId xmlns:a16="http://schemas.microsoft.com/office/drawing/2014/main" xmlns="" id="{A4626005-79B3-80FD-EB18-3CC2EAC27DF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26" name="TextBox 25">
              <a:extLst>
                <a:ext uri="{FF2B5EF4-FFF2-40B4-BE49-F238E27FC236}">
                  <a16:creationId xmlns:a16="http://schemas.microsoft.com/office/drawing/2014/main" xmlns="" id="{270997F4-6221-C446-FC51-4D8BD0006719}"/>
                </a:ext>
              </a:extLst>
            </p:cNvPr>
            <p:cNvSpPr txBox="1"/>
            <p:nvPr/>
          </p:nvSpPr>
          <p:spPr>
            <a:xfrm>
              <a:off x="5473078" y="2207383"/>
              <a:ext cx="190116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Trình bày</a:t>
              </a:r>
            </a:p>
          </p:txBody>
        </p:sp>
      </p:grpSp>
      <p:grpSp>
        <p:nvGrpSpPr>
          <p:cNvPr id="27" name="Group 26">
            <a:extLst>
              <a:ext uri="{FF2B5EF4-FFF2-40B4-BE49-F238E27FC236}">
                <a16:creationId xmlns:a16="http://schemas.microsoft.com/office/drawing/2014/main" xmlns="" id="{EC6BC547-936C-ED52-E55B-4C8509F9F02D}"/>
              </a:ext>
            </a:extLst>
          </p:cNvPr>
          <p:cNvGrpSpPr/>
          <p:nvPr/>
        </p:nvGrpSpPr>
        <p:grpSpPr>
          <a:xfrm>
            <a:off x="6868409" y="2135810"/>
            <a:ext cx="2477404" cy="2521061"/>
            <a:chOff x="9754484" y="2021510"/>
            <a:chExt cx="2477404" cy="2521061"/>
          </a:xfrm>
        </p:grpSpPr>
        <p:pic>
          <p:nvPicPr>
            <p:cNvPr id="28" name="Picture 27">
              <a:extLst>
                <a:ext uri="{FF2B5EF4-FFF2-40B4-BE49-F238E27FC236}">
                  <a16:creationId xmlns:a16="http://schemas.microsoft.com/office/drawing/2014/main" xmlns="" id="{2542AA0F-CCE0-2E89-E3CA-BA2E5E40EF9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29" name="TextBox 28">
              <a:extLst>
                <a:ext uri="{FF2B5EF4-FFF2-40B4-BE49-F238E27FC236}">
                  <a16:creationId xmlns:a16="http://schemas.microsoft.com/office/drawing/2014/main" xmlns="" id="{12A58889-1BBC-B95E-FBC6-3BAB52973C26}"/>
                </a:ext>
              </a:extLst>
            </p:cNvPr>
            <p:cNvSpPr txBox="1"/>
            <p:nvPr/>
          </p:nvSpPr>
          <p:spPr>
            <a:xfrm>
              <a:off x="10136912" y="2535565"/>
              <a:ext cx="190116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347287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381000" y="450850"/>
            <a:ext cx="11430000" cy="5956300"/>
          </a:xfrm>
          <a:custGeom>
            <a:avLst/>
            <a:gdLst>
              <a:gd name="connsiteX0" fmla="*/ 0 w 11430000"/>
              <a:gd name="connsiteY0" fmla="*/ 992737 h 5956300"/>
              <a:gd name="connsiteX1" fmla="*/ 992737 w 11430000"/>
              <a:gd name="connsiteY1" fmla="*/ 0 h 5956300"/>
              <a:gd name="connsiteX2" fmla="*/ 10437263 w 11430000"/>
              <a:gd name="connsiteY2" fmla="*/ 0 h 5956300"/>
              <a:gd name="connsiteX3" fmla="*/ 11430000 w 11430000"/>
              <a:gd name="connsiteY3" fmla="*/ 992737 h 5956300"/>
              <a:gd name="connsiteX4" fmla="*/ 11430000 w 11430000"/>
              <a:gd name="connsiteY4" fmla="*/ 4963563 h 5956300"/>
              <a:gd name="connsiteX5" fmla="*/ 10437263 w 11430000"/>
              <a:gd name="connsiteY5" fmla="*/ 5956300 h 5956300"/>
              <a:gd name="connsiteX6" fmla="*/ 992737 w 11430000"/>
              <a:gd name="connsiteY6" fmla="*/ 5956300 h 5956300"/>
              <a:gd name="connsiteX7" fmla="*/ 0 w 11430000"/>
              <a:gd name="connsiteY7" fmla="*/ 4963563 h 5956300"/>
              <a:gd name="connsiteX8" fmla="*/ 0 w 11430000"/>
              <a:gd name="connsiteY8" fmla="*/ 992737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0" h="5956300" fill="none" extrusionOk="0">
                <a:moveTo>
                  <a:pt x="0" y="992737"/>
                </a:moveTo>
                <a:cubicBezTo>
                  <a:pt x="3426" y="537196"/>
                  <a:pt x="465420" y="35172"/>
                  <a:pt x="992737" y="0"/>
                </a:cubicBezTo>
                <a:cubicBezTo>
                  <a:pt x="5572670" y="72427"/>
                  <a:pt x="8367444" y="61419"/>
                  <a:pt x="10437263" y="0"/>
                </a:cubicBezTo>
                <a:cubicBezTo>
                  <a:pt x="10978720" y="-46925"/>
                  <a:pt x="11372461" y="427059"/>
                  <a:pt x="11430000" y="992737"/>
                </a:cubicBezTo>
                <a:cubicBezTo>
                  <a:pt x="11530876" y="2290651"/>
                  <a:pt x="11322687" y="4038849"/>
                  <a:pt x="11430000" y="4963563"/>
                </a:cubicBezTo>
                <a:cubicBezTo>
                  <a:pt x="11442074" y="5450561"/>
                  <a:pt x="10960872" y="5928650"/>
                  <a:pt x="10437263" y="5956300"/>
                </a:cubicBezTo>
                <a:cubicBezTo>
                  <a:pt x="6448906" y="5986127"/>
                  <a:pt x="4871029" y="5876994"/>
                  <a:pt x="992737" y="5956300"/>
                </a:cubicBezTo>
                <a:cubicBezTo>
                  <a:pt x="544635" y="5944976"/>
                  <a:pt x="-20724" y="5515935"/>
                  <a:pt x="0" y="4963563"/>
                </a:cubicBezTo>
                <a:cubicBezTo>
                  <a:pt x="50037" y="4032538"/>
                  <a:pt x="770" y="1719046"/>
                  <a:pt x="0" y="992737"/>
                </a:cubicBezTo>
                <a:close/>
              </a:path>
              <a:path w="11430000" h="5956300" stroke="0" extrusionOk="0">
                <a:moveTo>
                  <a:pt x="0" y="992737"/>
                </a:moveTo>
                <a:cubicBezTo>
                  <a:pt x="64219" y="461968"/>
                  <a:pt x="468337" y="49740"/>
                  <a:pt x="992737" y="0"/>
                </a:cubicBezTo>
                <a:cubicBezTo>
                  <a:pt x="3668602" y="123000"/>
                  <a:pt x="7684693" y="-96860"/>
                  <a:pt x="10437263" y="0"/>
                </a:cubicBezTo>
                <a:cubicBezTo>
                  <a:pt x="10962599" y="-17482"/>
                  <a:pt x="11461605" y="380747"/>
                  <a:pt x="11430000" y="992737"/>
                </a:cubicBezTo>
                <a:cubicBezTo>
                  <a:pt x="11433173" y="2626053"/>
                  <a:pt x="11524267" y="4260275"/>
                  <a:pt x="11430000" y="4963563"/>
                </a:cubicBezTo>
                <a:cubicBezTo>
                  <a:pt x="11337435" y="5545371"/>
                  <a:pt x="10974560" y="5954503"/>
                  <a:pt x="10437263" y="5956300"/>
                </a:cubicBezTo>
                <a:cubicBezTo>
                  <a:pt x="9432275" y="5795593"/>
                  <a:pt x="4399086" y="5995967"/>
                  <a:pt x="992737" y="5956300"/>
                </a:cubicBezTo>
                <a:cubicBezTo>
                  <a:pt x="384086" y="5944106"/>
                  <a:pt x="-19516" y="5502996"/>
                  <a:pt x="0" y="4963563"/>
                </a:cubicBezTo>
                <a:cubicBezTo>
                  <a:pt x="32216" y="4231145"/>
                  <a:pt x="57206" y="2866727"/>
                  <a:pt x="0" y="992737"/>
                </a:cubicBezTo>
                <a:close/>
              </a:path>
            </a:pathLst>
          </a:custGeom>
          <a:solidFill>
            <a:srgbClr val="FFFFFF">
              <a:alpha val="92941"/>
            </a:srgbClr>
          </a:solidFill>
          <a:ln>
            <a:solidFill>
              <a:srgbClr val="0099FF"/>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D5900C91-FECC-48F5-9978-DED7449FD52E}"/>
              </a:ext>
            </a:extLst>
          </p:cNvPr>
          <p:cNvSpPr txBox="1"/>
          <p:nvPr/>
        </p:nvSpPr>
        <p:spPr>
          <a:xfrm>
            <a:off x="2161065" y="736887"/>
            <a:ext cx="9545159" cy="1323439"/>
          </a:xfrm>
          <a:prstGeom prst="rect">
            <a:avLst/>
          </a:prstGeom>
          <a:noFill/>
        </p:spPr>
        <p:txBody>
          <a:bodyPr wrap="square" rtlCol="0">
            <a:spAutoFit/>
          </a:bodyPr>
          <a:lstStyle/>
          <a:p>
            <a:pPr lvl="0"/>
            <a:r>
              <a:rPr lang="vi-VN" sz="4000" b="1" i="1" dirty="0">
                <a:solidFill>
                  <a:srgbClr val="FF0000"/>
                </a:solidFill>
                <a:latin typeface="Calibri" panose="020F0502020204030204"/>
              </a:rPr>
              <a:t>Theo em sự thay đổi cảm xúc vui, buồn trên cơ thể mình là do bộ phận nào điều khiển?</a:t>
            </a:r>
          </a:p>
        </p:txBody>
      </p:sp>
      <p:sp>
        <p:nvSpPr>
          <p:cNvPr id="8" name="TextBox 7">
            <a:extLst>
              <a:ext uri="{FF2B5EF4-FFF2-40B4-BE49-F238E27FC236}">
                <a16:creationId xmlns:a16="http://schemas.microsoft.com/office/drawing/2014/main" xmlns="" id="{5CAE8FAF-4C07-4905-AF28-C42A6BEC23C8}"/>
              </a:ext>
            </a:extLst>
          </p:cNvPr>
          <p:cNvSpPr txBox="1"/>
          <p:nvPr/>
        </p:nvSpPr>
        <p:spPr>
          <a:xfrm>
            <a:off x="2714625" y="2671112"/>
            <a:ext cx="8839200" cy="1323439"/>
          </a:xfrm>
          <a:prstGeom prst="rect">
            <a:avLst/>
          </a:prstGeom>
          <a:noFill/>
        </p:spPr>
        <p:txBody>
          <a:bodyPr wrap="square" rtlCol="0">
            <a:spAutoFit/>
          </a:bodyPr>
          <a:lstStyle/>
          <a:p>
            <a:pPr lvl="0" algn="just"/>
            <a:r>
              <a:rPr lang="vi-VN" sz="4000" b="1" dirty="0">
                <a:solidFill>
                  <a:prstClr val="black"/>
                </a:solidFill>
                <a:latin typeface="Calibri" panose="020F0502020204030204"/>
              </a:rPr>
              <a:t>Do bộ phận của cơ quan thần kinh, cụ thể là não.</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descr="A picture containing text, yellow, guitar&#10;&#10;Description automatically generated">
            <a:extLst>
              <a:ext uri="{FF2B5EF4-FFF2-40B4-BE49-F238E27FC236}">
                <a16:creationId xmlns:a16="http://schemas.microsoft.com/office/drawing/2014/main" xmlns="" id="{5FCEB7D6-AFE6-439D-9A68-CFCCA5EBC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08636" flipH="1">
            <a:off x="331157" y="622881"/>
            <a:ext cx="2864346" cy="2864346"/>
          </a:xfrm>
          <a:prstGeom prst="rect">
            <a:avLst/>
          </a:prstGeom>
        </p:spPr>
      </p:pic>
    </p:spTree>
    <p:extLst>
      <p:ext uri="{BB962C8B-B14F-4D97-AF65-F5344CB8AC3E}">
        <p14:creationId xmlns:p14="http://schemas.microsoft.com/office/powerpoint/2010/main" val="4421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381000" y="450850"/>
            <a:ext cx="11430000" cy="5956300"/>
          </a:xfrm>
          <a:custGeom>
            <a:avLst/>
            <a:gdLst>
              <a:gd name="connsiteX0" fmla="*/ 0 w 11430000"/>
              <a:gd name="connsiteY0" fmla="*/ 992737 h 5956300"/>
              <a:gd name="connsiteX1" fmla="*/ 992737 w 11430000"/>
              <a:gd name="connsiteY1" fmla="*/ 0 h 5956300"/>
              <a:gd name="connsiteX2" fmla="*/ 10437263 w 11430000"/>
              <a:gd name="connsiteY2" fmla="*/ 0 h 5956300"/>
              <a:gd name="connsiteX3" fmla="*/ 11430000 w 11430000"/>
              <a:gd name="connsiteY3" fmla="*/ 992737 h 5956300"/>
              <a:gd name="connsiteX4" fmla="*/ 11430000 w 11430000"/>
              <a:gd name="connsiteY4" fmla="*/ 4963563 h 5956300"/>
              <a:gd name="connsiteX5" fmla="*/ 10437263 w 11430000"/>
              <a:gd name="connsiteY5" fmla="*/ 5956300 h 5956300"/>
              <a:gd name="connsiteX6" fmla="*/ 992737 w 11430000"/>
              <a:gd name="connsiteY6" fmla="*/ 5956300 h 5956300"/>
              <a:gd name="connsiteX7" fmla="*/ 0 w 11430000"/>
              <a:gd name="connsiteY7" fmla="*/ 4963563 h 5956300"/>
              <a:gd name="connsiteX8" fmla="*/ 0 w 11430000"/>
              <a:gd name="connsiteY8" fmla="*/ 992737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0" h="5956300" fill="none" extrusionOk="0">
                <a:moveTo>
                  <a:pt x="0" y="992737"/>
                </a:moveTo>
                <a:cubicBezTo>
                  <a:pt x="3426" y="537196"/>
                  <a:pt x="465420" y="35172"/>
                  <a:pt x="992737" y="0"/>
                </a:cubicBezTo>
                <a:cubicBezTo>
                  <a:pt x="5572670" y="72427"/>
                  <a:pt x="8367444" y="61419"/>
                  <a:pt x="10437263" y="0"/>
                </a:cubicBezTo>
                <a:cubicBezTo>
                  <a:pt x="10978720" y="-46925"/>
                  <a:pt x="11372461" y="427059"/>
                  <a:pt x="11430000" y="992737"/>
                </a:cubicBezTo>
                <a:cubicBezTo>
                  <a:pt x="11530876" y="2290651"/>
                  <a:pt x="11322687" y="4038849"/>
                  <a:pt x="11430000" y="4963563"/>
                </a:cubicBezTo>
                <a:cubicBezTo>
                  <a:pt x="11442074" y="5450561"/>
                  <a:pt x="10960872" y="5928650"/>
                  <a:pt x="10437263" y="5956300"/>
                </a:cubicBezTo>
                <a:cubicBezTo>
                  <a:pt x="6448906" y="5986127"/>
                  <a:pt x="4871029" y="5876994"/>
                  <a:pt x="992737" y="5956300"/>
                </a:cubicBezTo>
                <a:cubicBezTo>
                  <a:pt x="544635" y="5944976"/>
                  <a:pt x="-20724" y="5515935"/>
                  <a:pt x="0" y="4963563"/>
                </a:cubicBezTo>
                <a:cubicBezTo>
                  <a:pt x="50037" y="4032538"/>
                  <a:pt x="770" y="1719046"/>
                  <a:pt x="0" y="992737"/>
                </a:cubicBezTo>
                <a:close/>
              </a:path>
              <a:path w="11430000" h="5956300" stroke="0" extrusionOk="0">
                <a:moveTo>
                  <a:pt x="0" y="992737"/>
                </a:moveTo>
                <a:cubicBezTo>
                  <a:pt x="64219" y="461968"/>
                  <a:pt x="468337" y="49740"/>
                  <a:pt x="992737" y="0"/>
                </a:cubicBezTo>
                <a:cubicBezTo>
                  <a:pt x="3668602" y="123000"/>
                  <a:pt x="7684693" y="-96860"/>
                  <a:pt x="10437263" y="0"/>
                </a:cubicBezTo>
                <a:cubicBezTo>
                  <a:pt x="10962599" y="-17482"/>
                  <a:pt x="11461605" y="380747"/>
                  <a:pt x="11430000" y="992737"/>
                </a:cubicBezTo>
                <a:cubicBezTo>
                  <a:pt x="11433173" y="2626053"/>
                  <a:pt x="11524267" y="4260275"/>
                  <a:pt x="11430000" y="4963563"/>
                </a:cubicBezTo>
                <a:cubicBezTo>
                  <a:pt x="11337435" y="5545371"/>
                  <a:pt x="10974560" y="5954503"/>
                  <a:pt x="10437263" y="5956300"/>
                </a:cubicBezTo>
                <a:cubicBezTo>
                  <a:pt x="9432275" y="5795593"/>
                  <a:pt x="4399086" y="5995967"/>
                  <a:pt x="992737" y="5956300"/>
                </a:cubicBezTo>
                <a:cubicBezTo>
                  <a:pt x="384086" y="5944106"/>
                  <a:pt x="-19516" y="5502996"/>
                  <a:pt x="0" y="4963563"/>
                </a:cubicBezTo>
                <a:cubicBezTo>
                  <a:pt x="32216" y="4231145"/>
                  <a:pt x="57206" y="2866727"/>
                  <a:pt x="0" y="992737"/>
                </a:cubicBezTo>
                <a:close/>
              </a:path>
            </a:pathLst>
          </a:custGeom>
          <a:solidFill>
            <a:srgbClr val="FFFFFF">
              <a:alpha val="92941"/>
            </a:srgbClr>
          </a:solidFill>
          <a:ln>
            <a:solidFill>
              <a:srgbClr val="0099FF"/>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D5900C91-FECC-48F5-9978-DED7449FD52E}"/>
              </a:ext>
            </a:extLst>
          </p:cNvPr>
          <p:cNvSpPr txBox="1"/>
          <p:nvPr/>
        </p:nvSpPr>
        <p:spPr>
          <a:xfrm>
            <a:off x="2161065" y="832137"/>
            <a:ext cx="9545159" cy="707886"/>
          </a:xfrm>
          <a:prstGeom prst="rect">
            <a:avLst/>
          </a:prstGeom>
          <a:noFill/>
        </p:spPr>
        <p:txBody>
          <a:bodyPr wrap="square" rtlCol="0">
            <a:spAutoFit/>
          </a:bodyPr>
          <a:lstStyle/>
          <a:p>
            <a:pPr lvl="0"/>
            <a:r>
              <a:rPr lang="vi-VN" sz="4000" b="1" i="1" dirty="0">
                <a:solidFill>
                  <a:srgbClr val="FF0000"/>
                </a:solidFill>
                <a:latin typeface="Calibri" panose="020F0502020204030204"/>
              </a:rPr>
              <a:t>Nêu ví dụ tác động đến trạng thái cảm xúc.</a:t>
            </a:r>
            <a:endParaRPr kumimoji="0" lang="vi-VN" sz="40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5CAE8FAF-4C07-4905-AF28-C42A6BEC23C8}"/>
              </a:ext>
            </a:extLst>
          </p:cNvPr>
          <p:cNvSpPr txBox="1"/>
          <p:nvPr/>
        </p:nvSpPr>
        <p:spPr>
          <a:xfrm>
            <a:off x="2495550" y="2023412"/>
            <a:ext cx="8839200" cy="1938992"/>
          </a:xfrm>
          <a:prstGeom prst="rect">
            <a:avLst/>
          </a:prstGeom>
          <a:noFill/>
        </p:spPr>
        <p:txBody>
          <a:bodyPr wrap="square" rtlCol="0">
            <a:spAutoFit/>
          </a:bodyPr>
          <a:lstStyle/>
          <a:p>
            <a:pPr lvl="0" algn="just"/>
            <a:r>
              <a:rPr lang="en-US" sz="4000" b="1" dirty="0" err="1">
                <a:solidFill>
                  <a:prstClr val="black"/>
                </a:solidFill>
                <a:latin typeface="Calibri" panose="020F0502020204030204"/>
              </a:rPr>
              <a:t>Xem</a:t>
            </a:r>
            <a:r>
              <a:rPr lang="vi-VN" sz="4000" b="1" dirty="0">
                <a:solidFill>
                  <a:prstClr val="black"/>
                </a:solidFill>
                <a:latin typeface="Calibri" panose="020F0502020204030204"/>
              </a:rPr>
              <a:t> phim có nội dung buồn, bị bố mẹ la mắng, được chúc mừng sinh nhật, bị điểm kém, ....</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 yellow, guitar&#10;&#10;Description automatically generated">
            <a:extLst>
              <a:ext uri="{FF2B5EF4-FFF2-40B4-BE49-F238E27FC236}">
                <a16:creationId xmlns:a16="http://schemas.microsoft.com/office/drawing/2014/main" xmlns="" id="{5FCEB7D6-AFE6-439D-9A68-CFCCA5EBC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08636" flipH="1">
            <a:off x="331157" y="622881"/>
            <a:ext cx="2864346" cy="2864346"/>
          </a:xfrm>
          <a:prstGeom prst="rect">
            <a:avLst/>
          </a:prstGeom>
        </p:spPr>
      </p:pic>
    </p:spTree>
    <p:extLst>
      <p:ext uri="{BB962C8B-B14F-4D97-AF65-F5344CB8AC3E}">
        <p14:creationId xmlns:p14="http://schemas.microsoft.com/office/powerpoint/2010/main" val="40445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381000" y="450850"/>
            <a:ext cx="11430000" cy="5956300"/>
          </a:xfrm>
          <a:custGeom>
            <a:avLst/>
            <a:gdLst>
              <a:gd name="connsiteX0" fmla="*/ 0 w 11430000"/>
              <a:gd name="connsiteY0" fmla="*/ 992737 h 5956300"/>
              <a:gd name="connsiteX1" fmla="*/ 992737 w 11430000"/>
              <a:gd name="connsiteY1" fmla="*/ 0 h 5956300"/>
              <a:gd name="connsiteX2" fmla="*/ 10437263 w 11430000"/>
              <a:gd name="connsiteY2" fmla="*/ 0 h 5956300"/>
              <a:gd name="connsiteX3" fmla="*/ 11430000 w 11430000"/>
              <a:gd name="connsiteY3" fmla="*/ 992737 h 5956300"/>
              <a:gd name="connsiteX4" fmla="*/ 11430000 w 11430000"/>
              <a:gd name="connsiteY4" fmla="*/ 4963563 h 5956300"/>
              <a:gd name="connsiteX5" fmla="*/ 10437263 w 11430000"/>
              <a:gd name="connsiteY5" fmla="*/ 5956300 h 5956300"/>
              <a:gd name="connsiteX6" fmla="*/ 992737 w 11430000"/>
              <a:gd name="connsiteY6" fmla="*/ 5956300 h 5956300"/>
              <a:gd name="connsiteX7" fmla="*/ 0 w 11430000"/>
              <a:gd name="connsiteY7" fmla="*/ 4963563 h 5956300"/>
              <a:gd name="connsiteX8" fmla="*/ 0 w 11430000"/>
              <a:gd name="connsiteY8" fmla="*/ 992737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0" h="5956300" fill="none" extrusionOk="0">
                <a:moveTo>
                  <a:pt x="0" y="992737"/>
                </a:moveTo>
                <a:cubicBezTo>
                  <a:pt x="3426" y="537196"/>
                  <a:pt x="465420" y="35172"/>
                  <a:pt x="992737" y="0"/>
                </a:cubicBezTo>
                <a:cubicBezTo>
                  <a:pt x="5572670" y="72427"/>
                  <a:pt x="8367444" y="61419"/>
                  <a:pt x="10437263" y="0"/>
                </a:cubicBezTo>
                <a:cubicBezTo>
                  <a:pt x="10978720" y="-46925"/>
                  <a:pt x="11372461" y="427059"/>
                  <a:pt x="11430000" y="992737"/>
                </a:cubicBezTo>
                <a:cubicBezTo>
                  <a:pt x="11530876" y="2290651"/>
                  <a:pt x="11322687" y="4038849"/>
                  <a:pt x="11430000" y="4963563"/>
                </a:cubicBezTo>
                <a:cubicBezTo>
                  <a:pt x="11442074" y="5450561"/>
                  <a:pt x="10960872" y="5928650"/>
                  <a:pt x="10437263" y="5956300"/>
                </a:cubicBezTo>
                <a:cubicBezTo>
                  <a:pt x="6448906" y="5986127"/>
                  <a:pt x="4871029" y="5876994"/>
                  <a:pt x="992737" y="5956300"/>
                </a:cubicBezTo>
                <a:cubicBezTo>
                  <a:pt x="544635" y="5944976"/>
                  <a:pt x="-20724" y="5515935"/>
                  <a:pt x="0" y="4963563"/>
                </a:cubicBezTo>
                <a:cubicBezTo>
                  <a:pt x="50037" y="4032538"/>
                  <a:pt x="770" y="1719046"/>
                  <a:pt x="0" y="992737"/>
                </a:cubicBezTo>
                <a:close/>
              </a:path>
              <a:path w="11430000" h="5956300" stroke="0" extrusionOk="0">
                <a:moveTo>
                  <a:pt x="0" y="992737"/>
                </a:moveTo>
                <a:cubicBezTo>
                  <a:pt x="64219" y="461968"/>
                  <a:pt x="468337" y="49740"/>
                  <a:pt x="992737" y="0"/>
                </a:cubicBezTo>
                <a:cubicBezTo>
                  <a:pt x="3668602" y="123000"/>
                  <a:pt x="7684693" y="-96860"/>
                  <a:pt x="10437263" y="0"/>
                </a:cubicBezTo>
                <a:cubicBezTo>
                  <a:pt x="10962599" y="-17482"/>
                  <a:pt x="11461605" y="380747"/>
                  <a:pt x="11430000" y="992737"/>
                </a:cubicBezTo>
                <a:cubicBezTo>
                  <a:pt x="11433173" y="2626053"/>
                  <a:pt x="11524267" y="4260275"/>
                  <a:pt x="11430000" y="4963563"/>
                </a:cubicBezTo>
                <a:cubicBezTo>
                  <a:pt x="11337435" y="5545371"/>
                  <a:pt x="10974560" y="5954503"/>
                  <a:pt x="10437263" y="5956300"/>
                </a:cubicBezTo>
                <a:cubicBezTo>
                  <a:pt x="9432275" y="5795593"/>
                  <a:pt x="4399086" y="5995967"/>
                  <a:pt x="992737" y="5956300"/>
                </a:cubicBezTo>
                <a:cubicBezTo>
                  <a:pt x="384086" y="5944106"/>
                  <a:pt x="-19516" y="5502996"/>
                  <a:pt x="0" y="4963563"/>
                </a:cubicBezTo>
                <a:cubicBezTo>
                  <a:pt x="32216" y="4231145"/>
                  <a:pt x="57206" y="2866727"/>
                  <a:pt x="0" y="992737"/>
                </a:cubicBezTo>
                <a:close/>
              </a:path>
            </a:pathLst>
          </a:custGeom>
          <a:solidFill>
            <a:srgbClr val="FFFFFF">
              <a:alpha val="92941"/>
            </a:srgbClr>
          </a:solidFill>
          <a:ln>
            <a:solidFill>
              <a:srgbClr val="0099FF"/>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D5900C91-FECC-48F5-9978-DED7449FD52E}"/>
              </a:ext>
            </a:extLst>
          </p:cNvPr>
          <p:cNvSpPr txBox="1"/>
          <p:nvPr/>
        </p:nvSpPr>
        <p:spPr>
          <a:xfrm>
            <a:off x="1914525" y="832137"/>
            <a:ext cx="9839325" cy="1107996"/>
          </a:xfrm>
          <a:prstGeom prst="rect">
            <a:avLst/>
          </a:prstGeom>
          <a:noFill/>
        </p:spPr>
        <p:txBody>
          <a:bodyPr wrap="square" rtlCol="0">
            <a:spAutoFit/>
          </a:bodyPr>
          <a:lstStyle/>
          <a:p>
            <a:pPr lvl="0" algn="just"/>
            <a:r>
              <a:rPr lang="vi-VN" sz="3300" b="1" i="1" dirty="0">
                <a:solidFill>
                  <a:srgbClr val="FF0000"/>
                </a:solidFill>
                <a:latin typeface="Calibri" panose="020F0502020204030204"/>
              </a:rPr>
              <a:t>Não điều khiển những bộ phận nào của cơ thể để phối hợp hoạt động khi em: nghe, viết chính tả? chạy? </a:t>
            </a:r>
          </a:p>
        </p:txBody>
      </p:sp>
      <p:sp>
        <p:nvSpPr>
          <p:cNvPr id="8" name="TextBox 7">
            <a:extLst>
              <a:ext uri="{FF2B5EF4-FFF2-40B4-BE49-F238E27FC236}">
                <a16:creationId xmlns:a16="http://schemas.microsoft.com/office/drawing/2014/main" xmlns="" id="{5CAE8FAF-4C07-4905-AF28-C42A6BEC23C8}"/>
              </a:ext>
            </a:extLst>
          </p:cNvPr>
          <p:cNvSpPr txBox="1"/>
          <p:nvPr/>
        </p:nvSpPr>
        <p:spPr>
          <a:xfrm>
            <a:off x="2038349" y="2128187"/>
            <a:ext cx="9744075" cy="2554545"/>
          </a:xfrm>
          <a:prstGeom prst="rect">
            <a:avLst/>
          </a:prstGeom>
          <a:noFill/>
        </p:spPr>
        <p:txBody>
          <a:bodyPr wrap="square" rtlCol="0">
            <a:spAutoFit/>
          </a:bodyPr>
          <a:lstStyle/>
          <a:p>
            <a:pPr marL="571500" lvl="0" indent="-571500" algn="just">
              <a:buFont typeface="Arial" panose="020B0604020202020204" pitchFamily="34" charset="0"/>
              <a:buChar char="•"/>
            </a:pPr>
            <a:r>
              <a:rPr lang="vi-VN" sz="4000" b="1" dirty="0">
                <a:solidFill>
                  <a:prstClr val="black"/>
                </a:solidFill>
                <a:latin typeface="Calibri" panose="020F0502020204030204"/>
              </a:rPr>
              <a:t>Khi nghe, viết chính tả thì tai nghe, mắt nhìn, tay viết.</a:t>
            </a:r>
          </a:p>
          <a:p>
            <a:pPr marL="571500" lvl="0" indent="-571500" algn="just">
              <a:buFont typeface="Arial" panose="020B0604020202020204" pitchFamily="34" charset="0"/>
              <a:buChar char="•"/>
            </a:pPr>
            <a:r>
              <a:rPr lang="vi-VN" sz="4000" b="1" dirty="0">
                <a:solidFill>
                  <a:prstClr val="black"/>
                </a:solidFill>
                <a:latin typeface="Calibri" panose="020F0502020204030204"/>
              </a:rPr>
              <a:t>Khi chạy: các cơ bắp, xương và các bộ phận mắt, mũi,... đều hoạt động.</a:t>
            </a:r>
          </a:p>
        </p:txBody>
      </p:sp>
      <p:pic>
        <p:nvPicPr>
          <p:cNvPr id="3" name="Picture 2" descr="A picture containing text, yellow, guitar&#10;&#10;Description automatically generated">
            <a:extLst>
              <a:ext uri="{FF2B5EF4-FFF2-40B4-BE49-F238E27FC236}">
                <a16:creationId xmlns:a16="http://schemas.microsoft.com/office/drawing/2014/main" xmlns="" id="{5FCEB7D6-AFE6-439D-9A68-CFCCA5EBC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08636" flipH="1">
            <a:off x="-145092" y="565731"/>
            <a:ext cx="2864346" cy="2864346"/>
          </a:xfrm>
          <a:prstGeom prst="rect">
            <a:avLst/>
          </a:prstGeom>
        </p:spPr>
      </p:pic>
    </p:spTree>
    <p:extLst>
      <p:ext uri="{BB962C8B-B14F-4D97-AF65-F5344CB8AC3E}">
        <p14:creationId xmlns:p14="http://schemas.microsoft.com/office/powerpoint/2010/main" val="9683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2080" y="0"/>
            <a:ext cx="12436530" cy="6858000"/>
          </a:xfrm>
          <a:prstGeom prst="rect">
            <a:avLst/>
          </a:prstGeom>
        </p:spPr>
      </p:pic>
      <p:grpSp>
        <p:nvGrpSpPr>
          <p:cNvPr id="28" name="Group 27">
            <a:extLst>
              <a:ext uri="{FF2B5EF4-FFF2-40B4-BE49-F238E27FC236}">
                <a16:creationId xmlns:a16="http://schemas.microsoft.com/office/drawing/2014/main" xmlns="" id="{ACF7104D-D89D-4B1C-B995-D520CBBDFD34}"/>
              </a:ext>
            </a:extLst>
          </p:cNvPr>
          <p:cNvGrpSpPr/>
          <p:nvPr/>
        </p:nvGrpSpPr>
        <p:grpSpPr>
          <a:xfrm>
            <a:off x="-133349" y="0"/>
            <a:ext cx="12379038" cy="6385261"/>
            <a:chOff x="4989250" y="1315596"/>
            <a:chExt cx="6958321" cy="4879188"/>
          </a:xfrm>
        </p:grpSpPr>
        <p:pic>
          <p:nvPicPr>
            <p:cNvPr id="29" name="Graphic 28">
              <a:extLst>
                <a:ext uri="{FF2B5EF4-FFF2-40B4-BE49-F238E27FC236}">
                  <a16:creationId xmlns:a16="http://schemas.microsoft.com/office/drawing/2014/main" xmlns="" id="{D8139A87-BFAD-4A8E-BD9B-DAEB10659A9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140665" y="1315596"/>
              <a:ext cx="6628165" cy="4818873"/>
            </a:xfrm>
            <a:prstGeom prst="rect">
              <a:avLst/>
            </a:prstGeom>
          </p:spPr>
        </p:pic>
        <p:pic>
          <p:nvPicPr>
            <p:cNvPr id="31" name="Graphic 30">
              <a:extLst>
                <a:ext uri="{FF2B5EF4-FFF2-40B4-BE49-F238E27FC236}">
                  <a16:creationId xmlns:a16="http://schemas.microsoft.com/office/drawing/2014/main" xmlns="" id="{1E7D4A84-8F28-4451-97DE-B1D832226355}"/>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r="33179"/>
            <a:stretch/>
          </p:blipFill>
          <p:spPr>
            <a:xfrm flipH="1">
              <a:off x="8926511" y="5359728"/>
              <a:ext cx="3021060" cy="835056"/>
            </a:xfrm>
            <a:prstGeom prst="rect">
              <a:avLst/>
            </a:prstGeom>
          </p:spPr>
        </p:pic>
        <p:pic>
          <p:nvPicPr>
            <p:cNvPr id="32" name="Graphic 31">
              <a:extLst>
                <a:ext uri="{FF2B5EF4-FFF2-40B4-BE49-F238E27FC236}">
                  <a16:creationId xmlns:a16="http://schemas.microsoft.com/office/drawing/2014/main" xmlns="" id="{8D9C6EAE-65FC-4792-95D9-60681993669F}"/>
                </a:ext>
              </a:extLst>
            </p:cNvPr>
            <p:cNvPicPr>
              <a:picLocks noChangeAspect="1"/>
            </p:cNvPicPr>
            <p:nvPr/>
          </p:nvPicPr>
          <p:blipFill>
            <a:blip r:embed="rId9">
              <a:extLst>
                <a:ext uri="{96DAC541-7B7A-43D3-8B79-37D633B846F1}">
                  <asvg:svgBlip xmlns:asvg="http://schemas.microsoft.com/office/drawing/2016/SVG/main" xmlns="" r:embed="rId8"/>
                </a:ext>
              </a:extLst>
            </a:blip>
            <a:stretch>
              <a:fillRect/>
            </a:stretch>
          </p:blipFill>
          <p:spPr>
            <a:xfrm>
              <a:off x="4989250" y="5341304"/>
              <a:ext cx="4143914" cy="835056"/>
            </a:xfrm>
            <a:prstGeom prst="rect">
              <a:avLst/>
            </a:prstGeom>
          </p:spPr>
        </p:pic>
      </p:grpSp>
      <p:sp>
        <p:nvSpPr>
          <p:cNvPr id="2" name="TextBox 1">
            <a:extLst>
              <a:ext uri="{FF2B5EF4-FFF2-40B4-BE49-F238E27FC236}">
                <a16:creationId xmlns:a16="http://schemas.microsoft.com/office/drawing/2014/main" xmlns="" id="{8F1C54D4-AF84-434D-9356-ED763850048B}"/>
              </a:ext>
            </a:extLst>
          </p:cNvPr>
          <p:cNvSpPr txBox="1"/>
          <p:nvPr/>
        </p:nvSpPr>
        <p:spPr>
          <a:xfrm>
            <a:off x="1857375" y="1056131"/>
            <a:ext cx="9124949" cy="4401205"/>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4000" b="1" i="1" dirty="0">
                <a:solidFill>
                  <a:prstClr val="black"/>
                </a:solidFill>
                <a:latin typeface="Calibri" panose="020F0502020204030204"/>
              </a:rPr>
              <a:t>Não điều khiển suy nghĩ, hoạt động, vận động và chức năng nhiều cơ quan của cơ thể bằng cách nhận thông tin từ các giác quan, truyền qua dây thần kinh, xử lí các thông tin đó và đưa ra quyết định, “ra lệnh” cho cơ thể phải làm gì.</a:t>
            </a:r>
            <a:endParaRPr kumimoji="0" lang="vi-VN" sz="4000" b="1"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4" name="Picture 3" descr="A picture containing text, lamp&#10;&#10;Description automatically generated">
            <a:extLst>
              <a:ext uri="{FF2B5EF4-FFF2-40B4-BE49-F238E27FC236}">
                <a16:creationId xmlns:a16="http://schemas.microsoft.com/office/drawing/2014/main" xmlns="" id="{1FD576C6-FD8A-4DE7-AB9E-7ECAE4610C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723906"/>
            <a:ext cx="2762256" cy="2762256"/>
          </a:xfrm>
          <a:prstGeom prst="rect">
            <a:avLst/>
          </a:prstGeom>
        </p:spPr>
      </p:pic>
    </p:spTree>
    <p:extLst>
      <p:ext uri="{BB962C8B-B14F-4D97-AF65-F5344CB8AC3E}">
        <p14:creationId xmlns:p14="http://schemas.microsoft.com/office/powerpoint/2010/main" val="486048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411F8E15-C090-436A-99DF-99C7BE26CD37}"/>
              </a:ext>
            </a:extLst>
          </p:cNvPr>
          <p:cNvSpPr/>
          <p:nvPr/>
        </p:nvSpPr>
        <p:spPr>
          <a:xfrm>
            <a:off x="4582323" y="3762881"/>
            <a:ext cx="302735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87410"/>
                </a:solidFill>
                <a:effectLst/>
                <a:uLnTx/>
                <a:uFillTx/>
                <a:latin typeface="Calibri" panose="020F0502020204030204"/>
                <a:ea typeface="LNTH-LuoLuoNotangYuanTi 1" panose="020B0604020202020204" charset="-128"/>
                <a:cs typeface="LNTH-LuoLuoNotangYuanTi 1" panose="020B0604020202020204" charset="-128"/>
              </a:rPr>
              <a:t>Tiết</a:t>
            </a:r>
            <a:r>
              <a:rPr kumimoji="0" lang="en-US" sz="4000" b="1" i="0" u="none" strike="noStrike" kern="1200" cap="none" spc="0" normalizeH="0" baseline="0" noProof="0" dirty="0">
                <a:ln>
                  <a:noFill/>
                </a:ln>
                <a:solidFill>
                  <a:srgbClr val="F87410"/>
                </a:solidFill>
                <a:effectLst/>
                <a:uLnTx/>
                <a:uFillTx/>
                <a:latin typeface="Calibri" panose="020F0502020204030204"/>
                <a:ea typeface="LNTH-LuoLuoNotangYuanTi 1" panose="020B0604020202020204" charset="-128"/>
                <a:cs typeface="LNTH-LuoLuoNotangYuanTi 1" panose="020B0604020202020204" charset="-128"/>
              </a:rPr>
              <a:t> 1</a:t>
            </a:r>
          </a:p>
        </p:txBody>
      </p:sp>
      <p:sp>
        <p:nvSpPr>
          <p:cNvPr id="39" name="AutoShape 3">
            <a:extLst>
              <a:ext uri="{FF2B5EF4-FFF2-40B4-BE49-F238E27FC236}">
                <a16:creationId xmlns:a16="http://schemas.microsoft.com/office/drawing/2014/main" xmlns="" id="{99CAABE2-3DBF-4BE0-8522-24B8E17872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xmlns="" id="{998ECA8E-5C20-4E39-818F-B107BAE717AE}"/>
              </a:ext>
            </a:extLst>
          </p:cNvPr>
          <p:cNvPicPr>
            <a:picLocks noChangeAspect="1"/>
          </p:cNvPicPr>
          <p:nvPr/>
        </p:nvPicPr>
        <p:blipFill>
          <a:blip r:embed="rId2"/>
          <a:stretch>
            <a:fillRect/>
          </a:stretch>
        </p:blipFill>
        <p:spPr>
          <a:xfrm>
            <a:off x="2499686" y="361855"/>
            <a:ext cx="7734758" cy="1586616"/>
          </a:xfrm>
          <a:prstGeom prst="rect">
            <a:avLst/>
          </a:prstGeom>
        </p:spPr>
      </p:pic>
      <p:pic>
        <p:nvPicPr>
          <p:cNvPr id="3" name="Picture 2">
            <a:extLst>
              <a:ext uri="{FF2B5EF4-FFF2-40B4-BE49-F238E27FC236}">
                <a16:creationId xmlns:a16="http://schemas.microsoft.com/office/drawing/2014/main" xmlns="" id="{165511DD-852D-E8AC-C22F-09EE48B3ACAA}"/>
              </a:ext>
            </a:extLst>
          </p:cNvPr>
          <p:cNvPicPr>
            <a:picLocks noChangeAspect="1"/>
          </p:cNvPicPr>
          <p:nvPr/>
        </p:nvPicPr>
        <p:blipFill>
          <a:blip r:embed="rId3"/>
          <a:stretch>
            <a:fillRect/>
          </a:stretch>
        </p:blipFill>
        <p:spPr>
          <a:xfrm>
            <a:off x="1282791" y="1849043"/>
            <a:ext cx="9626418" cy="1938696"/>
          </a:xfrm>
          <a:prstGeom prst="rect">
            <a:avLst/>
          </a:prstGeom>
          <a:solidFill>
            <a:srgbClr val="FFFF00"/>
          </a:solidFill>
        </p:spPr>
      </p:pic>
    </p:spTree>
    <p:extLst>
      <p:ext uri="{BB962C8B-B14F-4D97-AF65-F5344CB8AC3E}">
        <p14:creationId xmlns:p14="http://schemas.microsoft.com/office/powerpoint/2010/main" val="2421520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7D0A223-A5E1-4CF5-A003-6D210875300C}"/>
              </a:ext>
            </a:extLst>
          </p:cNvPr>
          <p:cNvSpPr/>
          <p:nvPr/>
        </p:nvSpPr>
        <p:spPr>
          <a:xfrm>
            <a:off x="381000" y="450850"/>
            <a:ext cx="11430000" cy="5956300"/>
          </a:xfrm>
          <a:custGeom>
            <a:avLst/>
            <a:gdLst>
              <a:gd name="connsiteX0" fmla="*/ 0 w 11430000"/>
              <a:gd name="connsiteY0" fmla="*/ 992737 h 5956300"/>
              <a:gd name="connsiteX1" fmla="*/ 992737 w 11430000"/>
              <a:gd name="connsiteY1" fmla="*/ 0 h 5956300"/>
              <a:gd name="connsiteX2" fmla="*/ 10437263 w 11430000"/>
              <a:gd name="connsiteY2" fmla="*/ 0 h 5956300"/>
              <a:gd name="connsiteX3" fmla="*/ 11430000 w 11430000"/>
              <a:gd name="connsiteY3" fmla="*/ 992737 h 5956300"/>
              <a:gd name="connsiteX4" fmla="*/ 11430000 w 11430000"/>
              <a:gd name="connsiteY4" fmla="*/ 4963563 h 5956300"/>
              <a:gd name="connsiteX5" fmla="*/ 10437263 w 11430000"/>
              <a:gd name="connsiteY5" fmla="*/ 5956300 h 5956300"/>
              <a:gd name="connsiteX6" fmla="*/ 992737 w 11430000"/>
              <a:gd name="connsiteY6" fmla="*/ 5956300 h 5956300"/>
              <a:gd name="connsiteX7" fmla="*/ 0 w 11430000"/>
              <a:gd name="connsiteY7" fmla="*/ 4963563 h 5956300"/>
              <a:gd name="connsiteX8" fmla="*/ 0 w 11430000"/>
              <a:gd name="connsiteY8" fmla="*/ 992737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0" h="5956300" fill="none" extrusionOk="0">
                <a:moveTo>
                  <a:pt x="0" y="992737"/>
                </a:moveTo>
                <a:cubicBezTo>
                  <a:pt x="3426" y="537196"/>
                  <a:pt x="465420" y="35172"/>
                  <a:pt x="992737" y="0"/>
                </a:cubicBezTo>
                <a:cubicBezTo>
                  <a:pt x="5572670" y="72427"/>
                  <a:pt x="8367444" y="61419"/>
                  <a:pt x="10437263" y="0"/>
                </a:cubicBezTo>
                <a:cubicBezTo>
                  <a:pt x="10978720" y="-46925"/>
                  <a:pt x="11372461" y="427059"/>
                  <a:pt x="11430000" y="992737"/>
                </a:cubicBezTo>
                <a:cubicBezTo>
                  <a:pt x="11530876" y="2290651"/>
                  <a:pt x="11322687" y="4038849"/>
                  <a:pt x="11430000" y="4963563"/>
                </a:cubicBezTo>
                <a:cubicBezTo>
                  <a:pt x="11442074" y="5450561"/>
                  <a:pt x="10960872" y="5928650"/>
                  <a:pt x="10437263" y="5956300"/>
                </a:cubicBezTo>
                <a:cubicBezTo>
                  <a:pt x="6448906" y="5986127"/>
                  <a:pt x="4871029" y="5876994"/>
                  <a:pt x="992737" y="5956300"/>
                </a:cubicBezTo>
                <a:cubicBezTo>
                  <a:pt x="544635" y="5944976"/>
                  <a:pt x="-20724" y="5515935"/>
                  <a:pt x="0" y="4963563"/>
                </a:cubicBezTo>
                <a:cubicBezTo>
                  <a:pt x="50037" y="4032538"/>
                  <a:pt x="770" y="1719046"/>
                  <a:pt x="0" y="992737"/>
                </a:cubicBezTo>
                <a:close/>
              </a:path>
              <a:path w="11430000" h="5956300" stroke="0" extrusionOk="0">
                <a:moveTo>
                  <a:pt x="0" y="992737"/>
                </a:moveTo>
                <a:cubicBezTo>
                  <a:pt x="64219" y="461968"/>
                  <a:pt x="468337" y="49740"/>
                  <a:pt x="992737" y="0"/>
                </a:cubicBezTo>
                <a:cubicBezTo>
                  <a:pt x="3668602" y="123000"/>
                  <a:pt x="7684693" y="-96860"/>
                  <a:pt x="10437263" y="0"/>
                </a:cubicBezTo>
                <a:cubicBezTo>
                  <a:pt x="10962599" y="-17482"/>
                  <a:pt x="11461605" y="380747"/>
                  <a:pt x="11430000" y="992737"/>
                </a:cubicBezTo>
                <a:cubicBezTo>
                  <a:pt x="11433173" y="2626053"/>
                  <a:pt x="11524267" y="4260275"/>
                  <a:pt x="11430000" y="4963563"/>
                </a:cubicBezTo>
                <a:cubicBezTo>
                  <a:pt x="11337435" y="5545371"/>
                  <a:pt x="10974560" y="5954503"/>
                  <a:pt x="10437263" y="5956300"/>
                </a:cubicBezTo>
                <a:cubicBezTo>
                  <a:pt x="9432275" y="5795593"/>
                  <a:pt x="4399086" y="5995967"/>
                  <a:pt x="992737" y="5956300"/>
                </a:cubicBezTo>
                <a:cubicBezTo>
                  <a:pt x="384086" y="5944106"/>
                  <a:pt x="-19516" y="5502996"/>
                  <a:pt x="0" y="4963563"/>
                </a:cubicBezTo>
                <a:cubicBezTo>
                  <a:pt x="32216" y="4231145"/>
                  <a:pt x="57206" y="2866727"/>
                  <a:pt x="0" y="992737"/>
                </a:cubicBezTo>
                <a:close/>
              </a:path>
            </a:pathLst>
          </a:custGeom>
          <a:solidFill>
            <a:srgbClr val="FFFFFF">
              <a:alpha val="92941"/>
            </a:srgbClr>
          </a:solidFill>
          <a:ln>
            <a:solidFill>
              <a:srgbClr val="0099FF"/>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A8263CF1-4421-677B-AF49-A01665D5BC08}"/>
              </a:ext>
            </a:extLst>
          </p:cNvPr>
          <p:cNvPicPr>
            <a:picLocks noChangeAspect="1"/>
          </p:cNvPicPr>
          <p:nvPr/>
        </p:nvPicPr>
        <p:blipFill>
          <a:blip r:embed="rId3"/>
          <a:stretch>
            <a:fillRect/>
          </a:stretch>
        </p:blipFill>
        <p:spPr>
          <a:xfrm>
            <a:off x="1071300" y="2095499"/>
            <a:ext cx="10511100" cy="2607777"/>
          </a:xfrm>
          <a:prstGeom prst="rect">
            <a:avLst/>
          </a:prstGeom>
        </p:spPr>
      </p:pic>
    </p:spTree>
    <p:extLst>
      <p:ext uri="{BB962C8B-B14F-4D97-AF65-F5344CB8AC3E}">
        <p14:creationId xmlns:p14="http://schemas.microsoft.com/office/powerpoint/2010/main" val="12632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8BFFCFA-5B8F-4DC0-8C9E-7C579BEC950B}"/>
              </a:ext>
            </a:extLst>
          </p:cNvPr>
          <p:cNvPicPr>
            <a:picLocks noChangeAspect="1"/>
          </p:cNvPicPr>
          <p:nvPr/>
        </p:nvPicPr>
        <p:blipFill>
          <a:blip r:embed="rId2"/>
          <a:stretch>
            <a:fillRect/>
          </a:stretch>
        </p:blipFill>
        <p:spPr>
          <a:xfrm>
            <a:off x="2459801" y="1551702"/>
            <a:ext cx="7291448" cy="2554445"/>
          </a:xfrm>
          <a:prstGeom prst="rect">
            <a:avLst/>
          </a:prstGeom>
        </p:spPr>
      </p:pic>
    </p:spTree>
    <p:extLst>
      <p:ext uri="{BB962C8B-B14F-4D97-AF65-F5344CB8AC3E}">
        <p14:creationId xmlns:p14="http://schemas.microsoft.com/office/powerpoint/2010/main" val="2532947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xmlns="" id="{D935BB23-AB1F-4D19-8033-A6F8F664A5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68303" y="311474"/>
            <a:ext cx="6048000" cy="6235052"/>
          </a:xfrm>
          <a:prstGeom prst="rect">
            <a:avLst/>
          </a:prstGeom>
        </p:spPr>
      </p:pic>
      <p:sp>
        <p:nvSpPr>
          <p:cNvPr id="12" name="TextBox 11">
            <a:extLst>
              <a:ext uri="{FF2B5EF4-FFF2-40B4-BE49-F238E27FC236}">
                <a16:creationId xmlns:a16="http://schemas.microsoft.com/office/drawing/2014/main" xmlns="" id="{F2B3510B-354A-491D-BCFD-0B0CA7273B4E}"/>
              </a:ext>
            </a:extLst>
          </p:cNvPr>
          <p:cNvSpPr txBox="1"/>
          <p:nvPr/>
        </p:nvSpPr>
        <p:spPr>
          <a:xfrm>
            <a:off x="3826066" y="1829061"/>
            <a:ext cx="4645504" cy="3477875"/>
          </a:xfrm>
          <a:prstGeom prst="rect">
            <a:avLst/>
          </a:prstGeom>
          <a:noFill/>
        </p:spPr>
        <p:txBody>
          <a:bodyPr wrap="square" rtlCol="0">
            <a:spAutoFit/>
          </a:bodyPr>
          <a:lstStyle/>
          <a:p>
            <a:pPr lvl="0" algn="ctr">
              <a:defRPr/>
            </a:pPr>
            <a:r>
              <a:rPr lang="vi-VN" sz="4400" b="1"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Cơ quan nào trong cơ thể giúp chúng mình nhớ được các sự kiện của gia đình?</a:t>
            </a:r>
            <a:endParaRPr kumimoji="0" lang="vi-VN" sz="4400" b="1"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xmlns="" id="{38262E42-A461-5D6C-2077-F8EBFBC1821C}"/>
              </a:ext>
            </a:extLst>
          </p:cNvPr>
          <p:cNvSpPr/>
          <p:nvPr/>
        </p:nvSpPr>
        <p:spPr>
          <a:xfrm>
            <a:off x="4019550" y="5581650"/>
            <a:ext cx="5067299" cy="752475"/>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t>Đáp</a:t>
            </a:r>
            <a:r>
              <a:rPr lang="en-US" sz="4800" b="1" dirty="0"/>
              <a:t> </a:t>
            </a:r>
            <a:r>
              <a:rPr lang="en-US" sz="4800" b="1" dirty="0" err="1"/>
              <a:t>án</a:t>
            </a:r>
            <a:r>
              <a:rPr lang="en-US" sz="4800" b="1" dirty="0"/>
              <a:t>: </a:t>
            </a:r>
            <a:r>
              <a:rPr lang="en-US" sz="4800" b="1" dirty="0" err="1"/>
              <a:t>Não</a:t>
            </a:r>
            <a:endParaRPr lang="en-US" sz="4800" b="1" dirty="0"/>
          </a:p>
        </p:txBody>
      </p:sp>
    </p:spTree>
    <p:extLst>
      <p:ext uri="{BB962C8B-B14F-4D97-AF65-F5344CB8AC3E}">
        <p14:creationId xmlns:p14="http://schemas.microsoft.com/office/powerpoint/2010/main" val="21705393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8" presetClass="emph" presetSubtype="0" repeatCount="indefinite" fill="hold" nodeType="withEffect">
                                  <p:stCondLst>
                                    <p:cond delay="0"/>
                                  </p:stCondLst>
                                  <p:childTnLst>
                                    <p:animRot by="21600000">
                                      <p:cBhvr>
                                        <p:cTn id="8" dur="6000" fill="hold"/>
                                        <p:tgtEl>
                                          <p:spTgt spid="8"/>
                                        </p:tgtEl>
                                        <p:attrNameLst>
                                          <p:attrName>r</p:attrName>
                                        </p:attrNameLst>
                                      </p:cBhvr>
                                    </p:animRot>
                                  </p:childTnLst>
                                </p:cTn>
                              </p:par>
                              <p:par>
                                <p:cTn id="9" presetID="2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64C097-D4D6-45C0-BE02-A17781B0E680}"/>
              </a:ext>
            </a:extLst>
          </p:cNvPr>
          <p:cNvPicPr>
            <a:picLocks noChangeAspect="1"/>
          </p:cNvPicPr>
          <p:nvPr/>
        </p:nvPicPr>
        <p:blipFill>
          <a:blip r:embed="rId3"/>
          <a:stretch>
            <a:fillRect/>
          </a:stretch>
        </p:blipFill>
        <p:spPr>
          <a:xfrm>
            <a:off x="355854" y="47706"/>
            <a:ext cx="4451277" cy="1876307"/>
          </a:xfrm>
          <a:prstGeom prst="rect">
            <a:avLst/>
          </a:prstGeom>
        </p:spPr>
      </p:pic>
      <p:sp>
        <p:nvSpPr>
          <p:cNvPr id="9" name="TextBox 8">
            <a:extLst>
              <a:ext uri="{FF2B5EF4-FFF2-40B4-BE49-F238E27FC236}">
                <a16:creationId xmlns:a16="http://schemas.microsoft.com/office/drawing/2014/main" xmlns="" id="{2D61BC43-4139-4729-848A-BE5DE2DA2659}"/>
              </a:ext>
            </a:extLst>
          </p:cNvPr>
          <p:cNvSpPr txBox="1"/>
          <p:nvPr/>
        </p:nvSpPr>
        <p:spPr>
          <a:xfrm>
            <a:off x="471622" y="2298494"/>
            <a:ext cx="11533143" cy="830997"/>
          </a:xfrm>
          <a:prstGeom prst="rect">
            <a:avLst/>
          </a:prstGeom>
          <a:solidFill>
            <a:srgbClr val="FFC000"/>
          </a:solidFill>
          <a:ln>
            <a:no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w="22225">
                  <a:noFill/>
                  <a:prstDash val="solid"/>
                </a:ln>
                <a:solidFill>
                  <a:prstClr val="white"/>
                </a:solidFill>
                <a:effectLst/>
                <a:uLnTx/>
                <a:uFillTx/>
                <a:latin typeface="Calibri" panose="020F0502020204030204" pitchFamily="34" charset="0"/>
                <a:cs typeface="Calibri" panose="020F0502020204030204" pitchFamily="34" charset="0"/>
              </a:rPr>
              <a:t>1. </a:t>
            </a:r>
            <a:r>
              <a:rPr kumimoji="0" lang="vi-VN" sz="4800" b="1" i="0" strike="noStrike" kern="1200" cap="none" spc="0" normalizeH="0" baseline="0" noProof="0" dirty="0">
                <a:ln w="22225">
                  <a:noFill/>
                  <a:prstDash val="solid"/>
                </a:ln>
                <a:solidFill>
                  <a:prstClr val="white"/>
                </a:solidFill>
                <a:effectLst/>
                <a:uLnTx/>
                <a:uFillTx/>
                <a:latin typeface="Calibri" panose="020F0502020204030204" pitchFamily="34" charset="0"/>
                <a:cs typeface="Calibri" panose="020F0502020204030204" pitchFamily="34" charset="0"/>
              </a:rPr>
              <a:t>Các bộ phận chính của cơ quan thần kinh.</a:t>
            </a:r>
            <a:endParaRPr kumimoji="0" lang="en-US" sz="4800" b="1" i="0" strike="noStrike" kern="1200" cap="none" spc="0" normalizeH="0" baseline="0" noProof="0" dirty="0">
              <a:ln w="22225">
                <a:no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EF93A933-BC74-4434-8369-006D02284E50}"/>
              </a:ext>
            </a:extLst>
          </p:cNvPr>
          <p:cNvSpPr txBox="1"/>
          <p:nvPr/>
        </p:nvSpPr>
        <p:spPr>
          <a:xfrm>
            <a:off x="471622" y="3678646"/>
            <a:ext cx="117203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5D5D"/>
                </a:solidFill>
                <a:effectLst/>
                <a:uLnTx/>
                <a:uFillTx/>
                <a:latin typeface="Calibri" panose="020F0502020204030204"/>
                <a:ea typeface="+mn-ea"/>
                <a:cs typeface="+mn-cs"/>
              </a:rPr>
              <a:t>Chỉ và nói tên các bộ phận của cơ quan thần kinh trên sơ đồ?</a:t>
            </a:r>
            <a:endParaRPr kumimoji="0" lang="vi-VN" sz="3600" b="0" i="0" u="none" strike="noStrike" kern="1200" cap="none" spc="0" normalizeH="0" baseline="0" noProof="0" dirty="0">
              <a:ln>
                <a:noFill/>
              </a:ln>
              <a:solidFill>
                <a:srgbClr val="FF5D5D"/>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xmlns="" id="{3A189344-8745-44E6-A21B-ED7DE56AD4D8}"/>
              </a:ext>
            </a:extLst>
          </p:cNvPr>
          <p:cNvSpPr txBox="1"/>
          <p:nvPr/>
        </p:nvSpPr>
        <p:spPr>
          <a:xfrm>
            <a:off x="742712" y="4455577"/>
            <a:ext cx="11449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Nhận xét về vị trí não và tủy sống trên cơ thể?</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xmlns="" id="{E5A7AE22-3AF7-9E9B-3F46-09D02D486748}"/>
              </a:ext>
            </a:extLst>
          </p:cNvPr>
          <p:cNvSpPr txBox="1"/>
          <p:nvPr/>
        </p:nvSpPr>
        <p:spPr>
          <a:xfrm>
            <a:off x="355853" y="5163463"/>
            <a:ext cx="1164891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Trong các cơ quan đó cơ quan nào được bảo vệ bởi hộp sọ? Cơ quan nào được bảo vệ bởi cột sống?</a:t>
            </a:r>
            <a:endParaRPr kumimoji="0" lang="vi-VN" sz="33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262398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xmlns="" id="{593A9877-BDC7-4EC8-8D91-33528F35CD22}"/>
              </a:ext>
            </a:extLst>
          </p:cNvPr>
          <p:cNvGrpSpPr/>
          <p:nvPr/>
        </p:nvGrpSpPr>
        <p:grpSpPr>
          <a:xfrm>
            <a:off x="5596442" y="1305598"/>
            <a:ext cx="6205032" cy="1971003"/>
            <a:chOff x="6719591" y="2584562"/>
            <a:chExt cx="5320690" cy="1345879"/>
          </a:xfrm>
        </p:grpSpPr>
        <p:sp>
          <p:nvSpPr>
            <p:cNvPr id="43" name="Rectangle: Rounded Corners 42">
              <a:extLst>
                <a:ext uri="{FF2B5EF4-FFF2-40B4-BE49-F238E27FC236}">
                  <a16:creationId xmlns:a16="http://schemas.microsoft.com/office/drawing/2014/main" xmlns="" id="{B3C498C3-0119-4DE5-9985-7EAA0EEAD485}"/>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TextBox 43">
              <a:extLst>
                <a:ext uri="{FF2B5EF4-FFF2-40B4-BE49-F238E27FC236}">
                  <a16:creationId xmlns:a16="http://schemas.microsoft.com/office/drawing/2014/main" xmlns="" id="{3A189344-8745-44E6-A21B-ED7DE56AD4D8}"/>
                </a:ext>
              </a:extLst>
            </p:cNvPr>
            <p:cNvSpPr txBox="1"/>
            <p:nvPr/>
          </p:nvSpPr>
          <p:spPr>
            <a:xfrm>
              <a:off x="6755911" y="2590272"/>
              <a:ext cx="52145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Các bộ phận của cơ quan thần kinh gồm: Não, tuỷ sống và các dây thần kinh.</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xmlns="" id="{73A6D703-7A68-48A3-5299-5CCFE60A7BB5}"/>
              </a:ext>
            </a:extLst>
          </p:cNvPr>
          <p:cNvGrpSpPr/>
          <p:nvPr/>
        </p:nvGrpSpPr>
        <p:grpSpPr>
          <a:xfrm>
            <a:off x="5597523" y="3952876"/>
            <a:ext cx="6378244" cy="1938993"/>
            <a:chOff x="6719591" y="2577072"/>
            <a:chExt cx="5320690" cy="1355037"/>
          </a:xfrm>
        </p:grpSpPr>
        <p:sp>
          <p:nvSpPr>
            <p:cNvPr id="9" name="Rectangle: Rounded Corners 8">
              <a:extLst>
                <a:ext uri="{FF2B5EF4-FFF2-40B4-BE49-F238E27FC236}">
                  <a16:creationId xmlns:a16="http://schemas.microsoft.com/office/drawing/2014/main" xmlns="" id="{37395C4D-95BC-F568-1831-0A59CF10C39B}"/>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xmlns="" id="{E5A7AE22-3AF7-9E9B-3F46-09D02D486748}"/>
                </a:ext>
              </a:extLst>
            </p:cNvPr>
            <p:cNvSpPr txBox="1"/>
            <p:nvPr/>
          </p:nvSpPr>
          <p:spPr>
            <a:xfrm>
              <a:off x="6855137" y="2577072"/>
              <a:ext cx="5055643" cy="13550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Não được bảo vệ bởi hộp sọ, tủy sống được bảo vệ bởi cột sống.</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grpSp>
    </p:spTree>
    <p:extLst>
      <p:ext uri="{BB962C8B-B14F-4D97-AF65-F5344CB8AC3E}">
        <p14:creationId xmlns:p14="http://schemas.microsoft.com/office/powerpoint/2010/main" val="279512506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900" decel="100000" fill="hold"/>
                                        <p:tgtEl>
                                          <p:spTgt spid="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F1C54D4-AF84-434D-9356-ED763850048B}"/>
              </a:ext>
            </a:extLst>
          </p:cNvPr>
          <p:cNvSpPr txBox="1"/>
          <p:nvPr/>
        </p:nvSpPr>
        <p:spPr>
          <a:xfrm>
            <a:off x="3733800" y="694181"/>
            <a:ext cx="7248525" cy="5016758"/>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4000" dirty="0">
                <a:solidFill>
                  <a:prstClr val="black"/>
                </a:solidFill>
                <a:latin typeface="Calibri" panose="020F0502020204030204"/>
              </a:rPr>
              <a:t>Từ não và tủy có các dây thần kinh tỏa đi khắp nơi cơ thể. Từ các cơ quan bên trong</a:t>
            </a:r>
            <a:r>
              <a:rPr lang="en-US" sz="4000" dirty="0">
                <a:solidFill>
                  <a:prstClr val="black"/>
                </a:solidFill>
                <a:latin typeface="Calibri" panose="020F0502020204030204"/>
              </a:rPr>
              <a:t> </a:t>
            </a:r>
            <a:r>
              <a:rPr lang="vi-VN" sz="4000" dirty="0">
                <a:solidFill>
                  <a:prstClr val="black"/>
                </a:solidFill>
                <a:latin typeface="Calibri" panose="020F0502020204030204"/>
              </a:rPr>
              <a:t>(tuần hoàn, hô hấp, bài tiết) và các cơ quan bên ngoài (mắt, mũi, tai, lưỡi, da...) của cơ thể lại có các dây thần kinh đi về tủy sống và não.</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4" name="Picture 3" descr="A picture containing text, lamp&#10;&#10;Description automatically generated">
            <a:extLst>
              <a:ext uri="{FF2B5EF4-FFF2-40B4-BE49-F238E27FC236}">
                <a16:creationId xmlns:a16="http://schemas.microsoft.com/office/drawing/2014/main" xmlns="" id="{1FD576C6-FD8A-4DE7-AB9E-7ECAE4610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23906"/>
            <a:ext cx="2762256" cy="2762256"/>
          </a:xfrm>
          <a:prstGeom prst="rect">
            <a:avLst/>
          </a:prstGeom>
        </p:spPr>
      </p:pic>
      <p:pic>
        <p:nvPicPr>
          <p:cNvPr id="3" name="Picture 2">
            <a:extLst>
              <a:ext uri="{FF2B5EF4-FFF2-40B4-BE49-F238E27FC236}">
                <a16:creationId xmlns:a16="http://schemas.microsoft.com/office/drawing/2014/main" xmlns="" id="{52AC0C33-D0FC-CC58-37F3-81766C405882}"/>
              </a:ext>
            </a:extLst>
          </p:cNvPr>
          <p:cNvPicPr>
            <a:picLocks noChangeAspect="1"/>
          </p:cNvPicPr>
          <p:nvPr/>
        </p:nvPicPr>
        <p:blipFill>
          <a:blip r:embed="rId4"/>
          <a:stretch>
            <a:fillRect/>
          </a:stretch>
        </p:blipFill>
        <p:spPr>
          <a:xfrm>
            <a:off x="1152525" y="1528762"/>
            <a:ext cx="2628900" cy="34269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6071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B14D609-7134-5F08-FB44-07A90679E7FE}"/>
              </a:ext>
            </a:extLst>
          </p:cNvPr>
          <p:cNvPicPr>
            <a:picLocks noChangeAspect="1"/>
          </p:cNvPicPr>
          <p:nvPr/>
        </p:nvPicPr>
        <p:blipFill>
          <a:blip r:embed="rId3"/>
          <a:stretch>
            <a:fillRect/>
          </a:stretch>
        </p:blipFill>
        <p:spPr>
          <a:xfrm>
            <a:off x="200025" y="1767731"/>
            <a:ext cx="11857569" cy="1489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668129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8268A53E-233D-4E2D-85F3-E5423E11EA94}"/>
              </a:ext>
            </a:extLst>
          </p:cNvPr>
          <p:cNvGrpSpPr/>
          <p:nvPr/>
        </p:nvGrpSpPr>
        <p:grpSpPr>
          <a:xfrm>
            <a:off x="72947" y="2548330"/>
            <a:ext cx="4299045" cy="977625"/>
            <a:chOff x="67351" y="71021"/>
            <a:chExt cx="11748827" cy="1387200"/>
          </a:xfrm>
        </p:grpSpPr>
        <p:grpSp>
          <p:nvGrpSpPr>
            <p:cNvPr id="26" name="Group 25">
              <a:extLst>
                <a:ext uri="{FF2B5EF4-FFF2-40B4-BE49-F238E27FC236}">
                  <a16:creationId xmlns:a16="http://schemas.microsoft.com/office/drawing/2014/main" xmlns="" id="{FB5840B7-AFA1-4324-89A2-D63B0B795363}"/>
                </a:ext>
              </a:extLst>
            </p:cNvPr>
            <p:cNvGrpSpPr/>
            <p:nvPr/>
          </p:nvGrpSpPr>
          <p:grpSpPr>
            <a:xfrm>
              <a:off x="466067" y="71021"/>
              <a:ext cx="11350111" cy="1387200"/>
              <a:chOff x="466067" y="71021"/>
              <a:chExt cx="11350111" cy="1387200"/>
            </a:xfrm>
          </p:grpSpPr>
          <p:sp>
            <p:nvSpPr>
              <p:cNvPr id="25" name="Google Shape;128;p2">
                <a:extLst>
                  <a:ext uri="{FF2B5EF4-FFF2-40B4-BE49-F238E27FC236}">
                    <a16:creationId xmlns:a16="http://schemas.microsoft.com/office/drawing/2014/main" xmlns="" id="{F6A579AC-0ECD-4DB4-A711-8ECD34BED6CC}"/>
                  </a:ext>
                </a:extLst>
              </p:cNvPr>
              <p:cNvSpPr/>
              <p:nvPr/>
            </p:nvSpPr>
            <p:spPr>
              <a:xfrm>
                <a:off x="466067" y="71021"/>
                <a:ext cx="11350111" cy="1387200"/>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bg1"/>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TextBox 23">
                <a:extLst>
                  <a:ext uri="{FF2B5EF4-FFF2-40B4-BE49-F238E27FC236}">
                    <a16:creationId xmlns:a16="http://schemas.microsoft.com/office/drawing/2014/main" xmlns="" id="{EF93A933-BC74-4434-8369-006D02284E50}"/>
                  </a:ext>
                </a:extLst>
              </p:cNvPr>
              <p:cNvSpPr txBox="1"/>
              <p:nvPr/>
            </p:nvSpPr>
            <p:spPr>
              <a:xfrm>
                <a:off x="810204" y="142621"/>
                <a:ext cx="10591799" cy="10044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Dựa vào sơ đồ dưới đây, hãy nói về chức năng của não.</a:t>
                </a:r>
              </a:p>
            </p:txBody>
          </p:sp>
        </p:grpSp>
        <p:pic>
          <p:nvPicPr>
            <p:cNvPr id="9218" name="Picture 2">
              <a:extLst>
                <a:ext uri="{FF2B5EF4-FFF2-40B4-BE49-F238E27FC236}">
                  <a16:creationId xmlns:a16="http://schemas.microsoft.com/office/drawing/2014/main" xmlns="" id="{222CF0EA-1B45-457D-A149-729F42FB5B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1" y="266087"/>
              <a:ext cx="635370" cy="63537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2D61BC43-4139-4729-848A-BE5DE2DA2659}"/>
              </a:ext>
            </a:extLst>
          </p:cNvPr>
          <p:cNvSpPr txBox="1"/>
          <p:nvPr/>
        </p:nvSpPr>
        <p:spPr>
          <a:xfrm>
            <a:off x="189192" y="349789"/>
            <a:ext cx="5248275" cy="1569660"/>
          </a:xfrm>
          <a:prstGeom prst="rect">
            <a:avLst/>
          </a:prstGeom>
          <a:solidFill>
            <a:srgbClr val="92D050"/>
          </a:solidFill>
          <a:ln>
            <a:no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noFill/>
                  <a:prstDash val="solid"/>
                </a:ln>
                <a:solidFill>
                  <a:prstClr val="white"/>
                </a:solidFill>
                <a:effectLst/>
                <a:uLnTx/>
                <a:uFillTx/>
                <a:latin typeface="Calibri" panose="020F0502020204030204" pitchFamily="34" charset="0"/>
                <a:ea typeface="+mn-ea"/>
                <a:cs typeface="Calibri" panose="020F0502020204030204" pitchFamily="34" charset="0"/>
              </a:rPr>
              <a:t>2. </a:t>
            </a:r>
            <a:r>
              <a:rPr kumimoji="0" lang="vi-VN" sz="4800" b="1" i="0" u="none" strike="noStrike" kern="1200" cap="none" spc="0" normalizeH="0" baseline="0" noProof="0" dirty="0">
                <a:ln w="22225">
                  <a:noFill/>
                  <a:prstDash val="solid"/>
                </a:ln>
                <a:solidFill>
                  <a:prstClr val="white"/>
                </a:solidFill>
                <a:effectLst/>
                <a:uLnTx/>
                <a:uFillTx/>
                <a:latin typeface="Calibri" panose="020F0502020204030204" pitchFamily="34" charset="0"/>
                <a:ea typeface="+mn-ea"/>
                <a:cs typeface="Calibri" panose="020F0502020204030204" pitchFamily="34" charset="0"/>
              </a:rPr>
              <a:t>Chức năng của cơ quan thần kinh</a:t>
            </a:r>
            <a:endParaRPr kumimoji="0" lang="en-US" sz="4800" b="1" i="0" u="none" strike="noStrike" kern="1200" cap="none" spc="0" normalizeH="0" baseline="0" noProof="0" dirty="0">
              <a:ln w="22225">
                <a:noFill/>
                <a:prstDash val="solid"/>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46074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959AB91F-9AAA-2932-C7E6-EFB3B6DBAA3A}"/>
              </a:ext>
            </a:extLst>
          </p:cNvPr>
          <p:cNvSpPr/>
          <p:nvPr/>
        </p:nvSpPr>
        <p:spPr>
          <a:xfrm>
            <a:off x="717550" y="450133"/>
            <a:ext cx="10756900" cy="742563"/>
          </a:xfrm>
          <a:custGeom>
            <a:avLst/>
            <a:gdLst>
              <a:gd name="connsiteX0" fmla="*/ 0 w 10756900"/>
              <a:gd name="connsiteY0" fmla="*/ 123763 h 742563"/>
              <a:gd name="connsiteX1" fmla="*/ 123763 w 10756900"/>
              <a:gd name="connsiteY1" fmla="*/ 0 h 742563"/>
              <a:gd name="connsiteX2" fmla="*/ 10633137 w 10756900"/>
              <a:gd name="connsiteY2" fmla="*/ 0 h 742563"/>
              <a:gd name="connsiteX3" fmla="*/ 10756900 w 10756900"/>
              <a:gd name="connsiteY3" fmla="*/ 123763 h 742563"/>
              <a:gd name="connsiteX4" fmla="*/ 10756900 w 10756900"/>
              <a:gd name="connsiteY4" fmla="*/ 618800 h 742563"/>
              <a:gd name="connsiteX5" fmla="*/ 10633137 w 10756900"/>
              <a:gd name="connsiteY5" fmla="*/ 742563 h 742563"/>
              <a:gd name="connsiteX6" fmla="*/ 123763 w 10756900"/>
              <a:gd name="connsiteY6" fmla="*/ 742563 h 742563"/>
              <a:gd name="connsiteX7" fmla="*/ 0 w 10756900"/>
              <a:gd name="connsiteY7" fmla="*/ 618800 h 742563"/>
              <a:gd name="connsiteX8" fmla="*/ 0 w 10756900"/>
              <a:gd name="connsiteY8" fmla="*/ 123763 h 74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6900" h="742563" fill="none" extrusionOk="0">
                <a:moveTo>
                  <a:pt x="0" y="123763"/>
                </a:moveTo>
                <a:cubicBezTo>
                  <a:pt x="307" y="63719"/>
                  <a:pt x="61234" y="9772"/>
                  <a:pt x="123763" y="0"/>
                </a:cubicBezTo>
                <a:cubicBezTo>
                  <a:pt x="3772186" y="72427"/>
                  <a:pt x="6971773" y="61419"/>
                  <a:pt x="10633137" y="0"/>
                </a:cubicBezTo>
                <a:cubicBezTo>
                  <a:pt x="10701007" y="-3319"/>
                  <a:pt x="10750781" y="53560"/>
                  <a:pt x="10756900" y="123763"/>
                </a:cubicBezTo>
                <a:cubicBezTo>
                  <a:pt x="10764463" y="199142"/>
                  <a:pt x="10756968" y="500407"/>
                  <a:pt x="10756900" y="618800"/>
                </a:cubicBezTo>
                <a:cubicBezTo>
                  <a:pt x="10759276" y="675093"/>
                  <a:pt x="10696347" y="736799"/>
                  <a:pt x="10633137" y="742563"/>
                </a:cubicBezTo>
                <a:cubicBezTo>
                  <a:pt x="8861846" y="772390"/>
                  <a:pt x="2406717" y="663257"/>
                  <a:pt x="123763" y="742563"/>
                </a:cubicBezTo>
                <a:cubicBezTo>
                  <a:pt x="64788" y="741503"/>
                  <a:pt x="-2834" y="687712"/>
                  <a:pt x="0" y="618800"/>
                </a:cubicBezTo>
                <a:cubicBezTo>
                  <a:pt x="24686" y="541413"/>
                  <a:pt x="-26897" y="249764"/>
                  <a:pt x="0" y="123763"/>
                </a:cubicBezTo>
                <a:close/>
              </a:path>
              <a:path w="10756900" h="742563" stroke="0" extrusionOk="0">
                <a:moveTo>
                  <a:pt x="0" y="123763"/>
                </a:moveTo>
                <a:cubicBezTo>
                  <a:pt x="8241" y="57657"/>
                  <a:pt x="60806" y="11240"/>
                  <a:pt x="123763" y="0"/>
                </a:cubicBezTo>
                <a:cubicBezTo>
                  <a:pt x="3276411" y="123000"/>
                  <a:pt x="6118228" y="-96860"/>
                  <a:pt x="10633137" y="0"/>
                </a:cubicBezTo>
                <a:cubicBezTo>
                  <a:pt x="10694808" y="-5092"/>
                  <a:pt x="10757846" y="53504"/>
                  <a:pt x="10756900" y="123763"/>
                </a:cubicBezTo>
                <a:cubicBezTo>
                  <a:pt x="10787860" y="191654"/>
                  <a:pt x="10765746" y="510821"/>
                  <a:pt x="10756900" y="618800"/>
                </a:cubicBezTo>
                <a:cubicBezTo>
                  <a:pt x="10745312" y="691350"/>
                  <a:pt x="10697930" y="741981"/>
                  <a:pt x="10633137" y="742563"/>
                </a:cubicBezTo>
                <a:cubicBezTo>
                  <a:pt x="7710494" y="581856"/>
                  <a:pt x="3321941" y="782230"/>
                  <a:pt x="123763" y="742563"/>
                </a:cubicBezTo>
                <a:cubicBezTo>
                  <a:pt x="42332" y="739921"/>
                  <a:pt x="-8433" y="683331"/>
                  <a:pt x="0" y="618800"/>
                </a:cubicBezTo>
                <a:cubicBezTo>
                  <a:pt x="32389" y="508047"/>
                  <a:pt x="13422" y="338181"/>
                  <a:pt x="0" y="123763"/>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FF0000"/>
                </a:solidFill>
              </a:rPr>
              <a:t>Nhóm 1: Não và tủy sống có vai trò gì?</a:t>
            </a:r>
            <a:endParaRPr lang="en-US" sz="3600" b="1" dirty="0">
              <a:solidFill>
                <a:srgbClr val="FF0000"/>
              </a:solidFill>
            </a:endParaRPr>
          </a:p>
        </p:txBody>
      </p:sp>
      <p:sp>
        <p:nvSpPr>
          <p:cNvPr id="4" name="Rectangle: Rounded Corners 3">
            <a:extLst>
              <a:ext uri="{FF2B5EF4-FFF2-40B4-BE49-F238E27FC236}">
                <a16:creationId xmlns:a16="http://schemas.microsoft.com/office/drawing/2014/main" xmlns="" id="{044070A0-F4F1-FFAD-7824-3EB2C3CADBCD}"/>
              </a:ext>
            </a:extLst>
          </p:cNvPr>
          <p:cNvSpPr/>
          <p:nvPr/>
        </p:nvSpPr>
        <p:spPr>
          <a:xfrm>
            <a:off x="2932042" y="1245264"/>
            <a:ext cx="9024731" cy="1120250"/>
          </a:xfrm>
          <a:custGeom>
            <a:avLst/>
            <a:gdLst>
              <a:gd name="connsiteX0" fmla="*/ 0 w 9024731"/>
              <a:gd name="connsiteY0" fmla="*/ 186712 h 1120250"/>
              <a:gd name="connsiteX1" fmla="*/ 186712 w 9024731"/>
              <a:gd name="connsiteY1" fmla="*/ 0 h 1120250"/>
              <a:gd name="connsiteX2" fmla="*/ 8838019 w 9024731"/>
              <a:gd name="connsiteY2" fmla="*/ 0 h 1120250"/>
              <a:gd name="connsiteX3" fmla="*/ 9024731 w 9024731"/>
              <a:gd name="connsiteY3" fmla="*/ 186712 h 1120250"/>
              <a:gd name="connsiteX4" fmla="*/ 9024731 w 9024731"/>
              <a:gd name="connsiteY4" fmla="*/ 933538 h 1120250"/>
              <a:gd name="connsiteX5" fmla="*/ 8838019 w 9024731"/>
              <a:gd name="connsiteY5" fmla="*/ 1120250 h 1120250"/>
              <a:gd name="connsiteX6" fmla="*/ 186712 w 9024731"/>
              <a:gd name="connsiteY6" fmla="*/ 1120250 h 1120250"/>
              <a:gd name="connsiteX7" fmla="*/ 0 w 9024731"/>
              <a:gd name="connsiteY7" fmla="*/ 933538 h 1120250"/>
              <a:gd name="connsiteX8" fmla="*/ 0 w 9024731"/>
              <a:gd name="connsiteY8" fmla="*/ 186712 h 11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731" h="1120250" fill="none" extrusionOk="0">
                <a:moveTo>
                  <a:pt x="0" y="186712"/>
                </a:moveTo>
                <a:cubicBezTo>
                  <a:pt x="334" y="92639"/>
                  <a:pt x="92859" y="15549"/>
                  <a:pt x="186712" y="0"/>
                </a:cubicBezTo>
                <a:cubicBezTo>
                  <a:pt x="1840485" y="72427"/>
                  <a:pt x="4513311" y="61419"/>
                  <a:pt x="8838019" y="0"/>
                </a:cubicBezTo>
                <a:cubicBezTo>
                  <a:pt x="8939872" y="-8710"/>
                  <a:pt x="9017268" y="81337"/>
                  <a:pt x="9024731" y="186712"/>
                </a:cubicBezTo>
                <a:cubicBezTo>
                  <a:pt x="9073827" y="456313"/>
                  <a:pt x="9004774" y="574530"/>
                  <a:pt x="9024731" y="933538"/>
                </a:cubicBezTo>
                <a:cubicBezTo>
                  <a:pt x="9027466" y="1022774"/>
                  <a:pt x="8937415" y="1116077"/>
                  <a:pt x="8838019" y="1120250"/>
                </a:cubicBezTo>
                <a:cubicBezTo>
                  <a:pt x="5950294" y="1150077"/>
                  <a:pt x="2441023" y="1040944"/>
                  <a:pt x="186712" y="1120250"/>
                </a:cubicBezTo>
                <a:cubicBezTo>
                  <a:pt x="88114" y="1119739"/>
                  <a:pt x="-17372" y="1040091"/>
                  <a:pt x="0" y="933538"/>
                </a:cubicBezTo>
                <a:cubicBezTo>
                  <a:pt x="18077" y="560318"/>
                  <a:pt x="2345" y="406611"/>
                  <a:pt x="0" y="186712"/>
                </a:cubicBezTo>
                <a:close/>
              </a:path>
              <a:path w="9024731" h="1120250" stroke="0" extrusionOk="0">
                <a:moveTo>
                  <a:pt x="0" y="186712"/>
                </a:moveTo>
                <a:cubicBezTo>
                  <a:pt x="12969" y="87129"/>
                  <a:pt x="85337" y="3632"/>
                  <a:pt x="186712" y="0"/>
                </a:cubicBezTo>
                <a:cubicBezTo>
                  <a:pt x="2178320" y="123000"/>
                  <a:pt x="5134710" y="-96860"/>
                  <a:pt x="8838019" y="0"/>
                </a:cubicBezTo>
                <a:cubicBezTo>
                  <a:pt x="8935503" y="-4294"/>
                  <a:pt x="9031461" y="70025"/>
                  <a:pt x="9024731" y="186712"/>
                </a:cubicBezTo>
                <a:cubicBezTo>
                  <a:pt x="9022623" y="403728"/>
                  <a:pt x="9030651" y="779390"/>
                  <a:pt x="9024731" y="933538"/>
                </a:cubicBezTo>
                <a:cubicBezTo>
                  <a:pt x="9009359" y="1042225"/>
                  <a:pt x="8928676" y="1118211"/>
                  <a:pt x="8838019" y="1120250"/>
                </a:cubicBezTo>
                <a:cubicBezTo>
                  <a:pt x="6439113" y="959543"/>
                  <a:pt x="4406322" y="1159917"/>
                  <a:pt x="186712" y="1120250"/>
                </a:cubicBezTo>
                <a:cubicBezTo>
                  <a:pt x="76783" y="1118874"/>
                  <a:pt x="-8644" y="1032740"/>
                  <a:pt x="0" y="933538"/>
                </a:cubicBezTo>
                <a:cubicBezTo>
                  <a:pt x="-38520" y="765276"/>
                  <a:pt x="-27976" y="480593"/>
                  <a:pt x="0" y="186712"/>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FF0000"/>
                </a:solidFill>
              </a:rPr>
              <a:t>Nhóm 2: Nêu vai trò của các dây thần kinh và các giác quan?</a:t>
            </a:r>
            <a:endParaRPr lang="en-US" sz="3600" b="1" dirty="0">
              <a:solidFill>
                <a:srgbClr val="FF0000"/>
              </a:solidFill>
            </a:endParaRPr>
          </a:p>
        </p:txBody>
      </p:sp>
      <p:sp>
        <p:nvSpPr>
          <p:cNvPr id="5" name="Rectangle: Rounded Corners 4">
            <a:extLst>
              <a:ext uri="{FF2B5EF4-FFF2-40B4-BE49-F238E27FC236}">
                <a16:creationId xmlns:a16="http://schemas.microsoft.com/office/drawing/2014/main" xmlns="" id="{1C3DF7A8-9C14-A739-0A46-EEFF87EDF8BE}"/>
              </a:ext>
            </a:extLst>
          </p:cNvPr>
          <p:cNvSpPr/>
          <p:nvPr/>
        </p:nvSpPr>
        <p:spPr>
          <a:xfrm>
            <a:off x="4144617" y="2464904"/>
            <a:ext cx="8249479" cy="1600200"/>
          </a:xfrm>
          <a:custGeom>
            <a:avLst/>
            <a:gdLst>
              <a:gd name="connsiteX0" fmla="*/ 0 w 8249479"/>
              <a:gd name="connsiteY0" fmla="*/ 266705 h 1600200"/>
              <a:gd name="connsiteX1" fmla="*/ 266705 w 8249479"/>
              <a:gd name="connsiteY1" fmla="*/ 0 h 1600200"/>
              <a:gd name="connsiteX2" fmla="*/ 7982774 w 8249479"/>
              <a:gd name="connsiteY2" fmla="*/ 0 h 1600200"/>
              <a:gd name="connsiteX3" fmla="*/ 8249479 w 8249479"/>
              <a:gd name="connsiteY3" fmla="*/ 266705 h 1600200"/>
              <a:gd name="connsiteX4" fmla="*/ 8249479 w 8249479"/>
              <a:gd name="connsiteY4" fmla="*/ 1333495 h 1600200"/>
              <a:gd name="connsiteX5" fmla="*/ 7982774 w 8249479"/>
              <a:gd name="connsiteY5" fmla="*/ 1600200 h 1600200"/>
              <a:gd name="connsiteX6" fmla="*/ 266705 w 8249479"/>
              <a:gd name="connsiteY6" fmla="*/ 1600200 h 1600200"/>
              <a:gd name="connsiteX7" fmla="*/ 0 w 8249479"/>
              <a:gd name="connsiteY7" fmla="*/ 1333495 h 1600200"/>
              <a:gd name="connsiteX8" fmla="*/ 0 w 8249479"/>
              <a:gd name="connsiteY8" fmla="*/ 266705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9479" h="1600200" fill="none" extrusionOk="0">
                <a:moveTo>
                  <a:pt x="0" y="266705"/>
                </a:moveTo>
                <a:cubicBezTo>
                  <a:pt x="519" y="133454"/>
                  <a:pt x="126672" y="12192"/>
                  <a:pt x="266705" y="0"/>
                </a:cubicBezTo>
                <a:cubicBezTo>
                  <a:pt x="1170140" y="72427"/>
                  <a:pt x="4959523" y="61419"/>
                  <a:pt x="7982774" y="0"/>
                </a:cubicBezTo>
                <a:cubicBezTo>
                  <a:pt x="8126024" y="-27857"/>
                  <a:pt x="8242122" y="117183"/>
                  <a:pt x="8249479" y="266705"/>
                </a:cubicBezTo>
                <a:cubicBezTo>
                  <a:pt x="8163418" y="484066"/>
                  <a:pt x="8250721" y="1076111"/>
                  <a:pt x="8249479" y="1333495"/>
                </a:cubicBezTo>
                <a:cubicBezTo>
                  <a:pt x="8253399" y="1460897"/>
                  <a:pt x="8115373" y="1583723"/>
                  <a:pt x="7982774" y="1600200"/>
                </a:cubicBezTo>
                <a:cubicBezTo>
                  <a:pt x="4366191" y="1630027"/>
                  <a:pt x="4115217" y="1520894"/>
                  <a:pt x="266705" y="1600200"/>
                </a:cubicBezTo>
                <a:cubicBezTo>
                  <a:pt x="144278" y="1597389"/>
                  <a:pt x="-8309" y="1482435"/>
                  <a:pt x="0" y="1333495"/>
                </a:cubicBezTo>
                <a:cubicBezTo>
                  <a:pt x="87140" y="891300"/>
                  <a:pt x="-95009" y="400851"/>
                  <a:pt x="0" y="266705"/>
                </a:cubicBezTo>
                <a:close/>
              </a:path>
              <a:path w="8249479" h="1600200" stroke="0" extrusionOk="0">
                <a:moveTo>
                  <a:pt x="0" y="266705"/>
                </a:moveTo>
                <a:cubicBezTo>
                  <a:pt x="6229" y="121106"/>
                  <a:pt x="130948" y="24043"/>
                  <a:pt x="266705" y="0"/>
                </a:cubicBezTo>
                <a:cubicBezTo>
                  <a:pt x="2819312" y="123000"/>
                  <a:pt x="5571758" y="-96860"/>
                  <a:pt x="7982774" y="0"/>
                </a:cubicBezTo>
                <a:cubicBezTo>
                  <a:pt x="8123327" y="-5140"/>
                  <a:pt x="8260934" y="96314"/>
                  <a:pt x="8249479" y="266705"/>
                </a:cubicBezTo>
                <a:cubicBezTo>
                  <a:pt x="8326449" y="463046"/>
                  <a:pt x="8233007" y="1202530"/>
                  <a:pt x="8249479" y="1333495"/>
                </a:cubicBezTo>
                <a:cubicBezTo>
                  <a:pt x="8232598" y="1486908"/>
                  <a:pt x="8109811" y="1596884"/>
                  <a:pt x="7982774" y="1600200"/>
                </a:cubicBezTo>
                <a:cubicBezTo>
                  <a:pt x="6153174" y="1439493"/>
                  <a:pt x="2709650" y="1639867"/>
                  <a:pt x="266705" y="1600200"/>
                </a:cubicBezTo>
                <a:cubicBezTo>
                  <a:pt x="90727" y="1594407"/>
                  <a:pt x="-11745" y="1475471"/>
                  <a:pt x="0" y="1333495"/>
                </a:cubicBezTo>
                <a:cubicBezTo>
                  <a:pt x="-15615" y="915306"/>
                  <a:pt x="-50947" y="765319"/>
                  <a:pt x="0" y="266705"/>
                </a:cubicBezTo>
                <a:close/>
              </a:path>
            </a:pathLst>
          </a:custGeom>
          <a:solidFill>
            <a:srgbClr val="FFFFFF">
              <a:alpha val="92941"/>
            </a:srgbClr>
          </a:solidFill>
          <a:ln w="28575">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FF0000"/>
                </a:solidFill>
              </a:rPr>
              <a:t>Nhóm 3: Điều gì sẽ xảy ra nếu não hoặc tủy sống, các dây thần kinh hay một trong các giác quan bị hỏng?</a:t>
            </a:r>
            <a:endParaRPr lang="en-US" sz="3600" b="1" dirty="0">
              <a:solidFill>
                <a:srgbClr val="FF0000"/>
              </a:solidFill>
            </a:endParaRPr>
          </a:p>
        </p:txBody>
      </p:sp>
    </p:spTree>
    <p:extLst>
      <p:ext uri="{BB962C8B-B14F-4D97-AF65-F5344CB8AC3E}">
        <p14:creationId xmlns:p14="http://schemas.microsoft.com/office/powerpoint/2010/main" val="12068938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712</Words>
  <Application>Microsoft Office PowerPoint</Application>
  <PresentationFormat>Custom</PresentationFormat>
  <Paragraphs>50</Paragraphs>
  <Slides>21</Slides>
  <Notes>9</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28</cp:revision>
  <dcterms:created xsi:type="dcterms:W3CDTF">2023-02-19T01:32:36Z</dcterms:created>
  <dcterms:modified xsi:type="dcterms:W3CDTF">2025-03-05T02:17:09Z</dcterms:modified>
</cp:coreProperties>
</file>