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4" r:id="rId2"/>
    <p:sldId id="474" r:id="rId3"/>
    <p:sldId id="488" r:id="rId4"/>
    <p:sldId id="478" r:id="rId5"/>
    <p:sldId id="484" r:id="rId6"/>
    <p:sldId id="486" r:id="rId7"/>
    <p:sldId id="487" r:id="rId8"/>
    <p:sldId id="483" r:id="rId9"/>
    <p:sldId id="482" r:id="rId10"/>
    <p:sldId id="479" r:id="rId11"/>
    <p:sldId id="475" r:id="rId12"/>
    <p:sldId id="480" r:id="rId13"/>
    <p:sldId id="48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7179" autoAdjust="0"/>
  </p:normalViewPr>
  <p:slideViewPr>
    <p:cSldViewPr>
      <p:cViewPr varScale="1">
        <p:scale>
          <a:sx n="55" d="100"/>
          <a:sy n="55" d="100"/>
        </p:scale>
        <p:origin x="-504" y="-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=""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=""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5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B5F14A7E-94AB-8EAB-F405-8C94E9675124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847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9">
            <a:extLst>
              <a:ext uri="{FF2B5EF4-FFF2-40B4-BE49-F238E27FC236}">
                <a16:creationId xmlns="" xmlns:a16="http://schemas.microsoft.com/office/drawing/2014/main" id="{B42BA647-21D0-E190-68DB-B21ECB165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2" y="685800"/>
            <a:ext cx="6248461" cy="4339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119" y="6051530"/>
            <a:ext cx="5758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HS TỰ LÀM BIỂN BÁO CHỈ DẪN 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 MỘT CHIỀU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4717" r="7663" b="11132"/>
          <a:stretch/>
        </p:blipFill>
        <p:spPr>
          <a:xfrm>
            <a:off x="8976519" y="151061"/>
            <a:ext cx="5952226" cy="58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4">
            <a:extLst>
              <a:ext uri="{FF2B5EF4-FFF2-40B4-BE49-F238E27FC236}">
                <a16:creationId xmlns="" xmlns:a16="http://schemas.microsoft.com/office/drawing/2014/main" id="{5FE71826-2E2B-4845-BB36-E181A8D97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="" xmlns:a16="http://schemas.microsoft.com/office/drawing/2014/main" id="{523A011F-1B62-9F7B-D5CA-DED219A2C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19" y="6248400"/>
            <a:ext cx="1440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 TRƯỚC BÀI : LÀM BIỂN BÁO ĐƯỜNG CẤM 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 BỊ : GIẤY MÀU, GIẤY A4 MÀU TRẮNG, KÉO , BĂNG DÍNH 2 MẶT, COM PA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80164B67-5274-D9F8-D3DF-2DC3063C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=""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719" y="1752600"/>
            <a:ext cx="10898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</a:rPr>
              <a:t>BÀI 8. LÀM BIỂN BÁO GIAO </a:t>
            </a:r>
            <a:r>
              <a:rPr lang="en-US" sz="4000" dirty="0" smtClean="0">
                <a:solidFill>
                  <a:srgbClr val="3333FF"/>
                </a:solidFill>
              </a:rPr>
              <a:t>THÔNG ( TIẾT 2)</a:t>
            </a:r>
            <a:endParaRPr lang="en-US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184D749-AD54-CDF4-FAD5-231B409C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4" r="2882"/>
          <a:stretch/>
        </p:blipFill>
        <p:spPr>
          <a:xfrm>
            <a:off x="8595519" y="17253"/>
            <a:ext cx="7535781" cy="6558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719" y="304800"/>
            <a:ext cx="6122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1.Xác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719" y="7543800"/>
            <a:ext cx="6827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902" r="22221" b="26666"/>
          <a:stretch/>
        </p:blipFill>
        <p:spPr bwMode="auto">
          <a:xfrm>
            <a:off x="1356519" y="1828800"/>
            <a:ext cx="1887350" cy="54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09319" y="161092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endParaRPr lang="en-US" sz="3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94" y="914400"/>
            <a:ext cx="137636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phận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chính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26666"/>
          <a:stretch/>
        </p:blipFill>
        <p:spPr bwMode="auto">
          <a:xfrm>
            <a:off x="3007076" y="2659956"/>
            <a:ext cx="2004002" cy="58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902" r="22221" b="26666"/>
          <a:stretch/>
        </p:blipFill>
        <p:spPr bwMode="auto">
          <a:xfrm>
            <a:off x="10957718" y="2998100"/>
            <a:ext cx="1887350" cy="54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358640" y="3870960"/>
            <a:ext cx="7154554" cy="1448944"/>
            <a:chOff x="4379416" y="4542664"/>
            <a:chExt cx="6730703" cy="1448944"/>
          </a:xfrm>
        </p:grpSpPr>
        <p:sp>
          <p:nvSpPr>
            <p:cNvPr id="20" name="Rectangle 19"/>
            <p:cNvSpPr/>
            <p:nvPr/>
          </p:nvSpPr>
          <p:spPr>
            <a:xfrm>
              <a:off x="6645117" y="5314500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Biển báo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128919" y="4572000"/>
              <a:ext cx="1981200" cy="108105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H="1" flipV="1">
              <a:off x="4379416" y="4542664"/>
              <a:ext cx="2250620" cy="11103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099718" y="5537934"/>
            <a:ext cx="7772401" cy="677108"/>
            <a:chOff x="4099719" y="6209638"/>
            <a:chExt cx="7311948" cy="677108"/>
          </a:xfrm>
        </p:grpSpPr>
        <p:sp>
          <p:nvSpPr>
            <p:cNvPr id="21" name="Rectangle 20"/>
            <p:cNvSpPr/>
            <p:nvPr/>
          </p:nvSpPr>
          <p:spPr>
            <a:xfrm>
              <a:off x="6645117" y="6209638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Cột</a:t>
              </a: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>
              <a:off x="9128918" y="6553200"/>
              <a:ext cx="22827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4099719" y="6553200"/>
              <a:ext cx="253031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709317" y="6567296"/>
            <a:ext cx="6965873" cy="914400"/>
            <a:chOff x="4709319" y="7239000"/>
            <a:chExt cx="6553200" cy="914400"/>
          </a:xfrm>
        </p:grpSpPr>
        <p:sp>
          <p:nvSpPr>
            <p:cNvPr id="22" name="Rectangle 21"/>
            <p:cNvSpPr/>
            <p:nvPr/>
          </p:nvSpPr>
          <p:spPr>
            <a:xfrm>
              <a:off x="6630036" y="7239000"/>
              <a:ext cx="2483802" cy="6771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Đế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9128918" y="7543800"/>
              <a:ext cx="2133601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709319" y="7543800"/>
              <a:ext cx="1920716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04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0BA19BB3-91E5-9A46-B3FD-B0BAD0FB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7719" y="1752600"/>
            <a:ext cx="12080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3333FF"/>
                </a:solidFill>
              </a:rPr>
              <a:t>Dựa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vào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sản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phẩm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mẫu</a:t>
            </a:r>
            <a:r>
              <a:rPr lang="en-US" sz="4000" dirty="0" smtClean="0">
                <a:solidFill>
                  <a:srgbClr val="3333FF"/>
                </a:solidFill>
              </a:rPr>
              <a:t>, </a:t>
            </a:r>
            <a:r>
              <a:rPr lang="en-US" sz="4000" dirty="0" err="1" smtClean="0">
                <a:solidFill>
                  <a:srgbClr val="3333FF"/>
                </a:solidFill>
              </a:rPr>
              <a:t>chuẩn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bị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vật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liệu</a:t>
            </a:r>
            <a:r>
              <a:rPr lang="en-US" sz="4000" dirty="0" smtClean="0">
                <a:solidFill>
                  <a:srgbClr val="3333FF"/>
                </a:solidFill>
              </a:rPr>
              <a:t>, </a:t>
            </a:r>
            <a:r>
              <a:rPr lang="en-US" sz="4000" dirty="0" err="1" smtClean="0">
                <a:solidFill>
                  <a:srgbClr val="3333FF"/>
                </a:solidFill>
              </a:rPr>
              <a:t>dụng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cụ</a:t>
            </a:r>
            <a:r>
              <a:rPr lang="en-US" sz="4000" dirty="0" smtClean="0">
                <a:solidFill>
                  <a:srgbClr val="3333FF"/>
                </a:solidFill>
              </a:rPr>
              <a:t>. </a:t>
            </a:r>
          </a:p>
          <a:p>
            <a:r>
              <a:rPr lang="en-US" sz="4000" dirty="0" err="1" smtClean="0">
                <a:solidFill>
                  <a:srgbClr val="3333FF"/>
                </a:solidFill>
              </a:rPr>
              <a:t>Nêu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tác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dụng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của</a:t>
            </a:r>
            <a:r>
              <a:rPr lang="en-US" sz="4000" dirty="0" smtClean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vật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liệu</a:t>
            </a:r>
            <a:r>
              <a:rPr lang="en-US" sz="4000" dirty="0">
                <a:solidFill>
                  <a:srgbClr val="3333FF"/>
                </a:solidFill>
              </a:rPr>
              <a:t>, </a:t>
            </a:r>
            <a:r>
              <a:rPr lang="en-US" sz="4000" dirty="0" err="1">
                <a:solidFill>
                  <a:srgbClr val="3333FF"/>
                </a:solidFill>
              </a:rPr>
              <a:t>dụng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cụ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</a:rPr>
              <a:t>đó</a:t>
            </a:r>
            <a:endParaRPr lang="en-US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3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2673" r="5639" b="9590"/>
          <a:stretch/>
        </p:blipFill>
        <p:spPr>
          <a:xfrm>
            <a:off x="9989388" y="396815"/>
            <a:ext cx="5900469" cy="8022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77" y="373811"/>
            <a:ext cx="9710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LÀM BIỂN BÁO CHỈ DẪN ĐƯỜNG MỘT CHIỀU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02" y="2667000"/>
            <a:ext cx="6226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 DẪN LÀM BIỂN BÁO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 ĐƯỜNG MỘT CHIỀU</a:t>
            </a:r>
          </a:p>
        </p:txBody>
      </p:sp>
    </p:spTree>
    <p:extLst>
      <p:ext uri="{BB962C8B-B14F-4D97-AF65-F5344CB8AC3E}">
        <p14:creationId xmlns:p14="http://schemas.microsoft.com/office/powerpoint/2010/main" val="30803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4529" r="8314" b="34151"/>
          <a:stretch/>
        </p:blipFill>
        <p:spPr>
          <a:xfrm>
            <a:off x="9661585" y="465825"/>
            <a:ext cx="5831457" cy="5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10584</TotalTime>
  <Words>174</Words>
  <Application>Microsoft Office PowerPoint</Application>
  <PresentationFormat>Custom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Techsi.vn</cp:lastModifiedBy>
  <cp:revision>1155</cp:revision>
  <dcterms:created xsi:type="dcterms:W3CDTF">2008-09-09T22:52:10Z</dcterms:created>
  <dcterms:modified xsi:type="dcterms:W3CDTF">2025-02-26T07:44:53Z</dcterms:modified>
  <cp:category>9Slide.vn</cp:category>
</cp:coreProperties>
</file>