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glb" ContentType="model/gltf.binary"/>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0" r:id="rId3"/>
    <p:sldMasterId id="2147483692" r:id="rId4"/>
  </p:sldMasterIdLst>
  <p:notesMasterIdLst>
    <p:notesMasterId r:id="rId28"/>
  </p:notesMasterIdLst>
  <p:sldIdLst>
    <p:sldId id="375" r:id="rId5"/>
    <p:sldId id="8567" r:id="rId6"/>
    <p:sldId id="3947" r:id="rId7"/>
    <p:sldId id="304" r:id="rId8"/>
    <p:sldId id="302" r:id="rId9"/>
    <p:sldId id="3948" r:id="rId10"/>
    <p:sldId id="3949" r:id="rId11"/>
    <p:sldId id="257" r:id="rId12"/>
    <p:sldId id="2007577508" r:id="rId13"/>
    <p:sldId id="2007577494" r:id="rId14"/>
    <p:sldId id="2007577495" r:id="rId15"/>
    <p:sldId id="8563" r:id="rId16"/>
    <p:sldId id="2007577498" r:id="rId17"/>
    <p:sldId id="2007577501" r:id="rId18"/>
    <p:sldId id="8561" r:id="rId19"/>
    <p:sldId id="2007577506" r:id="rId20"/>
    <p:sldId id="2007577505" r:id="rId21"/>
    <p:sldId id="292" r:id="rId22"/>
    <p:sldId id="8565" r:id="rId23"/>
    <p:sldId id="2007577511" r:id="rId24"/>
    <p:sldId id="2007577512" r:id="rId25"/>
    <p:sldId id="296"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9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0F6DA-BA42-45A9-8DE7-1F33BEDD85D3}" type="datetimeFigureOut">
              <a:rPr lang="en-US" smtClean="0"/>
              <a:t>05/03/2025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F049B-4730-49A2-8A00-4C641AA7887A}" type="slidenum">
              <a:rPr lang="en-US" smtClean="0"/>
              <a:t>‹#›</a:t>
            </a:fld>
            <a:endParaRPr lang="en-US"/>
          </a:p>
        </p:txBody>
      </p:sp>
    </p:spTree>
    <p:extLst>
      <p:ext uri="{BB962C8B-B14F-4D97-AF65-F5344CB8AC3E}">
        <p14:creationId xmlns:p14="http://schemas.microsoft.com/office/powerpoint/2010/main" val="85763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1152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147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7297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602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9075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8146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1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6962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70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Bấm vào dấu mũi tên để quá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43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Bấm vào dấu mũi tên để quá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5408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Bấm vào dấu mũi tên để quá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30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Bấm vào dấu mũi tên để quá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9204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Bấm vào dấu mũi tên để quá slide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3718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1896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0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558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291159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1151432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1435343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1"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683" rtl="0" eaLnBrk="1" fontAlgn="base" latinLnBrk="0" hangingPunct="1">
              <a:lnSpc>
                <a:spcPct val="100000"/>
              </a:lnSpc>
              <a:spcBef>
                <a:spcPct val="0"/>
              </a:spcBef>
              <a:spcAft>
                <a:spcPct val="0"/>
              </a:spcAft>
              <a:buClrTx/>
              <a:buSzTx/>
              <a:buFontTx/>
              <a:buNone/>
              <a:tabLst/>
              <a:defRPr/>
            </a:pPr>
            <a:endParaRPr kumimoji="0" lang="zh-CN" altLang="en-US" sz="1706"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754766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22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5" name="Footer Placeholder 4">
            <a:extLst>
              <a:ext uri="{FF2B5EF4-FFF2-40B4-BE49-F238E27FC236}">
                <a16:creationId xmlns=""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99184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5" name="Footer Placeholder 4">
            <a:extLst>
              <a:ext uri="{FF2B5EF4-FFF2-40B4-BE49-F238E27FC236}">
                <a16:creationId xmlns=""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059988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5" name="Footer Placeholder 4">
            <a:extLst>
              <a:ext uri="{FF2B5EF4-FFF2-40B4-BE49-F238E27FC236}">
                <a16:creationId xmlns=""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861076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6" name="Footer Placeholder 5">
            <a:extLst>
              <a:ext uri="{FF2B5EF4-FFF2-40B4-BE49-F238E27FC236}">
                <a16:creationId xmlns=""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0706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8" name="Footer Placeholder 7">
            <a:extLst>
              <a:ext uri="{FF2B5EF4-FFF2-40B4-BE49-F238E27FC236}">
                <a16:creationId xmlns=""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444851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4" name="Footer Placeholder 3">
            <a:extLst>
              <a:ext uri="{FF2B5EF4-FFF2-40B4-BE49-F238E27FC236}">
                <a16:creationId xmlns=""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63227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2411634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3" name="Footer Placeholder 2">
            <a:extLst>
              <a:ext uri="{FF2B5EF4-FFF2-40B4-BE49-F238E27FC236}">
                <a16:creationId xmlns=""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521647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6" name="Footer Placeholder 5">
            <a:extLst>
              <a:ext uri="{FF2B5EF4-FFF2-40B4-BE49-F238E27FC236}">
                <a16:creationId xmlns=""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530191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6" name="Footer Placeholder 5">
            <a:extLst>
              <a:ext uri="{FF2B5EF4-FFF2-40B4-BE49-F238E27FC236}">
                <a16:creationId xmlns=""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20233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5" name="Footer Placeholder 4">
            <a:extLst>
              <a:ext uri="{FF2B5EF4-FFF2-40B4-BE49-F238E27FC236}">
                <a16:creationId xmlns=""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008459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05/03/2025</a:t>
            </a:fld>
            <a:endParaRPr lang="vi-VN"/>
          </a:p>
        </p:txBody>
      </p:sp>
      <p:sp>
        <p:nvSpPr>
          <p:cNvPr id="5" name="Footer Placeholder 4">
            <a:extLst>
              <a:ext uri="{FF2B5EF4-FFF2-40B4-BE49-F238E27FC236}">
                <a16:creationId xmlns=""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913590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5" name="页脚占位符 4">
            <a:extLst>
              <a:ext uri="{FF2B5EF4-FFF2-40B4-BE49-F238E27FC236}">
                <a16:creationId xmlns=""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900472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5" name="页脚占位符 4">
            <a:extLst>
              <a:ext uri="{FF2B5EF4-FFF2-40B4-BE49-F238E27FC236}">
                <a16:creationId xmlns=""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991257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5" name="页脚占位符 4">
            <a:extLst>
              <a:ext uri="{FF2B5EF4-FFF2-40B4-BE49-F238E27FC236}">
                <a16:creationId xmlns=""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0947186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6" name="页脚占位符 5">
            <a:extLst>
              <a:ext uri="{FF2B5EF4-FFF2-40B4-BE49-F238E27FC236}">
                <a16:creationId xmlns=""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631398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8" name="页脚占位符 7">
            <a:extLst>
              <a:ext uri="{FF2B5EF4-FFF2-40B4-BE49-F238E27FC236}">
                <a16:creationId xmlns=""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263292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348374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4" name="页脚占位符 3">
            <a:extLst>
              <a:ext uri="{FF2B5EF4-FFF2-40B4-BE49-F238E27FC236}">
                <a16:creationId xmlns=""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10075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3" name="页脚占位符 2">
            <a:extLst>
              <a:ext uri="{FF2B5EF4-FFF2-40B4-BE49-F238E27FC236}">
                <a16:creationId xmlns=""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2192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6" name="页脚占位符 5">
            <a:extLst>
              <a:ext uri="{FF2B5EF4-FFF2-40B4-BE49-F238E27FC236}">
                <a16:creationId xmlns=""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9547872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6" name="页脚占位符 5">
            <a:extLst>
              <a:ext uri="{FF2B5EF4-FFF2-40B4-BE49-F238E27FC236}">
                <a16:creationId xmlns=""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55420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5" name="页脚占位符 4">
            <a:extLst>
              <a:ext uri="{FF2B5EF4-FFF2-40B4-BE49-F238E27FC236}">
                <a16:creationId xmlns=""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182722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2025/3/5</a:t>
            </a:fld>
            <a:endParaRPr lang="zh-CN" altLang="en-US"/>
          </a:p>
        </p:txBody>
      </p:sp>
      <p:sp>
        <p:nvSpPr>
          <p:cNvPr id="5" name="页脚占位符 4">
            <a:extLst>
              <a:ext uri="{FF2B5EF4-FFF2-40B4-BE49-F238E27FC236}">
                <a16:creationId xmlns=""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230340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2181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23982856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766301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4127329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5174162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3055062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0935185-37E2-43B1-A84B-A65D2DD646D7}" type="datetimeFigureOut">
              <a:rPr lang="en-GB" smtClean="0"/>
              <a:t>05/03/2025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9C1C29-BEF3-419D-AB3C-69692FBA0F92}" type="slidenum">
              <a:rPr lang="en-GB" smtClean="0"/>
              <a:t>‹#›</a:t>
            </a:fld>
            <a:endParaRPr lang="en-GB"/>
          </a:p>
        </p:txBody>
      </p:sp>
    </p:spTree>
    <p:extLst>
      <p:ext uri="{BB962C8B-B14F-4D97-AF65-F5344CB8AC3E}">
        <p14:creationId xmlns:p14="http://schemas.microsoft.com/office/powerpoint/2010/main" val="19278838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79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 xmlns:a16="http://schemas.microsoft.com/office/drawing/2014/main" id="{5532CC30-5C0A-46BB-B17F-50C97B59D3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683" fontAlgn="base">
              <a:spcBef>
                <a:spcPct val="0"/>
              </a:spcBef>
              <a:spcAft>
                <a:spcPct val="0"/>
              </a:spcAft>
            </a:pPr>
            <a:fld id="{43A93E93-166D-47F5-9EF1-ACEABE24AEEA}" type="datetimeFigureOut">
              <a:rPr lang="zh-CN" altLang="en-US" smtClean="0">
                <a:solidFill>
                  <a:prstClr val="black">
                    <a:tint val="75000"/>
                  </a:prstClr>
                </a:solidFill>
              </a:rPr>
              <a:pPr defTabSz="866683" fontAlgn="base">
                <a:spcBef>
                  <a:spcPct val="0"/>
                </a:spcBef>
                <a:spcAft>
                  <a:spcPct val="0"/>
                </a:spcAft>
              </a:pPr>
              <a:t>2025/3/5</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68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683" fontAlgn="base">
              <a:spcBef>
                <a:spcPct val="0"/>
              </a:spcBef>
              <a:spcAft>
                <a:spcPct val="0"/>
              </a:spcAft>
            </a:pPr>
            <a:fld id="{118D5ACA-62CA-46DB-AD6B-12EDD6D51A23}" type="slidenum">
              <a:rPr lang="zh-CN" altLang="en-US" smtClean="0">
                <a:solidFill>
                  <a:prstClr val="black">
                    <a:tint val="75000"/>
                  </a:prstClr>
                </a:solidFill>
              </a:rPr>
              <a:pPr defTabSz="86668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459229164"/>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 xmlns:a16="http://schemas.microsoft.com/office/drawing/2014/main" id="{C79C47F2-BDB9-442F-BC27-93BEE4FE7C0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05/03/2025</a:t>
            </a:fld>
            <a:endParaRPr lang="vi-VN"/>
          </a:p>
        </p:txBody>
      </p:sp>
      <p:sp>
        <p:nvSpPr>
          <p:cNvPr id="5" name="Footer Placeholder 4">
            <a:extLst>
              <a:ext uri="{FF2B5EF4-FFF2-40B4-BE49-F238E27FC236}">
                <a16:creationId xmlns=""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10549180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9Slide.vn - 2019">
            <a:extLst>
              <a:ext uri="{FF2B5EF4-FFF2-40B4-BE49-F238E27FC236}">
                <a16:creationId xmlns="" xmlns:a16="http://schemas.microsoft.com/office/drawing/2014/main" id="{2E1947B6-EF71-49E7-9B00-E9E82023ACC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图片 7">
            <a:extLst>
              <a:ext uri="{FF2B5EF4-FFF2-40B4-BE49-F238E27FC236}">
                <a16:creationId xmlns=""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15160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73.sv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1.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slide" Target="slide5.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microsoft.com/office/2007/relationships/media" Target="../media/media3.mp3"/><Relationship Id="rId21"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audio" Target="../media/media2.wav"/><Relationship Id="rId20" Type="http://schemas.openxmlformats.org/officeDocument/2006/relationships/image" Target="../media/image14.png"/><Relationship Id="rId1" Type="http://schemas.microsoft.com/office/2007/relationships/media" Target="../media/media2.wav"/><Relationship Id="rId6" Type="http://schemas.openxmlformats.org/officeDocument/2006/relationships/notesSlide" Target="../notesSlides/notesSlide3.xml"/><Relationship Id="rId11" Type="http://schemas.openxmlformats.org/officeDocument/2006/relationships/image" Target="../media/image7.png"/><Relationship Id="rId24" Type="http://schemas.openxmlformats.org/officeDocument/2006/relationships/image" Target="../media/image17.png"/><Relationship Id="rId5" Type="http://schemas.openxmlformats.org/officeDocument/2006/relationships/slideLayout" Target="../slideLayouts/slideLayout31.xml"/><Relationship Id="rId15" Type="http://schemas.openxmlformats.org/officeDocument/2006/relationships/image" Target="../media/image6.png"/><Relationship Id="rId23" Type="http://schemas.openxmlformats.org/officeDocument/2006/relationships/image" Target="../media/image17.png"/><Relationship Id="rId10" Type="http://schemas.openxmlformats.org/officeDocument/2006/relationships/image" Target="../media/image12.png"/><Relationship Id="rId19" Type="http://schemas.microsoft.com/office/2017/06/relationships/model3d" Target="../media/model3d1.glb"/><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slide" Target="slide8.xml"/><Relationship Id="rId22" Type="http://schemas.microsoft.com/office/2017/06/relationships/model3d" Target="../media/model3d2.glb"/></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microsoft.com/office/2007/relationships/media" Target="../media/media3.mp3"/><Relationship Id="rId21"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audio" Target="../media/media2.wav"/><Relationship Id="rId20" Type="http://schemas.openxmlformats.org/officeDocument/2006/relationships/image" Target="../media/image14.png"/><Relationship Id="rId1" Type="http://schemas.microsoft.com/office/2007/relationships/media" Target="../media/media2.wav"/><Relationship Id="rId6" Type="http://schemas.openxmlformats.org/officeDocument/2006/relationships/notesSlide" Target="../notesSlides/notesSlide4.xml"/><Relationship Id="rId11" Type="http://schemas.openxmlformats.org/officeDocument/2006/relationships/image" Target="../media/image7.png"/><Relationship Id="rId24" Type="http://schemas.openxmlformats.org/officeDocument/2006/relationships/image" Target="../media/image17.png"/><Relationship Id="rId5" Type="http://schemas.openxmlformats.org/officeDocument/2006/relationships/slideLayout" Target="../slideLayouts/slideLayout31.xml"/><Relationship Id="rId15" Type="http://schemas.openxmlformats.org/officeDocument/2006/relationships/image" Target="../media/image6.png"/><Relationship Id="rId23" Type="http://schemas.openxmlformats.org/officeDocument/2006/relationships/image" Target="../media/image17.png"/><Relationship Id="rId10" Type="http://schemas.openxmlformats.org/officeDocument/2006/relationships/image" Target="../media/image12.png"/><Relationship Id="rId19" Type="http://schemas.microsoft.com/office/2017/06/relationships/model3d" Target="../media/model3d1.glb"/><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slide" Target="slide4.xml"/><Relationship Id="rId22" Type="http://schemas.microsoft.com/office/2017/06/relationships/model3d" Target="../media/model3d2.glb"/></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1.wdp"/><Relationship Id="rId3" Type="http://schemas.microsoft.com/office/2007/relationships/media" Target="../media/media3.mp3"/><Relationship Id="rId21"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audio" Target="../media/media2.wav"/><Relationship Id="rId20" Type="http://schemas.openxmlformats.org/officeDocument/2006/relationships/image" Target="../media/image14.png"/><Relationship Id="rId1" Type="http://schemas.microsoft.com/office/2007/relationships/media" Target="../media/media2.wav"/><Relationship Id="rId6" Type="http://schemas.openxmlformats.org/officeDocument/2006/relationships/notesSlide" Target="../notesSlides/notesSlide5.xml"/><Relationship Id="rId11" Type="http://schemas.openxmlformats.org/officeDocument/2006/relationships/image" Target="../media/image7.png"/><Relationship Id="rId24" Type="http://schemas.openxmlformats.org/officeDocument/2006/relationships/image" Target="../media/image17.png"/><Relationship Id="rId5" Type="http://schemas.openxmlformats.org/officeDocument/2006/relationships/slideLayout" Target="../slideLayouts/slideLayout31.xml"/><Relationship Id="rId15" Type="http://schemas.openxmlformats.org/officeDocument/2006/relationships/image" Target="../media/image6.png"/><Relationship Id="rId23" Type="http://schemas.openxmlformats.org/officeDocument/2006/relationships/image" Target="../media/image17.png"/><Relationship Id="rId10" Type="http://schemas.openxmlformats.org/officeDocument/2006/relationships/image" Target="../media/image12.png"/><Relationship Id="rId19" Type="http://schemas.microsoft.com/office/2017/06/relationships/model3d" Target="../media/model3d1.glb"/><Relationship Id="rId4" Type="http://schemas.openxmlformats.org/officeDocument/2006/relationships/audio" Target="../media/media3.mp3"/><Relationship Id="rId9" Type="http://schemas.openxmlformats.org/officeDocument/2006/relationships/image" Target="../media/image11.png"/><Relationship Id="rId14" Type="http://schemas.openxmlformats.org/officeDocument/2006/relationships/slide" Target="slide4.xml"/><Relationship Id="rId22" Type="http://schemas.microsoft.com/office/2017/06/relationships/model3d" Target="../media/model3d2.glb"/></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microsoft.com/office/2007/relationships/media" Target="../media/media3.mp3"/><Relationship Id="rId21"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0.png"/><Relationship Id="rId17" Type="http://schemas.microsoft.com/office/2007/relationships/hdphoto" Target="../media/hdphoto1.wdp"/><Relationship Id="rId2" Type="http://schemas.openxmlformats.org/officeDocument/2006/relationships/audio" Target="../media/media2.wav"/><Relationship Id="rId16" Type="http://schemas.openxmlformats.org/officeDocument/2006/relationships/image" Target="../media/image13.png"/><Relationship Id="rId20" Type="http://schemas.openxmlformats.org/officeDocument/2006/relationships/image" Target="../media/image14.png"/><Relationship Id="rId1" Type="http://schemas.microsoft.com/office/2007/relationships/media" Target="../media/media2.wav"/><Relationship Id="rId6" Type="http://schemas.openxmlformats.org/officeDocument/2006/relationships/notesSlide" Target="../notesSlides/notesSlide6.xml"/><Relationship Id="rId11" Type="http://schemas.openxmlformats.org/officeDocument/2006/relationships/image" Target="../media/image9.png"/><Relationship Id="rId24" Type="http://schemas.openxmlformats.org/officeDocument/2006/relationships/image" Target="../media/image17.png"/><Relationship Id="rId5" Type="http://schemas.openxmlformats.org/officeDocument/2006/relationships/slideLayout" Target="../slideLayouts/slideLayout31.xml"/><Relationship Id="rId15" Type="http://schemas.openxmlformats.org/officeDocument/2006/relationships/image" Target="../media/image7.png"/><Relationship Id="rId23" Type="http://schemas.openxmlformats.org/officeDocument/2006/relationships/image" Target="../media/image17.png"/><Relationship Id="rId10" Type="http://schemas.openxmlformats.org/officeDocument/2006/relationships/image" Target="../media/image6.png"/><Relationship Id="rId19" Type="http://schemas.microsoft.com/office/2017/06/relationships/model3d" Target="../media/model3d1.glb"/><Relationship Id="rId4" Type="http://schemas.openxmlformats.org/officeDocument/2006/relationships/audio" Target="../media/media3.mp3"/><Relationship Id="rId9" Type="http://schemas.openxmlformats.org/officeDocument/2006/relationships/slide" Target="slide8.xml"/><Relationship Id="rId14" Type="http://schemas.openxmlformats.org/officeDocument/2006/relationships/image" Target="../media/image12.png"/><Relationship Id="rId22" Type="http://schemas.microsoft.com/office/2017/06/relationships/model3d" Target="../media/model3d2.glb"/></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4189992" y="4636709"/>
            <a:ext cx="4059055"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TNXH</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 xmlns:a16="http://schemas.microsoft.com/office/drawing/2014/main"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 xmlns:a16="http://schemas.microsoft.com/office/drawing/2014/main"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sp>
        <p:nvSpPr>
          <p:cNvPr id="11" name="矩形: 圆角 10">
            <a:extLst>
              <a:ext uri="{FF2B5EF4-FFF2-40B4-BE49-F238E27FC236}">
                <a16:creationId xmlns=""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TextBox 13">
            <a:extLst>
              <a:ext uri="{FF2B5EF4-FFF2-40B4-BE49-F238E27FC236}">
                <a16:creationId xmlns="" xmlns:a16="http://schemas.microsoft.com/office/drawing/2014/main" id="{40B86D73-8666-462C-9576-C24B763BEE42}"/>
              </a:ext>
            </a:extLst>
          </p:cNvPr>
          <p:cNvSpPr txBox="1"/>
          <p:nvPr/>
        </p:nvSpPr>
        <p:spPr>
          <a:xfrm>
            <a:off x="1143000" y="656089"/>
            <a:ext cx="1052648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1.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Em</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sẽ</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phản</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ứng</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thế</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nào</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khi</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bất</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ngờ</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chạm</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tay</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vào</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vật</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 </a:t>
            </a:r>
            <a:r>
              <a:rPr kumimoji="0" lang="en-US" sz="3000" b="1" i="0" u="none" strike="noStrike" kern="1200" cap="none" spc="0" normalizeH="0" baseline="0" noProof="0" dirty="0" err="1">
                <a:ln>
                  <a:noFill/>
                </a:ln>
                <a:solidFill>
                  <a:srgbClr val="002060"/>
                </a:solidFill>
                <a:effectLst/>
                <a:uLnTx/>
                <a:uFillTx/>
                <a:ea typeface="+mn-ea"/>
                <a:cs typeface="Arial" panose="020B0604020202020204" pitchFamily="34" charset="0"/>
              </a:rPr>
              <a:t>nóng</a:t>
            </a:r>
            <a:r>
              <a:rPr kumimoji="0" lang="en-US" sz="3000" b="1" i="0" u="none" strike="noStrike" kern="1200" cap="none" spc="0" normalizeH="0" baseline="0" noProof="0" dirty="0">
                <a:ln>
                  <a:noFill/>
                </a:ln>
                <a:solidFill>
                  <a:srgbClr val="002060"/>
                </a:solidFill>
                <a:effectLst/>
                <a:uLnTx/>
                <a:uFillTx/>
                <a:ea typeface="+mn-ea"/>
                <a:cs typeface="Arial" panose="020B0604020202020204" pitchFamily="34" charset="0"/>
              </a:rPr>
              <a:t>?</a:t>
            </a:r>
          </a:p>
        </p:txBody>
      </p:sp>
      <p:grpSp>
        <p:nvGrpSpPr>
          <p:cNvPr id="10" name="Group 9">
            <a:extLst>
              <a:ext uri="{FF2B5EF4-FFF2-40B4-BE49-F238E27FC236}">
                <a16:creationId xmlns="" xmlns:a16="http://schemas.microsoft.com/office/drawing/2014/main" id="{5A6C45F6-E40B-F04F-24A4-7AB31B17B8EC}"/>
              </a:ext>
            </a:extLst>
          </p:cNvPr>
          <p:cNvGrpSpPr/>
          <p:nvPr/>
        </p:nvGrpSpPr>
        <p:grpSpPr>
          <a:xfrm>
            <a:off x="1399531" y="1469113"/>
            <a:ext cx="9392938" cy="1492740"/>
            <a:chOff x="6719591" y="2584562"/>
            <a:chExt cx="5320690" cy="1717978"/>
          </a:xfrm>
        </p:grpSpPr>
        <p:sp>
          <p:nvSpPr>
            <p:cNvPr id="12" name="Rectangle: Rounded Corners 11">
              <a:extLst>
                <a:ext uri="{FF2B5EF4-FFF2-40B4-BE49-F238E27FC236}">
                  <a16:creationId xmlns="" xmlns:a16="http://schemas.microsoft.com/office/drawing/2014/main" id="{18A6D469-4C26-C425-622D-F2D517F1FF1D}"/>
                </a:ext>
              </a:extLst>
            </p:cNvPr>
            <p:cNvSpPr/>
            <p:nvPr/>
          </p:nvSpPr>
          <p:spPr>
            <a:xfrm>
              <a:off x="6719591" y="2584562"/>
              <a:ext cx="5320690" cy="1345879"/>
            </a:xfrm>
            <a:prstGeom prst="roundRect">
              <a:avLst>
                <a:gd name="adj" fmla="val 50000"/>
              </a:avLst>
            </a:prstGeom>
            <a:solidFill>
              <a:srgbClr val="FFFCED"/>
            </a:solidFill>
            <a:ln w="3810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TextBox 12">
              <a:extLst>
                <a:ext uri="{FF2B5EF4-FFF2-40B4-BE49-F238E27FC236}">
                  <a16:creationId xmlns="" xmlns:a16="http://schemas.microsoft.com/office/drawing/2014/main" id="{18B0C114-C42F-3504-3CA0-2AAA99DBFC39}"/>
                </a:ext>
              </a:extLst>
            </p:cNvPr>
            <p:cNvSpPr txBox="1"/>
            <p:nvPr/>
          </p:nvSpPr>
          <p:spPr>
            <a:xfrm>
              <a:off x="6758089" y="2779409"/>
              <a:ext cx="5214556" cy="15231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Khi tay ta chạm vào vật nóng lập tức rụt lại. </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942282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2C714FA-CA81-441A-9D7F-57382BEEE756}"/>
              </a:ext>
            </a:extLst>
          </p:cNvPr>
          <p:cNvSpPr txBox="1"/>
          <p:nvPr/>
        </p:nvSpPr>
        <p:spPr>
          <a:xfrm>
            <a:off x="3796374" y="2161381"/>
            <a:ext cx="7875521" cy="2062103"/>
          </a:xfrm>
          <a:prstGeom prst="rect">
            <a:avLst/>
          </a:prstGeom>
          <a:noFill/>
        </p:spPr>
        <p:txBody>
          <a:bodyPr wrap="square" rtlCol="0">
            <a:spAutoFit/>
          </a:bodyPr>
          <a:lstStyle/>
          <a:p>
            <a:pPr marL="457200" lvl="0" indent="-457200" algn="just">
              <a:buFont typeface="Wingdings" panose="05000000000000000000" pitchFamily="2" charset="2"/>
              <a:buChar char="v"/>
              <a:defRPr/>
            </a:pPr>
            <a:r>
              <a:rPr lang="vi-VN" sz="3200" dirty="0">
                <a:solidFill>
                  <a:prstClr val="black"/>
                </a:solidFill>
                <a:latin typeface="Calibri" panose="020F0502020204030204"/>
              </a:rPr>
              <a:t>Giật mình khi nghe tiếng động mạnh.</a:t>
            </a:r>
          </a:p>
          <a:p>
            <a:pPr marL="457200" lvl="0" indent="-457200" algn="just">
              <a:buFont typeface="Wingdings" panose="05000000000000000000" pitchFamily="2" charset="2"/>
              <a:buChar char="v"/>
              <a:defRPr/>
            </a:pPr>
            <a:r>
              <a:rPr lang="vi-VN" sz="3200" dirty="0">
                <a:solidFill>
                  <a:prstClr val="black"/>
                </a:solidFill>
                <a:latin typeface="Calibri" panose="020F0502020204030204"/>
              </a:rPr>
              <a:t>Chớp mắt khi bụi bay vào mắt.</a:t>
            </a:r>
          </a:p>
          <a:p>
            <a:pPr marL="457200" lvl="0" indent="-457200" algn="just">
              <a:buFont typeface="Wingdings" panose="05000000000000000000" pitchFamily="2" charset="2"/>
              <a:buChar char="v"/>
              <a:defRPr/>
            </a:pPr>
            <a:r>
              <a:rPr lang="vi-VN" sz="3200" dirty="0">
                <a:solidFill>
                  <a:prstClr val="black"/>
                </a:solidFill>
                <a:latin typeface="Calibri" panose="020F0502020204030204"/>
              </a:rPr>
              <a:t>Trời nóng thì ta đ</a:t>
            </a:r>
            <a:r>
              <a:rPr lang="en-US" sz="3200" dirty="0">
                <a:solidFill>
                  <a:prstClr val="black"/>
                </a:solidFill>
                <a:latin typeface="Calibri" panose="020F0502020204030204"/>
              </a:rPr>
              <a:t>ổ</a:t>
            </a:r>
            <a:r>
              <a:rPr lang="vi-VN" sz="3200" dirty="0">
                <a:solidFill>
                  <a:prstClr val="black"/>
                </a:solidFill>
                <a:latin typeface="Calibri" panose="020F0502020204030204"/>
              </a:rPr>
              <a:t> mồ hôi.</a:t>
            </a:r>
          </a:p>
          <a:p>
            <a:pPr marL="457200" lvl="0" indent="-457200" algn="just">
              <a:buFont typeface="Wingdings" panose="05000000000000000000" pitchFamily="2" charset="2"/>
              <a:buChar char="v"/>
              <a:defRPr/>
            </a:pPr>
            <a:r>
              <a:rPr lang="vi-VN" sz="3200" dirty="0">
                <a:solidFill>
                  <a:prstClr val="black"/>
                </a:solidFill>
                <a:latin typeface="Calibri" panose="020F0502020204030204"/>
              </a:rPr>
              <a:t>Trời lạnh thì ta nổi da gà.</a:t>
            </a:r>
          </a:p>
        </p:txBody>
      </p:sp>
      <p:sp>
        <p:nvSpPr>
          <p:cNvPr id="9" name="TextBox 8">
            <a:extLst>
              <a:ext uri="{FF2B5EF4-FFF2-40B4-BE49-F238E27FC236}">
                <a16:creationId xmlns="" xmlns:a16="http://schemas.microsoft.com/office/drawing/2014/main" id="{DF78C0E7-BCEE-3391-AE47-299E81A48E01}"/>
              </a:ext>
            </a:extLst>
          </p:cNvPr>
          <p:cNvSpPr txBox="1"/>
          <p:nvPr/>
        </p:nvSpPr>
        <p:spPr>
          <a:xfrm>
            <a:off x="3562350" y="733425"/>
            <a:ext cx="7896225" cy="1200329"/>
          </a:xfrm>
          <a:prstGeom prst="rect">
            <a:avLst/>
          </a:prstGeom>
          <a:noFill/>
        </p:spPr>
        <p:txBody>
          <a:bodyPr wrap="square" rtlCol="0">
            <a:spAutoFit/>
          </a:bodyPr>
          <a:lstStyle/>
          <a:p>
            <a:pPr algn="ctr"/>
            <a:r>
              <a:rPr lang="it-IT" sz="3600" b="1" dirty="0">
                <a:solidFill>
                  <a:srgbClr val="FF0000"/>
                </a:solidFill>
                <a:effectLst/>
                <a:ea typeface="Times New Roman" panose="02020603050405020304" pitchFamily="18" charset="0"/>
              </a:rPr>
              <a:t>Phản ứng của cơ thể khi gặp kích thích từ bên ngoài như:</a:t>
            </a:r>
            <a:endParaRPr lang="en-US" sz="36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4127266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ular Callout 16">
            <a:extLst>
              <a:ext uri="{FF2B5EF4-FFF2-40B4-BE49-F238E27FC236}">
                <a16:creationId xmlns="" xmlns:a16="http://schemas.microsoft.com/office/drawing/2014/main" id="{415727F0-A401-4FCC-A370-4B2364741CCB}"/>
              </a:ext>
            </a:extLst>
          </p:cNvPr>
          <p:cNvSpPr/>
          <p:nvPr/>
        </p:nvSpPr>
        <p:spPr>
          <a:xfrm flipH="1">
            <a:off x="1629201" y="695326"/>
            <a:ext cx="6952175" cy="4063916"/>
          </a:xfrm>
          <a:prstGeom prst="wedgeRoundRectCallout">
            <a:avLst>
              <a:gd name="adj1" fmla="val -63427"/>
              <a:gd name="adj2" fmla="val 38441"/>
              <a:gd name="adj3" fmla="val 16667"/>
            </a:avLst>
          </a:prstGeom>
          <a:solidFill>
            <a:srgbClr val="F8E5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Bộ phận nào của cơ quan thần kinh đã điều khiển tay ta rụt lại khi chạm vào vật nóng, giật mình khi nghe tiếng động mạnh, chớp mắt khi bụi bay vào mắt, trời nóng thì đ</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ổ</a:t>
            </a: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 mồ hôi</a:t>
            </a:r>
            <a:r>
              <a:rPr lang="en-US"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 t</a:t>
            </a: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mn-ea"/>
              </a:rPr>
              <a:t>rời lạnh thì nổi da gà?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mn-ea"/>
            </a:endParaRPr>
          </a:p>
        </p:txBody>
      </p:sp>
      <p:sp>
        <p:nvSpPr>
          <p:cNvPr id="2" name="TextBox 1">
            <a:extLst>
              <a:ext uri="{FF2B5EF4-FFF2-40B4-BE49-F238E27FC236}">
                <a16:creationId xmlns="" xmlns:a16="http://schemas.microsoft.com/office/drawing/2014/main" id="{ED007BFA-8145-FA5A-F73B-2FEE0CB56330}"/>
              </a:ext>
            </a:extLst>
          </p:cNvPr>
          <p:cNvSpPr txBox="1"/>
          <p:nvPr/>
        </p:nvSpPr>
        <p:spPr>
          <a:xfrm>
            <a:off x="1724025" y="5076825"/>
            <a:ext cx="733425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rPr>
              <a:t>Tủy sống đã điều khiển chúng ta có những phản ứng trên.</a:t>
            </a:r>
            <a:endParaRPr lang="en-US" sz="3600" b="1"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1836358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 xmlns:a16="http://schemas.microsoft.com/office/drawing/2014/main" id="{DB7A4508-CB7A-DA53-BA42-3CBCBF939B4F}"/>
              </a:ext>
            </a:extLst>
          </p:cNvPr>
          <p:cNvSpPr txBox="1"/>
          <p:nvPr/>
        </p:nvSpPr>
        <p:spPr>
          <a:xfrm>
            <a:off x="1750836" y="1225198"/>
            <a:ext cx="8245522" cy="1377621"/>
          </a:xfrm>
          <a:prstGeom prst="rect">
            <a:avLst/>
          </a:prstGeom>
          <a:noFill/>
        </p:spPr>
        <p:txBody>
          <a:bodyPr wrap="square" rtlCol="0">
            <a:spAutoFit/>
          </a:bodyPr>
          <a:lstStyle/>
          <a:p>
            <a:pPr lvl="0" algn="ctr">
              <a:lnSpc>
                <a:spcPct val="120000"/>
              </a:lnSpc>
              <a:defRPr/>
            </a:pPr>
            <a:r>
              <a:rPr lang="vi-VN" sz="3600" b="1" dirty="0">
                <a:solidFill>
                  <a:srgbClr val="C00000"/>
                </a:solidFill>
                <a:latin typeface="Calibri" panose="020F0502020204030204" pitchFamily="34" charset="0"/>
                <a:cs typeface="Calibri" panose="020F0502020204030204" pitchFamily="34" charset="0"/>
              </a:rPr>
              <a:t>Nêu 1 vài ví dụ về những phản xạ thường gặp trong đời sống ?</a:t>
            </a:r>
            <a:endParaRPr kumimoji="0" lang="en-US" sz="36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sym typeface="Arial" panose="020B0604020202020204"/>
            </a:endParaRPr>
          </a:p>
        </p:txBody>
      </p:sp>
    </p:spTree>
    <p:extLst>
      <p:ext uri="{BB962C8B-B14F-4D97-AF65-F5344CB8AC3E}">
        <p14:creationId xmlns:p14="http://schemas.microsoft.com/office/powerpoint/2010/main" val="2588566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000" fill="hold">
                                          <p:stCondLst>
                                            <p:cond delay="0"/>
                                          </p:stCondLst>
                                        </p:cTn>
                                        <p:tgtEl>
                                          <p:spTgt spid="2">
                                            <p:txEl>
                                              <p:pRg st="0" end="0"/>
                                            </p:txEl>
                                          </p:spTgt>
                                        </p:tgtEl>
                                        <p:attrNameLst>
                                          <p:attrName>style.visibility</p:attrName>
                                        </p:attrNameLst>
                                      </p:cBhvr>
                                      <p:to>
                                        <p:strVal val="visible"/>
                                      </p:to>
                                    </p:set>
                                    <p:animEffect transition="in" filter="wedg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 xmlns:a16="http://schemas.microsoft.com/office/drawing/2014/main"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13" name="Picture 12">
            <a:extLst>
              <a:ext uri="{FF2B5EF4-FFF2-40B4-BE49-F238E27FC236}">
                <a16:creationId xmlns="" xmlns:a16="http://schemas.microsoft.com/office/drawing/2014/main" id="{32526664-DBBB-4A10-8080-70F89B8797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8218" y="-186072"/>
            <a:ext cx="1286854" cy="1225192"/>
          </a:xfrm>
          <a:prstGeom prst="rect">
            <a:avLst/>
          </a:prstGeom>
        </p:spPr>
      </p:pic>
      <p:pic>
        <p:nvPicPr>
          <p:cNvPr id="20" name="Picture 19">
            <a:extLst>
              <a:ext uri="{FF2B5EF4-FFF2-40B4-BE49-F238E27FC236}">
                <a16:creationId xmlns="" xmlns:a16="http://schemas.microsoft.com/office/drawing/2014/main" id="{381CA031-A2ED-40B0-8365-7AB22E8DAA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87080" y="6004687"/>
            <a:ext cx="853313" cy="853313"/>
          </a:xfrm>
          <a:prstGeom prst="rect">
            <a:avLst/>
          </a:prstGeom>
        </p:spPr>
      </p:pic>
      <p:sp>
        <p:nvSpPr>
          <p:cNvPr id="2" name="TextBox 1">
            <a:extLst>
              <a:ext uri="{FF2B5EF4-FFF2-40B4-BE49-F238E27FC236}">
                <a16:creationId xmlns="" xmlns:a16="http://schemas.microsoft.com/office/drawing/2014/main" id="{2CEEA236-F80B-95AD-A45F-3667D9C70D6B}"/>
              </a:ext>
            </a:extLst>
          </p:cNvPr>
          <p:cNvSpPr txBox="1"/>
          <p:nvPr/>
        </p:nvSpPr>
        <p:spPr>
          <a:xfrm>
            <a:off x="1744387" y="1463079"/>
            <a:ext cx="8771213" cy="2145268"/>
          </a:xfrm>
          <a:prstGeom prst="roundRect">
            <a:avLst/>
          </a:prstGeom>
          <a:solidFill>
            <a:sysClr val="window" lastClr="FFFFFF"/>
          </a:solidFill>
          <a:ln w="76200">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just" defTabSz="685800" fontAlgn="base">
              <a:spcBef>
                <a:spcPct val="0"/>
              </a:spcBef>
              <a:spcAft>
                <a:spcPct val="0"/>
              </a:spcAft>
              <a:defRPr/>
            </a:pPr>
            <a:r>
              <a:rPr lang="vi-VN" sz="4000" dirty="0">
                <a:solidFill>
                  <a:srgbClr val="FF0000"/>
                </a:solidFill>
                <a:latin typeface="Calibri" panose="020F0502020204030204" pitchFamily="34" charset="0"/>
                <a:ea typeface="字魂59号-创粗黑"/>
                <a:cs typeface="Calibri" panose="020F0502020204030204" pitchFamily="34" charset="0"/>
                <a:sym typeface="Arial" panose="020B0604020202020204"/>
              </a:rPr>
              <a:t>Hắt hơi khi ngửi hạt tiêu, hắt hơi khi bị lạnh, rùng mình khi bị lạnh, ăn chanh chua, ngồi vào vật cộm,...</a:t>
            </a:r>
            <a:endParaRPr kumimoji="0" lang="en-US" sz="4000" b="0" i="0" u="none" strike="noStrike" kern="1200" cap="none" spc="0" normalizeH="0" baseline="0" noProof="0" dirty="0">
              <a:ln>
                <a:noFill/>
              </a:ln>
              <a:solidFill>
                <a:srgbClr val="FF0000"/>
              </a:solidFill>
              <a:effectLst/>
              <a:uLnTx/>
              <a:uFillTx/>
              <a:latin typeface="Calibri" panose="020F0502020204030204" pitchFamily="34" charset="0"/>
              <a:ea typeface="字魂59号-创粗黑"/>
              <a:cs typeface="Calibri" panose="020F0502020204030204" pitchFamily="34" charset="0"/>
              <a:sym typeface="Arial" panose="020B0604020202020204"/>
            </a:endParaRPr>
          </a:p>
        </p:txBody>
      </p:sp>
      <p:pic>
        <p:nvPicPr>
          <p:cNvPr id="3" name="Picture 2">
            <a:extLst>
              <a:ext uri="{FF2B5EF4-FFF2-40B4-BE49-F238E27FC236}">
                <a16:creationId xmlns="" xmlns:a16="http://schemas.microsoft.com/office/drawing/2014/main" id="{50C80AC1-7BA3-9866-FD03-E8D0497D72C5}"/>
              </a:ext>
            </a:extLst>
          </p:cNvPr>
          <p:cNvPicPr>
            <a:picLocks noChangeAspect="1"/>
          </p:cNvPicPr>
          <p:nvPr/>
        </p:nvPicPr>
        <p:blipFill rotWithShape="1">
          <a:blip r:embed="rId7">
            <a:clrChange>
              <a:clrFrom>
                <a:srgbClr val="F7F7F7"/>
              </a:clrFrom>
              <a:clrTo>
                <a:srgbClr val="F7F7F7">
                  <a:alpha val="0"/>
                </a:srgbClr>
              </a:clrTo>
            </a:clrChange>
          </a:blip>
          <a:srcRect l="14652" t="5398" r="13552" b="3933"/>
          <a:stretch/>
        </p:blipFill>
        <p:spPr>
          <a:xfrm flipH="1">
            <a:off x="333375" y="3741628"/>
            <a:ext cx="2556164" cy="2973497"/>
          </a:xfrm>
          <a:prstGeom prst="rect">
            <a:avLst/>
          </a:prstGeom>
        </p:spPr>
      </p:pic>
    </p:spTree>
    <p:extLst>
      <p:ext uri="{BB962C8B-B14F-4D97-AF65-F5344CB8AC3E}">
        <p14:creationId xmlns:p14="http://schemas.microsoft.com/office/powerpoint/2010/main" val="25366628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3">
            <a:extLst>
              <a:ext uri="{FF2B5EF4-FFF2-40B4-BE49-F238E27FC236}">
                <a16:creationId xmlns="" xmlns:a16="http://schemas.microsoft.com/office/drawing/2014/main" id="{DCDC9CB8-72A6-FB04-5691-22F52164F145}"/>
              </a:ext>
            </a:extLst>
          </p:cNvPr>
          <p:cNvGrpSpPr>
            <a:grpSpLocks/>
          </p:cNvGrpSpPr>
          <p:nvPr/>
        </p:nvGrpSpPr>
        <p:grpSpPr bwMode="auto">
          <a:xfrm>
            <a:off x="4738263" y="0"/>
            <a:ext cx="3390900" cy="1185863"/>
            <a:chOff x="3751558" y="4986445"/>
            <a:chExt cx="2082576" cy="868794"/>
          </a:xfrm>
        </p:grpSpPr>
        <p:sp>
          <p:nvSpPr>
            <p:cNvPr id="4" name="双波形 34">
              <a:extLst>
                <a:ext uri="{FF2B5EF4-FFF2-40B4-BE49-F238E27FC236}">
                  <a16:creationId xmlns="" xmlns:a16="http://schemas.microsoft.com/office/drawing/2014/main" id="{30EDE614-33AF-577F-B261-576A7B6558DB}"/>
                </a:ext>
              </a:extLst>
            </p:cNvPr>
            <p:cNvSpPr/>
            <p:nvPr/>
          </p:nvSpPr>
          <p:spPr>
            <a:xfrm>
              <a:off x="3751558" y="4986445"/>
              <a:ext cx="1907809" cy="827797"/>
            </a:xfrm>
            <a:prstGeom prst="doubleWave">
              <a:avLst/>
            </a:prstGeom>
            <a:solidFill>
              <a:srgbClr val="FFC000"/>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tabLst/>
                <a:defRPr/>
              </a:pPr>
              <a:endParaRPr kumimoji="0" lang="zh-CN" altLang="en-US" sz="1350" b="0" i="0" u="none" strike="noStrike" kern="0" cap="none" spc="0" normalizeH="0" baseline="0" noProof="0">
                <a:ln>
                  <a:noFill/>
                </a:ln>
                <a:solidFill>
                  <a:prstClr val="white"/>
                </a:solidFill>
                <a:effectLst/>
                <a:uLnTx/>
                <a:uFillTx/>
                <a:latin typeface="Arial"/>
                <a:ea typeface="宋体" panose="02010600030101010101" pitchFamily="2" charset="-122"/>
                <a:cs typeface="+mn-cs"/>
                <a:sym typeface="Arial" panose="020B0604020202020204"/>
              </a:endParaRPr>
            </a:p>
          </p:txBody>
        </p:sp>
        <p:sp>
          <p:nvSpPr>
            <p:cNvPr id="6" name="双波形 35">
              <a:extLst>
                <a:ext uri="{FF2B5EF4-FFF2-40B4-BE49-F238E27FC236}">
                  <a16:creationId xmlns="" xmlns:a16="http://schemas.microsoft.com/office/drawing/2014/main" id="{0295FB54-C5EB-3931-882E-6C7B923ED78C}"/>
                </a:ext>
              </a:extLst>
            </p:cNvPr>
            <p:cNvSpPr/>
            <p:nvPr/>
          </p:nvSpPr>
          <p:spPr>
            <a:xfrm>
              <a:off x="3867094" y="5085885"/>
              <a:ext cx="1967040" cy="769354"/>
            </a:xfrm>
            <a:prstGeom prst="doubleWave">
              <a:avLst/>
            </a:prstGeom>
            <a:pattFill prst="pct10">
              <a:fgClr>
                <a:srgbClr val="FFC000"/>
              </a:fgClr>
              <a:bgClr>
                <a:srgbClr val="FFEEBA"/>
              </a:bgClr>
            </a:pattFill>
            <a:ln w="9525" cap="flat" cmpd="sng" algn="ctr">
              <a:solidFill>
                <a:srgbClr val="FFEEBA">
                  <a:lumMod val="85000"/>
                </a:srgbClr>
              </a:solid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 typeface="Arial" panose="020B0604020202020204"/>
                <a:buNone/>
                <a:tabLst/>
                <a:defRPr/>
              </a:pPr>
              <a:endParaRPr kumimoji="0" lang="zh-CN" altLang="en-US" sz="1350" b="0" i="0" u="none" strike="noStrike" kern="0" cap="none" spc="0" normalizeH="0" baseline="0" noProof="0">
                <a:ln>
                  <a:noFill/>
                </a:ln>
                <a:solidFill>
                  <a:prstClr val="white"/>
                </a:solidFill>
                <a:effectLst/>
                <a:uLnTx/>
                <a:uFillTx/>
                <a:latin typeface="Arial"/>
                <a:ea typeface="宋体" panose="02010600030101010101" pitchFamily="2" charset="-122"/>
                <a:cs typeface="+mn-cs"/>
                <a:sym typeface="Arial" panose="020B0604020202020204"/>
              </a:endParaRPr>
            </a:p>
          </p:txBody>
        </p:sp>
        <p:sp>
          <p:nvSpPr>
            <p:cNvPr id="7" name="矩形 36">
              <a:extLst>
                <a:ext uri="{FF2B5EF4-FFF2-40B4-BE49-F238E27FC236}">
                  <a16:creationId xmlns="" xmlns:a16="http://schemas.microsoft.com/office/drawing/2014/main" id="{9D2102A6-5F66-617E-0308-02AC5C1FF598}"/>
                </a:ext>
              </a:extLst>
            </p:cNvPr>
            <p:cNvSpPr/>
            <p:nvPr/>
          </p:nvSpPr>
          <p:spPr>
            <a:xfrm>
              <a:off x="3970256" y="5105507"/>
              <a:ext cx="1863878" cy="676456"/>
            </a:xfrm>
            <a:prstGeom prst="rect">
              <a:avLst/>
            </a:prstGeom>
          </p:spPr>
          <p:txBody>
            <a:bodyPr>
              <a:spAutoFit/>
              <a:scene3d>
                <a:camera prst="orthographicFront"/>
                <a:lightRig rig="threePt" dir="t"/>
              </a:scene3d>
              <a:sp3d extrusionH="57150">
                <a:bevelT w="38100" h="38100"/>
              </a:sp3d>
            </a:bodyPr>
            <a:lstStyle/>
            <a:p>
              <a:pPr marL="0" marR="0" lvl="0" indent="0" defTabSz="685800" eaLnBrk="1" fontAlgn="auto" latinLnBrk="0" hangingPunct="1">
                <a:lnSpc>
                  <a:spcPct val="100000"/>
                </a:lnSpc>
                <a:spcBef>
                  <a:spcPts val="0"/>
                </a:spcBef>
                <a:spcAft>
                  <a:spcPts val="0"/>
                </a:spcAft>
                <a:buClrTx/>
                <a:buSzTx/>
                <a:buFont typeface="Arial" panose="020B0604020202020204"/>
                <a:buNone/>
                <a:tabLst/>
                <a:defRPr/>
              </a:pPr>
              <a:r>
                <a:rPr kumimoji="0" lang="en-US" altLang="zh-CN" sz="5400" b="1" i="0" u="none" strike="noStrike" kern="0" cap="none" spc="0" normalizeH="0" baseline="0" noProof="0">
                  <a:ln w="9525">
                    <a:solidFill>
                      <a:srgbClr val="4472C4">
                        <a:lumMod val="60000"/>
                        <a:lumOff val="40000"/>
                      </a:srgbClr>
                    </a:solidFill>
                    <a:prstDash val="solid"/>
                  </a:ln>
                  <a:solidFill>
                    <a:srgbClr val="28B8D3"/>
                  </a:solidFill>
                  <a:effectLst>
                    <a:outerShdw blurRad="12700" dist="38100" dir="2700000" algn="tl" rotWithShape="0">
                      <a:srgbClr val="4472C4">
                        <a:lumMod val="60000"/>
                        <a:lumOff val="40000"/>
                      </a:srgbClr>
                    </a:outerShdw>
                  </a:effectLst>
                  <a:uLnTx/>
                  <a:uFillTx/>
                  <a:latin typeface="Times New R\oman"/>
                  <a:ea typeface="微软雅黑" panose="020B0503020204020204" pitchFamily="34" charset="-122"/>
                  <a:cs typeface="Arial" panose="020B0604020202020204" pitchFamily="34" charset="0"/>
                  <a:sym typeface="Arial" panose="020B0604020202020204"/>
                </a:rPr>
                <a:t>Ghi nhớ</a:t>
              </a:r>
              <a:endParaRPr kumimoji="0" lang="zh-CN" altLang="en-US" sz="5400" b="1" i="0" u="none" strike="noStrike" kern="0" cap="none" spc="0" normalizeH="0" baseline="0" noProof="0" dirty="0">
                <a:ln w="9525">
                  <a:solidFill>
                    <a:srgbClr val="4472C4">
                      <a:lumMod val="60000"/>
                      <a:lumOff val="40000"/>
                    </a:srgbClr>
                  </a:solidFill>
                  <a:prstDash val="solid"/>
                </a:ln>
                <a:solidFill>
                  <a:srgbClr val="28B8D3"/>
                </a:solidFill>
                <a:effectLst>
                  <a:outerShdw blurRad="12700" dist="38100" dir="2700000" algn="tl" rotWithShape="0">
                    <a:srgbClr val="4472C4">
                      <a:lumMod val="60000"/>
                      <a:lumOff val="40000"/>
                    </a:srgbClr>
                  </a:outerShdw>
                </a:effectLst>
                <a:uLnTx/>
                <a:uFillTx/>
                <a:latin typeface="Times New R\oman"/>
                <a:ea typeface="宋体" panose="02010600030101010101" pitchFamily="2" charset="-122"/>
                <a:cs typeface="Arial" panose="020B0604020202020204" pitchFamily="34" charset="0"/>
                <a:sym typeface="Arial" panose="020B0604020202020204"/>
              </a:endParaRPr>
            </a:p>
          </p:txBody>
        </p:sp>
      </p:grpSp>
      <p:sp>
        <p:nvSpPr>
          <p:cNvPr id="10" name="Text Box 3">
            <a:extLst>
              <a:ext uri="{FF2B5EF4-FFF2-40B4-BE49-F238E27FC236}">
                <a16:creationId xmlns="" xmlns:a16="http://schemas.microsoft.com/office/drawing/2014/main" id="{DDAF13F5-95BE-8010-924E-85D1F2C773F4}"/>
              </a:ext>
            </a:extLst>
          </p:cNvPr>
          <p:cNvSpPr txBox="1">
            <a:spLocks noChangeArrowheads="1"/>
          </p:cNvSpPr>
          <p:nvPr/>
        </p:nvSpPr>
        <p:spPr bwMode="auto">
          <a:xfrm>
            <a:off x="2128661" y="1768415"/>
            <a:ext cx="793054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defTabSz="685800" fontAlgn="base">
              <a:spcAft>
                <a:spcPct val="0"/>
              </a:spcAft>
              <a:buFont typeface="Arial" panose="020B0604020202020204"/>
              <a:buNone/>
              <a:defRPr/>
            </a:pPr>
            <a:r>
              <a:rPr lang="vi-VN" altLang="en-US" sz="3000" b="1" dirty="0">
                <a:solidFill>
                  <a:prstClr val="black"/>
                </a:solidFill>
                <a:cs typeface="Calibri" panose="020F0502020204030204" pitchFamily="34" charset="0"/>
                <a:sym typeface="Arial" panose="020B0604020202020204"/>
              </a:rPr>
              <a:t>Trong cuộc sống, khi gặp một kích thích bất ngờ từ bên ngoài, cơ thể tự động phản ứng lại rất nhanh. Những phản ứng như thế được gọi là phản xạ. Tủy sống là trung ương thần kinh điều khiển phản xạ này.</a:t>
            </a:r>
            <a:endParaRPr lang="en-US" altLang="en-US" sz="3000" b="1" dirty="0">
              <a:solidFill>
                <a:prstClr val="black"/>
              </a:solidFill>
              <a:cs typeface="Calibri" panose="020F0502020204030204" pitchFamily="34" charset="0"/>
              <a:sym typeface="Arial" panose="020B0604020202020204"/>
            </a:endParaRPr>
          </a:p>
          <a:p>
            <a:pPr algn="just" defTabSz="685800" fontAlgn="base">
              <a:spcAft>
                <a:spcPct val="0"/>
              </a:spcAft>
              <a:buFont typeface="Arial" panose="020B0604020202020204"/>
              <a:buNone/>
              <a:defRPr/>
            </a:pPr>
            <a:r>
              <a:rPr lang="vi-VN" altLang="en-US" sz="3000" b="1" dirty="0">
                <a:solidFill>
                  <a:prstClr val="black"/>
                </a:solidFill>
                <a:cs typeface="Calibri" panose="020F0502020204030204" pitchFamily="34" charset="0"/>
                <a:sym typeface="Arial" panose="020B0604020202020204"/>
              </a:rPr>
              <a:t>Ví dụ: Nghe tiếng động mạnh bất ngờ ta thường giật mình và quay người về phía phát ra tiếng động; con ruồi bay qua mắt ta nhắm mắt lại; ...</a:t>
            </a:r>
            <a:endParaRPr lang="en-US" altLang="en-US" sz="3000" b="1" dirty="0">
              <a:solidFill>
                <a:prstClr val="black"/>
              </a:solidFill>
              <a:cs typeface="Calibri" panose="020F0502020204030204" pitchFamily="34" charset="0"/>
              <a:sym typeface="Arial" panose="020B0604020202020204"/>
            </a:endParaRPr>
          </a:p>
        </p:txBody>
      </p:sp>
    </p:spTree>
    <p:extLst>
      <p:ext uri="{BB962C8B-B14F-4D97-AF65-F5344CB8AC3E}">
        <p14:creationId xmlns:p14="http://schemas.microsoft.com/office/powerpoint/2010/main" val="12596580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E654E00-7945-C501-DFAE-BFC201D350FC}"/>
              </a:ext>
            </a:extLst>
          </p:cNvPr>
          <p:cNvSpPr txBox="1"/>
          <p:nvPr/>
        </p:nvSpPr>
        <p:spPr bwMode="auto">
          <a:xfrm>
            <a:off x="293511" y="319027"/>
            <a:ext cx="11548533" cy="1107996"/>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3300" b="1" i="0" u="none" strike="noStrike" kern="1200" cap="none" spc="0" normalizeH="0" baseline="0" noProof="0" dirty="0">
                <a:ln>
                  <a:noFill/>
                </a:ln>
                <a:solidFill>
                  <a:srgbClr val="1A6689"/>
                </a:solidFill>
                <a:effectLst/>
                <a:uLnTx/>
                <a:uFillTx/>
                <a:ea typeface="宋体" panose="02010600030101010101" pitchFamily="2" charset="-122"/>
                <a:cs typeface="Arial" panose="020B0604020202020204" pitchFamily="34" charset="0"/>
                <a:sym typeface="Arial" panose="020B0604020202020204"/>
              </a:rPr>
              <a:t>2. </a:t>
            </a:r>
            <a:r>
              <a:rPr kumimoji="0" lang="vi-VN" sz="3300" b="1" i="0" u="none" strike="noStrike" kern="1200" cap="none" spc="0" normalizeH="0" baseline="0" noProof="0" dirty="0">
                <a:ln>
                  <a:noFill/>
                </a:ln>
                <a:solidFill>
                  <a:srgbClr val="1A6689"/>
                </a:solidFill>
                <a:effectLst/>
                <a:uLnTx/>
                <a:uFillTx/>
                <a:ea typeface="宋体" panose="02010600030101010101" pitchFamily="2" charset="-122"/>
                <a:cs typeface="Arial" panose="020B0604020202020204" pitchFamily="34" charset="0"/>
                <a:sym typeface="Arial" panose="020B0604020202020204"/>
              </a:rPr>
              <a:t>Tìm hiểu những việc cần tránh và cần làm để không làm tổn thương cơ quan thần kinh về thể chất </a:t>
            </a:r>
            <a:endParaRPr kumimoji="0" lang="en-US" sz="3300" b="1" i="0" u="none" strike="noStrike" kern="1200" cap="none" spc="0" normalizeH="0" baseline="0" noProof="0" dirty="0">
              <a:ln>
                <a:noFill/>
              </a:ln>
              <a:solidFill>
                <a:srgbClr val="1A6689"/>
              </a:solidFill>
              <a:effectLst/>
              <a:uLnTx/>
              <a:uFillTx/>
              <a:ea typeface="宋体" panose="02010600030101010101"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20683821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40B86D73-8666-462C-9576-C24B763BEE42}"/>
              </a:ext>
            </a:extLst>
          </p:cNvPr>
          <p:cNvSpPr txBox="1"/>
          <p:nvPr/>
        </p:nvSpPr>
        <p:spPr>
          <a:xfrm>
            <a:off x="1143000" y="656089"/>
            <a:ext cx="1052648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1</a:t>
            </a: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a:t>
            </a: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 Chúng ta nên và không nên làm gì để không bị chấn thương não, tuỷ sống, các dây thần kinh?</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sp>
        <p:nvSpPr>
          <p:cNvPr id="8" name="TextBox 7">
            <a:extLst>
              <a:ext uri="{FF2B5EF4-FFF2-40B4-BE49-F238E27FC236}">
                <a16:creationId xmlns="" xmlns:a16="http://schemas.microsoft.com/office/drawing/2014/main" id="{BBA7460F-D3D9-B13B-27E0-9F11441CD446}"/>
              </a:ext>
            </a:extLst>
          </p:cNvPr>
          <p:cNvSpPr txBox="1"/>
          <p:nvPr/>
        </p:nvSpPr>
        <p:spPr>
          <a:xfrm>
            <a:off x="865628" y="2423602"/>
            <a:ext cx="7851775" cy="1191816"/>
          </a:xfrm>
          <a:prstGeom prst="roundRect">
            <a:avLst/>
          </a:prstGeom>
          <a:solidFill>
            <a:srgbClr val="FFFF00"/>
          </a:solidFill>
          <a:ln>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ctr" defTabSz="685800" fontAlgn="base">
              <a:spcBef>
                <a:spcPct val="0"/>
              </a:spcBef>
              <a:spcAft>
                <a:spcPct val="0"/>
              </a:spcAft>
              <a:buClrTx/>
              <a:defRPr/>
            </a:pPr>
            <a:r>
              <a:rPr lang="vi-VN" sz="3200" b="1" dirty="0">
                <a:solidFill>
                  <a:srgbClr val="042D99"/>
                </a:solidFill>
                <a:latin typeface="Calibri" panose="020F0502020204030204" pitchFamily="34" charset="0"/>
                <a:ea typeface="字魂59号-创粗黑"/>
                <a:cs typeface="Calibri" panose="020F0502020204030204" pitchFamily="34" charset="0"/>
              </a:rPr>
              <a:t>Nên làm: tập thể dục vừa sức, đội mũ bảo hiểm khi ngồi trên xe máy, mô tô, ,...</a:t>
            </a:r>
            <a:endParaRPr lang="vi-VN" sz="3200" b="1" kern="1200" dirty="0">
              <a:solidFill>
                <a:srgbClr val="042D99"/>
              </a:solidFill>
              <a:latin typeface="Calibri" panose="020F0502020204030204" pitchFamily="34" charset="0"/>
              <a:ea typeface="字魂59号-创粗黑"/>
              <a:cs typeface="Calibri" panose="020F0502020204030204" pitchFamily="34" charset="0"/>
            </a:endParaRPr>
          </a:p>
        </p:txBody>
      </p:sp>
      <p:sp>
        <p:nvSpPr>
          <p:cNvPr id="9" name="TextBox 8">
            <a:extLst>
              <a:ext uri="{FF2B5EF4-FFF2-40B4-BE49-F238E27FC236}">
                <a16:creationId xmlns="" xmlns:a16="http://schemas.microsoft.com/office/drawing/2014/main" id="{BBA7460F-D3D9-B13B-27E0-9F11441CD446}"/>
              </a:ext>
            </a:extLst>
          </p:cNvPr>
          <p:cNvSpPr txBox="1"/>
          <p:nvPr/>
        </p:nvSpPr>
        <p:spPr>
          <a:xfrm>
            <a:off x="2793579" y="4076132"/>
            <a:ext cx="7851775" cy="1191816"/>
          </a:xfrm>
          <a:prstGeom prst="roundRect">
            <a:avLst/>
          </a:prstGeom>
          <a:solidFill>
            <a:srgbClr val="FFFF00"/>
          </a:solidFill>
          <a:ln>
            <a:solidFill>
              <a:srgbClr val="00B050"/>
            </a:solidFill>
            <a:prstDash val="lgDash"/>
          </a:ln>
          <a:effectLst>
            <a:outerShdw blurRad="50800" dist="38100" dir="2700000" algn="tl" rotWithShape="0">
              <a:prstClr val="black">
                <a:alpha val="40000"/>
              </a:prstClr>
            </a:outerShdw>
          </a:effectLst>
        </p:spPr>
        <p:txBody>
          <a:bodyPr wrap="square" rtlCol="0">
            <a:spAutoFit/>
          </a:bodyPr>
          <a:lstStyle/>
          <a:p>
            <a:pPr lvl="0" algn="ctr" defTabSz="685800" fontAlgn="base">
              <a:spcBef>
                <a:spcPct val="0"/>
              </a:spcBef>
              <a:spcAft>
                <a:spcPct val="0"/>
              </a:spcAft>
              <a:buClrTx/>
              <a:defRPr/>
            </a:pPr>
            <a:r>
              <a:rPr lang="vi-VN" sz="3200" b="1" dirty="0">
                <a:solidFill>
                  <a:srgbClr val="042D99"/>
                </a:solidFill>
                <a:latin typeface="Calibri" panose="020F0502020204030204" pitchFamily="34" charset="0"/>
                <a:ea typeface="字魂59号-创粗黑"/>
                <a:cs typeface="Calibri" panose="020F0502020204030204" pitchFamily="34" charset="0"/>
              </a:rPr>
              <a:t>Nên làm: tập thể dục vừa sức, đội mũ bảo hiểm khi ngồi trên xe máy, mô tô, ,...</a:t>
            </a:r>
            <a:endParaRPr lang="vi-VN" sz="3200" b="1" kern="1200" dirty="0">
              <a:solidFill>
                <a:srgbClr val="042D99"/>
              </a:solidFill>
              <a:latin typeface="Calibri" panose="020F0502020204030204" pitchFamily="34" charset="0"/>
              <a:ea typeface="字魂59号-创粗黑"/>
              <a:cs typeface="Calibri" panose="020F0502020204030204" pitchFamily="34" charset="0"/>
            </a:endParaRPr>
          </a:p>
        </p:txBody>
      </p:sp>
    </p:spTree>
    <p:extLst>
      <p:ext uri="{BB962C8B-B14F-4D97-AF65-F5344CB8AC3E}">
        <p14:creationId xmlns:p14="http://schemas.microsoft.com/office/powerpoint/2010/main" val="4244141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 xmlns:a16="http://schemas.microsoft.com/office/drawing/2014/main" id="{B5F75B92-54E8-5B88-D098-EECA07EDBE44}"/>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KẾT LUẬN</a:t>
            </a:r>
          </a:p>
        </p:txBody>
      </p:sp>
      <p:sp>
        <p:nvSpPr>
          <p:cNvPr id="3" name="TextBox 2">
            <a:extLst>
              <a:ext uri="{FF2B5EF4-FFF2-40B4-BE49-F238E27FC236}">
                <a16:creationId xmlns="" xmlns:a16="http://schemas.microsoft.com/office/drawing/2014/main" id="{DDBC0EB5-D223-AA8D-C8D4-DF35D108687B}"/>
              </a:ext>
            </a:extLst>
          </p:cNvPr>
          <p:cNvSpPr txBox="1"/>
          <p:nvPr/>
        </p:nvSpPr>
        <p:spPr>
          <a:xfrm>
            <a:off x="2505075" y="2152650"/>
            <a:ext cx="7429500" cy="2554545"/>
          </a:xfrm>
          <a:prstGeom prst="rect">
            <a:avLst/>
          </a:prstGeom>
          <a:noFill/>
        </p:spPr>
        <p:txBody>
          <a:bodyPr wrap="square" rtlCol="0">
            <a:spAutoFit/>
          </a:bodyPr>
          <a:lstStyle/>
          <a:p>
            <a:pPr algn="just"/>
            <a:r>
              <a:rPr lang="vi-VN" sz="4000" b="1" dirty="0">
                <a:latin typeface="Calibri" panose="020F0502020204030204" pitchFamily="34" charset="0"/>
                <a:cs typeface="Calibri" panose="020F0502020204030204" pitchFamily="34" charset="0"/>
              </a:rPr>
              <a:t>Nhớ giữ gìn an toàn trong các hoạt động vui chơi, học tập tránh làm tổn thương các dây thần kinh, não và tủy sống.</a:t>
            </a:r>
            <a:endParaRPr lang="en-U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6517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F19BF3E-E118-C44A-A931-3D822483CC5B}"/>
              </a:ext>
            </a:extLst>
          </p:cNvPr>
          <p:cNvPicPr>
            <a:picLocks noChangeAspect="1"/>
          </p:cNvPicPr>
          <p:nvPr/>
        </p:nvPicPr>
        <p:blipFill>
          <a:blip r:embed="rId2"/>
          <a:stretch>
            <a:fillRect/>
          </a:stretch>
        </p:blipFill>
        <p:spPr>
          <a:xfrm>
            <a:off x="2796257" y="2475273"/>
            <a:ext cx="6523285" cy="1926503"/>
          </a:xfrm>
          <a:prstGeom prst="rect">
            <a:avLst/>
          </a:prstGeom>
        </p:spPr>
      </p:pic>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E734268-719F-3353-F02E-ED7964F8DC18}"/>
              </a:ext>
            </a:extLst>
          </p:cNvPr>
          <p:cNvPicPr>
            <a:picLocks noChangeAspect="1"/>
          </p:cNvPicPr>
          <p:nvPr/>
        </p:nvPicPr>
        <p:blipFill>
          <a:blip r:embed="rId3"/>
          <a:stretch>
            <a:fillRect/>
          </a:stretch>
        </p:blipFill>
        <p:spPr>
          <a:xfrm>
            <a:off x="3000111" y="1318966"/>
            <a:ext cx="6096528" cy="1286367"/>
          </a:xfrm>
          <a:prstGeom prst="rect">
            <a:avLst/>
          </a:prstGeom>
        </p:spPr>
      </p:pic>
      <p:pic>
        <p:nvPicPr>
          <p:cNvPr id="7" name="Picture 6">
            <a:extLst>
              <a:ext uri="{FF2B5EF4-FFF2-40B4-BE49-F238E27FC236}">
                <a16:creationId xmlns="" xmlns:a16="http://schemas.microsoft.com/office/drawing/2014/main" id="{1A20F4C8-0786-06D5-59E5-BFA4E5B30B59}"/>
              </a:ext>
            </a:extLst>
          </p:cNvPr>
          <p:cNvPicPr>
            <a:picLocks noChangeAspect="1"/>
          </p:cNvPicPr>
          <p:nvPr/>
        </p:nvPicPr>
        <p:blipFill>
          <a:blip r:embed="rId4"/>
          <a:stretch>
            <a:fillRect/>
          </a:stretch>
        </p:blipFill>
        <p:spPr>
          <a:xfrm>
            <a:off x="2508193" y="2551100"/>
            <a:ext cx="7175614" cy="1755800"/>
          </a:xfrm>
          <a:prstGeom prst="rect">
            <a:avLst/>
          </a:prstGeom>
        </p:spPr>
      </p:pic>
    </p:spTree>
    <p:extLst>
      <p:ext uri="{BB962C8B-B14F-4D97-AF65-F5344CB8AC3E}">
        <p14:creationId xmlns:p14="http://schemas.microsoft.com/office/powerpoint/2010/main" val="37581240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40B86D73-8666-462C-9576-C24B763BEE42}"/>
              </a:ext>
            </a:extLst>
          </p:cNvPr>
          <p:cNvSpPr txBox="1"/>
          <p:nvPr/>
        </p:nvSpPr>
        <p:spPr>
          <a:xfrm>
            <a:off x="933450" y="160789"/>
            <a:ext cx="1052648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Đ</a:t>
            </a:r>
            <a:r>
              <a:rPr kumimoji="0" lang="vi-VN"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ánh dấu X vào ô phù hợp trong bảng sau:</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endParaRPr>
          </a:p>
        </p:txBody>
      </p:sp>
      <p:graphicFrame>
        <p:nvGraphicFramePr>
          <p:cNvPr id="2" name="Table 1">
            <a:extLst>
              <a:ext uri="{FF2B5EF4-FFF2-40B4-BE49-F238E27FC236}">
                <a16:creationId xmlns="" xmlns:a16="http://schemas.microsoft.com/office/drawing/2014/main" id="{9136C736-DB11-9C18-A58E-A976C17C56E0}"/>
              </a:ext>
            </a:extLst>
          </p:cNvPr>
          <p:cNvGraphicFramePr>
            <a:graphicFrameLocks noGrp="1"/>
          </p:cNvGraphicFramePr>
          <p:nvPr>
            <p:extLst>
              <p:ext uri="{D42A27DB-BD31-4B8C-83A1-F6EECF244321}">
                <p14:modId xmlns:p14="http://schemas.microsoft.com/office/powerpoint/2010/main" val="2564850548"/>
              </p:ext>
            </p:extLst>
          </p:nvPr>
        </p:nvGraphicFramePr>
        <p:xfrm>
          <a:off x="857250" y="895350"/>
          <a:ext cx="10534651" cy="5745960"/>
        </p:xfrm>
        <a:graphic>
          <a:graphicData uri="http://schemas.openxmlformats.org/drawingml/2006/table">
            <a:tbl>
              <a:tblPr firstRow="1" firstCol="1" bandRow="1">
                <a:tableStyleId>{21E4AEA4-8DFA-4A89-87EB-49C32662AFE0}</a:tableStyleId>
              </a:tblPr>
              <a:tblGrid>
                <a:gridCol w="3168833">
                  <a:extLst>
                    <a:ext uri="{9D8B030D-6E8A-4147-A177-3AD203B41FA5}">
                      <a16:colId xmlns="" xmlns:a16="http://schemas.microsoft.com/office/drawing/2014/main" val="3540548086"/>
                    </a:ext>
                  </a:extLst>
                </a:gridCol>
                <a:gridCol w="3682909">
                  <a:extLst>
                    <a:ext uri="{9D8B030D-6E8A-4147-A177-3AD203B41FA5}">
                      <a16:colId xmlns="" xmlns:a16="http://schemas.microsoft.com/office/drawing/2014/main" val="3677783885"/>
                    </a:ext>
                  </a:extLst>
                </a:gridCol>
                <a:gridCol w="3682909">
                  <a:extLst>
                    <a:ext uri="{9D8B030D-6E8A-4147-A177-3AD203B41FA5}">
                      <a16:colId xmlns="" xmlns:a16="http://schemas.microsoft.com/office/drawing/2014/main" val="3368673950"/>
                    </a:ext>
                  </a:extLst>
                </a:gridCol>
              </a:tblGrid>
              <a:tr h="479016">
                <a:tc>
                  <a:txBody>
                    <a:bodyPr/>
                    <a:lstStyle/>
                    <a:p>
                      <a:pPr marL="0" marR="0" algn="ctr">
                        <a:lnSpc>
                          <a:spcPct val="120000"/>
                        </a:lnSpc>
                        <a:spcBef>
                          <a:spcPts val="0"/>
                        </a:spcBef>
                        <a:spcAft>
                          <a:spcPts val="0"/>
                        </a:spcAft>
                      </a:pPr>
                      <a:r>
                        <a:rPr lang="nl-NL" sz="2400">
                          <a:effectLst/>
                        </a:rPr>
                        <a:t>Hoạt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2400" dirty="0">
                          <a:effectLst/>
                        </a:rPr>
                        <a:t>Do tủy sống điều khiển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nl-NL" sz="2400">
                          <a:effectLst/>
                        </a:rPr>
                        <a:t>Do não điều khiển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705694174"/>
                  </a:ext>
                </a:extLst>
              </a:tr>
              <a:tr h="322937">
                <a:tc>
                  <a:txBody>
                    <a:bodyPr/>
                    <a:lstStyle/>
                    <a:p>
                      <a:pPr marL="0" marR="0" algn="just">
                        <a:lnSpc>
                          <a:spcPct val="120000"/>
                        </a:lnSpc>
                        <a:spcBef>
                          <a:spcPts val="0"/>
                        </a:spcBef>
                        <a:spcAft>
                          <a:spcPts val="0"/>
                        </a:spcAft>
                      </a:pPr>
                      <a:r>
                        <a:rPr lang="nl-NL" sz="2400">
                          <a:effectLst/>
                        </a:rPr>
                        <a:t>Múa, hát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937199094"/>
                  </a:ext>
                </a:extLst>
              </a:tr>
              <a:tr h="727362">
                <a:tc>
                  <a:txBody>
                    <a:bodyPr/>
                    <a:lstStyle/>
                    <a:p>
                      <a:pPr marL="0" marR="0">
                        <a:lnSpc>
                          <a:spcPct val="120000"/>
                        </a:lnSpc>
                        <a:spcBef>
                          <a:spcPts val="0"/>
                        </a:spcBef>
                        <a:spcAft>
                          <a:spcPts val="0"/>
                        </a:spcAft>
                      </a:pPr>
                      <a:r>
                        <a:rPr lang="nl-NL" sz="2400">
                          <a:effectLst/>
                        </a:rPr>
                        <a:t>Giật mình khi nghe tiếng động mạnh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211371442"/>
                  </a:ext>
                </a:extLst>
              </a:tr>
              <a:tr h="479016">
                <a:tc>
                  <a:txBody>
                    <a:bodyPr/>
                    <a:lstStyle/>
                    <a:p>
                      <a:pPr marL="0" marR="0" algn="just">
                        <a:lnSpc>
                          <a:spcPct val="120000"/>
                        </a:lnSpc>
                        <a:spcBef>
                          <a:spcPts val="0"/>
                        </a:spcBef>
                        <a:spcAft>
                          <a:spcPts val="0"/>
                        </a:spcAft>
                      </a:pPr>
                      <a:r>
                        <a:rPr lang="nl-NL" sz="2400">
                          <a:effectLst/>
                        </a:rPr>
                        <a:t>Chớp mắt khi có vật chạm vào</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572239545"/>
                  </a:ext>
                </a:extLst>
              </a:tr>
              <a:tr h="322937">
                <a:tc>
                  <a:txBody>
                    <a:bodyPr/>
                    <a:lstStyle/>
                    <a:p>
                      <a:pPr marL="0" marR="0" algn="just">
                        <a:lnSpc>
                          <a:spcPct val="120000"/>
                        </a:lnSpc>
                        <a:spcBef>
                          <a:spcPts val="0"/>
                        </a:spcBef>
                        <a:spcAft>
                          <a:spcPts val="0"/>
                        </a:spcAft>
                      </a:pPr>
                      <a:r>
                        <a:rPr lang="nl-NL" sz="2400">
                          <a:effectLst/>
                        </a:rPr>
                        <a:t>Chơi trò chơi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376036037"/>
                  </a:ext>
                </a:extLst>
              </a:tr>
              <a:tr h="479016">
                <a:tc>
                  <a:txBody>
                    <a:bodyPr/>
                    <a:lstStyle/>
                    <a:p>
                      <a:pPr marL="0" marR="0" algn="just">
                        <a:lnSpc>
                          <a:spcPct val="120000"/>
                        </a:lnSpc>
                        <a:spcBef>
                          <a:spcPts val="0"/>
                        </a:spcBef>
                        <a:spcAft>
                          <a:spcPts val="0"/>
                        </a:spcAft>
                      </a:pPr>
                      <a:r>
                        <a:rPr lang="nl-NL" sz="2400">
                          <a:effectLst/>
                        </a:rPr>
                        <a:t>Chạm vào vật nóng rụt tay lại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666509868"/>
                  </a:ext>
                </a:extLst>
              </a:tr>
              <a:tr h="727362">
                <a:tc>
                  <a:txBody>
                    <a:bodyPr/>
                    <a:lstStyle/>
                    <a:p>
                      <a:pPr marL="0" marR="0" algn="just">
                        <a:lnSpc>
                          <a:spcPct val="120000"/>
                        </a:lnSpc>
                        <a:spcBef>
                          <a:spcPts val="0"/>
                        </a:spcBef>
                        <a:spcAft>
                          <a:spcPts val="0"/>
                        </a:spcAft>
                      </a:pPr>
                      <a:r>
                        <a:rPr lang="nl-NL" sz="2400">
                          <a:effectLst/>
                        </a:rPr>
                        <a:t>Khi đi qua đường thấy đèn đỏ thì dừng lại.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3786162035"/>
                  </a:ext>
                </a:extLst>
              </a:tr>
              <a:tr h="479016">
                <a:tc>
                  <a:txBody>
                    <a:bodyPr/>
                    <a:lstStyle/>
                    <a:p>
                      <a:pPr marL="0" marR="0" algn="just">
                        <a:lnSpc>
                          <a:spcPct val="120000"/>
                        </a:lnSpc>
                        <a:spcBef>
                          <a:spcPts val="0"/>
                        </a:spcBef>
                        <a:spcAft>
                          <a:spcPts val="0"/>
                        </a:spcAft>
                      </a:pPr>
                      <a:r>
                        <a:rPr lang="nl-NL" sz="2400">
                          <a:effectLst/>
                        </a:rPr>
                        <a:t>Phát biểu ý kiến trong giờ học.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a:effectLst/>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20000"/>
                        </a:lnSpc>
                        <a:spcBef>
                          <a:spcPts val="0"/>
                        </a:spcBef>
                        <a:spcAft>
                          <a:spcPts val="0"/>
                        </a:spcAft>
                      </a:pPr>
                      <a:r>
                        <a:rPr lang="nl-NL" sz="2400" dirty="0">
                          <a:effectLst/>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776043726"/>
                  </a:ext>
                </a:extLst>
              </a:tr>
            </a:tbl>
          </a:graphicData>
        </a:graphic>
      </p:graphicFrame>
      <p:sp>
        <p:nvSpPr>
          <p:cNvPr id="3" name="TextBox 2">
            <a:extLst>
              <a:ext uri="{FF2B5EF4-FFF2-40B4-BE49-F238E27FC236}">
                <a16:creationId xmlns="" xmlns:a16="http://schemas.microsoft.com/office/drawing/2014/main" id="{52E057F8-94C0-64DF-4AF6-7BA6FA7AEF9F}"/>
              </a:ext>
            </a:extLst>
          </p:cNvPr>
          <p:cNvSpPr txBox="1"/>
          <p:nvPr/>
        </p:nvSpPr>
        <p:spPr>
          <a:xfrm>
            <a:off x="9286875" y="1295400"/>
            <a:ext cx="1238250" cy="461665"/>
          </a:xfrm>
          <a:prstGeom prst="rect">
            <a:avLst/>
          </a:prstGeom>
          <a:noFill/>
        </p:spPr>
        <p:txBody>
          <a:bodyPr wrap="square" rtlCol="0">
            <a:spAutoFit/>
          </a:bodyPr>
          <a:lstStyle/>
          <a:p>
            <a:r>
              <a:rPr lang="en-US" sz="2400" dirty="0"/>
              <a:t>X</a:t>
            </a:r>
          </a:p>
        </p:txBody>
      </p:sp>
      <p:sp>
        <p:nvSpPr>
          <p:cNvPr id="7" name="TextBox 6">
            <a:extLst>
              <a:ext uri="{FF2B5EF4-FFF2-40B4-BE49-F238E27FC236}">
                <a16:creationId xmlns="" xmlns:a16="http://schemas.microsoft.com/office/drawing/2014/main" id="{64B0447F-623D-C461-B117-39E3DA179945}"/>
              </a:ext>
            </a:extLst>
          </p:cNvPr>
          <p:cNvSpPr txBox="1"/>
          <p:nvPr/>
        </p:nvSpPr>
        <p:spPr>
          <a:xfrm>
            <a:off x="5629275" y="1981200"/>
            <a:ext cx="1238250" cy="461665"/>
          </a:xfrm>
          <a:prstGeom prst="rect">
            <a:avLst/>
          </a:prstGeom>
          <a:noFill/>
        </p:spPr>
        <p:txBody>
          <a:bodyPr wrap="square" rtlCol="0">
            <a:spAutoFit/>
          </a:bodyPr>
          <a:lstStyle/>
          <a:p>
            <a:r>
              <a:rPr lang="en-US" sz="2400" dirty="0"/>
              <a:t>X</a:t>
            </a:r>
          </a:p>
        </p:txBody>
      </p:sp>
      <p:sp>
        <p:nvSpPr>
          <p:cNvPr id="8" name="TextBox 7">
            <a:extLst>
              <a:ext uri="{FF2B5EF4-FFF2-40B4-BE49-F238E27FC236}">
                <a16:creationId xmlns="" xmlns:a16="http://schemas.microsoft.com/office/drawing/2014/main" id="{0B5E84B1-DF0C-32D7-F3C6-3E7FCB2863BE}"/>
              </a:ext>
            </a:extLst>
          </p:cNvPr>
          <p:cNvSpPr txBox="1"/>
          <p:nvPr/>
        </p:nvSpPr>
        <p:spPr>
          <a:xfrm>
            <a:off x="5619750" y="2895600"/>
            <a:ext cx="1238250" cy="461665"/>
          </a:xfrm>
          <a:prstGeom prst="rect">
            <a:avLst/>
          </a:prstGeom>
          <a:noFill/>
        </p:spPr>
        <p:txBody>
          <a:bodyPr wrap="square" rtlCol="0">
            <a:spAutoFit/>
          </a:bodyPr>
          <a:lstStyle/>
          <a:p>
            <a:r>
              <a:rPr lang="en-US" sz="2400" dirty="0"/>
              <a:t>X</a:t>
            </a:r>
          </a:p>
        </p:txBody>
      </p:sp>
      <p:sp>
        <p:nvSpPr>
          <p:cNvPr id="9" name="TextBox 8">
            <a:extLst>
              <a:ext uri="{FF2B5EF4-FFF2-40B4-BE49-F238E27FC236}">
                <a16:creationId xmlns="" xmlns:a16="http://schemas.microsoft.com/office/drawing/2014/main" id="{3B4F0E27-BE52-CB96-8C48-1202C168136B}"/>
              </a:ext>
            </a:extLst>
          </p:cNvPr>
          <p:cNvSpPr txBox="1"/>
          <p:nvPr/>
        </p:nvSpPr>
        <p:spPr>
          <a:xfrm>
            <a:off x="9305925" y="3419475"/>
            <a:ext cx="1238250" cy="461665"/>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 xmlns:a16="http://schemas.microsoft.com/office/drawing/2014/main" id="{5C00A22B-CE40-B7C3-F2B2-ECC9A0A38F0E}"/>
              </a:ext>
            </a:extLst>
          </p:cNvPr>
          <p:cNvSpPr txBox="1"/>
          <p:nvPr/>
        </p:nvSpPr>
        <p:spPr>
          <a:xfrm>
            <a:off x="5667375" y="4086225"/>
            <a:ext cx="1238250" cy="461665"/>
          </a:xfrm>
          <a:prstGeom prst="rect">
            <a:avLst/>
          </a:prstGeom>
          <a:noFill/>
        </p:spPr>
        <p:txBody>
          <a:bodyPr wrap="square" rtlCol="0">
            <a:spAutoFit/>
          </a:bodyPr>
          <a:lstStyle/>
          <a:p>
            <a:r>
              <a:rPr lang="en-US" sz="2400" dirty="0"/>
              <a:t>X</a:t>
            </a:r>
          </a:p>
        </p:txBody>
      </p:sp>
      <p:sp>
        <p:nvSpPr>
          <p:cNvPr id="12" name="TextBox 11">
            <a:extLst>
              <a:ext uri="{FF2B5EF4-FFF2-40B4-BE49-F238E27FC236}">
                <a16:creationId xmlns="" xmlns:a16="http://schemas.microsoft.com/office/drawing/2014/main" id="{C1102C82-47E4-2CAA-3E2B-37A8C241C1B3}"/>
              </a:ext>
            </a:extLst>
          </p:cNvPr>
          <p:cNvSpPr txBox="1"/>
          <p:nvPr/>
        </p:nvSpPr>
        <p:spPr>
          <a:xfrm>
            <a:off x="9363075" y="4914900"/>
            <a:ext cx="1238250" cy="461665"/>
          </a:xfrm>
          <a:prstGeom prst="rect">
            <a:avLst/>
          </a:prstGeom>
          <a:noFill/>
        </p:spPr>
        <p:txBody>
          <a:bodyPr wrap="square" rtlCol="0">
            <a:spAutoFit/>
          </a:bodyPr>
          <a:lstStyle/>
          <a:p>
            <a:r>
              <a:rPr lang="en-US" sz="2400" dirty="0"/>
              <a:t>X</a:t>
            </a:r>
          </a:p>
        </p:txBody>
      </p:sp>
      <p:sp>
        <p:nvSpPr>
          <p:cNvPr id="13" name="TextBox 12">
            <a:extLst>
              <a:ext uri="{FF2B5EF4-FFF2-40B4-BE49-F238E27FC236}">
                <a16:creationId xmlns="" xmlns:a16="http://schemas.microsoft.com/office/drawing/2014/main" id="{E1BCB313-7130-1081-5B05-E12CA78C675E}"/>
              </a:ext>
            </a:extLst>
          </p:cNvPr>
          <p:cNvSpPr txBox="1"/>
          <p:nvPr/>
        </p:nvSpPr>
        <p:spPr>
          <a:xfrm>
            <a:off x="9363075" y="5772150"/>
            <a:ext cx="1238250" cy="461665"/>
          </a:xfrm>
          <a:prstGeom prst="rect">
            <a:avLst/>
          </a:prstGeom>
          <a:noFill/>
        </p:spPr>
        <p:txBody>
          <a:bodyPr wrap="square" rtlCol="0">
            <a:spAutoFit/>
          </a:bodyPr>
          <a:lstStyle/>
          <a:p>
            <a:r>
              <a:rPr lang="en-US" sz="2400" dirty="0"/>
              <a:t>X</a:t>
            </a:r>
          </a:p>
        </p:txBody>
      </p:sp>
    </p:spTree>
    <p:extLst>
      <p:ext uri="{BB962C8B-B14F-4D97-AF65-F5344CB8AC3E}">
        <p14:creationId xmlns:p14="http://schemas.microsoft.com/office/powerpoint/2010/main" val="3500859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F723A2CF-C9AE-14AE-9082-F505E3741CED}"/>
              </a:ext>
            </a:extLst>
          </p:cNvPr>
          <p:cNvPicPr>
            <a:picLocks noChangeAspect="1"/>
          </p:cNvPicPr>
          <p:nvPr/>
        </p:nvPicPr>
        <p:blipFill>
          <a:blip r:embed="rId2"/>
          <a:stretch>
            <a:fillRect/>
          </a:stretch>
        </p:blipFill>
        <p:spPr>
          <a:xfrm>
            <a:off x="2982201" y="2456223"/>
            <a:ext cx="6151397" cy="1926503"/>
          </a:xfrm>
          <a:prstGeom prst="rect">
            <a:avLst/>
          </a:prstGeom>
        </p:spPr>
      </p:pic>
    </p:spTree>
    <p:extLst>
      <p:ext uri="{BB962C8B-B14F-4D97-AF65-F5344CB8AC3E}">
        <p14:creationId xmlns:p14="http://schemas.microsoft.com/office/powerpoint/2010/main" val="521795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0B22856-F8DC-4EE1-BE98-71E047115686}"/>
              </a:ext>
            </a:extLst>
          </p:cNvPr>
          <p:cNvSpPr txBox="1"/>
          <p:nvPr/>
        </p:nvSpPr>
        <p:spPr>
          <a:xfrm>
            <a:off x="4158438" y="712033"/>
            <a:ext cx="5369039"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cs typeface="+mn-cs"/>
              </a:rPr>
              <a:t>Luật</a:t>
            </a:r>
            <a:r>
              <a:rPr kumimoji="0" lang="en-US"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cs typeface="+mn-cs"/>
              </a:rPr>
              <a:t> </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cs typeface="+mn-cs"/>
              </a:rPr>
              <a:t>ch</a:t>
            </a:r>
            <a:r>
              <a:rPr kumimoji="0" lang="vi-VN"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cs typeface="+mn-cs"/>
              </a:rPr>
              <a:t>ơ</a:t>
            </a:r>
            <a:r>
              <a:rPr kumimoji="0" lang="en-US" sz="6600" b="1" i="0" u="none" strike="noStrike" kern="1200" cap="none" spc="0" normalizeH="0" baseline="0" noProof="0" dirty="0" err="1">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cs typeface="+mn-cs"/>
              </a:rPr>
              <a:t>i</a:t>
            </a:r>
            <a:endParaRPr kumimoji="0" lang="vi-VN" sz="66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 xmlns:a16="http://schemas.microsoft.com/office/drawing/2014/main" id="{48E88C6A-0C81-45DB-9D49-DD3F8046243E}"/>
              </a:ext>
            </a:extLst>
          </p:cNvPr>
          <p:cNvGrpSpPr/>
          <p:nvPr/>
        </p:nvGrpSpPr>
        <p:grpSpPr>
          <a:xfrm>
            <a:off x="600075" y="1873188"/>
            <a:ext cx="11268075" cy="4619687"/>
            <a:chOff x="838202" y="737756"/>
            <a:chExt cx="7619998" cy="5282044"/>
          </a:xfrm>
        </p:grpSpPr>
        <p:sp>
          <p:nvSpPr>
            <p:cNvPr id="7" name="Rectangle: Rounded Corners 6">
              <a:extLst>
                <a:ext uri="{FF2B5EF4-FFF2-40B4-BE49-F238E27FC236}">
                  <a16:creationId xmlns="" xmlns:a16="http://schemas.microsoft.com/office/drawing/2014/main" id="{1FA47F17-CA87-4120-89DA-29ABC27646C2}"/>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 xmlns:a16="http://schemas.microsoft.com/office/drawing/2014/main" id="{905FF4A1-AD12-47BE-8BC1-59BEEAFB3A78}"/>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2" name="TextBox 11">
            <a:extLst>
              <a:ext uri="{FF2B5EF4-FFF2-40B4-BE49-F238E27FC236}">
                <a16:creationId xmlns="" xmlns:a16="http://schemas.microsoft.com/office/drawing/2014/main" id="{6EEEFABA-7249-46D3-99CE-FEEB245FB852}"/>
              </a:ext>
            </a:extLst>
          </p:cNvPr>
          <p:cNvSpPr txBox="1"/>
          <p:nvPr/>
        </p:nvSpPr>
        <p:spPr>
          <a:xfrm>
            <a:off x="1009650" y="2283584"/>
            <a:ext cx="10458450" cy="3919278"/>
          </a:xfrm>
          <a:prstGeom prst="rect">
            <a:avLst/>
          </a:prstGeom>
          <a:noFill/>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 chơi đứng thành vòng tròn, tay phải cụm lại đặt vào lòng bàn tay của người bên cạnh.</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Quản trò hô: “Chanh”, mọi người hô: “chua”. Lúc này tay trái và tay phải vẫn để nguyên, nếu tay ai nắm vào hoặc rút ra sẽ bị thua.</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Quản trò hô: “cua”, mọi người đáp lại: “cắp”, tay trái nắm tay phải của người bên cạnh. </a:t>
            </a:r>
          </a:p>
        </p:txBody>
      </p:sp>
    </p:spTree>
    <p:extLst>
      <p:ext uri="{BB962C8B-B14F-4D97-AF65-F5344CB8AC3E}">
        <p14:creationId xmlns:p14="http://schemas.microsoft.com/office/powerpoint/2010/main" val="4091761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3"/>
                                        </p:tgtEl>
                                      </p:cBhvr>
                                    </p:animEffect>
                                    <p:animScale>
                                      <p:cBhvr>
                                        <p:cTn id="12" dur="250" autoRev="1" fill="hold"/>
                                        <p:tgtEl>
                                          <p:spTgt spid="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A36ECDB2-5812-428A-AA3D-49B9B97CB1BE}"/>
              </a:ext>
            </a:extLst>
          </p:cNvPr>
          <p:cNvSpPr txBox="1"/>
          <p:nvPr/>
        </p:nvSpPr>
        <p:spPr>
          <a:xfrm>
            <a:off x="4021420" y="1681604"/>
            <a:ext cx="604569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Suy</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nghĩ</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tìm</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hiểu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về</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Cần</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để</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chăm</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sóc</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và</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bảo</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vệ</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cơ</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quan</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thần</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1" u="none" strike="noStrike" kern="1200" cap="none" spc="0" normalizeH="0" baseline="0" noProof="0" dirty="0" err="1">
                <a:ln>
                  <a:noFill/>
                </a:ln>
                <a:solidFill>
                  <a:srgbClr val="FF0000"/>
                </a:solidFill>
                <a:effectLst/>
                <a:uLnTx/>
                <a:uFillTx/>
                <a:latin typeface="Calibri" panose="020F0502020204030204"/>
                <a:ea typeface="+mn-ea"/>
                <a:cs typeface="+mn-cs"/>
              </a:rPr>
              <a:t>kinh</a:t>
            </a:r>
            <a:r>
              <a:rPr kumimoji="0" lang="en-US" sz="4000" b="1" i="1"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vi-VN" sz="40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 xmlns:a16="http://schemas.microsoft.com/office/drawing/2014/main" id="{2205BF7B-6216-4F63-97DB-CA7D9C6FBEE0}"/>
              </a:ext>
            </a:extLst>
          </p:cNvPr>
          <p:cNvGrpSpPr/>
          <p:nvPr/>
        </p:nvGrpSpPr>
        <p:grpSpPr>
          <a:xfrm>
            <a:off x="-25643" y="363710"/>
            <a:ext cx="3098796" cy="929640"/>
            <a:chOff x="-25643" y="363710"/>
            <a:chExt cx="3098796" cy="929640"/>
          </a:xfrm>
        </p:grpSpPr>
        <p:pic>
          <p:nvPicPr>
            <p:cNvPr id="14" name="Graphic 13">
              <a:extLst>
                <a:ext uri="{FF2B5EF4-FFF2-40B4-BE49-F238E27FC236}">
                  <a16:creationId xmlns="" xmlns:a16="http://schemas.microsoft.com/office/drawing/2014/main" id="{5CD51C80-82CD-4C8E-93D7-D2ABE94E7C7A}"/>
                </a:ext>
              </a:extLst>
            </p:cNvPr>
            <p:cNvPicPr>
              <a:picLocks noChangeAspect="1"/>
            </p:cNvPicPr>
            <p:nvPr/>
          </p:nvPicPr>
          <p:blipFill rotWithShape="1">
            <a:blip r:embed="rId2">
              <a:extLst>
                <a:ext uri="{96DAC541-7B7A-43D3-8B79-37D633B846F1}">
                  <asvg:svgBlip xmlns="" xmlns:asvg="http://schemas.microsoft.com/office/drawing/2016/SVG/main" r:embed="rId8"/>
                </a:ext>
              </a:extLst>
            </a:blip>
            <a:srcRect l="23077"/>
            <a:stretch/>
          </p:blipFill>
          <p:spPr>
            <a:xfrm>
              <a:off x="-25643" y="363710"/>
              <a:ext cx="3098796" cy="929640"/>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 xmlns:a16="http://schemas.microsoft.com/office/drawing/2014/main" id="{EBC50895-AF4B-4F98-ABF6-45D2C05888AF}"/>
                </a:ext>
              </a:extLst>
            </p:cNvPr>
            <p:cNvSpPr txBox="1"/>
            <p:nvPr/>
          </p:nvSpPr>
          <p:spPr>
            <a:xfrm>
              <a:off x="201519" y="474587"/>
              <a:ext cx="23259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1008B"/>
                  </a:solidFill>
                  <a:effectLst/>
                  <a:uLnTx/>
                  <a:uFillTx/>
                  <a:latin typeface="Calibri" panose="020F0502020204030204"/>
                  <a:ea typeface="+mn-ea"/>
                  <a:cs typeface="+mn-cs"/>
                </a:rPr>
                <a:t>Về</a:t>
              </a:r>
              <a:r>
                <a:rPr kumimoji="0" lang="en-US" sz="4000" b="1" i="0" u="none" strike="noStrike" kern="1200" cap="none" spc="0" normalizeH="0" baseline="0" noProof="0" dirty="0">
                  <a:ln>
                    <a:noFill/>
                  </a:ln>
                  <a:solidFill>
                    <a:srgbClr val="F1008B"/>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1008B"/>
                  </a:solidFill>
                  <a:effectLst/>
                  <a:uLnTx/>
                  <a:uFillTx/>
                  <a:latin typeface="Calibri" panose="020F0502020204030204"/>
                  <a:ea typeface="+mn-ea"/>
                  <a:cs typeface="+mn-cs"/>
                </a:rPr>
                <a:t>nhà</a:t>
              </a:r>
              <a:endParaRPr kumimoji="0" lang="vi-VN" sz="4000" b="1" i="0" u="none" strike="noStrike" kern="1200" cap="none" spc="0" normalizeH="0" baseline="0" noProof="0" dirty="0">
                <a:ln>
                  <a:noFill/>
                </a:ln>
                <a:solidFill>
                  <a:srgbClr val="F1008B"/>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910427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hlinkClick r:id="rId5" action="ppaction://hlinksldjump"/>
            <a:extLst>
              <a:ext uri="{FF2B5EF4-FFF2-40B4-BE49-F238E27FC236}">
                <a16:creationId xmlns="" xmlns:a16="http://schemas.microsoft.com/office/drawing/2014/main" id="{AB3840E9-E7BF-42AB-9095-B9A7E03DA0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281235" y="113848"/>
            <a:ext cx="627889" cy="627889"/>
          </a:xfrm>
          <a:prstGeom prst="rect">
            <a:avLst/>
          </a:prstGeom>
        </p:spPr>
      </p:pic>
      <p:pic>
        <p:nvPicPr>
          <p:cNvPr id="32" name="tiếng trò chơi xuất hiện">
            <a:hlinkClick r:id="" action="ppaction://media"/>
            <a:extLst>
              <a:ext uri="{FF2B5EF4-FFF2-40B4-BE49-F238E27FC236}">
                <a16:creationId xmlns="" xmlns:a16="http://schemas.microsoft.com/office/drawing/2014/main" id="{F82BD307-47D4-4381-BA58-4EAFD1F40FD3}"/>
              </a:ext>
            </a:extLst>
          </p:cNvPr>
          <p:cNvPicPr>
            <a:picLocks noChangeAspect="1"/>
          </p:cNvPicPr>
          <p:nvPr>
            <a:audioFile r:link="rId1"/>
            <p:extLst>
              <p:ext uri="{DAA4B4D4-6D71-4841-9C94-3DE7FCFB9230}">
                <p14:media xmlns:p14="http://schemas.microsoft.com/office/powerpoint/2010/main" r:embed="rId2">
                  <p14:trim st="4071"/>
                </p14:media>
              </p:ext>
            </p:extLst>
          </p:nvPr>
        </p:nvPicPr>
        <p:blipFill>
          <a:blip r:embed="rId7"/>
          <a:stretch>
            <a:fillRect/>
          </a:stretch>
        </p:blipFill>
        <p:spPr>
          <a:xfrm>
            <a:off x="-923925" y="6188075"/>
            <a:ext cx="406400" cy="406400"/>
          </a:xfrm>
          <a:prstGeom prst="rect">
            <a:avLst/>
          </a:prstGeom>
        </p:spPr>
      </p:pic>
      <p:pic>
        <p:nvPicPr>
          <p:cNvPr id="2" name="Picture 1">
            <a:extLst>
              <a:ext uri="{FF2B5EF4-FFF2-40B4-BE49-F238E27FC236}">
                <a16:creationId xmlns="" xmlns:a16="http://schemas.microsoft.com/office/drawing/2014/main" id="{6C6B5550-B65F-4D27-919D-70799880F61F}"/>
              </a:ext>
            </a:extLst>
          </p:cNvPr>
          <p:cNvPicPr>
            <a:picLocks noChangeAspect="1"/>
          </p:cNvPicPr>
          <p:nvPr/>
        </p:nvPicPr>
        <p:blipFill>
          <a:blip r:embed="rId8"/>
          <a:stretch>
            <a:fillRect/>
          </a:stretch>
        </p:blipFill>
        <p:spPr>
          <a:xfrm>
            <a:off x="1981200" y="235856"/>
            <a:ext cx="7827942" cy="2078916"/>
          </a:xfrm>
          <a:prstGeom prst="rect">
            <a:avLst/>
          </a:prstGeom>
        </p:spPr>
      </p:pic>
      <p:grpSp>
        <p:nvGrpSpPr>
          <p:cNvPr id="4" name="Group 3">
            <a:extLst>
              <a:ext uri="{FF2B5EF4-FFF2-40B4-BE49-F238E27FC236}">
                <a16:creationId xmlns="" xmlns:a16="http://schemas.microsoft.com/office/drawing/2014/main" id="{40E42EB6-4A03-49DD-ACFC-75EAD1B533E6}"/>
              </a:ext>
            </a:extLst>
          </p:cNvPr>
          <p:cNvGrpSpPr/>
          <p:nvPr/>
        </p:nvGrpSpPr>
        <p:grpSpPr>
          <a:xfrm>
            <a:off x="2182029" y="1634370"/>
            <a:ext cx="7827942" cy="4553705"/>
            <a:chOff x="2144648" y="1847094"/>
            <a:chExt cx="7827942" cy="4553705"/>
          </a:xfrm>
        </p:grpSpPr>
        <p:sp>
          <p:nvSpPr>
            <p:cNvPr id="9" name="Rectangle: Rounded Corners 8">
              <a:extLst>
                <a:ext uri="{FF2B5EF4-FFF2-40B4-BE49-F238E27FC236}">
                  <a16:creationId xmlns="" xmlns:a16="http://schemas.microsoft.com/office/drawing/2014/main" id="{F2FAAF96-5EBF-4F5B-BFF2-5FF52F665116}"/>
                </a:ext>
              </a:extLst>
            </p:cNvPr>
            <p:cNvSpPr/>
            <p:nvPr/>
          </p:nvSpPr>
          <p:spPr>
            <a:xfrm>
              <a:off x="2144648" y="1847094"/>
              <a:ext cx="7827942" cy="4553705"/>
            </a:xfrm>
            <a:prstGeom prst="roundRect">
              <a:avLst>
                <a:gd name="adj" fmla="val 6681"/>
              </a:avLst>
            </a:prstGeom>
            <a:solidFill>
              <a:schemeClr val="bg1">
                <a:alpha val="86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sp>
          <p:nvSpPr>
            <p:cNvPr id="3" name="TextBox 2">
              <a:extLst>
                <a:ext uri="{FF2B5EF4-FFF2-40B4-BE49-F238E27FC236}">
                  <a16:creationId xmlns="" xmlns:a16="http://schemas.microsoft.com/office/drawing/2014/main" id="{27147278-88C0-45F3-8424-D5E397C4CF89}"/>
                </a:ext>
              </a:extLst>
            </p:cNvPr>
            <p:cNvSpPr txBox="1"/>
            <p:nvPr/>
          </p:nvSpPr>
          <p:spPr>
            <a:xfrm>
              <a:off x="2518027" y="2108009"/>
              <a:ext cx="7155946"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muốn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sỹ</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chữa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bệnh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cứu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cùng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tham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chơi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tên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sỹ</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nhí</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bằng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đúng</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hết</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câu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hỏi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sẽ</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bổ</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ích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hấp</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trình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học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bác</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sỹ</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này</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Tree>
    <p:extLst>
      <p:ext uri="{BB962C8B-B14F-4D97-AF65-F5344CB8AC3E}">
        <p14:creationId xmlns:p14="http://schemas.microsoft.com/office/powerpoint/2010/main" val="1515092614"/>
      </p:ext>
    </p:extLst>
  </p:cSld>
  <p:clrMapOvr>
    <a:masterClrMapping/>
  </p:clrMapOvr>
  <mc:AlternateContent xmlns:mc="http://schemas.openxmlformats.org/markup-compatibility/2006" xmlns:p14="http://schemas.microsoft.com/office/powerpoint/2010/main">
    <mc:Choice Requires="p14">
      <p:transition spd="slow" p14:dur="3000" advClick="0">
        <p14:shred/>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49" fill="hold"/>
                                        <p:tgtEl>
                                          <p:spTgt spid="32"/>
                                        </p:tgtEl>
                                      </p:cBhvr>
                                    </p:cmd>
                                  </p:childTnLst>
                                </p:cTn>
                              </p:par>
                              <p:par>
                                <p:cTn id="7" presetID="47"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D - 9Slide.vn">
            <a:extLst>
              <a:ext uri="{FF2B5EF4-FFF2-40B4-BE49-F238E27FC236}">
                <a16:creationId xmlns="" xmlns:a16="http://schemas.microsoft.com/office/drawing/2014/main" id="{49C5F603-A3BF-4334-958B-E76615FA07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07017" y="4971280"/>
            <a:ext cx="5206435" cy="1536325"/>
          </a:xfrm>
          <a:prstGeom prst="rect">
            <a:avLst/>
          </a:prstGeom>
        </p:spPr>
      </p:pic>
      <p:pic>
        <p:nvPicPr>
          <p:cNvPr id="20" name="A - 9Slide.vn">
            <a:extLst>
              <a:ext uri="{FF2B5EF4-FFF2-40B4-BE49-F238E27FC236}">
                <a16:creationId xmlns="" xmlns:a16="http://schemas.microsoft.com/office/drawing/2014/main" id="{31F988F6-2049-4621-8C48-4F61E8023C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3347" y="2990887"/>
            <a:ext cx="5212532" cy="1536325"/>
          </a:xfrm>
          <a:prstGeom prst="rect">
            <a:avLst/>
          </a:prstGeom>
        </p:spPr>
      </p:pic>
      <p:pic>
        <p:nvPicPr>
          <p:cNvPr id="21" name="B - 9Slide.vn">
            <a:extLst>
              <a:ext uri="{FF2B5EF4-FFF2-40B4-BE49-F238E27FC236}">
                <a16:creationId xmlns="" xmlns:a16="http://schemas.microsoft.com/office/drawing/2014/main" id="{C751DFDB-9291-40BC-9BD4-1206E2B073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9966" y="3020623"/>
            <a:ext cx="5206435" cy="1536325"/>
          </a:xfrm>
          <a:prstGeom prst="rect">
            <a:avLst/>
          </a:prstGeom>
        </p:spPr>
      </p:pic>
      <p:pic>
        <p:nvPicPr>
          <p:cNvPr id="33" name="C - 9Slide.vn">
            <a:extLst>
              <a:ext uri="{FF2B5EF4-FFF2-40B4-BE49-F238E27FC236}">
                <a16:creationId xmlns="" xmlns:a16="http://schemas.microsoft.com/office/drawing/2014/main" id="{97EFA5D8-A2A6-4BC6-B190-0194CD5F62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539" y="4938877"/>
            <a:ext cx="5212532" cy="1536325"/>
          </a:xfrm>
          <a:prstGeom prst="rect">
            <a:avLst/>
          </a:prstGeom>
        </p:spPr>
      </p:pic>
      <p:sp>
        <p:nvSpPr>
          <p:cNvPr id="38" name="Rectangle: Rounded Corners 37">
            <a:extLst>
              <a:ext uri="{FF2B5EF4-FFF2-40B4-BE49-F238E27FC236}">
                <a16:creationId xmlns="" xmlns:a16="http://schemas.microsoft.com/office/drawing/2014/main" id="{DEE383E3-24D1-45A2-BF42-072D960EA837}"/>
              </a:ext>
            </a:extLst>
          </p:cNvPr>
          <p:cNvSpPr/>
          <p:nvPr/>
        </p:nvSpPr>
        <p:spPr>
          <a:xfrm>
            <a:off x="330200" y="381000"/>
            <a:ext cx="11518900" cy="2286000"/>
          </a:xfrm>
          <a:prstGeom prst="roundRect">
            <a:avLst/>
          </a:prstGeom>
          <a:solidFill>
            <a:schemeClr val="bg1"/>
          </a:solidFill>
          <a:ln w="76200">
            <a:solidFill>
              <a:srgbClr val="FEC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TextBox 38">
            <a:extLst>
              <a:ext uri="{FF2B5EF4-FFF2-40B4-BE49-F238E27FC236}">
                <a16:creationId xmlns="" xmlns:a16="http://schemas.microsoft.com/office/drawing/2014/main" id="{A37295E2-C70E-42D2-AF75-B5DA978A9D3C}"/>
              </a:ext>
            </a:extLst>
          </p:cNvPr>
          <p:cNvSpPr txBox="1"/>
          <p:nvPr/>
        </p:nvSpPr>
        <p:spPr>
          <a:xfrm>
            <a:off x="1502022" y="1033454"/>
            <a:ext cx="7234609" cy="830997"/>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0">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Cơ quan thần kinh gồm?</a:t>
            </a:r>
          </a:p>
        </p:txBody>
      </p:sp>
      <p:sp>
        <p:nvSpPr>
          <p:cNvPr id="40" name="TextBox 39">
            <a:extLst>
              <a:ext uri="{FF2B5EF4-FFF2-40B4-BE49-F238E27FC236}">
                <a16:creationId xmlns="" xmlns:a16="http://schemas.microsoft.com/office/drawing/2014/main" id="{6B44329C-5BBD-43C7-A1A1-1F57CCEC995C}"/>
              </a:ext>
            </a:extLst>
          </p:cNvPr>
          <p:cNvSpPr txBox="1"/>
          <p:nvPr/>
        </p:nvSpPr>
        <p:spPr>
          <a:xfrm>
            <a:off x="2738031" y="3517360"/>
            <a:ext cx="1053173" cy="738664"/>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Não</a:t>
            </a:r>
            <a:endParaRPr kumimoji="0" lang="vi-VN" sz="48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41" name="TextBox 40">
            <a:extLst>
              <a:ext uri="{FF2B5EF4-FFF2-40B4-BE49-F238E27FC236}">
                <a16:creationId xmlns="" xmlns:a16="http://schemas.microsoft.com/office/drawing/2014/main" id="{5F434146-0D97-4C19-A9D5-2A87F66BCE1B}"/>
              </a:ext>
            </a:extLst>
          </p:cNvPr>
          <p:cNvSpPr txBox="1"/>
          <p:nvPr/>
        </p:nvSpPr>
        <p:spPr>
          <a:xfrm>
            <a:off x="1177275" y="5368248"/>
            <a:ext cx="4131965" cy="677108"/>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smtClean="0">
                <a:ln w="28575">
                  <a:solidFill>
                    <a:srgbClr val="002060"/>
                  </a:solidFill>
                </a:ln>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Các</a:t>
            </a:r>
            <a:r>
              <a:rPr lang="en-US" sz="4400" b="1" dirty="0" smtClean="0">
                <a:ln w="28575">
                  <a:solidFill>
                    <a:srgbClr val="002060"/>
                  </a:solidFill>
                </a:ln>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4400" b="1" dirty="0" err="1" smtClean="0">
                <a:ln w="28575">
                  <a:solidFill>
                    <a:srgbClr val="002060"/>
                  </a:solidFill>
                </a:ln>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dây</a:t>
            </a:r>
            <a:r>
              <a:rPr kumimoji="0" lang="en-US" sz="4400" b="1" i="0" u="none" strike="noStrike" kern="1200" cap="none" spc="0" normalizeH="0" baseline="0" noProof="0" dirty="0" smtClean="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thần</a:t>
            </a:r>
            <a:r>
              <a:rPr kumimoji="0" lang="en-US" sz="4400" b="1" i="0" u="none" strike="noStrike" kern="1200" cap="none" spc="0" normalizeH="0" baseline="0" noProof="0" dirty="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kinh</a:t>
            </a:r>
            <a:endParaRPr kumimoji="0" lang="vi-VN" sz="4400" b="1" i="0" u="none" strike="noStrike" kern="1200" cap="none" spc="0" normalizeH="0" baseline="0" noProof="0" dirty="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42" name="TextBox 41">
            <a:extLst>
              <a:ext uri="{FF2B5EF4-FFF2-40B4-BE49-F238E27FC236}">
                <a16:creationId xmlns="" xmlns:a16="http://schemas.microsoft.com/office/drawing/2014/main" id="{21E26DFF-B694-47E6-AA64-1E1159AD0BF1}"/>
              </a:ext>
            </a:extLst>
          </p:cNvPr>
          <p:cNvSpPr txBox="1"/>
          <p:nvPr/>
        </p:nvSpPr>
        <p:spPr>
          <a:xfrm>
            <a:off x="8082095" y="3406961"/>
            <a:ext cx="2231893" cy="738664"/>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Tuỷ sống</a:t>
            </a:r>
            <a:endParaRPr kumimoji="0" lang="vi-VN" sz="48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43" name="TextBox 42">
            <a:extLst>
              <a:ext uri="{FF2B5EF4-FFF2-40B4-BE49-F238E27FC236}">
                <a16:creationId xmlns="" xmlns:a16="http://schemas.microsoft.com/office/drawing/2014/main" id="{37E6C091-3677-4A7F-AD09-EB9B6B81215C}"/>
              </a:ext>
            </a:extLst>
          </p:cNvPr>
          <p:cNvSpPr txBox="1"/>
          <p:nvPr/>
        </p:nvSpPr>
        <p:spPr>
          <a:xfrm>
            <a:off x="7066264" y="5331943"/>
            <a:ext cx="4247188" cy="677108"/>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Cả 3 đáp án A,B,C</a:t>
            </a:r>
            <a:endParaRPr kumimoji="0" lang="vi-VN" sz="44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44" name="AmthanhThua">
            <a:hlinkClick r:id="" action="ppaction://media"/>
            <a:extLst>
              <a:ext uri="{FF2B5EF4-FFF2-40B4-BE49-F238E27FC236}">
                <a16:creationId xmlns="" xmlns:a16="http://schemas.microsoft.com/office/drawing/2014/main" id="{57F5FADA-797C-421B-BC29-D8F4AF3C1CFA}"/>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5012" y="4407923"/>
            <a:ext cx="487363" cy="487363"/>
          </a:xfrm>
          <a:prstGeom prst="rect">
            <a:avLst/>
          </a:prstGeom>
        </p:spPr>
      </p:pic>
      <p:sp>
        <p:nvSpPr>
          <p:cNvPr id="45" name="TextBox 44">
            <a:extLst>
              <a:ext uri="{FF2B5EF4-FFF2-40B4-BE49-F238E27FC236}">
                <a16:creationId xmlns="" xmlns:a16="http://schemas.microsoft.com/office/drawing/2014/main" id="{F92E7110-3565-44D5-8CD4-F3D5B36BEB49}"/>
              </a:ext>
            </a:extLst>
          </p:cNvPr>
          <p:cNvSpPr txBox="1"/>
          <p:nvPr/>
        </p:nvSpPr>
        <p:spPr>
          <a:xfrm>
            <a:off x="-1759465" y="2036998"/>
            <a:ext cx="155042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6" name="TextBox 45">
            <a:extLst>
              <a:ext uri="{FF2B5EF4-FFF2-40B4-BE49-F238E27FC236}">
                <a16:creationId xmlns="" xmlns:a16="http://schemas.microsoft.com/office/drawing/2014/main" id="{CE62D870-0785-4BCB-9360-4D564300EBC3}"/>
              </a:ext>
            </a:extLst>
          </p:cNvPr>
          <p:cNvSpPr txBox="1"/>
          <p:nvPr/>
        </p:nvSpPr>
        <p:spPr>
          <a:xfrm>
            <a:off x="-1645107" y="3625082"/>
            <a:ext cx="13260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Sai</a:t>
            </a:r>
          </a:p>
        </p:txBody>
      </p:sp>
      <p:pic>
        <p:nvPicPr>
          <p:cNvPr id="47" name="59c3c5f047238">
            <a:hlinkClick r:id="" action="ppaction://media"/>
            <a:extLst>
              <a:ext uri="{FF2B5EF4-FFF2-40B4-BE49-F238E27FC236}">
                <a16:creationId xmlns="" xmlns:a16="http://schemas.microsoft.com/office/drawing/2014/main" id="{5A42131E-C8F7-4C24-9DA1-09368EDB450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5012" y="1348650"/>
            <a:ext cx="487363" cy="487363"/>
          </a:xfrm>
          <a:prstGeom prst="rect">
            <a:avLst/>
          </a:prstGeom>
        </p:spPr>
      </p:pic>
      <p:pic>
        <p:nvPicPr>
          <p:cNvPr id="48" name="AmthanhThua1">
            <a:hlinkClick r:id="" action="ppaction://media"/>
            <a:extLst>
              <a:ext uri="{FF2B5EF4-FFF2-40B4-BE49-F238E27FC236}">
                <a16:creationId xmlns="" xmlns:a16="http://schemas.microsoft.com/office/drawing/2014/main" id="{68D8BDD3-05B7-4227-98E5-FA7114DE14F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2490" y="5031842"/>
            <a:ext cx="487363" cy="487363"/>
          </a:xfrm>
          <a:prstGeom prst="rect">
            <a:avLst/>
          </a:prstGeom>
        </p:spPr>
      </p:pic>
      <p:pic>
        <p:nvPicPr>
          <p:cNvPr id="49" name="AmthanhThua2">
            <a:hlinkClick r:id="" action="ppaction://media"/>
            <a:extLst>
              <a:ext uri="{FF2B5EF4-FFF2-40B4-BE49-F238E27FC236}">
                <a16:creationId xmlns="" xmlns:a16="http://schemas.microsoft.com/office/drawing/2014/main" id="{CC58E210-4F54-4C67-A37A-8B1B7E720BD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7935" y="5655715"/>
            <a:ext cx="487363" cy="487363"/>
          </a:xfrm>
          <a:prstGeom prst="rect">
            <a:avLst/>
          </a:prstGeom>
        </p:spPr>
      </p:pic>
      <p:pic>
        <p:nvPicPr>
          <p:cNvPr id="54" name="Picture 23" descr="Pill And Tablet Cartoon - Pill - Sticker | TeePublic">
            <a:extLst>
              <a:ext uri="{FF2B5EF4-FFF2-40B4-BE49-F238E27FC236}">
                <a16:creationId xmlns="" xmlns:a16="http://schemas.microsoft.com/office/drawing/2014/main" id="{B3056076-FCB7-4505-8432-AEF140C8B843}"/>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810437" y="3386344"/>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4" descr="Pill And Tablet Cartoon - Pill - Sticker | TeePublic">
            <a:extLst>
              <a:ext uri="{FF2B5EF4-FFF2-40B4-BE49-F238E27FC236}">
                <a16:creationId xmlns="" xmlns:a16="http://schemas.microsoft.com/office/drawing/2014/main" id="{D60CEC09-838B-4757-A85E-3A3F7E86815C}"/>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781470" y="5373568"/>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5" descr="Pill And Tablet Cartoon - Pill - Sticker | TeePublic">
            <a:extLst>
              <a:ext uri="{FF2B5EF4-FFF2-40B4-BE49-F238E27FC236}">
                <a16:creationId xmlns="" xmlns:a16="http://schemas.microsoft.com/office/drawing/2014/main" id="{790DC559-64A9-4D40-87E9-FE0F739B646E}"/>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665632" y="3492772"/>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6" descr="Pill And Tablet Cartoon - Pill - Sticker | TeePublic">
            <a:extLst>
              <a:ext uri="{FF2B5EF4-FFF2-40B4-BE49-F238E27FC236}">
                <a16:creationId xmlns="" xmlns:a16="http://schemas.microsoft.com/office/drawing/2014/main" id="{5D423A33-FAB1-41E1-AD09-4C9CE41C85E8}"/>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924218" y="5438890"/>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hlinkClick r:id="rId14" action="ppaction://hlinksldjump"/>
            <a:extLst>
              <a:ext uri="{FF2B5EF4-FFF2-40B4-BE49-F238E27FC236}">
                <a16:creationId xmlns="" xmlns:a16="http://schemas.microsoft.com/office/drawing/2014/main" id="{B0F42C14-0022-45FE-8A7B-29807034159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1524438" y="0"/>
            <a:ext cx="627889" cy="627889"/>
          </a:xfrm>
          <a:prstGeom prst="rect">
            <a:avLst/>
          </a:prstGeom>
        </p:spPr>
      </p:pic>
      <mc:AlternateContent xmlns:mc="http://schemas.openxmlformats.org/markup-compatibility/2006">
        <mc:Choice xmlns="" xmlns:am3d="http://schemas.microsoft.com/office/drawing/2017/model3d" Requires="am3d">
          <p:graphicFrame>
            <p:nvGraphicFramePr>
              <p:cNvPr id="25" name="3D Model 24" descr="Partying Face Emoji">
                <a:extLst>
                  <a:ext uri="{FF2B5EF4-FFF2-40B4-BE49-F238E27FC236}">
                    <a16:creationId xmlns:a16="http://schemas.microsoft.com/office/drawing/2014/main" id="{97C5D129-8A6C-493D-839C-CA785C331ECA}"/>
                  </a:ext>
                </a:extLst>
              </p:cNvPr>
              <p:cNvGraphicFramePr/>
              <p:nvPr>
                <p:extLst>
                  <p:ext uri="{D42A27DB-BD31-4B8C-83A1-F6EECF244321}">
                    <p14:modId xmlns:p14="http://schemas.microsoft.com/office/powerpoint/2010/main" val="1098382103"/>
                  </p:ext>
                </p:extLst>
              </p:nvPr>
            </p:nvGraphicFramePr>
            <p:xfrm>
              <a:off x="11234249" y="5766979"/>
              <a:ext cx="1158274" cy="1244529"/>
            </p:xfrm>
            <a:graphic>
              <a:graphicData uri="http://schemas.microsoft.com/office/drawing/2017/model3d">
                <am3d:model3d r:embed="rId19">
                  <am3d:spPr>
                    <a:xfrm>
                      <a:off x="0" y="0"/>
                      <a:ext cx="1158274" cy="1244529"/>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m3d:postTrans dx="0" dy="0" dz="0"/>
                  </am3d:trans>
                  <am3d:raster rName="Office3DRenderer" rVer="16.0.8326">
                    <am3d:blip r:embed="rId20"/>
                  </am3d:raster>
                  <am3d:objViewport viewportSz="21650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5" name="3D Model 24" descr="Partying Face Emoji">
                <a:extLst>
                  <a:ext uri="{FF2B5EF4-FFF2-40B4-BE49-F238E27FC236}">
                    <a16:creationId xmlns="" xmlns:a16="http://schemas.microsoft.com/office/drawing/2014/main" id="{97C5D129-8A6C-493D-839C-CA785C331ECA}"/>
                  </a:ext>
                </a:extLst>
              </p:cNvPr>
              <p:cNvPicPr>
                <a:picLocks noGrp="1" noRot="1" noChangeAspect="1" noMove="1" noResize="1" noEditPoints="1" noAdjustHandles="1" noChangeArrowheads="1" noChangeShapeType="1" noCrop="1"/>
              </p:cNvPicPr>
              <p:nvPr/>
            </p:nvPicPr>
            <p:blipFill>
              <a:blip r:embed="rId21"/>
              <a:stretch>
                <a:fillRect/>
              </a:stretch>
            </p:blipFill>
            <p:spPr>
              <a:xfrm>
                <a:off x="11234249" y="5766979"/>
                <a:ext cx="1158274" cy="1244529"/>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26" name="3D Model 25" descr="Crying Face">
                <a:extLst>
                  <a:ext uri="{FF2B5EF4-FFF2-40B4-BE49-F238E27FC236}">
                    <a16:creationId xmlns:a16="http://schemas.microsoft.com/office/drawing/2014/main" id="{0E79B68C-3698-4AD0-B75D-DB07888DCB62}"/>
                  </a:ext>
                </a:extLst>
              </p:cNvPr>
              <p:cNvGraphicFramePr/>
              <p:nvPr>
                <p:extLst>
                  <p:ext uri="{D42A27DB-BD31-4B8C-83A1-F6EECF244321}">
                    <p14:modId xmlns:p14="http://schemas.microsoft.com/office/powerpoint/2010/main" val="2960140038"/>
                  </p:ext>
                </p:extLst>
              </p:nvPr>
            </p:nvGraphicFramePr>
            <p:xfrm>
              <a:off x="10697148" y="352393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3D Model 25" descr="Crying Face">
                <a:extLst>
                  <a:ext uri="{FF2B5EF4-FFF2-40B4-BE49-F238E27FC236}">
                    <a16:creationId xmlns="" xmlns:a16="http://schemas.microsoft.com/office/drawing/2014/main" id="{0E79B68C-3698-4AD0-B75D-DB07888DCB62}"/>
                  </a:ext>
                </a:extLst>
              </p:cNvPr>
              <p:cNvPicPr>
                <a:picLocks noGrp="1" noRot="1" noChangeAspect="1" noMove="1" noResize="1" noEditPoints="1" noAdjustHandles="1" noChangeArrowheads="1" noChangeShapeType="1" noCrop="1"/>
              </p:cNvPicPr>
              <p:nvPr/>
            </p:nvPicPr>
            <p:blipFill>
              <a:blip r:embed="rId24"/>
              <a:stretch>
                <a:fillRect/>
              </a:stretch>
            </p:blipFill>
            <p:spPr>
              <a:xfrm>
                <a:off x="10697148" y="3523939"/>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27" name="3D Model 26" descr="Crying Face">
                <a:extLst>
                  <a:ext uri="{FF2B5EF4-FFF2-40B4-BE49-F238E27FC236}">
                    <a16:creationId xmlns:a16="http://schemas.microsoft.com/office/drawing/2014/main" id="{1A0C2758-E4BB-4496-B571-409C38DC6976}"/>
                  </a:ext>
                </a:extLst>
              </p:cNvPr>
              <p:cNvGraphicFramePr/>
              <p:nvPr>
                <p:extLst>
                  <p:ext uri="{D42A27DB-BD31-4B8C-83A1-F6EECF244321}">
                    <p14:modId xmlns:p14="http://schemas.microsoft.com/office/powerpoint/2010/main" val="3638325257"/>
                  </p:ext>
                </p:extLst>
              </p:nvPr>
            </p:nvGraphicFramePr>
            <p:xfrm>
              <a:off x="4830833" y="3613242"/>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7" name="3D Model 26" descr="Crying Face">
                <a:extLst>
                  <a:ext uri="{FF2B5EF4-FFF2-40B4-BE49-F238E27FC236}">
                    <a16:creationId xmlns="" xmlns:a16="http://schemas.microsoft.com/office/drawing/2014/main" id="{1A0C2758-E4BB-4496-B571-409C38DC6976}"/>
                  </a:ext>
                </a:extLst>
              </p:cNvPr>
              <p:cNvPicPr>
                <a:picLocks noGrp="1" noRot="1" noChangeAspect="1" noMove="1" noResize="1" noEditPoints="1" noAdjustHandles="1" noChangeArrowheads="1" noChangeShapeType="1" noCrop="1"/>
              </p:cNvPicPr>
              <p:nvPr/>
            </p:nvPicPr>
            <p:blipFill>
              <a:blip r:embed="rId24"/>
              <a:stretch>
                <a:fillRect/>
              </a:stretch>
            </p:blipFill>
            <p:spPr>
              <a:xfrm>
                <a:off x="4830833" y="3613242"/>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28" name="3D Model 27" descr="Crying Face">
                <a:extLst>
                  <a:ext uri="{FF2B5EF4-FFF2-40B4-BE49-F238E27FC236}">
                    <a16:creationId xmlns:a16="http://schemas.microsoft.com/office/drawing/2014/main" id="{17656890-3388-4FA2-B1BF-E98012BF56D0}"/>
                  </a:ext>
                </a:extLst>
              </p:cNvPr>
              <p:cNvGraphicFramePr/>
              <p:nvPr>
                <p:extLst>
                  <p:ext uri="{D42A27DB-BD31-4B8C-83A1-F6EECF244321}">
                    <p14:modId xmlns:p14="http://schemas.microsoft.com/office/powerpoint/2010/main" val="755729930"/>
                  </p:ext>
                </p:extLst>
              </p:nvPr>
            </p:nvGraphicFramePr>
            <p:xfrm>
              <a:off x="4823624" y="555726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8" name="3D Model 27" descr="Crying Face">
                <a:extLst>
                  <a:ext uri="{FF2B5EF4-FFF2-40B4-BE49-F238E27FC236}">
                    <a16:creationId xmlns="" xmlns:a16="http://schemas.microsoft.com/office/drawing/2014/main" id="{17656890-3388-4FA2-B1BF-E98012BF56D0}"/>
                  </a:ext>
                </a:extLst>
              </p:cNvPr>
              <p:cNvPicPr>
                <a:picLocks noGrp="1" noRot="1" noChangeAspect="1" noMove="1" noResize="1" noEditPoints="1" noAdjustHandles="1" noChangeArrowheads="1" noChangeShapeType="1" noCrop="1"/>
              </p:cNvPicPr>
              <p:nvPr/>
            </p:nvPicPr>
            <p:blipFill>
              <a:blip r:embed="rId24"/>
              <a:stretch>
                <a:fillRect/>
              </a:stretch>
            </p:blipFill>
            <p:spPr>
              <a:xfrm>
                <a:off x="4823624" y="5557269"/>
                <a:ext cx="1465102" cy="1210864"/>
              </a:xfrm>
              <a:prstGeom prst="rect">
                <a:avLst/>
              </a:prstGeom>
            </p:spPr>
          </p:pic>
        </mc:Fallback>
      </mc:AlternateContent>
    </p:spTree>
    <p:extLst>
      <p:ext uri="{BB962C8B-B14F-4D97-AF65-F5344CB8AC3E}">
        <p14:creationId xmlns:p14="http://schemas.microsoft.com/office/powerpoint/2010/main" val="3831990577"/>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par>
                                <p:cTn id="11" presetID="14"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randombar(horizontal)">
                                      <p:cBhvr>
                                        <p:cTn id="19" dur="500"/>
                                        <p:tgtEl>
                                          <p:spTgt spid="2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randombar(horizontal)">
                                      <p:cBhvr>
                                        <p:cTn id="22" dur="500"/>
                                        <p:tgtEl>
                                          <p:spTgt spid="42"/>
                                        </p:tgtEl>
                                      </p:cBhvr>
                                    </p:animEffect>
                                  </p:childTnLst>
                                </p:cTn>
                              </p:par>
                              <p:par>
                                <p:cTn id="23" presetID="14" presetClass="entr" presetSubtype="1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500"/>
                                        <p:tgtEl>
                                          <p:spTgt spid="41"/>
                                        </p:tgtEl>
                                      </p:cBhvr>
                                    </p:animEffect>
                                  </p:childTnLst>
                                </p:cTn>
                              </p:par>
                              <p:par>
                                <p:cTn id="29" presetID="14" presetClass="entr" presetSubtype="10" fill="hold" grpId="0" nodeType="withEffect">
                                  <p:stCondLst>
                                    <p:cond delay="0"/>
                                  </p:stCondLst>
                                  <p:iterate type="lt">
                                    <p:tmPct val="0"/>
                                  </p:iterate>
                                  <p:childTnLst>
                                    <p:set>
                                      <p:cBhvr>
                                        <p:cTn id="30" dur="1" fill="hold">
                                          <p:stCondLst>
                                            <p:cond delay="0"/>
                                          </p:stCondLst>
                                        </p:cTn>
                                        <p:tgtEl>
                                          <p:spTgt spid="43"/>
                                        </p:tgtEl>
                                        <p:attrNameLst>
                                          <p:attrName>style.visibility</p:attrName>
                                        </p:attrNameLst>
                                      </p:cBhvr>
                                      <p:to>
                                        <p:strVal val="visible"/>
                                      </p:to>
                                    </p:set>
                                    <p:animEffect transition="in" filter="randombar(horizontal)">
                                      <p:cBhvr>
                                        <p:cTn id="31" dur="500"/>
                                        <p:tgtEl>
                                          <p:spTgt spid="43"/>
                                        </p:tgtEl>
                                      </p:cBhvr>
                                    </p:animEffect>
                                  </p:childTnLst>
                                </p:cTn>
                              </p:par>
                              <p:par>
                                <p:cTn id="32" presetID="14"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par>
                                <p:cTn id="38" presetID="10" presetClass="entr" presetSubtype="0"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fade">
                                      <p:cBhvr>
                                        <p:cTn id="40" dur="500"/>
                                        <p:tgtEl>
                                          <p:spTgt spid="55"/>
                                        </p:tgtEl>
                                      </p:cBhvr>
                                    </p:animEffect>
                                  </p:childTnLst>
                                </p:cTn>
                              </p:par>
                              <p:par>
                                <p:cTn id="41" presetID="10"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par>
                                <p:cTn id="44" presetID="10"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54"/>
                                        </p:tgtEl>
                                        <p:attrNameLst>
                                          <p:attrName>r</p:attrName>
                                        </p:attrNameLst>
                                      </p:cBhvr>
                                    </p:animRot>
                                    <p:animRot by="-240000">
                                      <p:cBhvr>
                                        <p:cTn id="49" dur="200" fill="hold">
                                          <p:stCondLst>
                                            <p:cond delay="200"/>
                                          </p:stCondLst>
                                        </p:cTn>
                                        <p:tgtEl>
                                          <p:spTgt spid="54"/>
                                        </p:tgtEl>
                                        <p:attrNameLst>
                                          <p:attrName>r</p:attrName>
                                        </p:attrNameLst>
                                      </p:cBhvr>
                                    </p:animRot>
                                    <p:animRot by="240000">
                                      <p:cBhvr>
                                        <p:cTn id="50" dur="200" fill="hold">
                                          <p:stCondLst>
                                            <p:cond delay="400"/>
                                          </p:stCondLst>
                                        </p:cTn>
                                        <p:tgtEl>
                                          <p:spTgt spid="54"/>
                                        </p:tgtEl>
                                        <p:attrNameLst>
                                          <p:attrName>r</p:attrName>
                                        </p:attrNameLst>
                                      </p:cBhvr>
                                    </p:animRot>
                                    <p:animRot by="-240000">
                                      <p:cBhvr>
                                        <p:cTn id="51" dur="200" fill="hold">
                                          <p:stCondLst>
                                            <p:cond delay="600"/>
                                          </p:stCondLst>
                                        </p:cTn>
                                        <p:tgtEl>
                                          <p:spTgt spid="54"/>
                                        </p:tgtEl>
                                        <p:attrNameLst>
                                          <p:attrName>r</p:attrName>
                                        </p:attrNameLst>
                                      </p:cBhvr>
                                    </p:animRot>
                                    <p:animRot by="120000">
                                      <p:cBhvr>
                                        <p:cTn id="52" dur="200" fill="hold">
                                          <p:stCondLst>
                                            <p:cond delay="800"/>
                                          </p:stCondLst>
                                        </p:cTn>
                                        <p:tgtEl>
                                          <p:spTgt spid="54"/>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55"/>
                                        </p:tgtEl>
                                        <p:attrNameLst>
                                          <p:attrName>r</p:attrName>
                                        </p:attrNameLst>
                                      </p:cBhvr>
                                    </p:animRot>
                                    <p:animRot by="-240000">
                                      <p:cBhvr>
                                        <p:cTn id="55" dur="200" fill="hold">
                                          <p:stCondLst>
                                            <p:cond delay="200"/>
                                          </p:stCondLst>
                                        </p:cTn>
                                        <p:tgtEl>
                                          <p:spTgt spid="55"/>
                                        </p:tgtEl>
                                        <p:attrNameLst>
                                          <p:attrName>r</p:attrName>
                                        </p:attrNameLst>
                                      </p:cBhvr>
                                    </p:animRot>
                                    <p:animRot by="240000">
                                      <p:cBhvr>
                                        <p:cTn id="56" dur="200" fill="hold">
                                          <p:stCondLst>
                                            <p:cond delay="400"/>
                                          </p:stCondLst>
                                        </p:cTn>
                                        <p:tgtEl>
                                          <p:spTgt spid="55"/>
                                        </p:tgtEl>
                                        <p:attrNameLst>
                                          <p:attrName>r</p:attrName>
                                        </p:attrNameLst>
                                      </p:cBhvr>
                                    </p:animRot>
                                    <p:animRot by="-240000">
                                      <p:cBhvr>
                                        <p:cTn id="57" dur="200" fill="hold">
                                          <p:stCondLst>
                                            <p:cond delay="600"/>
                                          </p:stCondLst>
                                        </p:cTn>
                                        <p:tgtEl>
                                          <p:spTgt spid="55"/>
                                        </p:tgtEl>
                                        <p:attrNameLst>
                                          <p:attrName>r</p:attrName>
                                        </p:attrNameLst>
                                      </p:cBhvr>
                                    </p:animRot>
                                    <p:animRot by="120000">
                                      <p:cBhvr>
                                        <p:cTn id="58" dur="200" fill="hold">
                                          <p:stCondLst>
                                            <p:cond delay="800"/>
                                          </p:stCondLst>
                                        </p:cTn>
                                        <p:tgtEl>
                                          <p:spTgt spid="55"/>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56"/>
                                        </p:tgtEl>
                                        <p:attrNameLst>
                                          <p:attrName>r</p:attrName>
                                        </p:attrNameLst>
                                      </p:cBhvr>
                                    </p:animRot>
                                    <p:animRot by="-240000">
                                      <p:cBhvr>
                                        <p:cTn id="61" dur="200" fill="hold">
                                          <p:stCondLst>
                                            <p:cond delay="200"/>
                                          </p:stCondLst>
                                        </p:cTn>
                                        <p:tgtEl>
                                          <p:spTgt spid="56"/>
                                        </p:tgtEl>
                                        <p:attrNameLst>
                                          <p:attrName>r</p:attrName>
                                        </p:attrNameLst>
                                      </p:cBhvr>
                                    </p:animRot>
                                    <p:animRot by="240000">
                                      <p:cBhvr>
                                        <p:cTn id="62" dur="200" fill="hold">
                                          <p:stCondLst>
                                            <p:cond delay="400"/>
                                          </p:stCondLst>
                                        </p:cTn>
                                        <p:tgtEl>
                                          <p:spTgt spid="56"/>
                                        </p:tgtEl>
                                        <p:attrNameLst>
                                          <p:attrName>r</p:attrName>
                                        </p:attrNameLst>
                                      </p:cBhvr>
                                    </p:animRot>
                                    <p:animRot by="-240000">
                                      <p:cBhvr>
                                        <p:cTn id="63" dur="200" fill="hold">
                                          <p:stCondLst>
                                            <p:cond delay="600"/>
                                          </p:stCondLst>
                                        </p:cTn>
                                        <p:tgtEl>
                                          <p:spTgt spid="56"/>
                                        </p:tgtEl>
                                        <p:attrNameLst>
                                          <p:attrName>r</p:attrName>
                                        </p:attrNameLst>
                                      </p:cBhvr>
                                    </p:animRot>
                                    <p:animRot by="120000">
                                      <p:cBhvr>
                                        <p:cTn id="64" dur="200" fill="hold">
                                          <p:stCondLst>
                                            <p:cond delay="800"/>
                                          </p:stCondLst>
                                        </p:cTn>
                                        <p:tgtEl>
                                          <p:spTgt spid="56"/>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7"/>
                                        </p:tgtEl>
                                        <p:attrNameLst>
                                          <p:attrName>r</p:attrName>
                                        </p:attrNameLst>
                                      </p:cBhvr>
                                    </p:animRot>
                                    <p:animRot by="-240000">
                                      <p:cBhvr>
                                        <p:cTn id="67" dur="200" fill="hold">
                                          <p:stCondLst>
                                            <p:cond delay="200"/>
                                          </p:stCondLst>
                                        </p:cTn>
                                        <p:tgtEl>
                                          <p:spTgt spid="57"/>
                                        </p:tgtEl>
                                        <p:attrNameLst>
                                          <p:attrName>r</p:attrName>
                                        </p:attrNameLst>
                                      </p:cBhvr>
                                    </p:animRot>
                                    <p:animRot by="240000">
                                      <p:cBhvr>
                                        <p:cTn id="68" dur="200" fill="hold">
                                          <p:stCondLst>
                                            <p:cond delay="400"/>
                                          </p:stCondLst>
                                        </p:cTn>
                                        <p:tgtEl>
                                          <p:spTgt spid="57"/>
                                        </p:tgtEl>
                                        <p:attrNameLst>
                                          <p:attrName>r</p:attrName>
                                        </p:attrNameLst>
                                      </p:cBhvr>
                                    </p:animRot>
                                    <p:animRot by="-240000">
                                      <p:cBhvr>
                                        <p:cTn id="69" dur="200" fill="hold">
                                          <p:stCondLst>
                                            <p:cond delay="600"/>
                                          </p:stCondLst>
                                        </p:cTn>
                                        <p:tgtEl>
                                          <p:spTgt spid="57"/>
                                        </p:tgtEl>
                                        <p:attrNameLst>
                                          <p:attrName>r</p:attrName>
                                        </p:attrNameLst>
                                      </p:cBhvr>
                                    </p:animRot>
                                    <p:animRot by="120000">
                                      <p:cBhvr>
                                        <p:cTn id="70" dur="200" fill="hold">
                                          <p:stCondLst>
                                            <p:cond delay="800"/>
                                          </p:stCondLst>
                                        </p:cTn>
                                        <p:tgtEl>
                                          <p:spTgt spid="5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3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4995" fill="hold"/>
                                        <p:tgtEl>
                                          <p:spTgt spid="49"/>
                                        </p:tgtEl>
                                      </p:cBhvr>
                                    </p:cmd>
                                  </p:childTnLst>
                                </p:cTn>
                              </p:par>
                              <p:par>
                                <p:cTn id="76" presetID="53" presetClass="entr" presetSubtype="16"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p:cTn id="78" dur="500" fill="hold"/>
                                        <p:tgtEl>
                                          <p:spTgt spid="28"/>
                                        </p:tgtEl>
                                        <p:attrNameLst>
                                          <p:attrName>ppt_w</p:attrName>
                                        </p:attrNameLst>
                                      </p:cBhvr>
                                      <p:tavLst>
                                        <p:tav tm="0">
                                          <p:val>
                                            <p:fltVal val="0"/>
                                          </p:val>
                                        </p:tav>
                                        <p:tav tm="100000">
                                          <p:val>
                                            <p:strVal val="#ppt_w"/>
                                          </p:val>
                                        </p:tav>
                                      </p:tavLst>
                                    </p:anim>
                                    <p:anim calcmode="lin" valueType="num">
                                      <p:cBhvr>
                                        <p:cTn id="79" dur="500" fill="hold"/>
                                        <p:tgtEl>
                                          <p:spTgt spid="28"/>
                                        </p:tgtEl>
                                        <p:attrNameLst>
                                          <p:attrName>ppt_h</p:attrName>
                                        </p:attrNameLst>
                                      </p:cBhvr>
                                      <p:tavLst>
                                        <p:tav tm="0">
                                          <p:val>
                                            <p:fltVal val="0"/>
                                          </p:val>
                                        </p:tav>
                                        <p:tav tm="100000">
                                          <p:val>
                                            <p:strVal val="#ppt_h"/>
                                          </p:val>
                                        </p:tav>
                                      </p:tavLst>
                                    </p:anim>
                                    <p:animEffect transition="in" filter="fade">
                                      <p:cBhvr>
                                        <p:cTn id="80" dur="500"/>
                                        <p:tgtEl>
                                          <p:spTgt spid="28"/>
                                        </p:tgtEl>
                                      </p:cBhvr>
                                    </p:animEffect>
                                  </p:childTnLst>
                                </p:cTn>
                              </p:par>
                            </p:childTnLst>
                          </p:cTn>
                        </p:par>
                      </p:childTnLst>
                    </p:cTn>
                  </p:par>
                </p:childTnLst>
              </p:cTn>
              <p:nextCondLst>
                <p:cond evt="onClick" delay="0">
                  <p:tgtEl>
                    <p:spTgt spid="33"/>
                  </p:tgtEl>
                </p:cond>
              </p:nextCondLst>
            </p:seq>
            <p:seq concurrent="1" nextAc="seek">
              <p:cTn id="81" restart="whenNotActive" fill="hold" evtFilter="cancelBubble" nodeType="interactiveSeq">
                <p:stCondLst>
                  <p:cond evt="onClick" delay="0">
                    <p:tgtEl>
                      <p:spTgt spid="19"/>
                    </p:tgtEl>
                  </p:cond>
                </p:stCondLst>
                <p:endSync evt="end" delay="0">
                  <p:rtn val="all"/>
                </p:endSync>
                <p:childTnLst>
                  <p:par>
                    <p:cTn id="82" fill="hold">
                      <p:stCondLst>
                        <p:cond delay="0"/>
                      </p:stCondLst>
                      <p:childTnLst>
                        <p:par>
                          <p:cTn id="83" fill="hold">
                            <p:stCondLst>
                              <p:cond delay="0"/>
                            </p:stCondLst>
                            <p:childTnLst>
                              <p:par>
                                <p:cTn id="84" presetID="1" presetClass="mediacall" presetSubtype="0" fill="hold" nodeType="clickEffect">
                                  <p:stCondLst>
                                    <p:cond delay="0"/>
                                  </p:stCondLst>
                                  <p:childTnLst>
                                    <p:cmd type="call" cmd="playFrom(0.0)">
                                      <p:cBhvr>
                                        <p:cTn id="85" dur="4576" fill="hold"/>
                                        <p:tgtEl>
                                          <p:spTgt spid="47"/>
                                        </p:tgtEl>
                                      </p:cBhvr>
                                    </p:cmd>
                                  </p:childTnLst>
                                </p:cTn>
                              </p:par>
                              <p:par>
                                <p:cTn id="86" presetID="16" presetClass="emph" presetSubtype="0" fill="hold" grpId="1" nodeType="withEffect">
                                  <p:stCondLst>
                                    <p:cond delay="0"/>
                                  </p:stCondLst>
                                  <p:iterate type="lt">
                                    <p:tmPct val="4000"/>
                                  </p:iterate>
                                  <p:childTnLst>
                                    <p:set>
                                      <p:cBhvr override="childStyle">
                                        <p:cTn id="87" dur="500" fill="hold"/>
                                        <p:tgtEl>
                                          <p:spTgt spid="43"/>
                                        </p:tgtEl>
                                        <p:attrNameLst>
                                          <p:attrName>style.color</p:attrName>
                                        </p:attrNameLst>
                                      </p:cBhvr>
                                      <p:to>
                                        <p:clrVal>
                                          <a:schemeClr val="accent2"/>
                                        </p:clrVal>
                                      </p:to>
                                    </p:set>
                                    <p:set>
                                      <p:cBhvr>
                                        <p:cTn id="88" dur="500" fill="hold"/>
                                        <p:tgtEl>
                                          <p:spTgt spid="43"/>
                                        </p:tgtEl>
                                        <p:attrNameLst>
                                          <p:attrName>fillcolor</p:attrName>
                                        </p:attrNameLst>
                                      </p:cBhvr>
                                      <p:to>
                                        <p:clrVal>
                                          <a:schemeClr val="accent2"/>
                                        </p:clrVal>
                                      </p:to>
                                    </p:set>
                                    <p:set>
                                      <p:cBhvr>
                                        <p:cTn id="89" dur="500" fill="hold"/>
                                        <p:tgtEl>
                                          <p:spTgt spid="43"/>
                                        </p:tgtEl>
                                        <p:attrNameLst>
                                          <p:attrName>fill.type</p:attrName>
                                        </p:attrNameLst>
                                      </p:cBhvr>
                                      <p:to>
                                        <p:strVal val="solid"/>
                                      </p:to>
                                    </p:se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32" presetClass="emph" presetSubtype="0" repeatCount="3000" fill="hold" nodeType="withEffect">
                                  <p:stCondLst>
                                    <p:cond delay="0"/>
                                  </p:stCondLst>
                                  <p:childTnLst>
                                    <p:animRot by="120000">
                                      <p:cBhvr>
                                        <p:cTn id="96" dur="100" fill="hold">
                                          <p:stCondLst>
                                            <p:cond delay="0"/>
                                          </p:stCondLst>
                                        </p:cTn>
                                        <p:tgtEl>
                                          <p:spTgt spid="25"/>
                                        </p:tgtEl>
                                        <p:attrNameLst>
                                          <p:attrName>r</p:attrName>
                                        </p:attrNameLst>
                                      </p:cBhvr>
                                    </p:animRot>
                                    <p:animRot by="-240000">
                                      <p:cBhvr>
                                        <p:cTn id="97" dur="200" fill="hold">
                                          <p:stCondLst>
                                            <p:cond delay="200"/>
                                          </p:stCondLst>
                                        </p:cTn>
                                        <p:tgtEl>
                                          <p:spTgt spid="25"/>
                                        </p:tgtEl>
                                        <p:attrNameLst>
                                          <p:attrName>r</p:attrName>
                                        </p:attrNameLst>
                                      </p:cBhvr>
                                    </p:animRot>
                                    <p:animRot by="240000">
                                      <p:cBhvr>
                                        <p:cTn id="98" dur="200" fill="hold">
                                          <p:stCondLst>
                                            <p:cond delay="400"/>
                                          </p:stCondLst>
                                        </p:cTn>
                                        <p:tgtEl>
                                          <p:spTgt spid="25"/>
                                        </p:tgtEl>
                                        <p:attrNameLst>
                                          <p:attrName>r</p:attrName>
                                        </p:attrNameLst>
                                      </p:cBhvr>
                                    </p:animRot>
                                    <p:animRot by="-240000">
                                      <p:cBhvr>
                                        <p:cTn id="99" dur="200" fill="hold">
                                          <p:stCondLst>
                                            <p:cond delay="600"/>
                                          </p:stCondLst>
                                        </p:cTn>
                                        <p:tgtEl>
                                          <p:spTgt spid="25"/>
                                        </p:tgtEl>
                                        <p:attrNameLst>
                                          <p:attrName>r</p:attrName>
                                        </p:attrNameLst>
                                      </p:cBhvr>
                                    </p:animRot>
                                    <p:animRot by="120000">
                                      <p:cBhvr>
                                        <p:cTn id="100" dur="200" fill="hold">
                                          <p:stCondLst>
                                            <p:cond delay="800"/>
                                          </p:stCondLst>
                                        </p:cTn>
                                        <p:tgtEl>
                                          <p:spTgt spid="25"/>
                                        </p:tgtEl>
                                        <p:attrNameLst>
                                          <p:attrName>r</p:attrName>
                                        </p:attrNameLst>
                                      </p:cBhvr>
                                    </p:animRot>
                                  </p:child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0"/>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4995" fill="hold"/>
                                        <p:tgtEl>
                                          <p:spTgt spid="44"/>
                                        </p:tgtEl>
                                      </p:cBhvr>
                                    </p:cmd>
                                  </p:childTnLst>
                                </p:cTn>
                              </p:par>
                              <p:par>
                                <p:cTn id="106" presetID="53" presetClass="entr" presetSubtype="16" fill="hold" nodeType="with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ppt_w</p:attrName>
                                        </p:attrNameLst>
                                      </p:cBhvr>
                                      <p:tavLst>
                                        <p:tav tm="0">
                                          <p:val>
                                            <p:fltVal val="0"/>
                                          </p:val>
                                        </p:tav>
                                        <p:tav tm="100000">
                                          <p:val>
                                            <p:strVal val="#ppt_w"/>
                                          </p:val>
                                        </p:tav>
                                      </p:tavLst>
                                    </p:anim>
                                    <p:anim calcmode="lin" valueType="num">
                                      <p:cBhvr>
                                        <p:cTn id="109" dur="500" fill="hold"/>
                                        <p:tgtEl>
                                          <p:spTgt spid="27"/>
                                        </p:tgtEl>
                                        <p:attrNameLst>
                                          <p:attrName>ppt_h</p:attrName>
                                        </p:attrNameLst>
                                      </p:cBhvr>
                                      <p:tavLst>
                                        <p:tav tm="0">
                                          <p:val>
                                            <p:fltVal val="0"/>
                                          </p:val>
                                        </p:tav>
                                        <p:tav tm="100000">
                                          <p:val>
                                            <p:strVal val="#ppt_h"/>
                                          </p:val>
                                        </p:tav>
                                      </p:tavLst>
                                    </p:anim>
                                    <p:animEffect transition="in" filter="fade">
                                      <p:cBhvr>
                                        <p:cTn id="110" dur="500"/>
                                        <p:tgtEl>
                                          <p:spTgt spid="27"/>
                                        </p:tgtEl>
                                      </p:cBhvr>
                                    </p:animEffect>
                                  </p:childTnLst>
                                </p:cTn>
                              </p:par>
                            </p:childTnLst>
                          </p:cTn>
                        </p:par>
                      </p:childTnLst>
                    </p:cTn>
                  </p:par>
                </p:childTnLst>
              </p:cTn>
              <p:nextCondLst>
                <p:cond evt="onClick" delay="0">
                  <p:tgtEl>
                    <p:spTgt spid="20"/>
                  </p:tgtEl>
                </p:cond>
              </p:nextCondLst>
            </p:seq>
            <p:seq concurrent="1" nextAc="seek">
              <p:cTn id="111" restart="whenNotActive" fill="hold" evtFilter="cancelBubble" nodeType="interactiveSeq">
                <p:stCondLst>
                  <p:cond evt="onClick" delay="0">
                    <p:tgtEl>
                      <p:spTgt spid="21"/>
                    </p:tgtEl>
                  </p:cond>
                </p:stCondLst>
                <p:endSync evt="end" delay="0">
                  <p:rtn val="all"/>
                </p:endSync>
                <p:childTnLst>
                  <p:par>
                    <p:cTn id="112" fill="hold">
                      <p:stCondLst>
                        <p:cond delay="0"/>
                      </p:stCondLst>
                      <p:childTnLst>
                        <p:par>
                          <p:cTn id="113" fill="hold">
                            <p:stCondLst>
                              <p:cond delay="0"/>
                            </p:stCondLst>
                            <p:childTnLst>
                              <p:par>
                                <p:cTn id="114" presetID="1" presetClass="mediacall" presetSubtype="0" fill="hold" nodeType="clickEffect">
                                  <p:stCondLst>
                                    <p:cond delay="0"/>
                                  </p:stCondLst>
                                  <p:childTnLst>
                                    <p:cmd type="call" cmd="playFrom(0.0)">
                                      <p:cBhvr>
                                        <p:cTn id="115" dur="4995" fill="hold"/>
                                        <p:tgtEl>
                                          <p:spTgt spid="48"/>
                                        </p:tgtEl>
                                      </p:cBhvr>
                                    </p:cmd>
                                  </p:childTnLst>
                                </p:cTn>
                              </p:par>
                              <p:par>
                                <p:cTn id="116" presetID="53" presetClass="entr" presetSubtype="16" fill="hold" nodeType="withEffect">
                                  <p:stCondLst>
                                    <p:cond delay="0"/>
                                  </p:stCondLst>
                                  <p:childTnLst>
                                    <p:set>
                                      <p:cBhvr>
                                        <p:cTn id="117" dur="1" fill="hold">
                                          <p:stCondLst>
                                            <p:cond delay="0"/>
                                          </p:stCondLst>
                                        </p:cTn>
                                        <p:tgtEl>
                                          <p:spTgt spid="26"/>
                                        </p:tgtEl>
                                        <p:attrNameLst>
                                          <p:attrName>style.visibility</p:attrName>
                                        </p:attrNameLst>
                                      </p:cBhvr>
                                      <p:to>
                                        <p:strVal val="visible"/>
                                      </p:to>
                                    </p:set>
                                    <p:anim calcmode="lin" valueType="num">
                                      <p:cBhvr>
                                        <p:cTn id="118" dur="500" fill="hold"/>
                                        <p:tgtEl>
                                          <p:spTgt spid="26"/>
                                        </p:tgtEl>
                                        <p:attrNameLst>
                                          <p:attrName>ppt_w</p:attrName>
                                        </p:attrNameLst>
                                      </p:cBhvr>
                                      <p:tavLst>
                                        <p:tav tm="0">
                                          <p:val>
                                            <p:fltVal val="0"/>
                                          </p:val>
                                        </p:tav>
                                        <p:tav tm="100000">
                                          <p:val>
                                            <p:strVal val="#ppt_w"/>
                                          </p:val>
                                        </p:tav>
                                      </p:tavLst>
                                    </p:anim>
                                    <p:anim calcmode="lin" valueType="num">
                                      <p:cBhvr>
                                        <p:cTn id="119" dur="500" fill="hold"/>
                                        <p:tgtEl>
                                          <p:spTgt spid="26"/>
                                        </p:tgtEl>
                                        <p:attrNameLst>
                                          <p:attrName>ppt_h</p:attrName>
                                        </p:attrNameLst>
                                      </p:cBhvr>
                                      <p:tavLst>
                                        <p:tav tm="0">
                                          <p:val>
                                            <p:fltVal val="0"/>
                                          </p:val>
                                        </p:tav>
                                        <p:tav tm="100000">
                                          <p:val>
                                            <p:strVal val="#ppt_h"/>
                                          </p:val>
                                        </p:tav>
                                      </p:tavLst>
                                    </p:anim>
                                    <p:animEffect transition="in" filter="fade">
                                      <p:cBhvr>
                                        <p:cTn id="120" dur="500"/>
                                        <p:tgtEl>
                                          <p:spTgt spid="26"/>
                                        </p:tgtEl>
                                      </p:cBhvr>
                                    </p:animEffect>
                                  </p:childTnLst>
                                </p:cTn>
                              </p:par>
                            </p:childTnLst>
                          </p:cTn>
                        </p:par>
                      </p:childTnLst>
                    </p:cTn>
                  </p:par>
                </p:childTnLst>
              </p:cTn>
              <p:nextCondLst>
                <p:cond evt="onClick" delay="0">
                  <p:tgtEl>
                    <p:spTgt spid="21"/>
                  </p:tgtEl>
                </p:cond>
              </p:nextCondLst>
            </p:seq>
            <p:audio>
              <p:cMediaNode vol="80000">
                <p:cTn id="121" fill="hold" display="0">
                  <p:stCondLst>
                    <p:cond delay="indefinite"/>
                  </p:stCondLst>
                  <p:endCondLst>
                    <p:cond evt="onStopAudio" delay="0">
                      <p:tgtEl>
                        <p:sldTgt/>
                      </p:tgtEl>
                    </p:cond>
                  </p:endCondLst>
                </p:cTn>
                <p:tgtEl>
                  <p:spTgt spid="44"/>
                </p:tgtEl>
              </p:cMediaNode>
            </p:audio>
            <p:audio>
              <p:cMediaNode vol="80000">
                <p:cTn id="122" fill="hold" display="0">
                  <p:stCondLst>
                    <p:cond delay="indefinite"/>
                  </p:stCondLst>
                  <p:endCondLst>
                    <p:cond evt="onStopAudio" delay="0">
                      <p:tgtEl>
                        <p:sldTgt/>
                      </p:tgtEl>
                    </p:cond>
                  </p:endCondLst>
                </p:cTn>
                <p:tgtEl>
                  <p:spTgt spid="47"/>
                </p:tgtEl>
              </p:cMediaNode>
            </p:audio>
            <p:audio>
              <p:cMediaNode vol="80000">
                <p:cTn id="123" fill="hold" display="0">
                  <p:stCondLst>
                    <p:cond delay="indefinite"/>
                  </p:stCondLst>
                  <p:endCondLst>
                    <p:cond evt="onStopAudio" delay="0">
                      <p:tgtEl>
                        <p:sldTgt/>
                      </p:tgtEl>
                    </p:cond>
                  </p:endCondLst>
                </p:cTn>
                <p:tgtEl>
                  <p:spTgt spid="48"/>
                </p:tgtEl>
              </p:cMediaNode>
            </p:audio>
            <p:audio>
              <p:cMediaNode vol="80000">
                <p:cTn id="124" fill="hold" display="0">
                  <p:stCondLst>
                    <p:cond delay="indefinite"/>
                  </p:stCondLst>
                  <p:endCondLst>
                    <p:cond evt="onStopAudio" delay="0">
                      <p:tgtEl>
                        <p:sldTgt/>
                      </p:tgtEl>
                    </p:cond>
                  </p:endCondLst>
                </p:cTn>
                <p:tgtEl>
                  <p:spTgt spid="49"/>
                </p:tgtEl>
              </p:cMediaNode>
            </p:audio>
          </p:childTnLst>
        </p:cTn>
      </p:par>
    </p:tnLst>
    <p:bldLst>
      <p:bldP spid="38" grpId="0" animBg="1"/>
      <p:bldP spid="39" grpId="0"/>
      <p:bldP spid="40" grpId="0"/>
      <p:bldP spid="41" grpId="0"/>
      <p:bldP spid="42" grpId="0"/>
      <p:bldP spid="43" grpId="0"/>
      <p:bldP spid="4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 - 9Slide.vn">
            <a:extLst>
              <a:ext uri="{FF2B5EF4-FFF2-40B4-BE49-F238E27FC236}">
                <a16:creationId xmlns="" xmlns:a16="http://schemas.microsoft.com/office/drawing/2014/main" id="{4647A369-6D63-4024-A452-D351962C12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7502" y="4971280"/>
            <a:ext cx="5206435" cy="1536325"/>
          </a:xfrm>
          <a:prstGeom prst="rect">
            <a:avLst/>
          </a:prstGeom>
        </p:spPr>
      </p:pic>
      <p:pic>
        <p:nvPicPr>
          <p:cNvPr id="10" name="A - 9Slide.vn">
            <a:extLst>
              <a:ext uri="{FF2B5EF4-FFF2-40B4-BE49-F238E27FC236}">
                <a16:creationId xmlns="" xmlns:a16="http://schemas.microsoft.com/office/drawing/2014/main" id="{1C4A08A2-72F6-4D3C-A6E4-EF2C8A5A4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832" y="2990887"/>
            <a:ext cx="5212532" cy="1536325"/>
          </a:xfrm>
          <a:prstGeom prst="rect">
            <a:avLst/>
          </a:prstGeom>
        </p:spPr>
      </p:pic>
      <p:pic>
        <p:nvPicPr>
          <p:cNvPr id="11" name="B - 9Slide.vn">
            <a:extLst>
              <a:ext uri="{FF2B5EF4-FFF2-40B4-BE49-F238E27FC236}">
                <a16:creationId xmlns="" xmlns:a16="http://schemas.microsoft.com/office/drawing/2014/main" id="{71AC4C39-D99D-4BB2-881B-A853CD3217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451" y="3020623"/>
            <a:ext cx="5206435" cy="1536325"/>
          </a:xfrm>
          <a:prstGeom prst="rect">
            <a:avLst/>
          </a:prstGeom>
        </p:spPr>
      </p:pic>
      <p:pic>
        <p:nvPicPr>
          <p:cNvPr id="12" name="C - 9Slide.vn">
            <a:extLst>
              <a:ext uri="{FF2B5EF4-FFF2-40B4-BE49-F238E27FC236}">
                <a16:creationId xmlns="" xmlns:a16="http://schemas.microsoft.com/office/drawing/2014/main" id="{CD620C87-02D2-4BCA-BAAC-45A98E3552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024" y="4938877"/>
            <a:ext cx="5212532" cy="1536325"/>
          </a:xfrm>
          <a:prstGeom prst="rect">
            <a:avLst/>
          </a:prstGeom>
        </p:spPr>
      </p:pic>
      <p:sp>
        <p:nvSpPr>
          <p:cNvPr id="13" name="Rectangle: Rounded Corners 12">
            <a:extLst>
              <a:ext uri="{FF2B5EF4-FFF2-40B4-BE49-F238E27FC236}">
                <a16:creationId xmlns="" xmlns:a16="http://schemas.microsoft.com/office/drawing/2014/main" id="{54C547A1-378D-4B7A-837B-F272F1232286}"/>
              </a:ext>
            </a:extLst>
          </p:cNvPr>
          <p:cNvSpPr/>
          <p:nvPr/>
        </p:nvSpPr>
        <p:spPr>
          <a:xfrm>
            <a:off x="428052" y="368547"/>
            <a:ext cx="11518900" cy="2286000"/>
          </a:xfrm>
          <a:prstGeom prst="roundRect">
            <a:avLst/>
          </a:prstGeom>
          <a:solidFill>
            <a:schemeClr val="bg1"/>
          </a:solidFill>
          <a:ln w="76200">
            <a:solidFill>
              <a:srgbClr val="FEC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 xmlns:a16="http://schemas.microsoft.com/office/drawing/2014/main" id="{F628ADF2-2621-427F-A231-4104FB9F6B3A}"/>
              </a:ext>
            </a:extLst>
          </p:cNvPr>
          <p:cNvSpPr txBox="1"/>
          <p:nvPr/>
        </p:nvSpPr>
        <p:spPr>
          <a:xfrm>
            <a:off x="4047945" y="629629"/>
            <a:ext cx="4779642" cy="830997"/>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0">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Não nằm ở đâu?</a:t>
            </a:r>
          </a:p>
        </p:txBody>
      </p:sp>
      <p:sp>
        <p:nvSpPr>
          <p:cNvPr id="15" name="TextBox 14">
            <a:extLst>
              <a:ext uri="{FF2B5EF4-FFF2-40B4-BE49-F238E27FC236}">
                <a16:creationId xmlns="" xmlns:a16="http://schemas.microsoft.com/office/drawing/2014/main" id="{0952E1FD-C5B3-4652-981F-C6B7DFCDEB81}"/>
              </a:ext>
            </a:extLst>
          </p:cNvPr>
          <p:cNvSpPr txBox="1"/>
          <p:nvPr/>
        </p:nvSpPr>
        <p:spPr>
          <a:xfrm>
            <a:off x="2513650" y="3360849"/>
            <a:ext cx="1471557"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Hộp sọ</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 xmlns:a16="http://schemas.microsoft.com/office/drawing/2014/main" id="{3E03EA90-733A-4076-9B57-2D268E9B066E}"/>
              </a:ext>
            </a:extLst>
          </p:cNvPr>
          <p:cNvSpPr txBox="1"/>
          <p:nvPr/>
        </p:nvSpPr>
        <p:spPr>
          <a:xfrm>
            <a:off x="2629705" y="5399262"/>
            <a:ext cx="796692"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Tim</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F2EB0F93-223E-4F10-94B0-854EB8ED042B}"/>
              </a:ext>
            </a:extLst>
          </p:cNvPr>
          <p:cNvSpPr txBox="1"/>
          <p:nvPr/>
        </p:nvSpPr>
        <p:spPr>
          <a:xfrm>
            <a:off x="8297352" y="3411749"/>
            <a:ext cx="1862048"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Tuỷ sống</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 xmlns:a16="http://schemas.microsoft.com/office/drawing/2014/main" id="{7806A182-6B13-4886-A854-40BD8B1094CA}"/>
              </a:ext>
            </a:extLst>
          </p:cNvPr>
          <p:cNvSpPr txBox="1"/>
          <p:nvPr/>
        </p:nvSpPr>
        <p:spPr>
          <a:xfrm>
            <a:off x="7300608" y="5347938"/>
            <a:ext cx="3855544"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Cả 3 đáp án A,B,C</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22" name="AmthanhThua">
            <a:hlinkClick r:id="" action="ppaction://media"/>
            <a:extLst>
              <a:ext uri="{FF2B5EF4-FFF2-40B4-BE49-F238E27FC236}">
                <a16:creationId xmlns="" xmlns:a16="http://schemas.microsoft.com/office/drawing/2014/main" id="{A7E13B93-B031-425D-B5AF-B664ECB0396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5012" y="4407923"/>
            <a:ext cx="487363" cy="487363"/>
          </a:xfrm>
          <a:prstGeom prst="rect">
            <a:avLst/>
          </a:prstGeom>
        </p:spPr>
      </p:pic>
      <p:sp>
        <p:nvSpPr>
          <p:cNvPr id="23" name="TextBox 22">
            <a:extLst>
              <a:ext uri="{FF2B5EF4-FFF2-40B4-BE49-F238E27FC236}">
                <a16:creationId xmlns="" xmlns:a16="http://schemas.microsoft.com/office/drawing/2014/main" id="{9EC99A3B-1CF9-4EB2-819D-7C16124FDDEC}"/>
              </a:ext>
            </a:extLst>
          </p:cNvPr>
          <p:cNvSpPr txBox="1"/>
          <p:nvPr/>
        </p:nvSpPr>
        <p:spPr>
          <a:xfrm>
            <a:off x="-1759465" y="2036998"/>
            <a:ext cx="155042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 xmlns:a16="http://schemas.microsoft.com/office/drawing/2014/main" id="{AF975831-B211-4F2B-86E3-5064A76874A8}"/>
              </a:ext>
            </a:extLst>
          </p:cNvPr>
          <p:cNvSpPr txBox="1"/>
          <p:nvPr/>
        </p:nvSpPr>
        <p:spPr>
          <a:xfrm>
            <a:off x="-1645107" y="3625082"/>
            <a:ext cx="13260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Sai</a:t>
            </a:r>
          </a:p>
        </p:txBody>
      </p:sp>
      <p:pic>
        <p:nvPicPr>
          <p:cNvPr id="25" name="59c3c5f047238">
            <a:hlinkClick r:id="" action="ppaction://media"/>
            <a:extLst>
              <a:ext uri="{FF2B5EF4-FFF2-40B4-BE49-F238E27FC236}">
                <a16:creationId xmlns="" xmlns:a16="http://schemas.microsoft.com/office/drawing/2014/main" id="{4291A6BA-BC1C-46D6-9DD8-15BB063C6FD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5012" y="1348650"/>
            <a:ext cx="487363" cy="487363"/>
          </a:xfrm>
          <a:prstGeom prst="rect">
            <a:avLst/>
          </a:prstGeom>
        </p:spPr>
      </p:pic>
      <p:pic>
        <p:nvPicPr>
          <p:cNvPr id="27" name="AmthanhThua2">
            <a:hlinkClick r:id="" action="ppaction://media"/>
            <a:extLst>
              <a:ext uri="{FF2B5EF4-FFF2-40B4-BE49-F238E27FC236}">
                <a16:creationId xmlns="" xmlns:a16="http://schemas.microsoft.com/office/drawing/2014/main" id="{1DFD05A8-71BB-495A-B6C1-80F14A80AB0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2490" y="5031842"/>
            <a:ext cx="487363" cy="487363"/>
          </a:xfrm>
          <a:prstGeom prst="rect">
            <a:avLst/>
          </a:prstGeom>
        </p:spPr>
      </p:pic>
      <p:pic>
        <p:nvPicPr>
          <p:cNvPr id="28" name="AmthanhThua3">
            <a:hlinkClick r:id="" action="ppaction://media"/>
            <a:extLst>
              <a:ext uri="{FF2B5EF4-FFF2-40B4-BE49-F238E27FC236}">
                <a16:creationId xmlns="" xmlns:a16="http://schemas.microsoft.com/office/drawing/2014/main" id="{5060A992-DD4B-4A31-8E0A-EF7034597C5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7935" y="5655715"/>
            <a:ext cx="487363" cy="487363"/>
          </a:xfrm>
          <a:prstGeom prst="rect">
            <a:avLst/>
          </a:prstGeom>
        </p:spPr>
      </p:pic>
      <p:pic>
        <p:nvPicPr>
          <p:cNvPr id="31" name="Picture 24" descr="Pill And Tablet Cartoon - Pill - Sticker | TeePublic">
            <a:extLst>
              <a:ext uri="{FF2B5EF4-FFF2-40B4-BE49-F238E27FC236}">
                <a16:creationId xmlns="" xmlns:a16="http://schemas.microsoft.com/office/drawing/2014/main" id="{897247CD-8D1D-42F2-BAE8-DE9AA7620570}"/>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810437" y="3386344"/>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5" descr="Pill And Tablet Cartoon - Pill - Sticker | TeePublic">
            <a:extLst>
              <a:ext uri="{FF2B5EF4-FFF2-40B4-BE49-F238E27FC236}">
                <a16:creationId xmlns="" xmlns:a16="http://schemas.microsoft.com/office/drawing/2014/main" id="{68C7E47F-F5E3-45F9-9236-4A6FCC8CEC46}"/>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781470" y="5373568"/>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Pill And Tablet Cartoon - Pill - Sticker | TeePublic">
            <a:extLst>
              <a:ext uri="{FF2B5EF4-FFF2-40B4-BE49-F238E27FC236}">
                <a16:creationId xmlns="" xmlns:a16="http://schemas.microsoft.com/office/drawing/2014/main" id="{7F203172-D551-4442-A381-D546BC6C3C8D}"/>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665632" y="3492772"/>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7" descr="Pill And Tablet Cartoon - Pill - Sticker | TeePublic">
            <a:extLst>
              <a:ext uri="{FF2B5EF4-FFF2-40B4-BE49-F238E27FC236}">
                <a16:creationId xmlns="" xmlns:a16="http://schemas.microsoft.com/office/drawing/2014/main" id="{45635F48-DAA2-4FFE-88E7-48A85F516164}"/>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608861" y="5386018"/>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hlinkClick r:id="rId14" action="ppaction://hlinksldjump"/>
            <a:extLst>
              <a:ext uri="{FF2B5EF4-FFF2-40B4-BE49-F238E27FC236}">
                <a16:creationId xmlns="" xmlns:a16="http://schemas.microsoft.com/office/drawing/2014/main" id="{9E7F7BDB-D8B9-40F0-A39F-FF0DD0D26B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1393937" y="54602"/>
            <a:ext cx="627889" cy="627889"/>
          </a:xfrm>
          <a:prstGeom prst="rect">
            <a:avLst/>
          </a:prstGeom>
        </p:spPr>
      </p:pic>
      <mc:AlternateContent xmlns:mc="http://schemas.openxmlformats.org/markup-compatibility/2006">
        <mc:Choice xmlns="" xmlns:am3d="http://schemas.microsoft.com/office/drawing/2017/model3d" Requires="am3d">
          <p:graphicFrame>
            <p:nvGraphicFramePr>
              <p:cNvPr id="2" name="3D Model 1" descr="Partying Face Emoji">
                <a:extLst>
                  <a:ext uri="{FF2B5EF4-FFF2-40B4-BE49-F238E27FC236}">
                    <a16:creationId xmlns:a16="http://schemas.microsoft.com/office/drawing/2014/main" id="{666776AA-D2D5-4ABA-8B99-C9C47FC58B6D}"/>
                  </a:ext>
                </a:extLst>
              </p:cNvPr>
              <p:cNvGraphicFramePr/>
              <p:nvPr>
                <p:extLst>
                  <p:ext uri="{D42A27DB-BD31-4B8C-83A1-F6EECF244321}">
                    <p14:modId xmlns:p14="http://schemas.microsoft.com/office/powerpoint/2010/main" val="188108596"/>
                  </p:ext>
                </p:extLst>
              </p:nvPr>
            </p:nvGraphicFramePr>
            <p:xfrm>
              <a:off x="4948586" y="3523939"/>
              <a:ext cx="1158274" cy="1244529"/>
            </p:xfrm>
            <a:graphic>
              <a:graphicData uri="http://schemas.microsoft.com/office/drawing/2017/model3d">
                <am3d:model3d r:embed="rId19">
                  <am3d:spPr>
                    <a:xfrm>
                      <a:off x="0" y="0"/>
                      <a:ext cx="1158274" cy="1244529"/>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m3d:postTrans dx="0" dy="0" dz="0"/>
                  </am3d:trans>
                  <am3d:raster rName="Office3DRenderer" rVer="16.0.8326">
                    <am3d:blip r:embed="rId20"/>
                  </am3d:raster>
                  <am3d:objViewport viewportSz="21650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Model 1" descr="Partying Face Emoji">
                <a:extLst>
                  <a:ext uri="{FF2B5EF4-FFF2-40B4-BE49-F238E27FC236}">
                    <a16:creationId xmlns="" xmlns:a16="http://schemas.microsoft.com/office/drawing/2014/main" id="{666776AA-D2D5-4ABA-8B99-C9C47FC58B6D}"/>
                  </a:ext>
                </a:extLst>
              </p:cNvPr>
              <p:cNvPicPr>
                <a:picLocks noGrp="1" noRot="1" noChangeAspect="1" noMove="1" noResize="1" noEditPoints="1" noAdjustHandles="1" noChangeArrowheads="1" noChangeShapeType="1" noCrop="1"/>
              </p:cNvPicPr>
              <p:nvPr/>
            </p:nvPicPr>
            <p:blipFill>
              <a:blip r:embed="rId21"/>
              <a:stretch>
                <a:fillRect/>
              </a:stretch>
            </p:blipFill>
            <p:spPr>
              <a:xfrm>
                <a:off x="4948586" y="3523939"/>
                <a:ext cx="1158274" cy="1244529"/>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3" name="3D Model 2" descr="Crying Face">
                <a:extLst>
                  <a:ext uri="{FF2B5EF4-FFF2-40B4-BE49-F238E27FC236}">
                    <a16:creationId xmlns:a16="http://schemas.microsoft.com/office/drawing/2014/main" id="{5117E36D-65A1-4F72-AD04-5601B22B817A}"/>
                  </a:ext>
                </a:extLst>
              </p:cNvPr>
              <p:cNvGraphicFramePr/>
              <p:nvPr>
                <p:extLst>
                  <p:ext uri="{D42A27DB-BD31-4B8C-83A1-F6EECF244321}">
                    <p14:modId xmlns:p14="http://schemas.microsoft.com/office/powerpoint/2010/main" val="1529094831"/>
                  </p:ext>
                </p:extLst>
              </p:nvPr>
            </p:nvGraphicFramePr>
            <p:xfrm>
              <a:off x="10736453" y="352393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 name="3D Model 2" descr="Crying Face">
                <a:extLst>
                  <a:ext uri="{FF2B5EF4-FFF2-40B4-BE49-F238E27FC236}">
                    <a16:creationId xmlns="" xmlns:a16="http://schemas.microsoft.com/office/drawing/2014/main" id="{5117E36D-65A1-4F72-AD04-5601B22B817A}"/>
                  </a:ext>
                </a:extLst>
              </p:cNvPr>
              <p:cNvPicPr>
                <a:picLocks noGrp="1" noRot="1" noChangeAspect="1" noMove="1" noResize="1" noEditPoints="1" noAdjustHandles="1" noChangeArrowheads="1" noChangeShapeType="1" noCrop="1"/>
              </p:cNvPicPr>
              <p:nvPr/>
            </p:nvPicPr>
            <p:blipFill>
              <a:blip r:embed="rId24"/>
              <a:stretch>
                <a:fillRect/>
              </a:stretch>
            </p:blipFill>
            <p:spPr>
              <a:xfrm>
                <a:off x="10736453" y="3523939"/>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30" name="3D Model 29" descr="Crying Face">
                <a:extLst>
                  <a:ext uri="{FF2B5EF4-FFF2-40B4-BE49-F238E27FC236}">
                    <a16:creationId xmlns:a16="http://schemas.microsoft.com/office/drawing/2014/main" id="{658C88ED-D3E0-4BF6-89FA-23EF9279E3AD}"/>
                  </a:ext>
                </a:extLst>
              </p:cNvPr>
              <p:cNvGraphicFramePr/>
              <p:nvPr>
                <p:extLst>
                  <p:ext uri="{D42A27DB-BD31-4B8C-83A1-F6EECF244321}">
                    <p14:modId xmlns:p14="http://schemas.microsoft.com/office/powerpoint/2010/main" val="1837215880"/>
                  </p:ext>
                </p:extLst>
              </p:nvPr>
            </p:nvGraphicFramePr>
            <p:xfrm>
              <a:off x="10736453" y="5607201"/>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descr="Crying Face">
                <a:extLst>
                  <a:ext uri="{FF2B5EF4-FFF2-40B4-BE49-F238E27FC236}">
                    <a16:creationId xmlns="" xmlns:a16="http://schemas.microsoft.com/office/drawing/2014/main" id="{658C88ED-D3E0-4BF6-89FA-23EF9279E3AD}"/>
                  </a:ext>
                </a:extLst>
              </p:cNvPr>
              <p:cNvPicPr>
                <a:picLocks noGrp="1" noRot="1" noChangeAspect="1" noMove="1" noResize="1" noEditPoints="1" noAdjustHandles="1" noChangeArrowheads="1" noChangeShapeType="1" noCrop="1"/>
              </p:cNvPicPr>
              <p:nvPr/>
            </p:nvPicPr>
            <p:blipFill>
              <a:blip r:embed="rId24"/>
              <a:stretch>
                <a:fillRect/>
              </a:stretch>
            </p:blipFill>
            <p:spPr>
              <a:xfrm>
                <a:off x="10736453" y="5607201"/>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35" name="3D Model 34" descr="Crying Face">
                <a:extLst>
                  <a:ext uri="{FF2B5EF4-FFF2-40B4-BE49-F238E27FC236}">
                    <a16:creationId xmlns:a16="http://schemas.microsoft.com/office/drawing/2014/main" id="{F90F40EA-1A3E-4E49-81D2-933286B8F407}"/>
                  </a:ext>
                </a:extLst>
              </p:cNvPr>
              <p:cNvGraphicFramePr/>
              <p:nvPr>
                <p:extLst>
                  <p:ext uri="{D42A27DB-BD31-4B8C-83A1-F6EECF244321}">
                    <p14:modId xmlns:p14="http://schemas.microsoft.com/office/powerpoint/2010/main" val="606177041"/>
                  </p:ext>
                </p:extLst>
              </p:nvPr>
            </p:nvGraphicFramePr>
            <p:xfrm>
              <a:off x="4862929" y="555726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5" name="3D Model 34" descr="Crying Face">
                <a:extLst>
                  <a:ext uri="{FF2B5EF4-FFF2-40B4-BE49-F238E27FC236}">
                    <a16:creationId xmlns="" xmlns:a16="http://schemas.microsoft.com/office/drawing/2014/main" id="{F90F40EA-1A3E-4E49-81D2-933286B8F407}"/>
                  </a:ext>
                </a:extLst>
              </p:cNvPr>
              <p:cNvPicPr>
                <a:picLocks noGrp="1" noRot="1" noChangeAspect="1" noMove="1" noResize="1" noEditPoints="1" noAdjustHandles="1" noChangeArrowheads="1" noChangeShapeType="1" noCrop="1"/>
              </p:cNvPicPr>
              <p:nvPr/>
            </p:nvPicPr>
            <p:blipFill>
              <a:blip r:embed="rId24"/>
              <a:stretch>
                <a:fillRect/>
              </a:stretch>
            </p:blipFill>
            <p:spPr>
              <a:xfrm>
                <a:off x="4862929" y="5557269"/>
                <a:ext cx="1465102" cy="1210864"/>
              </a:xfrm>
              <a:prstGeom prst="rect">
                <a:avLst/>
              </a:prstGeom>
            </p:spPr>
          </p:pic>
        </mc:Fallback>
      </mc:AlternateContent>
    </p:spTree>
    <p:extLst>
      <p:ext uri="{BB962C8B-B14F-4D97-AF65-F5344CB8AC3E}">
        <p14:creationId xmlns:p14="http://schemas.microsoft.com/office/powerpoint/2010/main" val="340634944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6" dur="500"/>
                                        <p:tgtEl>
                                          <p:spTgt spid="15">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31"/>
                                        </p:tgtEl>
                                        <p:attrNameLst>
                                          <p:attrName>r</p:attrName>
                                        </p:attrNameLst>
                                      </p:cBhvr>
                                    </p:animRot>
                                    <p:animRot by="-240000">
                                      <p:cBhvr>
                                        <p:cTn id="49" dur="200" fill="hold">
                                          <p:stCondLst>
                                            <p:cond delay="200"/>
                                          </p:stCondLst>
                                        </p:cTn>
                                        <p:tgtEl>
                                          <p:spTgt spid="31"/>
                                        </p:tgtEl>
                                        <p:attrNameLst>
                                          <p:attrName>r</p:attrName>
                                        </p:attrNameLst>
                                      </p:cBhvr>
                                    </p:animRot>
                                    <p:animRot by="240000">
                                      <p:cBhvr>
                                        <p:cTn id="50" dur="200" fill="hold">
                                          <p:stCondLst>
                                            <p:cond delay="400"/>
                                          </p:stCondLst>
                                        </p:cTn>
                                        <p:tgtEl>
                                          <p:spTgt spid="31"/>
                                        </p:tgtEl>
                                        <p:attrNameLst>
                                          <p:attrName>r</p:attrName>
                                        </p:attrNameLst>
                                      </p:cBhvr>
                                    </p:animRot>
                                    <p:animRot by="-240000">
                                      <p:cBhvr>
                                        <p:cTn id="51" dur="200" fill="hold">
                                          <p:stCondLst>
                                            <p:cond delay="600"/>
                                          </p:stCondLst>
                                        </p:cTn>
                                        <p:tgtEl>
                                          <p:spTgt spid="31"/>
                                        </p:tgtEl>
                                        <p:attrNameLst>
                                          <p:attrName>r</p:attrName>
                                        </p:attrNameLst>
                                      </p:cBhvr>
                                    </p:animRot>
                                    <p:animRot by="120000">
                                      <p:cBhvr>
                                        <p:cTn id="52" dur="200" fill="hold">
                                          <p:stCondLst>
                                            <p:cond delay="800"/>
                                          </p:stCondLst>
                                        </p:cTn>
                                        <p:tgtEl>
                                          <p:spTgt spid="31"/>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32"/>
                                        </p:tgtEl>
                                        <p:attrNameLst>
                                          <p:attrName>r</p:attrName>
                                        </p:attrNameLst>
                                      </p:cBhvr>
                                    </p:animRot>
                                    <p:animRot by="-240000">
                                      <p:cBhvr>
                                        <p:cTn id="55" dur="200" fill="hold">
                                          <p:stCondLst>
                                            <p:cond delay="200"/>
                                          </p:stCondLst>
                                        </p:cTn>
                                        <p:tgtEl>
                                          <p:spTgt spid="32"/>
                                        </p:tgtEl>
                                        <p:attrNameLst>
                                          <p:attrName>r</p:attrName>
                                        </p:attrNameLst>
                                      </p:cBhvr>
                                    </p:animRot>
                                    <p:animRot by="240000">
                                      <p:cBhvr>
                                        <p:cTn id="56" dur="200" fill="hold">
                                          <p:stCondLst>
                                            <p:cond delay="400"/>
                                          </p:stCondLst>
                                        </p:cTn>
                                        <p:tgtEl>
                                          <p:spTgt spid="32"/>
                                        </p:tgtEl>
                                        <p:attrNameLst>
                                          <p:attrName>r</p:attrName>
                                        </p:attrNameLst>
                                      </p:cBhvr>
                                    </p:animRot>
                                    <p:animRot by="-240000">
                                      <p:cBhvr>
                                        <p:cTn id="57" dur="200" fill="hold">
                                          <p:stCondLst>
                                            <p:cond delay="600"/>
                                          </p:stCondLst>
                                        </p:cTn>
                                        <p:tgtEl>
                                          <p:spTgt spid="32"/>
                                        </p:tgtEl>
                                        <p:attrNameLst>
                                          <p:attrName>r</p:attrName>
                                        </p:attrNameLst>
                                      </p:cBhvr>
                                    </p:animRot>
                                    <p:animRot by="120000">
                                      <p:cBhvr>
                                        <p:cTn id="58" dur="200" fill="hold">
                                          <p:stCondLst>
                                            <p:cond delay="800"/>
                                          </p:stCondLst>
                                        </p:cTn>
                                        <p:tgtEl>
                                          <p:spTgt spid="32"/>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33"/>
                                        </p:tgtEl>
                                        <p:attrNameLst>
                                          <p:attrName>r</p:attrName>
                                        </p:attrNameLst>
                                      </p:cBhvr>
                                    </p:animRot>
                                    <p:animRot by="-240000">
                                      <p:cBhvr>
                                        <p:cTn id="61" dur="200" fill="hold">
                                          <p:stCondLst>
                                            <p:cond delay="200"/>
                                          </p:stCondLst>
                                        </p:cTn>
                                        <p:tgtEl>
                                          <p:spTgt spid="33"/>
                                        </p:tgtEl>
                                        <p:attrNameLst>
                                          <p:attrName>r</p:attrName>
                                        </p:attrNameLst>
                                      </p:cBhvr>
                                    </p:animRot>
                                    <p:animRot by="240000">
                                      <p:cBhvr>
                                        <p:cTn id="62" dur="200" fill="hold">
                                          <p:stCondLst>
                                            <p:cond delay="400"/>
                                          </p:stCondLst>
                                        </p:cTn>
                                        <p:tgtEl>
                                          <p:spTgt spid="33"/>
                                        </p:tgtEl>
                                        <p:attrNameLst>
                                          <p:attrName>r</p:attrName>
                                        </p:attrNameLst>
                                      </p:cBhvr>
                                    </p:animRot>
                                    <p:animRot by="-240000">
                                      <p:cBhvr>
                                        <p:cTn id="63" dur="200" fill="hold">
                                          <p:stCondLst>
                                            <p:cond delay="600"/>
                                          </p:stCondLst>
                                        </p:cTn>
                                        <p:tgtEl>
                                          <p:spTgt spid="33"/>
                                        </p:tgtEl>
                                        <p:attrNameLst>
                                          <p:attrName>r</p:attrName>
                                        </p:attrNameLst>
                                      </p:cBhvr>
                                    </p:animRot>
                                    <p:animRot by="120000">
                                      <p:cBhvr>
                                        <p:cTn id="64" dur="200" fill="hold">
                                          <p:stCondLst>
                                            <p:cond delay="800"/>
                                          </p:stCondLst>
                                        </p:cTn>
                                        <p:tgtEl>
                                          <p:spTgt spid="33"/>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34"/>
                                        </p:tgtEl>
                                        <p:attrNameLst>
                                          <p:attrName>r</p:attrName>
                                        </p:attrNameLst>
                                      </p:cBhvr>
                                    </p:animRot>
                                    <p:animRot by="-240000">
                                      <p:cBhvr>
                                        <p:cTn id="67" dur="200" fill="hold">
                                          <p:stCondLst>
                                            <p:cond delay="200"/>
                                          </p:stCondLst>
                                        </p:cTn>
                                        <p:tgtEl>
                                          <p:spTgt spid="34"/>
                                        </p:tgtEl>
                                        <p:attrNameLst>
                                          <p:attrName>r</p:attrName>
                                        </p:attrNameLst>
                                      </p:cBhvr>
                                    </p:animRot>
                                    <p:animRot by="240000">
                                      <p:cBhvr>
                                        <p:cTn id="68" dur="200" fill="hold">
                                          <p:stCondLst>
                                            <p:cond delay="400"/>
                                          </p:stCondLst>
                                        </p:cTn>
                                        <p:tgtEl>
                                          <p:spTgt spid="34"/>
                                        </p:tgtEl>
                                        <p:attrNameLst>
                                          <p:attrName>r</p:attrName>
                                        </p:attrNameLst>
                                      </p:cBhvr>
                                    </p:animRot>
                                    <p:animRot by="-240000">
                                      <p:cBhvr>
                                        <p:cTn id="69" dur="200" fill="hold">
                                          <p:stCondLst>
                                            <p:cond delay="600"/>
                                          </p:stCondLst>
                                        </p:cTn>
                                        <p:tgtEl>
                                          <p:spTgt spid="34"/>
                                        </p:tgtEl>
                                        <p:attrNameLst>
                                          <p:attrName>r</p:attrName>
                                        </p:attrNameLst>
                                      </p:cBhvr>
                                    </p:animRot>
                                    <p:animRot by="120000">
                                      <p:cBhvr>
                                        <p:cTn id="70"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4576" fill="hold"/>
                                        <p:tgtEl>
                                          <p:spTgt spid="25"/>
                                        </p:tgtEl>
                                      </p:cBhvr>
                                    </p:cmd>
                                  </p:childTnLst>
                                </p:cTn>
                              </p:par>
                              <p:par>
                                <p:cTn id="76" presetID="16" presetClass="emph" presetSubtype="0" fill="hold" nodeType="withEffect">
                                  <p:stCondLst>
                                    <p:cond delay="0"/>
                                  </p:stCondLst>
                                  <p:iterate type="lt">
                                    <p:tmPct val="4000"/>
                                  </p:iterate>
                                  <p:childTnLst>
                                    <p:set>
                                      <p:cBhvr override="childStyle">
                                        <p:cTn id="77" dur="500" fill="hold"/>
                                        <p:tgtEl>
                                          <p:spTgt spid="15">
                                            <p:txEl>
                                              <p:pRg st="0" end="0"/>
                                            </p:txEl>
                                          </p:spTgt>
                                        </p:tgtEl>
                                        <p:attrNameLst>
                                          <p:attrName>style.color</p:attrName>
                                        </p:attrNameLst>
                                      </p:cBhvr>
                                      <p:to>
                                        <p:clrVal>
                                          <a:schemeClr val="accent2"/>
                                        </p:clrVal>
                                      </p:to>
                                    </p:set>
                                    <p:set>
                                      <p:cBhvr>
                                        <p:cTn id="78" dur="500" fill="hold"/>
                                        <p:tgtEl>
                                          <p:spTgt spid="15">
                                            <p:txEl>
                                              <p:pRg st="0" end="0"/>
                                            </p:txEl>
                                          </p:spTgt>
                                        </p:tgtEl>
                                        <p:attrNameLst>
                                          <p:attrName>fillcolor</p:attrName>
                                        </p:attrNameLst>
                                      </p:cBhvr>
                                      <p:to>
                                        <p:clrVal>
                                          <a:schemeClr val="accent2"/>
                                        </p:clrVal>
                                      </p:to>
                                    </p:set>
                                    <p:set>
                                      <p:cBhvr>
                                        <p:cTn id="79" dur="500" fill="hold"/>
                                        <p:tgtEl>
                                          <p:spTgt spid="15">
                                            <p:txEl>
                                              <p:pRg st="0" end="0"/>
                                            </p:txEl>
                                          </p:spTgt>
                                        </p:tgtEl>
                                        <p:attrNameLst>
                                          <p:attrName>fill.type</p:attrName>
                                        </p:attrNameLst>
                                      </p:cBhvr>
                                      <p:to>
                                        <p:strVal val="solid"/>
                                      </p:to>
                                    </p:set>
                                  </p:childTnLst>
                                </p:cTn>
                              </p:par>
                              <p:par>
                                <p:cTn id="80" presetID="53" presetClass="entr" presetSubtype="16" fill="hold" nodeType="with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Effect transition="in" filter="fade">
                                      <p:cBhvr>
                                        <p:cTn id="84" dur="500"/>
                                        <p:tgtEl>
                                          <p:spTgt spid="2"/>
                                        </p:tgtEl>
                                      </p:cBhvr>
                                    </p:animEffect>
                                  </p:childTnLst>
                                </p:cTn>
                              </p:par>
                              <p:par>
                                <p:cTn id="85" presetID="32" presetClass="emph" presetSubtype="0" repeatCount="3000" fill="hold" nodeType="withEffect">
                                  <p:stCondLst>
                                    <p:cond delay="0"/>
                                  </p:stCondLst>
                                  <p:childTnLst>
                                    <p:animRot by="120000">
                                      <p:cBhvr>
                                        <p:cTn id="86" dur="100" fill="hold">
                                          <p:stCondLst>
                                            <p:cond delay="0"/>
                                          </p:stCondLst>
                                        </p:cTn>
                                        <p:tgtEl>
                                          <p:spTgt spid="2"/>
                                        </p:tgtEl>
                                        <p:attrNameLst>
                                          <p:attrName>r</p:attrName>
                                        </p:attrNameLst>
                                      </p:cBhvr>
                                    </p:animRot>
                                    <p:animRot by="-240000">
                                      <p:cBhvr>
                                        <p:cTn id="87" dur="200" fill="hold">
                                          <p:stCondLst>
                                            <p:cond delay="200"/>
                                          </p:stCondLst>
                                        </p:cTn>
                                        <p:tgtEl>
                                          <p:spTgt spid="2"/>
                                        </p:tgtEl>
                                        <p:attrNameLst>
                                          <p:attrName>r</p:attrName>
                                        </p:attrNameLst>
                                      </p:cBhvr>
                                    </p:animRot>
                                    <p:animRot by="240000">
                                      <p:cBhvr>
                                        <p:cTn id="88" dur="200" fill="hold">
                                          <p:stCondLst>
                                            <p:cond delay="400"/>
                                          </p:stCondLst>
                                        </p:cTn>
                                        <p:tgtEl>
                                          <p:spTgt spid="2"/>
                                        </p:tgtEl>
                                        <p:attrNameLst>
                                          <p:attrName>r</p:attrName>
                                        </p:attrNameLst>
                                      </p:cBhvr>
                                    </p:animRot>
                                    <p:animRot by="-240000">
                                      <p:cBhvr>
                                        <p:cTn id="89" dur="200" fill="hold">
                                          <p:stCondLst>
                                            <p:cond delay="600"/>
                                          </p:stCondLst>
                                        </p:cTn>
                                        <p:tgtEl>
                                          <p:spTgt spid="2"/>
                                        </p:tgtEl>
                                        <p:attrNameLst>
                                          <p:attrName>r</p:attrName>
                                        </p:attrNameLst>
                                      </p:cBhvr>
                                    </p:animRot>
                                    <p:animRot by="120000">
                                      <p:cBhvr>
                                        <p:cTn id="90"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10"/>
                  </p:tgtEl>
                </p:cond>
              </p:nextCondLst>
            </p:seq>
            <p:seq concurrent="1" nextAc="seek">
              <p:cTn id="91" restart="whenNotActive" fill="hold" evtFilter="cancelBubble" nodeType="interactiveSeq">
                <p:stCondLst>
                  <p:cond evt="onClick" delay="0">
                    <p:tgtEl>
                      <p:spTgt spid="11"/>
                    </p:tgtEl>
                  </p:cond>
                </p:stCondLst>
                <p:endSync evt="end" delay="0">
                  <p:rtn val="all"/>
                </p:endSync>
                <p:childTnLst>
                  <p:par>
                    <p:cTn id="92" fill="hold">
                      <p:stCondLst>
                        <p:cond delay="0"/>
                      </p:stCondLst>
                      <p:childTnLst>
                        <p:par>
                          <p:cTn id="93" fill="hold">
                            <p:stCondLst>
                              <p:cond delay="0"/>
                            </p:stCondLst>
                            <p:childTnLst>
                              <p:par>
                                <p:cTn id="94" presetID="1" presetClass="mediacall" presetSubtype="0" fill="hold" nodeType="clickEffect">
                                  <p:stCondLst>
                                    <p:cond delay="0"/>
                                  </p:stCondLst>
                                  <p:childTnLst>
                                    <p:cmd type="call" cmd="playFrom(0.0)">
                                      <p:cBhvr>
                                        <p:cTn id="95" dur="4995" fill="hold"/>
                                        <p:tgtEl>
                                          <p:spTgt spid="22"/>
                                        </p:tgtEl>
                                      </p:cBhvr>
                                    </p:cmd>
                                  </p:childTnLst>
                                </p:cTn>
                              </p:par>
                              <p:par>
                                <p:cTn id="96" presetID="53" presetClass="entr" presetSubtype="16" fill="hold" nodeType="withEffect">
                                  <p:stCondLst>
                                    <p:cond delay="0"/>
                                  </p:stCondLst>
                                  <p:childTnLst>
                                    <p:set>
                                      <p:cBhvr>
                                        <p:cTn id="97" dur="1" fill="hold">
                                          <p:stCondLst>
                                            <p:cond delay="0"/>
                                          </p:stCondLst>
                                        </p:cTn>
                                        <p:tgtEl>
                                          <p:spTgt spid="3"/>
                                        </p:tgtEl>
                                        <p:attrNameLst>
                                          <p:attrName>style.visibility</p:attrName>
                                        </p:attrNameLst>
                                      </p:cBhvr>
                                      <p:to>
                                        <p:strVal val="visible"/>
                                      </p:to>
                                    </p:set>
                                    <p:anim calcmode="lin" valueType="num">
                                      <p:cBhvr>
                                        <p:cTn id="98" dur="500" fill="hold"/>
                                        <p:tgtEl>
                                          <p:spTgt spid="3"/>
                                        </p:tgtEl>
                                        <p:attrNameLst>
                                          <p:attrName>ppt_w</p:attrName>
                                        </p:attrNameLst>
                                      </p:cBhvr>
                                      <p:tavLst>
                                        <p:tav tm="0">
                                          <p:val>
                                            <p:fltVal val="0"/>
                                          </p:val>
                                        </p:tav>
                                        <p:tav tm="100000">
                                          <p:val>
                                            <p:strVal val="#ppt_w"/>
                                          </p:val>
                                        </p:tav>
                                      </p:tavLst>
                                    </p:anim>
                                    <p:anim calcmode="lin" valueType="num">
                                      <p:cBhvr>
                                        <p:cTn id="99" dur="500" fill="hold"/>
                                        <p:tgtEl>
                                          <p:spTgt spid="3"/>
                                        </p:tgtEl>
                                        <p:attrNameLst>
                                          <p:attrName>ppt_h</p:attrName>
                                        </p:attrNameLst>
                                      </p:cBhvr>
                                      <p:tavLst>
                                        <p:tav tm="0">
                                          <p:val>
                                            <p:fltVal val="0"/>
                                          </p:val>
                                        </p:tav>
                                        <p:tav tm="100000">
                                          <p:val>
                                            <p:strVal val="#ppt_h"/>
                                          </p:val>
                                        </p:tav>
                                      </p:tavLst>
                                    </p:anim>
                                    <p:animEffect transition="in" filter="fade">
                                      <p:cBhvr>
                                        <p:cTn id="100" dur="500"/>
                                        <p:tgtEl>
                                          <p:spTgt spid="3"/>
                                        </p:tgtEl>
                                      </p:cBhvr>
                                    </p:animEffec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2"/>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4995" fill="hold"/>
                                        <p:tgtEl>
                                          <p:spTgt spid="28"/>
                                        </p:tgtEl>
                                      </p:cBhvr>
                                    </p:cmd>
                                  </p:childTnLst>
                                </p:cTn>
                              </p:par>
                              <p:par>
                                <p:cTn id="106" presetID="53" presetClass="entr" presetSubtype="16"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childTnLst>
                          </p:cTn>
                        </p:par>
                      </p:childTnLst>
                    </p:cTn>
                  </p:par>
                </p:childTnLst>
              </p:cTn>
              <p:nextCondLst>
                <p:cond evt="onClick" delay="0">
                  <p:tgtEl>
                    <p:spTgt spid="12"/>
                  </p:tgtEl>
                </p:cond>
              </p:nextCondLst>
            </p:seq>
            <p:seq concurrent="1" nextAc="seek">
              <p:cTn id="111" restart="whenNotActive" fill="hold" evtFilter="cancelBubble" nodeType="interactiveSeq">
                <p:stCondLst>
                  <p:cond evt="onClick" delay="0">
                    <p:tgtEl>
                      <p:spTgt spid="9"/>
                    </p:tgtEl>
                  </p:cond>
                </p:stCondLst>
                <p:endSync evt="end" delay="0">
                  <p:rtn val="all"/>
                </p:endSync>
                <p:childTnLst>
                  <p:par>
                    <p:cTn id="112" fill="hold">
                      <p:stCondLst>
                        <p:cond delay="0"/>
                      </p:stCondLst>
                      <p:childTnLst>
                        <p:par>
                          <p:cTn id="113" fill="hold">
                            <p:stCondLst>
                              <p:cond delay="0"/>
                            </p:stCondLst>
                            <p:childTnLst>
                              <p:par>
                                <p:cTn id="114" presetID="1" presetClass="mediacall" presetSubtype="0" fill="hold" nodeType="clickEffect">
                                  <p:stCondLst>
                                    <p:cond delay="0"/>
                                  </p:stCondLst>
                                  <p:childTnLst>
                                    <p:cmd type="call" cmd="playFrom(0.0)">
                                      <p:cBhvr>
                                        <p:cTn id="115" dur="4995" fill="hold"/>
                                        <p:tgtEl>
                                          <p:spTgt spid="27"/>
                                        </p:tgtEl>
                                      </p:cBhvr>
                                    </p:cmd>
                                  </p:childTnLst>
                                </p:cTn>
                              </p:par>
                              <p:par>
                                <p:cTn id="116" presetID="53" presetClass="entr" presetSubtype="16" fill="hold" nodeType="with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childTnLst>
                    </p:cTn>
                  </p:par>
                </p:childTnLst>
              </p:cTn>
              <p:nextCondLst>
                <p:cond evt="onClick" delay="0">
                  <p:tgtEl>
                    <p:spTgt spid="9"/>
                  </p:tgtEl>
                </p:cond>
              </p:nextCondLst>
            </p:seq>
            <p:audio>
              <p:cMediaNode vol="80000">
                <p:cTn id="121" fill="hold" display="0">
                  <p:stCondLst>
                    <p:cond delay="indefinite"/>
                  </p:stCondLst>
                  <p:endCondLst>
                    <p:cond evt="onStopAudio" delay="0">
                      <p:tgtEl>
                        <p:sldTgt/>
                      </p:tgtEl>
                    </p:cond>
                  </p:endCondLst>
                </p:cTn>
                <p:tgtEl>
                  <p:spTgt spid="22"/>
                </p:tgtEl>
              </p:cMediaNode>
            </p:audio>
            <p:audio>
              <p:cMediaNode vol="80000">
                <p:cTn id="122" fill="hold" display="0">
                  <p:stCondLst>
                    <p:cond delay="indefinite"/>
                  </p:stCondLst>
                  <p:endCondLst>
                    <p:cond evt="onStopAudio" delay="0">
                      <p:tgtEl>
                        <p:sldTgt/>
                      </p:tgtEl>
                    </p:cond>
                  </p:endCondLst>
                </p:cTn>
                <p:tgtEl>
                  <p:spTgt spid="25"/>
                </p:tgtEl>
              </p:cMediaNode>
            </p:audio>
            <p:audio>
              <p:cMediaNode vol="80000">
                <p:cTn id="123" fill="hold" display="0">
                  <p:stCondLst>
                    <p:cond delay="indefinite"/>
                  </p:stCondLst>
                  <p:endCondLst>
                    <p:cond evt="onStopAudio" delay="0">
                      <p:tgtEl>
                        <p:sldTgt/>
                      </p:tgtEl>
                    </p:cond>
                  </p:endCondLst>
                </p:cTn>
                <p:tgtEl>
                  <p:spTgt spid="27"/>
                </p:tgtEl>
              </p:cMediaNode>
            </p:audio>
            <p:audio>
              <p:cMediaNode vol="80000">
                <p:cTn id="124" fill="hold" display="0">
                  <p:stCondLst>
                    <p:cond delay="indefinite"/>
                  </p:stCondLst>
                  <p:endCondLst>
                    <p:cond evt="onStopAudio" delay="0">
                      <p:tgtEl>
                        <p:sldTgt/>
                      </p:tgtEl>
                    </p:cond>
                  </p:endCondLst>
                </p:cTn>
                <p:tgtEl>
                  <p:spTgt spid="28"/>
                </p:tgtEl>
              </p:cMediaNode>
            </p:audio>
          </p:childTnLst>
        </p:cTn>
      </p:par>
    </p:tnLst>
    <p:bldLst>
      <p:bldP spid="13" grpId="0" animBg="1"/>
      <p:bldP spid="14" grpId="0"/>
      <p:bldP spid="15" grpId="0" build="allAtOnce"/>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 - 9Slide.vn">
            <a:extLst>
              <a:ext uri="{FF2B5EF4-FFF2-40B4-BE49-F238E27FC236}">
                <a16:creationId xmlns="" xmlns:a16="http://schemas.microsoft.com/office/drawing/2014/main" id="{4647A369-6D63-4024-A452-D351962C12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87502" y="4971280"/>
            <a:ext cx="5206435" cy="1536325"/>
          </a:xfrm>
          <a:prstGeom prst="rect">
            <a:avLst/>
          </a:prstGeom>
        </p:spPr>
      </p:pic>
      <p:pic>
        <p:nvPicPr>
          <p:cNvPr id="10" name="A - 9Slide.vn">
            <a:extLst>
              <a:ext uri="{FF2B5EF4-FFF2-40B4-BE49-F238E27FC236}">
                <a16:creationId xmlns="" xmlns:a16="http://schemas.microsoft.com/office/drawing/2014/main" id="{1C4A08A2-72F6-4D3C-A6E4-EF2C8A5A4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832" y="2990887"/>
            <a:ext cx="5212532" cy="1536325"/>
          </a:xfrm>
          <a:prstGeom prst="rect">
            <a:avLst/>
          </a:prstGeom>
        </p:spPr>
      </p:pic>
      <p:pic>
        <p:nvPicPr>
          <p:cNvPr id="11" name="B - 9Slide.vn">
            <a:extLst>
              <a:ext uri="{FF2B5EF4-FFF2-40B4-BE49-F238E27FC236}">
                <a16:creationId xmlns="" xmlns:a16="http://schemas.microsoft.com/office/drawing/2014/main" id="{71AC4C39-D99D-4BB2-881B-A853CD3217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90451" y="3020623"/>
            <a:ext cx="5206435" cy="1536325"/>
          </a:xfrm>
          <a:prstGeom prst="rect">
            <a:avLst/>
          </a:prstGeom>
        </p:spPr>
      </p:pic>
      <p:pic>
        <p:nvPicPr>
          <p:cNvPr id="12" name="C - 9Slide.vn">
            <a:extLst>
              <a:ext uri="{FF2B5EF4-FFF2-40B4-BE49-F238E27FC236}">
                <a16:creationId xmlns="" xmlns:a16="http://schemas.microsoft.com/office/drawing/2014/main" id="{CD620C87-02D2-4BCA-BAAC-45A98E35523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024" y="4938877"/>
            <a:ext cx="5212532" cy="1536325"/>
          </a:xfrm>
          <a:prstGeom prst="rect">
            <a:avLst/>
          </a:prstGeom>
        </p:spPr>
      </p:pic>
      <p:sp>
        <p:nvSpPr>
          <p:cNvPr id="13" name="Rectangle: Rounded Corners 12">
            <a:extLst>
              <a:ext uri="{FF2B5EF4-FFF2-40B4-BE49-F238E27FC236}">
                <a16:creationId xmlns="" xmlns:a16="http://schemas.microsoft.com/office/drawing/2014/main" id="{54C547A1-378D-4B7A-837B-F272F1232286}"/>
              </a:ext>
            </a:extLst>
          </p:cNvPr>
          <p:cNvSpPr/>
          <p:nvPr/>
        </p:nvSpPr>
        <p:spPr>
          <a:xfrm>
            <a:off x="428052" y="368547"/>
            <a:ext cx="11518900" cy="2286000"/>
          </a:xfrm>
          <a:prstGeom prst="roundRect">
            <a:avLst/>
          </a:prstGeom>
          <a:solidFill>
            <a:schemeClr val="bg1"/>
          </a:solidFill>
          <a:ln w="76200">
            <a:solidFill>
              <a:srgbClr val="FEC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TextBox 13">
            <a:extLst>
              <a:ext uri="{FF2B5EF4-FFF2-40B4-BE49-F238E27FC236}">
                <a16:creationId xmlns="" xmlns:a16="http://schemas.microsoft.com/office/drawing/2014/main" id="{F628ADF2-2621-427F-A231-4104FB9F6B3A}"/>
              </a:ext>
            </a:extLst>
          </p:cNvPr>
          <p:cNvSpPr txBox="1"/>
          <p:nvPr/>
        </p:nvSpPr>
        <p:spPr>
          <a:xfrm>
            <a:off x="3121289" y="933151"/>
            <a:ext cx="6349302" cy="830997"/>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0">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Tuỷ sống nằm ở đâu?</a:t>
            </a:r>
          </a:p>
        </p:txBody>
      </p:sp>
      <p:sp>
        <p:nvSpPr>
          <p:cNvPr id="15" name="TextBox 14">
            <a:extLst>
              <a:ext uri="{FF2B5EF4-FFF2-40B4-BE49-F238E27FC236}">
                <a16:creationId xmlns="" xmlns:a16="http://schemas.microsoft.com/office/drawing/2014/main" id="{0952E1FD-C5B3-4652-981F-C6B7DFCDEB81}"/>
              </a:ext>
            </a:extLst>
          </p:cNvPr>
          <p:cNvSpPr txBox="1"/>
          <p:nvPr/>
        </p:nvSpPr>
        <p:spPr>
          <a:xfrm>
            <a:off x="2513650" y="3360849"/>
            <a:ext cx="1471557"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Hộp sọ</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 xmlns:a16="http://schemas.microsoft.com/office/drawing/2014/main" id="{3E03EA90-733A-4076-9B57-2D268E9B066E}"/>
              </a:ext>
            </a:extLst>
          </p:cNvPr>
          <p:cNvSpPr txBox="1"/>
          <p:nvPr/>
        </p:nvSpPr>
        <p:spPr>
          <a:xfrm>
            <a:off x="1295400" y="5189712"/>
            <a:ext cx="4000500" cy="61555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Các</a:t>
            </a:r>
            <a:r>
              <a:rPr kumimoji="0" lang="en-US" sz="4000" b="1" i="0" u="none" strike="noStrike" kern="1200" cap="none" spc="0" normalizeH="0" baseline="0" noProof="0" dirty="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dây</a:t>
            </a:r>
            <a:r>
              <a:rPr kumimoji="0" lang="en-US" sz="4000" b="1" i="0" u="none" strike="noStrike" kern="1200" cap="none" spc="0" normalizeH="0" baseline="0" noProof="0" dirty="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thần</a:t>
            </a:r>
            <a:r>
              <a:rPr kumimoji="0" lang="en-US" sz="4000" b="1" i="0" u="none" strike="noStrike" kern="1200" cap="none" spc="0" normalizeH="0" baseline="0" noProof="0" dirty="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US" sz="4000" b="1" i="0" u="none" strike="noStrike" kern="1200" cap="none" spc="0" normalizeH="0" baseline="0" noProof="0" dirty="0" err="1">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kinh</a:t>
            </a:r>
            <a:endParaRPr kumimoji="0" lang="vi-VN" sz="4000" b="1" i="0" u="none" strike="noStrike" kern="1200" cap="none" spc="0" normalizeH="0" baseline="0" noProof="0" dirty="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 xmlns:a16="http://schemas.microsoft.com/office/drawing/2014/main" id="{F2EB0F93-223E-4F10-94B0-854EB8ED042B}"/>
              </a:ext>
            </a:extLst>
          </p:cNvPr>
          <p:cNvSpPr txBox="1"/>
          <p:nvPr/>
        </p:nvSpPr>
        <p:spPr>
          <a:xfrm>
            <a:off x="8308254" y="3411749"/>
            <a:ext cx="1840247"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Cột sống</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18" name="TextBox 17">
            <a:extLst>
              <a:ext uri="{FF2B5EF4-FFF2-40B4-BE49-F238E27FC236}">
                <a16:creationId xmlns="" xmlns:a16="http://schemas.microsoft.com/office/drawing/2014/main" id="{7806A182-6B13-4886-A854-40BD8B1094CA}"/>
              </a:ext>
            </a:extLst>
          </p:cNvPr>
          <p:cNvSpPr txBox="1"/>
          <p:nvPr/>
        </p:nvSpPr>
        <p:spPr>
          <a:xfrm>
            <a:off x="7438947" y="5347938"/>
            <a:ext cx="3578865" cy="615553"/>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Cả 3 đáp án trên</a:t>
            </a:r>
            <a:endParaRPr kumimoji="0" lang="vi-VN" sz="40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22" name="AmthanhThua">
            <a:hlinkClick r:id="" action="ppaction://media"/>
            <a:extLst>
              <a:ext uri="{FF2B5EF4-FFF2-40B4-BE49-F238E27FC236}">
                <a16:creationId xmlns="" xmlns:a16="http://schemas.microsoft.com/office/drawing/2014/main" id="{A7E13B93-B031-425D-B5AF-B664ECB0396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45012" y="4407923"/>
            <a:ext cx="487363" cy="487363"/>
          </a:xfrm>
          <a:prstGeom prst="rect">
            <a:avLst/>
          </a:prstGeom>
        </p:spPr>
      </p:pic>
      <p:sp>
        <p:nvSpPr>
          <p:cNvPr id="23" name="TextBox 22">
            <a:extLst>
              <a:ext uri="{FF2B5EF4-FFF2-40B4-BE49-F238E27FC236}">
                <a16:creationId xmlns="" xmlns:a16="http://schemas.microsoft.com/office/drawing/2014/main" id="{9EC99A3B-1CF9-4EB2-819D-7C16124FDDEC}"/>
              </a:ext>
            </a:extLst>
          </p:cNvPr>
          <p:cNvSpPr txBox="1"/>
          <p:nvPr/>
        </p:nvSpPr>
        <p:spPr>
          <a:xfrm>
            <a:off x="-1759465" y="2036998"/>
            <a:ext cx="155042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 xmlns:a16="http://schemas.microsoft.com/office/drawing/2014/main" id="{AF975831-B211-4F2B-86E3-5064A76874A8}"/>
              </a:ext>
            </a:extLst>
          </p:cNvPr>
          <p:cNvSpPr txBox="1"/>
          <p:nvPr/>
        </p:nvSpPr>
        <p:spPr>
          <a:xfrm>
            <a:off x="-1645107" y="3625082"/>
            <a:ext cx="13260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Sai</a:t>
            </a:r>
          </a:p>
        </p:txBody>
      </p:sp>
      <p:pic>
        <p:nvPicPr>
          <p:cNvPr id="25" name="59c3c5f047238">
            <a:hlinkClick r:id="" action="ppaction://media"/>
            <a:extLst>
              <a:ext uri="{FF2B5EF4-FFF2-40B4-BE49-F238E27FC236}">
                <a16:creationId xmlns="" xmlns:a16="http://schemas.microsoft.com/office/drawing/2014/main" id="{4291A6BA-BC1C-46D6-9DD8-15BB063C6FDF}"/>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45012" y="1348650"/>
            <a:ext cx="487363" cy="487363"/>
          </a:xfrm>
          <a:prstGeom prst="rect">
            <a:avLst/>
          </a:prstGeom>
        </p:spPr>
      </p:pic>
      <p:pic>
        <p:nvPicPr>
          <p:cNvPr id="27" name="AmthanhThua2">
            <a:hlinkClick r:id="" action="ppaction://media"/>
            <a:extLst>
              <a:ext uri="{FF2B5EF4-FFF2-40B4-BE49-F238E27FC236}">
                <a16:creationId xmlns="" xmlns:a16="http://schemas.microsoft.com/office/drawing/2014/main" id="{1DFD05A8-71BB-495A-B6C1-80F14A80AB0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2490" y="5031842"/>
            <a:ext cx="487363" cy="487363"/>
          </a:xfrm>
          <a:prstGeom prst="rect">
            <a:avLst/>
          </a:prstGeom>
        </p:spPr>
      </p:pic>
      <p:pic>
        <p:nvPicPr>
          <p:cNvPr id="28" name="AmthanhThua3">
            <a:hlinkClick r:id="" action="ppaction://media"/>
            <a:extLst>
              <a:ext uri="{FF2B5EF4-FFF2-40B4-BE49-F238E27FC236}">
                <a16:creationId xmlns="" xmlns:a16="http://schemas.microsoft.com/office/drawing/2014/main" id="{5060A992-DD4B-4A31-8E0A-EF7034597C50}"/>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37935" y="5655715"/>
            <a:ext cx="487363" cy="487363"/>
          </a:xfrm>
          <a:prstGeom prst="rect">
            <a:avLst/>
          </a:prstGeom>
        </p:spPr>
      </p:pic>
      <p:pic>
        <p:nvPicPr>
          <p:cNvPr id="31" name="Picture 24" descr="Pill And Tablet Cartoon - Pill - Sticker | TeePublic">
            <a:extLst>
              <a:ext uri="{FF2B5EF4-FFF2-40B4-BE49-F238E27FC236}">
                <a16:creationId xmlns="" xmlns:a16="http://schemas.microsoft.com/office/drawing/2014/main" id="{897247CD-8D1D-42F2-BAE8-DE9AA7620570}"/>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810437" y="3386344"/>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5" descr="Pill And Tablet Cartoon - Pill - Sticker | TeePublic">
            <a:extLst>
              <a:ext uri="{FF2B5EF4-FFF2-40B4-BE49-F238E27FC236}">
                <a16:creationId xmlns="" xmlns:a16="http://schemas.microsoft.com/office/drawing/2014/main" id="{68C7E47F-F5E3-45F9-9236-4A6FCC8CEC46}"/>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781470" y="5373568"/>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6" descr="Pill And Tablet Cartoon - Pill - Sticker | TeePublic">
            <a:extLst>
              <a:ext uri="{FF2B5EF4-FFF2-40B4-BE49-F238E27FC236}">
                <a16:creationId xmlns="" xmlns:a16="http://schemas.microsoft.com/office/drawing/2014/main" id="{7F203172-D551-4442-A381-D546BC6C3C8D}"/>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665632" y="3492772"/>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7" descr="Pill And Tablet Cartoon - Pill - Sticker | TeePublic">
            <a:extLst>
              <a:ext uri="{FF2B5EF4-FFF2-40B4-BE49-F238E27FC236}">
                <a16:creationId xmlns="" xmlns:a16="http://schemas.microsoft.com/office/drawing/2014/main" id="{45635F48-DAA2-4FFE-88E7-48A85F516164}"/>
              </a:ext>
            </a:extLst>
          </p:cNvPr>
          <p:cNvPicPr>
            <a:picLocks noChangeAspect="1" noChangeArrowheads="1"/>
          </p:cNvPicPr>
          <p:nvPr/>
        </p:nvPicPr>
        <p:blipFill>
          <a:blip r:embed="rId12" cstate="print">
            <a:clrChange>
              <a:clrFrom>
                <a:srgbClr val="EEEEEE"/>
              </a:clrFrom>
              <a:clrTo>
                <a:srgbClr val="EEEEEE">
                  <a:alpha val="0"/>
                </a:srgbClr>
              </a:clrTo>
            </a:clrChang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608861" y="5386018"/>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hlinkClick r:id="rId14" action="ppaction://hlinksldjump"/>
            <a:extLst>
              <a:ext uri="{FF2B5EF4-FFF2-40B4-BE49-F238E27FC236}">
                <a16:creationId xmlns="" xmlns:a16="http://schemas.microsoft.com/office/drawing/2014/main" id="{9E7F7BDB-D8B9-40F0-A39F-FF0DD0D26B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11393937" y="54602"/>
            <a:ext cx="627889" cy="627889"/>
          </a:xfrm>
          <a:prstGeom prst="rect">
            <a:avLst/>
          </a:prstGeom>
        </p:spPr>
      </p:pic>
      <mc:AlternateContent xmlns:mc="http://schemas.openxmlformats.org/markup-compatibility/2006">
        <mc:Choice xmlns="" xmlns:am3d="http://schemas.microsoft.com/office/drawing/2017/model3d" Requires="am3d">
          <p:graphicFrame>
            <p:nvGraphicFramePr>
              <p:cNvPr id="26" name="3D Model 25" descr="Partying Face Emoji">
                <a:extLst>
                  <a:ext uri="{FF2B5EF4-FFF2-40B4-BE49-F238E27FC236}">
                    <a16:creationId xmlns:a16="http://schemas.microsoft.com/office/drawing/2014/main" id="{F9E09F10-0ADE-4AAF-A28E-3D9EBA1F68AC}"/>
                  </a:ext>
                </a:extLst>
              </p:cNvPr>
              <p:cNvGraphicFramePr/>
              <p:nvPr>
                <p:extLst>
                  <p:ext uri="{D42A27DB-BD31-4B8C-83A1-F6EECF244321}">
                    <p14:modId xmlns:p14="http://schemas.microsoft.com/office/powerpoint/2010/main" val="4010319413"/>
                  </p:ext>
                </p:extLst>
              </p:nvPr>
            </p:nvGraphicFramePr>
            <p:xfrm>
              <a:off x="10830442" y="3650757"/>
              <a:ext cx="1158274" cy="1244529"/>
            </p:xfrm>
            <a:graphic>
              <a:graphicData uri="http://schemas.microsoft.com/office/drawing/2017/model3d">
                <am3d:model3d r:embed="rId19">
                  <am3d:spPr>
                    <a:xfrm>
                      <a:off x="0" y="0"/>
                      <a:ext cx="1158274" cy="1244529"/>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m3d:postTrans dx="0" dy="0" dz="0"/>
                  </am3d:trans>
                  <am3d:raster rName="Office3DRenderer" rVer="16.0.8326">
                    <am3d:blip r:embed="rId20"/>
                  </am3d:raster>
                  <am3d:objViewport viewportSz="21650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6" name="3D Model 25" descr="Partying Face Emoji">
                <a:extLst>
                  <a:ext uri="{FF2B5EF4-FFF2-40B4-BE49-F238E27FC236}">
                    <a16:creationId xmlns="" xmlns:a16="http://schemas.microsoft.com/office/drawing/2014/main" id="{F9E09F10-0ADE-4AAF-A28E-3D9EBA1F68AC}"/>
                  </a:ext>
                </a:extLst>
              </p:cNvPr>
              <p:cNvPicPr>
                <a:picLocks noGrp="1" noRot="1" noChangeAspect="1" noMove="1" noResize="1" noEditPoints="1" noAdjustHandles="1" noChangeArrowheads="1" noChangeShapeType="1" noCrop="1"/>
              </p:cNvPicPr>
              <p:nvPr/>
            </p:nvPicPr>
            <p:blipFill>
              <a:blip r:embed="rId21"/>
              <a:stretch>
                <a:fillRect/>
              </a:stretch>
            </p:blipFill>
            <p:spPr>
              <a:xfrm>
                <a:off x="10830442" y="3650757"/>
                <a:ext cx="1158274" cy="1244529"/>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30" name="3D Model 29" descr="Crying Face">
                <a:extLst>
                  <a:ext uri="{FF2B5EF4-FFF2-40B4-BE49-F238E27FC236}">
                    <a16:creationId xmlns:a16="http://schemas.microsoft.com/office/drawing/2014/main" id="{BBC65511-71EB-45C3-A4BB-DA69EC2D203B}"/>
                  </a:ext>
                </a:extLst>
              </p:cNvPr>
              <p:cNvGraphicFramePr/>
              <p:nvPr>
                <p:extLst>
                  <p:ext uri="{D42A27DB-BD31-4B8C-83A1-F6EECF244321}">
                    <p14:modId xmlns:p14="http://schemas.microsoft.com/office/powerpoint/2010/main" val="2485067348"/>
                  </p:ext>
                </p:extLst>
              </p:nvPr>
            </p:nvGraphicFramePr>
            <p:xfrm>
              <a:off x="10741381" y="5568798"/>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0" name="3D Model 29" descr="Crying Face">
                <a:extLst>
                  <a:ext uri="{FF2B5EF4-FFF2-40B4-BE49-F238E27FC236}">
                    <a16:creationId xmlns="" xmlns:a16="http://schemas.microsoft.com/office/drawing/2014/main" id="{BBC65511-71EB-45C3-A4BB-DA69EC2D203B}"/>
                  </a:ext>
                </a:extLst>
              </p:cNvPr>
              <p:cNvPicPr>
                <a:picLocks noGrp="1" noRot="1" noChangeAspect="1" noMove="1" noResize="1" noEditPoints="1" noAdjustHandles="1" noChangeArrowheads="1" noChangeShapeType="1" noCrop="1"/>
              </p:cNvPicPr>
              <p:nvPr/>
            </p:nvPicPr>
            <p:blipFill>
              <a:blip r:embed="rId24"/>
              <a:stretch>
                <a:fillRect/>
              </a:stretch>
            </p:blipFill>
            <p:spPr>
              <a:xfrm>
                <a:off x="10741381" y="5568798"/>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35" name="3D Model 34" descr="Crying Face">
                <a:extLst>
                  <a:ext uri="{FF2B5EF4-FFF2-40B4-BE49-F238E27FC236}">
                    <a16:creationId xmlns:a16="http://schemas.microsoft.com/office/drawing/2014/main" id="{E86BE4D5-F2A8-4831-A2AA-A498FF71A196}"/>
                  </a:ext>
                </a:extLst>
              </p:cNvPr>
              <p:cNvGraphicFramePr/>
              <p:nvPr>
                <p:extLst>
                  <p:ext uri="{D42A27DB-BD31-4B8C-83A1-F6EECF244321}">
                    <p14:modId xmlns:p14="http://schemas.microsoft.com/office/powerpoint/2010/main" val="1555905110"/>
                  </p:ext>
                </p:extLst>
              </p:nvPr>
            </p:nvGraphicFramePr>
            <p:xfrm>
              <a:off x="4830833" y="3613242"/>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5" name="3D Model 34" descr="Crying Face">
                <a:extLst>
                  <a:ext uri="{FF2B5EF4-FFF2-40B4-BE49-F238E27FC236}">
                    <a16:creationId xmlns="" xmlns:a16="http://schemas.microsoft.com/office/drawing/2014/main" id="{E86BE4D5-F2A8-4831-A2AA-A498FF71A196}"/>
                  </a:ext>
                </a:extLst>
              </p:cNvPr>
              <p:cNvPicPr>
                <a:picLocks noGrp="1" noRot="1" noChangeAspect="1" noMove="1" noResize="1" noEditPoints="1" noAdjustHandles="1" noChangeArrowheads="1" noChangeShapeType="1" noCrop="1"/>
              </p:cNvPicPr>
              <p:nvPr/>
            </p:nvPicPr>
            <p:blipFill>
              <a:blip r:embed="rId24"/>
              <a:stretch>
                <a:fillRect/>
              </a:stretch>
            </p:blipFill>
            <p:spPr>
              <a:xfrm>
                <a:off x="4830833" y="3613242"/>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37" name="3D Model 36" descr="Crying Face">
                <a:extLst>
                  <a:ext uri="{FF2B5EF4-FFF2-40B4-BE49-F238E27FC236}">
                    <a16:creationId xmlns:a16="http://schemas.microsoft.com/office/drawing/2014/main" id="{DDCA05A8-8F53-49B0-B77F-FDC91FA4419D}"/>
                  </a:ext>
                </a:extLst>
              </p:cNvPr>
              <p:cNvGraphicFramePr/>
              <p:nvPr>
                <p:extLst>
                  <p:ext uri="{D42A27DB-BD31-4B8C-83A1-F6EECF244321}">
                    <p14:modId xmlns:p14="http://schemas.microsoft.com/office/powerpoint/2010/main" val="3429962837"/>
                  </p:ext>
                </p:extLst>
              </p:nvPr>
            </p:nvGraphicFramePr>
            <p:xfrm>
              <a:off x="4823624" y="555726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7" name="3D Model 36" descr="Crying Face">
                <a:extLst>
                  <a:ext uri="{FF2B5EF4-FFF2-40B4-BE49-F238E27FC236}">
                    <a16:creationId xmlns="" xmlns:a16="http://schemas.microsoft.com/office/drawing/2014/main" id="{DDCA05A8-8F53-49B0-B77F-FDC91FA4419D}"/>
                  </a:ext>
                </a:extLst>
              </p:cNvPr>
              <p:cNvPicPr>
                <a:picLocks noGrp="1" noRot="1" noChangeAspect="1" noMove="1" noResize="1" noEditPoints="1" noAdjustHandles="1" noChangeArrowheads="1" noChangeShapeType="1" noCrop="1"/>
              </p:cNvPicPr>
              <p:nvPr/>
            </p:nvPicPr>
            <p:blipFill>
              <a:blip r:embed="rId24"/>
              <a:stretch>
                <a:fillRect/>
              </a:stretch>
            </p:blipFill>
            <p:spPr>
              <a:xfrm>
                <a:off x="4823624" y="5557269"/>
                <a:ext cx="1465102" cy="1210864"/>
              </a:xfrm>
              <a:prstGeom prst="rect">
                <a:avLst/>
              </a:prstGeom>
            </p:spPr>
          </p:pic>
        </mc:Fallback>
      </mc:AlternateContent>
    </p:spTree>
    <p:extLst>
      <p:ext uri="{BB962C8B-B14F-4D97-AF65-F5344CB8AC3E}">
        <p14:creationId xmlns:p14="http://schemas.microsoft.com/office/powerpoint/2010/main" val="3194696275"/>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6" dur="500"/>
                                        <p:tgtEl>
                                          <p:spTgt spid="15">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iterate type="lt">
                                    <p:tmPct val="0"/>
                                  </p:iterate>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2" dur="500"/>
                                        <p:tgtEl>
                                          <p:spTgt spid="17">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31"/>
                                        </p:tgtEl>
                                        <p:attrNameLst>
                                          <p:attrName>r</p:attrName>
                                        </p:attrNameLst>
                                      </p:cBhvr>
                                    </p:animRot>
                                    <p:animRot by="-240000">
                                      <p:cBhvr>
                                        <p:cTn id="49" dur="200" fill="hold">
                                          <p:stCondLst>
                                            <p:cond delay="200"/>
                                          </p:stCondLst>
                                        </p:cTn>
                                        <p:tgtEl>
                                          <p:spTgt spid="31"/>
                                        </p:tgtEl>
                                        <p:attrNameLst>
                                          <p:attrName>r</p:attrName>
                                        </p:attrNameLst>
                                      </p:cBhvr>
                                    </p:animRot>
                                    <p:animRot by="240000">
                                      <p:cBhvr>
                                        <p:cTn id="50" dur="200" fill="hold">
                                          <p:stCondLst>
                                            <p:cond delay="400"/>
                                          </p:stCondLst>
                                        </p:cTn>
                                        <p:tgtEl>
                                          <p:spTgt spid="31"/>
                                        </p:tgtEl>
                                        <p:attrNameLst>
                                          <p:attrName>r</p:attrName>
                                        </p:attrNameLst>
                                      </p:cBhvr>
                                    </p:animRot>
                                    <p:animRot by="-240000">
                                      <p:cBhvr>
                                        <p:cTn id="51" dur="200" fill="hold">
                                          <p:stCondLst>
                                            <p:cond delay="600"/>
                                          </p:stCondLst>
                                        </p:cTn>
                                        <p:tgtEl>
                                          <p:spTgt spid="31"/>
                                        </p:tgtEl>
                                        <p:attrNameLst>
                                          <p:attrName>r</p:attrName>
                                        </p:attrNameLst>
                                      </p:cBhvr>
                                    </p:animRot>
                                    <p:animRot by="120000">
                                      <p:cBhvr>
                                        <p:cTn id="52" dur="200" fill="hold">
                                          <p:stCondLst>
                                            <p:cond delay="800"/>
                                          </p:stCondLst>
                                        </p:cTn>
                                        <p:tgtEl>
                                          <p:spTgt spid="31"/>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32"/>
                                        </p:tgtEl>
                                        <p:attrNameLst>
                                          <p:attrName>r</p:attrName>
                                        </p:attrNameLst>
                                      </p:cBhvr>
                                    </p:animRot>
                                    <p:animRot by="-240000">
                                      <p:cBhvr>
                                        <p:cTn id="55" dur="200" fill="hold">
                                          <p:stCondLst>
                                            <p:cond delay="200"/>
                                          </p:stCondLst>
                                        </p:cTn>
                                        <p:tgtEl>
                                          <p:spTgt spid="32"/>
                                        </p:tgtEl>
                                        <p:attrNameLst>
                                          <p:attrName>r</p:attrName>
                                        </p:attrNameLst>
                                      </p:cBhvr>
                                    </p:animRot>
                                    <p:animRot by="240000">
                                      <p:cBhvr>
                                        <p:cTn id="56" dur="200" fill="hold">
                                          <p:stCondLst>
                                            <p:cond delay="400"/>
                                          </p:stCondLst>
                                        </p:cTn>
                                        <p:tgtEl>
                                          <p:spTgt spid="32"/>
                                        </p:tgtEl>
                                        <p:attrNameLst>
                                          <p:attrName>r</p:attrName>
                                        </p:attrNameLst>
                                      </p:cBhvr>
                                    </p:animRot>
                                    <p:animRot by="-240000">
                                      <p:cBhvr>
                                        <p:cTn id="57" dur="200" fill="hold">
                                          <p:stCondLst>
                                            <p:cond delay="600"/>
                                          </p:stCondLst>
                                        </p:cTn>
                                        <p:tgtEl>
                                          <p:spTgt spid="32"/>
                                        </p:tgtEl>
                                        <p:attrNameLst>
                                          <p:attrName>r</p:attrName>
                                        </p:attrNameLst>
                                      </p:cBhvr>
                                    </p:animRot>
                                    <p:animRot by="120000">
                                      <p:cBhvr>
                                        <p:cTn id="58" dur="200" fill="hold">
                                          <p:stCondLst>
                                            <p:cond delay="800"/>
                                          </p:stCondLst>
                                        </p:cTn>
                                        <p:tgtEl>
                                          <p:spTgt spid="32"/>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33"/>
                                        </p:tgtEl>
                                        <p:attrNameLst>
                                          <p:attrName>r</p:attrName>
                                        </p:attrNameLst>
                                      </p:cBhvr>
                                    </p:animRot>
                                    <p:animRot by="-240000">
                                      <p:cBhvr>
                                        <p:cTn id="61" dur="200" fill="hold">
                                          <p:stCondLst>
                                            <p:cond delay="200"/>
                                          </p:stCondLst>
                                        </p:cTn>
                                        <p:tgtEl>
                                          <p:spTgt spid="33"/>
                                        </p:tgtEl>
                                        <p:attrNameLst>
                                          <p:attrName>r</p:attrName>
                                        </p:attrNameLst>
                                      </p:cBhvr>
                                    </p:animRot>
                                    <p:animRot by="240000">
                                      <p:cBhvr>
                                        <p:cTn id="62" dur="200" fill="hold">
                                          <p:stCondLst>
                                            <p:cond delay="400"/>
                                          </p:stCondLst>
                                        </p:cTn>
                                        <p:tgtEl>
                                          <p:spTgt spid="33"/>
                                        </p:tgtEl>
                                        <p:attrNameLst>
                                          <p:attrName>r</p:attrName>
                                        </p:attrNameLst>
                                      </p:cBhvr>
                                    </p:animRot>
                                    <p:animRot by="-240000">
                                      <p:cBhvr>
                                        <p:cTn id="63" dur="200" fill="hold">
                                          <p:stCondLst>
                                            <p:cond delay="600"/>
                                          </p:stCondLst>
                                        </p:cTn>
                                        <p:tgtEl>
                                          <p:spTgt spid="33"/>
                                        </p:tgtEl>
                                        <p:attrNameLst>
                                          <p:attrName>r</p:attrName>
                                        </p:attrNameLst>
                                      </p:cBhvr>
                                    </p:animRot>
                                    <p:animRot by="120000">
                                      <p:cBhvr>
                                        <p:cTn id="64" dur="200" fill="hold">
                                          <p:stCondLst>
                                            <p:cond delay="800"/>
                                          </p:stCondLst>
                                        </p:cTn>
                                        <p:tgtEl>
                                          <p:spTgt spid="33"/>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34"/>
                                        </p:tgtEl>
                                        <p:attrNameLst>
                                          <p:attrName>r</p:attrName>
                                        </p:attrNameLst>
                                      </p:cBhvr>
                                    </p:animRot>
                                    <p:animRot by="-240000">
                                      <p:cBhvr>
                                        <p:cTn id="67" dur="200" fill="hold">
                                          <p:stCondLst>
                                            <p:cond delay="200"/>
                                          </p:stCondLst>
                                        </p:cTn>
                                        <p:tgtEl>
                                          <p:spTgt spid="34"/>
                                        </p:tgtEl>
                                        <p:attrNameLst>
                                          <p:attrName>r</p:attrName>
                                        </p:attrNameLst>
                                      </p:cBhvr>
                                    </p:animRot>
                                    <p:animRot by="240000">
                                      <p:cBhvr>
                                        <p:cTn id="68" dur="200" fill="hold">
                                          <p:stCondLst>
                                            <p:cond delay="400"/>
                                          </p:stCondLst>
                                        </p:cTn>
                                        <p:tgtEl>
                                          <p:spTgt spid="34"/>
                                        </p:tgtEl>
                                        <p:attrNameLst>
                                          <p:attrName>r</p:attrName>
                                        </p:attrNameLst>
                                      </p:cBhvr>
                                    </p:animRot>
                                    <p:animRot by="-240000">
                                      <p:cBhvr>
                                        <p:cTn id="69" dur="200" fill="hold">
                                          <p:stCondLst>
                                            <p:cond delay="600"/>
                                          </p:stCondLst>
                                        </p:cTn>
                                        <p:tgtEl>
                                          <p:spTgt spid="34"/>
                                        </p:tgtEl>
                                        <p:attrNameLst>
                                          <p:attrName>r</p:attrName>
                                        </p:attrNameLst>
                                      </p:cBhvr>
                                    </p:animRot>
                                    <p:animRot by="120000">
                                      <p:cBhvr>
                                        <p:cTn id="70"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0"/>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clickEffect">
                                  <p:stCondLst>
                                    <p:cond delay="0"/>
                                  </p:stCondLst>
                                  <p:childTnLst>
                                    <p:cmd type="call" cmd="playFrom(0.0)">
                                      <p:cBhvr>
                                        <p:cTn id="75" dur="4576" fill="hold"/>
                                        <p:tgtEl>
                                          <p:spTgt spid="25"/>
                                        </p:tgtEl>
                                      </p:cBhvr>
                                    </p:cmd>
                                  </p:childTnLst>
                                </p:cTn>
                              </p:par>
                              <p:par>
                                <p:cTn id="76" presetID="53" presetClass="entr" presetSubtype="16"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 presetClass="mediacall" presetSubtype="0" fill="hold" nodeType="clickEffect">
                                  <p:stCondLst>
                                    <p:cond delay="0"/>
                                  </p:stCondLst>
                                  <p:childTnLst>
                                    <p:cmd type="call" cmd="playFrom(0.0)">
                                      <p:cBhvr>
                                        <p:cTn id="85" dur="4995" fill="hold"/>
                                        <p:tgtEl>
                                          <p:spTgt spid="22"/>
                                        </p:tgtEl>
                                      </p:cBhvr>
                                    </p:cmd>
                                  </p:childTnLst>
                                </p:cTn>
                              </p:par>
                              <p:par>
                                <p:cTn id="86" presetID="16" presetClass="emph" presetSubtype="0" fill="hold" grpId="1" nodeType="withEffect">
                                  <p:stCondLst>
                                    <p:cond delay="0"/>
                                  </p:stCondLst>
                                  <p:iterate type="lt">
                                    <p:tmPct val="4000"/>
                                  </p:iterate>
                                  <p:childTnLst>
                                    <p:set>
                                      <p:cBhvr override="childStyle">
                                        <p:cTn id="87" dur="500" fill="hold"/>
                                        <p:tgtEl>
                                          <p:spTgt spid="17">
                                            <p:txEl>
                                              <p:pRg st="0" end="0"/>
                                            </p:txEl>
                                          </p:spTgt>
                                        </p:tgtEl>
                                        <p:attrNameLst>
                                          <p:attrName>style.color</p:attrName>
                                        </p:attrNameLst>
                                      </p:cBhvr>
                                      <p:to>
                                        <p:clrVal>
                                          <a:schemeClr val="accent2"/>
                                        </p:clrVal>
                                      </p:to>
                                    </p:set>
                                    <p:set>
                                      <p:cBhvr>
                                        <p:cTn id="88" dur="500" fill="hold"/>
                                        <p:tgtEl>
                                          <p:spTgt spid="17">
                                            <p:txEl>
                                              <p:pRg st="0" end="0"/>
                                            </p:txEl>
                                          </p:spTgt>
                                        </p:tgtEl>
                                        <p:attrNameLst>
                                          <p:attrName>fillcolor</p:attrName>
                                        </p:attrNameLst>
                                      </p:cBhvr>
                                      <p:to>
                                        <p:clrVal>
                                          <a:schemeClr val="accent2"/>
                                        </p:clrVal>
                                      </p:to>
                                    </p:set>
                                    <p:set>
                                      <p:cBhvr>
                                        <p:cTn id="89" dur="500" fill="hold"/>
                                        <p:tgtEl>
                                          <p:spTgt spid="17">
                                            <p:txEl>
                                              <p:pRg st="0" end="0"/>
                                            </p:txEl>
                                          </p:spTgt>
                                        </p:tgtEl>
                                        <p:attrNameLst>
                                          <p:attrName>fill.type</p:attrName>
                                        </p:attrNameLst>
                                      </p:cBhvr>
                                      <p:to>
                                        <p:strVal val="solid"/>
                                      </p:to>
                                    </p:set>
                                  </p:childTnLst>
                                </p:cTn>
                              </p:par>
                              <p:par>
                                <p:cTn id="90" presetID="53" presetClass="entr" presetSubtype="16"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animEffect transition="in" filter="fade">
                                      <p:cBhvr>
                                        <p:cTn id="94" dur="500"/>
                                        <p:tgtEl>
                                          <p:spTgt spid="26"/>
                                        </p:tgtEl>
                                      </p:cBhvr>
                                    </p:animEffect>
                                  </p:childTnLst>
                                </p:cTn>
                              </p:par>
                              <p:par>
                                <p:cTn id="95" presetID="32" presetClass="emph" presetSubtype="0" repeatCount="3000" fill="hold" nodeType="withEffect">
                                  <p:stCondLst>
                                    <p:cond delay="0"/>
                                  </p:stCondLst>
                                  <p:childTnLst>
                                    <p:animRot by="120000">
                                      <p:cBhvr>
                                        <p:cTn id="96" dur="100" fill="hold">
                                          <p:stCondLst>
                                            <p:cond delay="0"/>
                                          </p:stCondLst>
                                        </p:cTn>
                                        <p:tgtEl>
                                          <p:spTgt spid="26"/>
                                        </p:tgtEl>
                                        <p:attrNameLst>
                                          <p:attrName>r</p:attrName>
                                        </p:attrNameLst>
                                      </p:cBhvr>
                                    </p:animRot>
                                    <p:animRot by="-240000">
                                      <p:cBhvr>
                                        <p:cTn id="97" dur="200" fill="hold">
                                          <p:stCondLst>
                                            <p:cond delay="200"/>
                                          </p:stCondLst>
                                        </p:cTn>
                                        <p:tgtEl>
                                          <p:spTgt spid="26"/>
                                        </p:tgtEl>
                                        <p:attrNameLst>
                                          <p:attrName>r</p:attrName>
                                        </p:attrNameLst>
                                      </p:cBhvr>
                                    </p:animRot>
                                    <p:animRot by="240000">
                                      <p:cBhvr>
                                        <p:cTn id="98" dur="200" fill="hold">
                                          <p:stCondLst>
                                            <p:cond delay="400"/>
                                          </p:stCondLst>
                                        </p:cTn>
                                        <p:tgtEl>
                                          <p:spTgt spid="26"/>
                                        </p:tgtEl>
                                        <p:attrNameLst>
                                          <p:attrName>r</p:attrName>
                                        </p:attrNameLst>
                                      </p:cBhvr>
                                    </p:animRot>
                                    <p:animRot by="-240000">
                                      <p:cBhvr>
                                        <p:cTn id="99" dur="200" fill="hold">
                                          <p:stCondLst>
                                            <p:cond delay="600"/>
                                          </p:stCondLst>
                                        </p:cTn>
                                        <p:tgtEl>
                                          <p:spTgt spid="26"/>
                                        </p:tgtEl>
                                        <p:attrNameLst>
                                          <p:attrName>r</p:attrName>
                                        </p:attrNameLst>
                                      </p:cBhvr>
                                    </p:animRot>
                                    <p:animRot by="120000">
                                      <p:cBhvr>
                                        <p:cTn id="100"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11"/>
                  </p:tgtEl>
                </p:cond>
              </p:nextCondLst>
            </p:seq>
            <p:seq concurrent="1" nextAc="seek">
              <p:cTn id="101" restart="whenNotActive" fill="hold" evtFilter="cancelBubble" nodeType="interactiveSeq">
                <p:stCondLst>
                  <p:cond evt="onClick" delay="0">
                    <p:tgtEl>
                      <p:spTgt spid="12"/>
                    </p:tgtEl>
                  </p:cond>
                </p:stCondLst>
                <p:endSync evt="end" delay="0">
                  <p:rtn val="all"/>
                </p:endSync>
                <p:childTnLst>
                  <p:par>
                    <p:cTn id="102" fill="hold">
                      <p:stCondLst>
                        <p:cond delay="0"/>
                      </p:stCondLst>
                      <p:childTnLst>
                        <p:par>
                          <p:cTn id="103" fill="hold">
                            <p:stCondLst>
                              <p:cond delay="0"/>
                            </p:stCondLst>
                            <p:childTnLst>
                              <p:par>
                                <p:cTn id="104" presetID="1" presetClass="mediacall" presetSubtype="0" fill="hold" nodeType="clickEffect">
                                  <p:stCondLst>
                                    <p:cond delay="0"/>
                                  </p:stCondLst>
                                  <p:childTnLst>
                                    <p:cmd type="call" cmd="playFrom(0.0)">
                                      <p:cBhvr>
                                        <p:cTn id="105" dur="4995" fill="hold"/>
                                        <p:tgtEl>
                                          <p:spTgt spid="28"/>
                                        </p:tgtEl>
                                      </p:cBhvr>
                                    </p:cmd>
                                  </p:childTnLst>
                                </p:cTn>
                              </p:par>
                              <p:par>
                                <p:cTn id="106" presetID="53" presetClass="entr" presetSubtype="16"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500" fill="hold"/>
                                        <p:tgtEl>
                                          <p:spTgt spid="37"/>
                                        </p:tgtEl>
                                        <p:attrNameLst>
                                          <p:attrName>ppt_w</p:attrName>
                                        </p:attrNameLst>
                                      </p:cBhvr>
                                      <p:tavLst>
                                        <p:tav tm="0">
                                          <p:val>
                                            <p:fltVal val="0"/>
                                          </p:val>
                                        </p:tav>
                                        <p:tav tm="100000">
                                          <p:val>
                                            <p:strVal val="#ppt_w"/>
                                          </p:val>
                                        </p:tav>
                                      </p:tavLst>
                                    </p:anim>
                                    <p:anim calcmode="lin" valueType="num">
                                      <p:cBhvr>
                                        <p:cTn id="109" dur="500" fill="hold"/>
                                        <p:tgtEl>
                                          <p:spTgt spid="37"/>
                                        </p:tgtEl>
                                        <p:attrNameLst>
                                          <p:attrName>ppt_h</p:attrName>
                                        </p:attrNameLst>
                                      </p:cBhvr>
                                      <p:tavLst>
                                        <p:tav tm="0">
                                          <p:val>
                                            <p:fltVal val="0"/>
                                          </p:val>
                                        </p:tav>
                                        <p:tav tm="100000">
                                          <p:val>
                                            <p:strVal val="#ppt_h"/>
                                          </p:val>
                                        </p:tav>
                                      </p:tavLst>
                                    </p:anim>
                                    <p:animEffect transition="in" filter="fade">
                                      <p:cBhvr>
                                        <p:cTn id="110" dur="500"/>
                                        <p:tgtEl>
                                          <p:spTgt spid="37"/>
                                        </p:tgtEl>
                                      </p:cBhvr>
                                    </p:animEffect>
                                  </p:childTnLst>
                                </p:cTn>
                              </p:par>
                            </p:childTnLst>
                          </p:cTn>
                        </p:par>
                      </p:childTnLst>
                    </p:cTn>
                  </p:par>
                </p:childTnLst>
              </p:cTn>
              <p:nextCondLst>
                <p:cond evt="onClick" delay="0">
                  <p:tgtEl>
                    <p:spTgt spid="12"/>
                  </p:tgtEl>
                </p:cond>
              </p:nextCondLst>
            </p:seq>
            <p:seq concurrent="1" nextAc="seek">
              <p:cTn id="111" restart="whenNotActive" fill="hold" evtFilter="cancelBubble" nodeType="interactiveSeq">
                <p:stCondLst>
                  <p:cond evt="onClick" delay="0">
                    <p:tgtEl>
                      <p:spTgt spid="9"/>
                    </p:tgtEl>
                  </p:cond>
                </p:stCondLst>
                <p:endSync evt="end" delay="0">
                  <p:rtn val="all"/>
                </p:endSync>
                <p:childTnLst>
                  <p:par>
                    <p:cTn id="112" fill="hold">
                      <p:stCondLst>
                        <p:cond delay="0"/>
                      </p:stCondLst>
                      <p:childTnLst>
                        <p:par>
                          <p:cTn id="113" fill="hold">
                            <p:stCondLst>
                              <p:cond delay="0"/>
                            </p:stCondLst>
                            <p:childTnLst>
                              <p:par>
                                <p:cTn id="114" presetID="1" presetClass="mediacall" presetSubtype="0" fill="hold" nodeType="clickEffect">
                                  <p:stCondLst>
                                    <p:cond delay="0"/>
                                  </p:stCondLst>
                                  <p:childTnLst>
                                    <p:cmd type="call" cmd="playFrom(0.0)">
                                      <p:cBhvr>
                                        <p:cTn id="115" dur="4995" fill="hold"/>
                                        <p:tgtEl>
                                          <p:spTgt spid="27"/>
                                        </p:tgtEl>
                                      </p:cBhvr>
                                    </p:cmd>
                                  </p:childTnLst>
                                </p:cTn>
                              </p:par>
                              <p:par>
                                <p:cTn id="116" presetID="53" presetClass="entr" presetSubtype="16" fill="hold" nodeType="with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childTnLst>
                          </p:cTn>
                        </p:par>
                      </p:childTnLst>
                    </p:cTn>
                  </p:par>
                </p:childTnLst>
              </p:cTn>
              <p:nextCondLst>
                <p:cond evt="onClick" delay="0">
                  <p:tgtEl>
                    <p:spTgt spid="9"/>
                  </p:tgtEl>
                </p:cond>
              </p:nextCondLst>
            </p:seq>
            <p:audio>
              <p:cMediaNode vol="80000">
                <p:cTn id="121" fill="hold" display="0">
                  <p:stCondLst>
                    <p:cond delay="indefinite"/>
                  </p:stCondLst>
                  <p:endCondLst>
                    <p:cond evt="onStopAudio" delay="0">
                      <p:tgtEl>
                        <p:sldTgt/>
                      </p:tgtEl>
                    </p:cond>
                  </p:endCondLst>
                </p:cTn>
                <p:tgtEl>
                  <p:spTgt spid="22"/>
                </p:tgtEl>
              </p:cMediaNode>
            </p:audio>
            <p:audio>
              <p:cMediaNode vol="80000">
                <p:cTn id="122" fill="hold" display="0">
                  <p:stCondLst>
                    <p:cond delay="indefinite"/>
                  </p:stCondLst>
                  <p:endCondLst>
                    <p:cond evt="onStopAudio" delay="0">
                      <p:tgtEl>
                        <p:sldTgt/>
                      </p:tgtEl>
                    </p:cond>
                  </p:endCondLst>
                </p:cTn>
                <p:tgtEl>
                  <p:spTgt spid="25"/>
                </p:tgtEl>
              </p:cMediaNode>
            </p:audio>
            <p:audio>
              <p:cMediaNode vol="80000">
                <p:cTn id="123" fill="hold" display="0">
                  <p:stCondLst>
                    <p:cond delay="indefinite"/>
                  </p:stCondLst>
                  <p:endCondLst>
                    <p:cond evt="onStopAudio" delay="0">
                      <p:tgtEl>
                        <p:sldTgt/>
                      </p:tgtEl>
                    </p:cond>
                  </p:endCondLst>
                </p:cTn>
                <p:tgtEl>
                  <p:spTgt spid="27"/>
                </p:tgtEl>
              </p:cMediaNode>
            </p:audio>
            <p:audio>
              <p:cMediaNode vol="80000">
                <p:cTn id="124" fill="hold" display="0">
                  <p:stCondLst>
                    <p:cond delay="indefinite"/>
                  </p:stCondLst>
                  <p:endCondLst>
                    <p:cond evt="onStopAudio" delay="0">
                      <p:tgtEl>
                        <p:sldTgt/>
                      </p:tgtEl>
                    </p:cond>
                  </p:endCondLst>
                </p:cTn>
                <p:tgtEl>
                  <p:spTgt spid="28"/>
                </p:tgtEl>
              </p:cMediaNode>
            </p:audio>
          </p:childTnLst>
        </p:cTn>
      </p:par>
    </p:tnLst>
    <p:bldLst>
      <p:bldP spid="13" grpId="0" animBg="1"/>
      <p:bldP spid="14" grpId="0"/>
      <p:bldP spid="15" grpId="0" build="allAtOnce"/>
      <p:bldP spid="16" grpId="0"/>
      <p:bldP spid="17" grpId="0" build="allAtOnce"/>
      <p:bldP spid="17" grpId="1" build="allAtOnce"/>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 xmlns:a16="http://schemas.microsoft.com/office/drawing/2014/main" id="{DEE383E3-24D1-45A2-BF42-072D960EA837}"/>
              </a:ext>
            </a:extLst>
          </p:cNvPr>
          <p:cNvSpPr/>
          <p:nvPr/>
        </p:nvSpPr>
        <p:spPr>
          <a:xfrm>
            <a:off x="330200" y="381000"/>
            <a:ext cx="11518900" cy="2286000"/>
          </a:xfrm>
          <a:prstGeom prst="roundRect">
            <a:avLst/>
          </a:prstGeom>
          <a:solidFill>
            <a:schemeClr val="bg1"/>
          </a:solidFill>
          <a:ln w="76200">
            <a:solidFill>
              <a:srgbClr val="FEC8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9" name="TextBox 38">
            <a:extLst>
              <a:ext uri="{FF2B5EF4-FFF2-40B4-BE49-F238E27FC236}">
                <a16:creationId xmlns="" xmlns:a16="http://schemas.microsoft.com/office/drawing/2014/main" id="{A37295E2-C70E-42D2-AF75-B5DA978A9D3C}"/>
              </a:ext>
            </a:extLst>
          </p:cNvPr>
          <p:cNvSpPr txBox="1"/>
          <p:nvPr/>
        </p:nvSpPr>
        <p:spPr>
          <a:xfrm>
            <a:off x="2134238" y="980769"/>
            <a:ext cx="6274988" cy="830997"/>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w="31750">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Não có chức năng gì?</a:t>
            </a:r>
          </a:p>
        </p:txBody>
      </p:sp>
      <p:pic>
        <p:nvPicPr>
          <p:cNvPr id="22" name="Picture 2" descr="Cartoon Physician, Doctor cartoon illustration, cartoon Character, child,  hand png | PNGWing">
            <a:extLst>
              <a:ext uri="{FF2B5EF4-FFF2-40B4-BE49-F238E27FC236}">
                <a16:creationId xmlns="" xmlns:a16="http://schemas.microsoft.com/office/drawing/2014/main" id="{DE397756-22F1-4663-B184-0806077C365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4022" b="100000" l="45435" r="100000">
                        <a14:foregroundMark x1="69674" y1="47609" x2="79783" y2="69783"/>
                        <a14:foregroundMark x1="77717" y1="41087" x2="77391" y2="63478"/>
                        <a14:foregroundMark x1="78804" y1="42500" x2="89674" y2="56196"/>
                        <a14:foregroundMark x1="89783" y1="56957" x2="80761" y2="67500"/>
                        <a14:foregroundMark x1="69022" y1="44565" x2="71630" y2="50435"/>
                        <a14:foregroundMark x1="68261" y1="45652" x2="61630" y2="54130"/>
                        <a14:foregroundMark x1="54022" y1="36739" x2="54022" y2="36739"/>
                        <a14:foregroundMark x1="53370" y1="34674" x2="54239" y2="43043"/>
                        <a14:foregroundMark x1="53370" y1="29130" x2="53370" y2="29130"/>
                        <a14:foregroundMark x1="53696" y1="33370" x2="53696" y2="33370"/>
                        <a14:foregroundMark x1="53370" y1="31522" x2="53370" y2="31522"/>
                        <a14:foregroundMark x1="53043" y1="28261" x2="53043" y2="28261"/>
                        <a14:foregroundMark x1="55978" y1="45543" x2="57935" y2="46630"/>
                        <a14:foregroundMark x1="56413" y1="45761" x2="58152" y2="47935"/>
                        <a14:foregroundMark x1="56630" y1="41630" x2="58370" y2="44783"/>
                        <a14:foregroundMark x1="58804" y1="51304" x2="62609" y2="56522"/>
                        <a14:foregroundMark x1="62609" y1="56522" x2="65652" y2="53261"/>
                        <a14:foregroundMark x1="71522" y1="73152" x2="82391" y2="78478"/>
                        <a14:foregroundMark x1="71848" y1="81413" x2="70870" y2="90761"/>
                        <a14:foregroundMark x1="81522" y1="81957" x2="80543" y2="91522"/>
                        <a14:foregroundMark x1="79348" y1="92283" x2="79348" y2="92283"/>
                        <a14:foregroundMark x1="70000" y1="91304" x2="70000" y2="91304"/>
                        <a14:foregroundMark x1="54022" y1="76413" x2="70000" y2="87935"/>
                        <a14:foregroundMark x1="62500" y1="73152" x2="62500" y2="73152"/>
                        <a14:foregroundMark x1="53804" y1="79022" x2="54565" y2="87065"/>
                        <a14:foregroundMark x1="54022" y1="44239" x2="54022" y2="44239"/>
                        <a14:foregroundMark x1="53370" y1="32935" x2="53370" y2="32935"/>
                        <a14:foregroundMark x1="66630" y1="9783" x2="69457" y2="18804"/>
                        <a14:foregroundMark x1="67609" y1="11522" x2="74457" y2="21413"/>
                        <a14:foregroundMark x1="78804" y1="14891" x2="80652" y2="30217"/>
                        <a14:foregroundMark x1="94891" y1="36739" x2="95109" y2="37609"/>
                        <a14:foregroundMark x1="52826" y1="45435" x2="52826" y2="45435"/>
                        <a14:foregroundMark x1="60326" y1="46522" x2="63478" y2="50870"/>
                        <a14:foregroundMark x1="68804" y1="42935" x2="62391" y2="50652"/>
                        <a14:foregroundMark x1="69891" y1="42391" x2="72065" y2="43043"/>
                        <a14:foregroundMark x1="80978" y1="42609" x2="84130" y2="43043"/>
                        <a14:foregroundMark x1="84348" y1="43261" x2="90326" y2="52826"/>
                        <a14:foregroundMark x1="84674" y1="43587" x2="88587" y2="49674"/>
                        <a14:foregroundMark x1="84891" y1="53804" x2="84891" y2="60326"/>
                        <a14:foregroundMark x1="91196" y1="55543" x2="89783" y2="60978"/>
                        <a14:foregroundMark x1="67717" y1="53804" x2="67717" y2="65543"/>
                        <a14:foregroundMark x1="67391" y1="64348" x2="67065" y2="71522"/>
                        <a14:foregroundMark x1="85109" y1="65435" x2="85435" y2="72065"/>
                        <a14:foregroundMark x1="85652" y1="64457" x2="85761" y2="70109"/>
                        <a14:foregroundMark x1="67174" y1="90326" x2="67174" y2="90326"/>
                        <a14:foregroundMark x1="67174" y1="90870" x2="67174" y2="90870"/>
                        <a14:foregroundMark x1="67174" y1="91304" x2="69348" y2="91739"/>
                        <a14:foregroundMark x1="77826" y1="91957" x2="79674" y2="92174"/>
                        <a14:foregroundMark x1="83043" y1="90652" x2="83043" y2="91848"/>
                        <a14:foregroundMark x1="52500" y1="80870" x2="52935" y2="87717"/>
                        <a14:foregroundMark x1="55217" y1="89130" x2="67717" y2="89130"/>
                        <a14:foregroundMark x1="52826" y1="75761" x2="52500" y2="79348"/>
                        <a14:foregroundMark x1="53804" y1="75109" x2="56848" y2="75000"/>
                        <a14:foregroundMark x1="61739" y1="73152" x2="60543" y2="75326"/>
                        <a14:backgroundMark x1="63152" y1="73913" x2="63152" y2="73913"/>
                        <a14:backgroundMark x1="55217" y1="42935" x2="55217" y2="42935"/>
                        <a14:backgroundMark x1="65870" y1="46087" x2="63261" y2="49130"/>
                      </a14:backgroundRemoval>
                    </a14:imgEffect>
                  </a14:imgLayer>
                </a14:imgProps>
              </a:ext>
              <a:ext uri="{28A0092B-C50C-407E-A947-70E740481C1C}">
                <a14:useLocalDpi xmlns:a14="http://schemas.microsoft.com/office/drawing/2010/main" val="0"/>
              </a:ext>
            </a:extLst>
          </a:blip>
          <a:srcRect l="49028" t="1" r="-5417" b="32867"/>
          <a:stretch/>
        </p:blipFill>
        <p:spPr bwMode="auto">
          <a:xfrm>
            <a:off x="9446953" y="-279325"/>
            <a:ext cx="2582612" cy="293026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hlinkClick r:id="rId9" action="ppaction://hlinksldjump"/>
            <a:extLst>
              <a:ext uri="{FF2B5EF4-FFF2-40B4-BE49-F238E27FC236}">
                <a16:creationId xmlns="" xmlns:a16="http://schemas.microsoft.com/office/drawing/2014/main" id="{B0F42C14-0022-45FE-8A7B-2980703415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1524438" y="0"/>
            <a:ext cx="627889" cy="627889"/>
          </a:xfrm>
          <a:prstGeom prst="rect">
            <a:avLst/>
          </a:prstGeom>
        </p:spPr>
      </p:pic>
      <p:pic>
        <p:nvPicPr>
          <p:cNvPr id="69" name="D - 9Slide.vn">
            <a:extLst>
              <a:ext uri="{FF2B5EF4-FFF2-40B4-BE49-F238E27FC236}">
                <a16:creationId xmlns="" xmlns:a16="http://schemas.microsoft.com/office/drawing/2014/main" id="{F50DBA81-E45E-4A9F-9312-357E214B40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07017" y="4971280"/>
            <a:ext cx="5206435" cy="1536325"/>
          </a:xfrm>
          <a:prstGeom prst="rect">
            <a:avLst/>
          </a:prstGeom>
        </p:spPr>
      </p:pic>
      <p:pic>
        <p:nvPicPr>
          <p:cNvPr id="70" name="A - 9Slide.vn">
            <a:extLst>
              <a:ext uri="{FF2B5EF4-FFF2-40B4-BE49-F238E27FC236}">
                <a16:creationId xmlns="" xmlns:a16="http://schemas.microsoft.com/office/drawing/2014/main" id="{0237DDE2-8996-42BD-A224-EEC5265241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3347" y="2990887"/>
            <a:ext cx="5212532" cy="1536325"/>
          </a:xfrm>
          <a:prstGeom prst="rect">
            <a:avLst/>
          </a:prstGeom>
        </p:spPr>
      </p:pic>
      <p:pic>
        <p:nvPicPr>
          <p:cNvPr id="71" name="B - 9Slide.vn">
            <a:extLst>
              <a:ext uri="{FF2B5EF4-FFF2-40B4-BE49-F238E27FC236}">
                <a16:creationId xmlns="" xmlns:a16="http://schemas.microsoft.com/office/drawing/2014/main" id="{4D3EBBE8-59DA-4E8F-BD6D-52F75111926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09966" y="3020623"/>
            <a:ext cx="5206435" cy="1536325"/>
          </a:xfrm>
          <a:prstGeom prst="rect">
            <a:avLst/>
          </a:prstGeom>
        </p:spPr>
      </p:pic>
      <p:pic>
        <p:nvPicPr>
          <p:cNvPr id="72" name="C - 9Slide.vn">
            <a:extLst>
              <a:ext uri="{FF2B5EF4-FFF2-40B4-BE49-F238E27FC236}">
                <a16:creationId xmlns="" xmlns:a16="http://schemas.microsoft.com/office/drawing/2014/main" id="{A8127A58-3A2C-4A45-A565-BDB8807C6A4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8539" y="4938877"/>
            <a:ext cx="5212532" cy="1536325"/>
          </a:xfrm>
          <a:prstGeom prst="rect">
            <a:avLst/>
          </a:prstGeom>
        </p:spPr>
      </p:pic>
      <p:sp>
        <p:nvSpPr>
          <p:cNvPr id="73" name="TextBox 72">
            <a:extLst>
              <a:ext uri="{FF2B5EF4-FFF2-40B4-BE49-F238E27FC236}">
                <a16:creationId xmlns="" xmlns:a16="http://schemas.microsoft.com/office/drawing/2014/main" id="{018523EF-E31F-43CD-A679-1E8167B6F5D5}"/>
              </a:ext>
            </a:extLst>
          </p:cNvPr>
          <p:cNvSpPr txBox="1"/>
          <p:nvPr/>
        </p:nvSpPr>
        <p:spPr>
          <a:xfrm>
            <a:off x="1496562" y="3199944"/>
            <a:ext cx="3360407" cy="1107996"/>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Điều khiển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suy nghĩ, cảm xúc</a:t>
            </a:r>
            <a:endParaRPr kumimoji="0" lang="vi-VN"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74" name="TextBox 73">
            <a:extLst>
              <a:ext uri="{FF2B5EF4-FFF2-40B4-BE49-F238E27FC236}">
                <a16:creationId xmlns="" xmlns:a16="http://schemas.microsoft.com/office/drawing/2014/main" id="{C6BD49BF-C9B6-49FA-BDD7-590A981C339C}"/>
              </a:ext>
            </a:extLst>
          </p:cNvPr>
          <p:cNvSpPr txBox="1"/>
          <p:nvPr/>
        </p:nvSpPr>
        <p:spPr>
          <a:xfrm>
            <a:off x="1580379" y="5140284"/>
            <a:ext cx="3147207" cy="1107996"/>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Điều khiển hoạt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động của cơ thể</a:t>
            </a:r>
            <a:endParaRPr kumimoji="0" lang="vi-VN"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75" name="TextBox 74">
            <a:extLst>
              <a:ext uri="{FF2B5EF4-FFF2-40B4-BE49-F238E27FC236}">
                <a16:creationId xmlns="" xmlns:a16="http://schemas.microsoft.com/office/drawing/2014/main" id="{9937F70F-CA4B-4D32-B4A9-A2764A5300E4}"/>
              </a:ext>
            </a:extLst>
          </p:cNvPr>
          <p:cNvSpPr txBox="1"/>
          <p:nvPr/>
        </p:nvSpPr>
        <p:spPr>
          <a:xfrm>
            <a:off x="7784117" y="3213692"/>
            <a:ext cx="2391680" cy="1107996"/>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Điều khiển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cách ứng xử</a:t>
            </a:r>
            <a:endParaRPr kumimoji="0" lang="vi-VN"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sp>
        <p:nvSpPr>
          <p:cNvPr id="76" name="TextBox 75">
            <a:extLst>
              <a:ext uri="{FF2B5EF4-FFF2-40B4-BE49-F238E27FC236}">
                <a16:creationId xmlns="" xmlns:a16="http://schemas.microsoft.com/office/drawing/2014/main" id="{4D11C52D-C3BF-488E-B4DD-067C80D19959}"/>
              </a:ext>
            </a:extLst>
          </p:cNvPr>
          <p:cNvSpPr txBox="1"/>
          <p:nvPr/>
        </p:nvSpPr>
        <p:spPr>
          <a:xfrm>
            <a:off x="7395664" y="5487585"/>
            <a:ext cx="3470309" cy="553998"/>
          </a:xfrm>
          <a:prstGeom prst="rect">
            <a:avLst/>
          </a:prstGeom>
          <a:noFill/>
          <a:ln>
            <a:noFill/>
          </a:ln>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rPr>
              <a:t>Cả 3 đáp án A,B,C</a:t>
            </a:r>
            <a:endParaRPr kumimoji="0" lang="vi-VN" sz="3600" b="1" i="0" u="none" strike="noStrike" kern="1200" cap="none" spc="0" normalizeH="0" baseline="0" noProof="0">
              <a:ln w="28575">
                <a:solidFill>
                  <a:srgbClr val="002060"/>
                </a:solidFill>
              </a:ln>
              <a:solidFill>
                <a:prstClr val="white"/>
              </a:solidFill>
              <a:effectLst>
                <a:outerShdw blurRad="50800" dist="3810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77" name="AmthanhThua">
            <a:hlinkClick r:id="" action="ppaction://media"/>
            <a:extLst>
              <a:ext uri="{FF2B5EF4-FFF2-40B4-BE49-F238E27FC236}">
                <a16:creationId xmlns="" xmlns:a16="http://schemas.microsoft.com/office/drawing/2014/main" id="{4C8CA11D-ADD1-4F38-BC56-3B147C65557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45012" y="4407923"/>
            <a:ext cx="487363" cy="487363"/>
          </a:xfrm>
          <a:prstGeom prst="rect">
            <a:avLst/>
          </a:prstGeom>
        </p:spPr>
      </p:pic>
      <p:sp>
        <p:nvSpPr>
          <p:cNvPr id="78" name="TextBox 77">
            <a:extLst>
              <a:ext uri="{FF2B5EF4-FFF2-40B4-BE49-F238E27FC236}">
                <a16:creationId xmlns="" xmlns:a16="http://schemas.microsoft.com/office/drawing/2014/main" id="{640691F7-791C-419C-A8FB-AB127FD65F24}"/>
              </a:ext>
            </a:extLst>
          </p:cNvPr>
          <p:cNvSpPr txBox="1"/>
          <p:nvPr/>
        </p:nvSpPr>
        <p:spPr>
          <a:xfrm>
            <a:off x="-1759465" y="2036998"/>
            <a:ext cx="155042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Đúng</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9" name="TextBox 78">
            <a:extLst>
              <a:ext uri="{FF2B5EF4-FFF2-40B4-BE49-F238E27FC236}">
                <a16:creationId xmlns="" xmlns:a16="http://schemas.microsoft.com/office/drawing/2014/main" id="{26F0A813-85BD-4FAD-A4CA-56EC0BA092E5}"/>
              </a:ext>
            </a:extLst>
          </p:cNvPr>
          <p:cNvSpPr txBox="1"/>
          <p:nvPr/>
        </p:nvSpPr>
        <p:spPr>
          <a:xfrm>
            <a:off x="-1645107" y="3625082"/>
            <a:ext cx="132600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Âm</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thanh</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khi</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Sai</a:t>
            </a:r>
          </a:p>
        </p:txBody>
      </p:sp>
      <p:pic>
        <p:nvPicPr>
          <p:cNvPr id="80" name="59c3c5f047238">
            <a:hlinkClick r:id="" action="ppaction://media"/>
            <a:extLst>
              <a:ext uri="{FF2B5EF4-FFF2-40B4-BE49-F238E27FC236}">
                <a16:creationId xmlns="" xmlns:a16="http://schemas.microsoft.com/office/drawing/2014/main" id="{BB248990-A8DA-431F-99CA-55FF26B4A3C7}"/>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1245012" y="1348650"/>
            <a:ext cx="487363" cy="487363"/>
          </a:xfrm>
          <a:prstGeom prst="rect">
            <a:avLst/>
          </a:prstGeom>
        </p:spPr>
      </p:pic>
      <p:pic>
        <p:nvPicPr>
          <p:cNvPr id="81" name="AmthanhThua1">
            <a:hlinkClick r:id="" action="ppaction://media"/>
            <a:extLst>
              <a:ext uri="{FF2B5EF4-FFF2-40B4-BE49-F238E27FC236}">
                <a16:creationId xmlns="" xmlns:a16="http://schemas.microsoft.com/office/drawing/2014/main" id="{77DCF4E7-3B16-49F3-8552-B042983AFAAD}"/>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52490" y="5031842"/>
            <a:ext cx="487363" cy="487363"/>
          </a:xfrm>
          <a:prstGeom prst="rect">
            <a:avLst/>
          </a:prstGeom>
        </p:spPr>
      </p:pic>
      <p:pic>
        <p:nvPicPr>
          <p:cNvPr id="82" name="AmthanhThua2">
            <a:hlinkClick r:id="" action="ppaction://media"/>
            <a:extLst>
              <a:ext uri="{FF2B5EF4-FFF2-40B4-BE49-F238E27FC236}">
                <a16:creationId xmlns="" xmlns:a16="http://schemas.microsoft.com/office/drawing/2014/main" id="{F639E7E5-48A6-4D90-95F1-C48BA93FA916}"/>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1237935" y="5655715"/>
            <a:ext cx="487363" cy="487363"/>
          </a:xfrm>
          <a:prstGeom prst="rect">
            <a:avLst/>
          </a:prstGeom>
        </p:spPr>
      </p:pic>
      <p:pic>
        <p:nvPicPr>
          <p:cNvPr id="83" name="Picture 23" descr="Pill And Tablet Cartoon - Pill - Sticker | TeePublic">
            <a:extLst>
              <a:ext uri="{FF2B5EF4-FFF2-40B4-BE49-F238E27FC236}">
                <a16:creationId xmlns="" xmlns:a16="http://schemas.microsoft.com/office/drawing/2014/main" id="{E7BF46CF-0B6F-4F2A-A30E-C843A3689C22}"/>
              </a:ext>
            </a:extLst>
          </p:cNvPr>
          <p:cNvPicPr>
            <a:picLocks noChangeAspect="1" noChangeArrowheads="1"/>
          </p:cNvPicPr>
          <p:nvPr/>
        </p:nvPicPr>
        <p:blipFill>
          <a:blip r:embed="rId16" cstate="print">
            <a:clrChange>
              <a:clrFrom>
                <a:srgbClr val="EEEEEE"/>
              </a:clrFrom>
              <a:clrTo>
                <a:srgbClr val="EEEEEE">
                  <a:alpha val="0"/>
                </a:srgbClr>
              </a:clrTo>
            </a:clrChange>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810437" y="3386344"/>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4" descr="Pill And Tablet Cartoon - Pill - Sticker | TeePublic">
            <a:extLst>
              <a:ext uri="{FF2B5EF4-FFF2-40B4-BE49-F238E27FC236}">
                <a16:creationId xmlns="" xmlns:a16="http://schemas.microsoft.com/office/drawing/2014/main" id="{387669B4-BD48-47A3-BCEC-CC4BFB86CE20}"/>
              </a:ext>
            </a:extLst>
          </p:cNvPr>
          <p:cNvPicPr>
            <a:picLocks noChangeAspect="1" noChangeArrowheads="1"/>
          </p:cNvPicPr>
          <p:nvPr/>
        </p:nvPicPr>
        <p:blipFill>
          <a:blip r:embed="rId16" cstate="print">
            <a:clrChange>
              <a:clrFrom>
                <a:srgbClr val="EEEEEE"/>
              </a:clrFrom>
              <a:clrTo>
                <a:srgbClr val="EEEEEE">
                  <a:alpha val="0"/>
                </a:srgbClr>
              </a:clrTo>
            </a:clrChange>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4781470" y="5373568"/>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5" descr="Pill And Tablet Cartoon - Pill - Sticker | TeePublic">
            <a:extLst>
              <a:ext uri="{FF2B5EF4-FFF2-40B4-BE49-F238E27FC236}">
                <a16:creationId xmlns="" xmlns:a16="http://schemas.microsoft.com/office/drawing/2014/main" id="{B08191BE-5388-4017-A361-4FD9B9314DC4}"/>
              </a:ext>
            </a:extLst>
          </p:cNvPr>
          <p:cNvPicPr>
            <a:picLocks noChangeAspect="1" noChangeArrowheads="1"/>
          </p:cNvPicPr>
          <p:nvPr/>
        </p:nvPicPr>
        <p:blipFill>
          <a:blip r:embed="rId16" cstate="print">
            <a:clrChange>
              <a:clrFrom>
                <a:srgbClr val="EEEEEE"/>
              </a:clrFrom>
              <a:clrTo>
                <a:srgbClr val="EEEEEE">
                  <a:alpha val="0"/>
                </a:srgbClr>
              </a:clrTo>
            </a:clrChange>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665632" y="3492772"/>
            <a:ext cx="1678131" cy="167813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Pill And Tablet Cartoon - Pill - Sticker | TeePublic">
            <a:extLst>
              <a:ext uri="{FF2B5EF4-FFF2-40B4-BE49-F238E27FC236}">
                <a16:creationId xmlns="" xmlns:a16="http://schemas.microsoft.com/office/drawing/2014/main" id="{627C1160-3EF9-4B00-836A-A59BD0CAE41B}"/>
              </a:ext>
            </a:extLst>
          </p:cNvPr>
          <p:cNvPicPr>
            <a:picLocks noChangeAspect="1" noChangeArrowheads="1"/>
          </p:cNvPicPr>
          <p:nvPr/>
        </p:nvPicPr>
        <p:blipFill>
          <a:blip r:embed="rId16" cstate="print">
            <a:clrChange>
              <a:clrFrom>
                <a:srgbClr val="EEEEEE"/>
              </a:clrFrom>
              <a:clrTo>
                <a:srgbClr val="EEEEEE">
                  <a:alpha val="0"/>
                </a:srgbClr>
              </a:clrTo>
            </a:clrChange>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943722">
            <a:off x="10924218" y="5438890"/>
            <a:ext cx="1678131" cy="16781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 xmlns:am3d="http://schemas.microsoft.com/office/drawing/2017/model3d" Requires="am3d">
          <p:graphicFrame>
            <p:nvGraphicFramePr>
              <p:cNvPr id="87" name="3D Model 86" descr="Partying Face Emoji">
                <a:extLst>
                  <a:ext uri="{FF2B5EF4-FFF2-40B4-BE49-F238E27FC236}">
                    <a16:creationId xmlns:a16="http://schemas.microsoft.com/office/drawing/2014/main" id="{5B6A4265-9EB9-489B-A79B-FB577E53B271}"/>
                  </a:ext>
                </a:extLst>
              </p:cNvPr>
              <p:cNvGraphicFramePr/>
              <p:nvPr>
                <p:extLst>
                  <p:ext uri="{D42A27DB-BD31-4B8C-83A1-F6EECF244321}">
                    <p14:modId xmlns:p14="http://schemas.microsoft.com/office/powerpoint/2010/main" val="1419468058"/>
                  </p:ext>
                </p:extLst>
              </p:nvPr>
            </p:nvGraphicFramePr>
            <p:xfrm>
              <a:off x="11234249" y="5766979"/>
              <a:ext cx="1158274" cy="1244529"/>
            </p:xfrm>
            <a:graphic>
              <a:graphicData uri="http://schemas.microsoft.com/office/drawing/2017/model3d">
                <am3d:model3d r:embed="rId19">
                  <am3d:spPr>
                    <a:xfrm>
                      <a:off x="0" y="0"/>
                      <a:ext cx="1158274" cy="1244529"/>
                    </a:xfrm>
                    <a:prstGeom prst="rect">
                      <a:avLst/>
                    </a:prstGeom>
                  </am3d:spPr>
                  <am3d:camera>
                    <am3d:pos x="0" y="0" z="75438660"/>
                    <am3d:up dx="0" dy="36000000" dz="0"/>
                    <am3d:lookAt x="0" y="0" z="0"/>
                    <am3d:perspective fov="2700000"/>
                  </am3d:camera>
                  <am3d:trans>
                    <am3d:meterPerModelUnit n="84443" d="1000000"/>
                    <am3d:preTrans dx="8" dy="-15959735" dz="-2040254"/>
                    <am3d:scale>
                      <am3d:sx n="1000000" d="1000000"/>
                      <am3d:sy n="1000000" d="1000000"/>
                      <am3d:sz n="1000000" d="1000000"/>
                    </am3d:scale>
                    <am3d:rot/>
                    <am3d:postTrans dx="0" dy="0" dz="0"/>
                  </am3d:trans>
                  <am3d:raster rName="Office3DRenderer" rVer="16.0.8326">
                    <am3d:blip r:embed="rId20"/>
                  </am3d:raster>
                  <am3d:objViewport viewportSz="216504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7" name="3D Model 86" descr="Partying Face Emoji">
                <a:extLst>
                  <a:ext uri="{FF2B5EF4-FFF2-40B4-BE49-F238E27FC236}">
                    <a16:creationId xmlns="" xmlns:a16="http://schemas.microsoft.com/office/drawing/2014/main" id="{5B6A4265-9EB9-489B-A79B-FB577E53B271}"/>
                  </a:ext>
                </a:extLst>
              </p:cNvPr>
              <p:cNvPicPr>
                <a:picLocks noGrp="1" noRot="1" noChangeAspect="1" noMove="1" noResize="1" noEditPoints="1" noAdjustHandles="1" noChangeArrowheads="1" noChangeShapeType="1" noCrop="1"/>
              </p:cNvPicPr>
              <p:nvPr/>
            </p:nvPicPr>
            <p:blipFill>
              <a:blip r:embed="rId21"/>
              <a:stretch>
                <a:fillRect/>
              </a:stretch>
            </p:blipFill>
            <p:spPr>
              <a:xfrm>
                <a:off x="11234249" y="5766979"/>
                <a:ext cx="1158274" cy="1244529"/>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88" name="3D Model 87" descr="Crying Face">
                <a:extLst>
                  <a:ext uri="{FF2B5EF4-FFF2-40B4-BE49-F238E27FC236}">
                    <a16:creationId xmlns:a16="http://schemas.microsoft.com/office/drawing/2014/main" id="{AB6BFA7C-D996-42D7-930F-51D639ECA5D2}"/>
                  </a:ext>
                </a:extLst>
              </p:cNvPr>
              <p:cNvGraphicFramePr/>
              <p:nvPr>
                <p:extLst>
                  <p:ext uri="{D42A27DB-BD31-4B8C-83A1-F6EECF244321}">
                    <p14:modId xmlns:p14="http://schemas.microsoft.com/office/powerpoint/2010/main" val="4127967777"/>
                  </p:ext>
                </p:extLst>
              </p:nvPr>
            </p:nvGraphicFramePr>
            <p:xfrm>
              <a:off x="10697148" y="352393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8" name="3D Model 87" descr="Crying Face">
                <a:extLst>
                  <a:ext uri="{FF2B5EF4-FFF2-40B4-BE49-F238E27FC236}">
                    <a16:creationId xmlns="" xmlns:a16="http://schemas.microsoft.com/office/drawing/2014/main" id="{AB6BFA7C-D996-42D7-930F-51D639ECA5D2}"/>
                  </a:ext>
                </a:extLst>
              </p:cNvPr>
              <p:cNvPicPr>
                <a:picLocks noGrp="1" noRot="1" noChangeAspect="1" noMove="1" noResize="1" noEditPoints="1" noAdjustHandles="1" noChangeArrowheads="1" noChangeShapeType="1" noCrop="1"/>
              </p:cNvPicPr>
              <p:nvPr/>
            </p:nvPicPr>
            <p:blipFill>
              <a:blip r:embed="rId24"/>
              <a:stretch>
                <a:fillRect/>
              </a:stretch>
            </p:blipFill>
            <p:spPr>
              <a:xfrm>
                <a:off x="10697148" y="3523939"/>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89" name="3D Model 88" descr="Crying Face">
                <a:extLst>
                  <a:ext uri="{FF2B5EF4-FFF2-40B4-BE49-F238E27FC236}">
                    <a16:creationId xmlns:a16="http://schemas.microsoft.com/office/drawing/2014/main" id="{C7774791-F7F8-4941-82FB-A65CFE8F2107}"/>
                  </a:ext>
                </a:extLst>
              </p:cNvPr>
              <p:cNvGraphicFramePr/>
              <p:nvPr>
                <p:extLst>
                  <p:ext uri="{D42A27DB-BD31-4B8C-83A1-F6EECF244321}">
                    <p14:modId xmlns:p14="http://schemas.microsoft.com/office/powerpoint/2010/main" val="942941873"/>
                  </p:ext>
                </p:extLst>
              </p:nvPr>
            </p:nvGraphicFramePr>
            <p:xfrm>
              <a:off x="4830833" y="3613242"/>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9" name="3D Model 88" descr="Crying Face">
                <a:extLst>
                  <a:ext uri="{FF2B5EF4-FFF2-40B4-BE49-F238E27FC236}">
                    <a16:creationId xmlns="" xmlns:a16="http://schemas.microsoft.com/office/drawing/2014/main" id="{C7774791-F7F8-4941-82FB-A65CFE8F2107}"/>
                  </a:ext>
                </a:extLst>
              </p:cNvPr>
              <p:cNvPicPr>
                <a:picLocks noGrp="1" noRot="1" noChangeAspect="1" noMove="1" noResize="1" noEditPoints="1" noAdjustHandles="1" noChangeArrowheads="1" noChangeShapeType="1" noCrop="1"/>
              </p:cNvPicPr>
              <p:nvPr/>
            </p:nvPicPr>
            <p:blipFill>
              <a:blip r:embed="rId24"/>
              <a:stretch>
                <a:fillRect/>
              </a:stretch>
            </p:blipFill>
            <p:spPr>
              <a:xfrm>
                <a:off x="4830833" y="3613242"/>
                <a:ext cx="1465102" cy="1210864"/>
              </a:xfrm>
              <a:prstGeom prst="rect">
                <a:avLst/>
              </a:prstGeom>
            </p:spPr>
          </p:pic>
        </mc:Fallback>
      </mc:AlternateContent>
      <mc:AlternateContent xmlns:mc="http://schemas.openxmlformats.org/markup-compatibility/2006">
        <mc:Choice xmlns="" xmlns:am3d="http://schemas.microsoft.com/office/drawing/2017/model3d" Requires="am3d">
          <p:graphicFrame>
            <p:nvGraphicFramePr>
              <p:cNvPr id="90" name="3D Model 89" descr="Crying Face">
                <a:extLst>
                  <a:ext uri="{FF2B5EF4-FFF2-40B4-BE49-F238E27FC236}">
                    <a16:creationId xmlns:a16="http://schemas.microsoft.com/office/drawing/2014/main" id="{3164D4BC-C89A-4E8B-9A33-9B7B114E10B4}"/>
                  </a:ext>
                </a:extLst>
              </p:cNvPr>
              <p:cNvGraphicFramePr/>
              <p:nvPr>
                <p:extLst>
                  <p:ext uri="{D42A27DB-BD31-4B8C-83A1-F6EECF244321}">
                    <p14:modId xmlns:p14="http://schemas.microsoft.com/office/powerpoint/2010/main" val="792629588"/>
                  </p:ext>
                </p:extLst>
              </p:nvPr>
            </p:nvGraphicFramePr>
            <p:xfrm>
              <a:off x="4823624" y="5557269"/>
              <a:ext cx="1465102" cy="1210864"/>
            </p:xfrm>
            <a:graphic>
              <a:graphicData uri="http://schemas.microsoft.com/office/drawing/2017/model3d">
                <am3d:model3d r:embed="rId22">
                  <am3d:spPr>
                    <a:xfrm>
                      <a:off x="0" y="0"/>
                      <a:ext cx="1465102" cy="1210864"/>
                    </a:xfrm>
                    <a:prstGeom prst="rect">
                      <a:avLst/>
                    </a:prstGeom>
                  </am3d:spPr>
                  <am3d:camera>
                    <am3d:pos x="0" y="0" z="77187272"/>
                    <am3d:up dx="0" dy="36000000" dz="0"/>
                    <am3d:lookAt x="0" y="0" z="0"/>
                    <am3d:perspective fov="2700000"/>
                  </am3d:camera>
                  <am3d:trans>
                    <am3d:meterPerModelUnit n="56124417" d="1000000"/>
                    <am3d:preTrans dx="-3" dy="34348" dz="-658657"/>
                    <am3d:scale>
                      <am3d:sx n="1000000" d="1000000"/>
                      <am3d:sy n="1000000" d="1000000"/>
                      <am3d:sz n="1000000" d="1000000"/>
                    </am3d:scale>
                    <am3d:rot/>
                    <am3d:postTrans dx="0" dy="0" dz="0"/>
                  </am3d:trans>
                  <am3d:raster rName="Office3DRenderer" rVer="16.0.8326">
                    <am3d:blip r:embed="rId23"/>
                  </am3d:raster>
                  <am3d:objViewport viewportSz="2258923"/>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0" name="3D Model 89" descr="Crying Face">
                <a:extLst>
                  <a:ext uri="{FF2B5EF4-FFF2-40B4-BE49-F238E27FC236}">
                    <a16:creationId xmlns="" xmlns:a16="http://schemas.microsoft.com/office/drawing/2014/main" id="{3164D4BC-C89A-4E8B-9A33-9B7B114E10B4}"/>
                  </a:ext>
                </a:extLst>
              </p:cNvPr>
              <p:cNvPicPr>
                <a:picLocks noGrp="1" noRot="1" noChangeAspect="1" noMove="1" noResize="1" noEditPoints="1" noAdjustHandles="1" noChangeArrowheads="1" noChangeShapeType="1" noCrop="1"/>
              </p:cNvPicPr>
              <p:nvPr/>
            </p:nvPicPr>
            <p:blipFill>
              <a:blip r:embed="rId24"/>
              <a:stretch>
                <a:fillRect/>
              </a:stretch>
            </p:blipFill>
            <p:spPr>
              <a:xfrm>
                <a:off x="4823624" y="5557269"/>
                <a:ext cx="1465102" cy="1210864"/>
              </a:xfrm>
              <a:prstGeom prst="rect">
                <a:avLst/>
              </a:prstGeom>
            </p:spPr>
          </p:pic>
        </mc:Fallback>
      </mc:AlternateContent>
    </p:spTree>
    <p:extLst>
      <p:ext uri="{BB962C8B-B14F-4D97-AF65-F5344CB8AC3E}">
        <p14:creationId xmlns:p14="http://schemas.microsoft.com/office/powerpoint/2010/main" val="3385361388"/>
      </p:ext>
    </p:extLst>
  </p:cSld>
  <p:clrMapOvr>
    <a:masterClrMapping/>
  </p:clrMapOvr>
  <mc:AlternateContent xmlns:mc="http://schemas.openxmlformats.org/markup-compatibility/2006" xmlns:p14="http://schemas.microsoft.com/office/powerpoint/2010/main">
    <mc:Choice Requires="p14">
      <p:transition spd="slow" p14:dur="1400" advClick="0">
        <p14:ripp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par>
                                <p:cTn id="11" presetID="42"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14" presetClass="entr" presetSubtype="1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randombar(horizontal)">
                                      <p:cBhvr>
                                        <p:cTn id="18" dur="500"/>
                                        <p:tgtEl>
                                          <p:spTgt spid="70"/>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randombar(horizontal)">
                                      <p:cBhvr>
                                        <p:cTn id="21" dur="500"/>
                                        <p:tgtEl>
                                          <p:spTgt spid="73"/>
                                        </p:tgtEl>
                                      </p:cBhvr>
                                    </p:animEffect>
                                  </p:childTnLst>
                                </p:cTn>
                              </p:par>
                              <p:par>
                                <p:cTn id="22" presetID="14" presetClass="entr" presetSubtype="1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randombar(horizontal)">
                                      <p:cBhvr>
                                        <p:cTn id="24" dur="500"/>
                                        <p:tgtEl>
                                          <p:spTgt spid="7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randombar(horizontal)">
                                      <p:cBhvr>
                                        <p:cTn id="27" dur="500"/>
                                        <p:tgtEl>
                                          <p:spTgt spid="75"/>
                                        </p:tgtEl>
                                      </p:cBhvr>
                                    </p:animEffect>
                                  </p:childTnLst>
                                </p:cTn>
                              </p:par>
                              <p:par>
                                <p:cTn id="28" presetID="14" presetClass="entr" presetSubtype="10" fill="hold" nodeType="with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randombar(horizontal)">
                                      <p:cBhvr>
                                        <p:cTn id="30" dur="500"/>
                                        <p:tgtEl>
                                          <p:spTgt spid="7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randombar(horizontal)">
                                      <p:cBhvr>
                                        <p:cTn id="33" dur="500"/>
                                        <p:tgtEl>
                                          <p:spTgt spid="74"/>
                                        </p:tgtEl>
                                      </p:cBhvr>
                                    </p:animEffect>
                                  </p:childTnLst>
                                </p:cTn>
                              </p:par>
                              <p:par>
                                <p:cTn id="34" presetID="14" presetClass="entr" presetSubtype="10" fill="hold" grpId="0" nodeType="withEffect">
                                  <p:stCondLst>
                                    <p:cond delay="0"/>
                                  </p:stCondLst>
                                  <p:iterate type="lt">
                                    <p:tmPct val="0"/>
                                  </p:iterate>
                                  <p:childTnLst>
                                    <p:set>
                                      <p:cBhvr>
                                        <p:cTn id="35" dur="1" fill="hold">
                                          <p:stCondLst>
                                            <p:cond delay="0"/>
                                          </p:stCondLst>
                                        </p:cTn>
                                        <p:tgtEl>
                                          <p:spTgt spid="76"/>
                                        </p:tgtEl>
                                        <p:attrNameLst>
                                          <p:attrName>style.visibility</p:attrName>
                                        </p:attrNameLst>
                                      </p:cBhvr>
                                      <p:to>
                                        <p:strVal val="visible"/>
                                      </p:to>
                                    </p:set>
                                    <p:animEffect transition="in" filter="randombar(horizontal)">
                                      <p:cBhvr>
                                        <p:cTn id="36" dur="500"/>
                                        <p:tgtEl>
                                          <p:spTgt spid="76"/>
                                        </p:tgtEl>
                                      </p:cBhvr>
                                    </p:animEffect>
                                  </p:childTnLst>
                                </p:cTn>
                              </p:par>
                              <p:par>
                                <p:cTn id="37" presetID="14" presetClass="entr" presetSubtype="1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randombar(horizontal)">
                                      <p:cBhvr>
                                        <p:cTn id="39" dur="500"/>
                                        <p:tgtEl>
                                          <p:spTgt spid="69"/>
                                        </p:tgtEl>
                                      </p:cBhvr>
                                    </p:animEffect>
                                  </p:childTnLst>
                                </p:cTn>
                              </p:par>
                              <p:par>
                                <p:cTn id="40" presetID="10" presetClass="entr" presetSubtype="0" fill="hold"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10"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par>
                                <p:cTn id="46" presetID="10" presetClass="entr" presetSubtype="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par>
                                <p:cTn id="49" presetID="10" presetClass="entr" presetSubtype="0" fill="hold"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par>
                                <p:cTn id="52" presetID="32" presetClass="emph" presetSubtype="0" repeatCount="indefinite" fill="hold" nodeType="withEffect">
                                  <p:stCondLst>
                                    <p:cond delay="0"/>
                                  </p:stCondLst>
                                  <p:childTnLst>
                                    <p:animRot by="120000">
                                      <p:cBhvr>
                                        <p:cTn id="53" dur="100" fill="hold">
                                          <p:stCondLst>
                                            <p:cond delay="0"/>
                                          </p:stCondLst>
                                        </p:cTn>
                                        <p:tgtEl>
                                          <p:spTgt spid="83"/>
                                        </p:tgtEl>
                                        <p:attrNameLst>
                                          <p:attrName>r</p:attrName>
                                        </p:attrNameLst>
                                      </p:cBhvr>
                                    </p:animRot>
                                    <p:animRot by="-240000">
                                      <p:cBhvr>
                                        <p:cTn id="54" dur="200" fill="hold">
                                          <p:stCondLst>
                                            <p:cond delay="200"/>
                                          </p:stCondLst>
                                        </p:cTn>
                                        <p:tgtEl>
                                          <p:spTgt spid="83"/>
                                        </p:tgtEl>
                                        <p:attrNameLst>
                                          <p:attrName>r</p:attrName>
                                        </p:attrNameLst>
                                      </p:cBhvr>
                                    </p:animRot>
                                    <p:animRot by="240000">
                                      <p:cBhvr>
                                        <p:cTn id="55" dur="200" fill="hold">
                                          <p:stCondLst>
                                            <p:cond delay="400"/>
                                          </p:stCondLst>
                                        </p:cTn>
                                        <p:tgtEl>
                                          <p:spTgt spid="83"/>
                                        </p:tgtEl>
                                        <p:attrNameLst>
                                          <p:attrName>r</p:attrName>
                                        </p:attrNameLst>
                                      </p:cBhvr>
                                    </p:animRot>
                                    <p:animRot by="-240000">
                                      <p:cBhvr>
                                        <p:cTn id="56" dur="200" fill="hold">
                                          <p:stCondLst>
                                            <p:cond delay="600"/>
                                          </p:stCondLst>
                                        </p:cTn>
                                        <p:tgtEl>
                                          <p:spTgt spid="83"/>
                                        </p:tgtEl>
                                        <p:attrNameLst>
                                          <p:attrName>r</p:attrName>
                                        </p:attrNameLst>
                                      </p:cBhvr>
                                    </p:animRot>
                                    <p:animRot by="120000">
                                      <p:cBhvr>
                                        <p:cTn id="57" dur="200" fill="hold">
                                          <p:stCondLst>
                                            <p:cond delay="800"/>
                                          </p:stCondLst>
                                        </p:cTn>
                                        <p:tgtEl>
                                          <p:spTgt spid="83"/>
                                        </p:tgtEl>
                                        <p:attrNameLst>
                                          <p:attrName>r</p:attrName>
                                        </p:attrNameLst>
                                      </p:cBhvr>
                                    </p:animRot>
                                  </p:childTnLst>
                                </p:cTn>
                              </p:par>
                              <p:par>
                                <p:cTn id="58" presetID="32" presetClass="emph" presetSubtype="0" repeatCount="indefinite" fill="hold" nodeType="withEffect">
                                  <p:stCondLst>
                                    <p:cond delay="0"/>
                                  </p:stCondLst>
                                  <p:childTnLst>
                                    <p:animRot by="120000">
                                      <p:cBhvr>
                                        <p:cTn id="59" dur="100" fill="hold">
                                          <p:stCondLst>
                                            <p:cond delay="0"/>
                                          </p:stCondLst>
                                        </p:cTn>
                                        <p:tgtEl>
                                          <p:spTgt spid="84"/>
                                        </p:tgtEl>
                                        <p:attrNameLst>
                                          <p:attrName>r</p:attrName>
                                        </p:attrNameLst>
                                      </p:cBhvr>
                                    </p:animRot>
                                    <p:animRot by="-240000">
                                      <p:cBhvr>
                                        <p:cTn id="60" dur="200" fill="hold">
                                          <p:stCondLst>
                                            <p:cond delay="200"/>
                                          </p:stCondLst>
                                        </p:cTn>
                                        <p:tgtEl>
                                          <p:spTgt spid="84"/>
                                        </p:tgtEl>
                                        <p:attrNameLst>
                                          <p:attrName>r</p:attrName>
                                        </p:attrNameLst>
                                      </p:cBhvr>
                                    </p:animRot>
                                    <p:animRot by="240000">
                                      <p:cBhvr>
                                        <p:cTn id="61" dur="200" fill="hold">
                                          <p:stCondLst>
                                            <p:cond delay="400"/>
                                          </p:stCondLst>
                                        </p:cTn>
                                        <p:tgtEl>
                                          <p:spTgt spid="84"/>
                                        </p:tgtEl>
                                        <p:attrNameLst>
                                          <p:attrName>r</p:attrName>
                                        </p:attrNameLst>
                                      </p:cBhvr>
                                    </p:animRot>
                                    <p:animRot by="-240000">
                                      <p:cBhvr>
                                        <p:cTn id="62" dur="200" fill="hold">
                                          <p:stCondLst>
                                            <p:cond delay="600"/>
                                          </p:stCondLst>
                                        </p:cTn>
                                        <p:tgtEl>
                                          <p:spTgt spid="84"/>
                                        </p:tgtEl>
                                        <p:attrNameLst>
                                          <p:attrName>r</p:attrName>
                                        </p:attrNameLst>
                                      </p:cBhvr>
                                    </p:animRot>
                                    <p:animRot by="120000">
                                      <p:cBhvr>
                                        <p:cTn id="63" dur="200" fill="hold">
                                          <p:stCondLst>
                                            <p:cond delay="800"/>
                                          </p:stCondLst>
                                        </p:cTn>
                                        <p:tgtEl>
                                          <p:spTgt spid="84"/>
                                        </p:tgtEl>
                                        <p:attrNameLst>
                                          <p:attrName>r</p:attrName>
                                        </p:attrNameLst>
                                      </p:cBhvr>
                                    </p:animRot>
                                  </p:childTnLst>
                                </p:cTn>
                              </p:par>
                              <p:par>
                                <p:cTn id="64" presetID="32" presetClass="emph" presetSubtype="0" repeatCount="indefinite" fill="hold" nodeType="withEffect">
                                  <p:stCondLst>
                                    <p:cond delay="0"/>
                                  </p:stCondLst>
                                  <p:childTnLst>
                                    <p:animRot by="120000">
                                      <p:cBhvr>
                                        <p:cTn id="65" dur="100" fill="hold">
                                          <p:stCondLst>
                                            <p:cond delay="0"/>
                                          </p:stCondLst>
                                        </p:cTn>
                                        <p:tgtEl>
                                          <p:spTgt spid="85"/>
                                        </p:tgtEl>
                                        <p:attrNameLst>
                                          <p:attrName>r</p:attrName>
                                        </p:attrNameLst>
                                      </p:cBhvr>
                                    </p:animRot>
                                    <p:animRot by="-240000">
                                      <p:cBhvr>
                                        <p:cTn id="66" dur="200" fill="hold">
                                          <p:stCondLst>
                                            <p:cond delay="200"/>
                                          </p:stCondLst>
                                        </p:cTn>
                                        <p:tgtEl>
                                          <p:spTgt spid="85"/>
                                        </p:tgtEl>
                                        <p:attrNameLst>
                                          <p:attrName>r</p:attrName>
                                        </p:attrNameLst>
                                      </p:cBhvr>
                                    </p:animRot>
                                    <p:animRot by="240000">
                                      <p:cBhvr>
                                        <p:cTn id="67" dur="200" fill="hold">
                                          <p:stCondLst>
                                            <p:cond delay="400"/>
                                          </p:stCondLst>
                                        </p:cTn>
                                        <p:tgtEl>
                                          <p:spTgt spid="85"/>
                                        </p:tgtEl>
                                        <p:attrNameLst>
                                          <p:attrName>r</p:attrName>
                                        </p:attrNameLst>
                                      </p:cBhvr>
                                    </p:animRot>
                                    <p:animRot by="-240000">
                                      <p:cBhvr>
                                        <p:cTn id="68" dur="200" fill="hold">
                                          <p:stCondLst>
                                            <p:cond delay="600"/>
                                          </p:stCondLst>
                                        </p:cTn>
                                        <p:tgtEl>
                                          <p:spTgt spid="85"/>
                                        </p:tgtEl>
                                        <p:attrNameLst>
                                          <p:attrName>r</p:attrName>
                                        </p:attrNameLst>
                                      </p:cBhvr>
                                    </p:animRot>
                                    <p:animRot by="120000">
                                      <p:cBhvr>
                                        <p:cTn id="69" dur="200" fill="hold">
                                          <p:stCondLst>
                                            <p:cond delay="800"/>
                                          </p:stCondLst>
                                        </p:cTn>
                                        <p:tgtEl>
                                          <p:spTgt spid="85"/>
                                        </p:tgtEl>
                                        <p:attrNameLst>
                                          <p:attrName>r</p:attrName>
                                        </p:attrNameLst>
                                      </p:cBhvr>
                                    </p:animRot>
                                  </p:childTnLst>
                                </p:cTn>
                              </p:par>
                              <p:par>
                                <p:cTn id="70" presetID="32" presetClass="emph" presetSubtype="0" repeatCount="indefinite" fill="hold" nodeType="withEffect">
                                  <p:stCondLst>
                                    <p:cond delay="0"/>
                                  </p:stCondLst>
                                  <p:childTnLst>
                                    <p:animRot by="120000">
                                      <p:cBhvr>
                                        <p:cTn id="71" dur="100" fill="hold">
                                          <p:stCondLst>
                                            <p:cond delay="0"/>
                                          </p:stCondLst>
                                        </p:cTn>
                                        <p:tgtEl>
                                          <p:spTgt spid="86"/>
                                        </p:tgtEl>
                                        <p:attrNameLst>
                                          <p:attrName>r</p:attrName>
                                        </p:attrNameLst>
                                      </p:cBhvr>
                                    </p:animRot>
                                    <p:animRot by="-240000">
                                      <p:cBhvr>
                                        <p:cTn id="72" dur="200" fill="hold">
                                          <p:stCondLst>
                                            <p:cond delay="200"/>
                                          </p:stCondLst>
                                        </p:cTn>
                                        <p:tgtEl>
                                          <p:spTgt spid="86"/>
                                        </p:tgtEl>
                                        <p:attrNameLst>
                                          <p:attrName>r</p:attrName>
                                        </p:attrNameLst>
                                      </p:cBhvr>
                                    </p:animRot>
                                    <p:animRot by="240000">
                                      <p:cBhvr>
                                        <p:cTn id="73" dur="200" fill="hold">
                                          <p:stCondLst>
                                            <p:cond delay="400"/>
                                          </p:stCondLst>
                                        </p:cTn>
                                        <p:tgtEl>
                                          <p:spTgt spid="86"/>
                                        </p:tgtEl>
                                        <p:attrNameLst>
                                          <p:attrName>r</p:attrName>
                                        </p:attrNameLst>
                                      </p:cBhvr>
                                    </p:animRot>
                                    <p:animRot by="-240000">
                                      <p:cBhvr>
                                        <p:cTn id="74" dur="200" fill="hold">
                                          <p:stCondLst>
                                            <p:cond delay="600"/>
                                          </p:stCondLst>
                                        </p:cTn>
                                        <p:tgtEl>
                                          <p:spTgt spid="86"/>
                                        </p:tgtEl>
                                        <p:attrNameLst>
                                          <p:attrName>r</p:attrName>
                                        </p:attrNameLst>
                                      </p:cBhvr>
                                    </p:animRot>
                                    <p:animRot by="120000">
                                      <p:cBhvr>
                                        <p:cTn id="75" dur="200" fill="hold">
                                          <p:stCondLst>
                                            <p:cond delay="80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2"/>
                    </p:tgtEl>
                  </p:cond>
                </p:stCondLst>
                <p:endSync evt="end" delay="0">
                  <p:rtn val="all"/>
                </p:endSync>
                <p:childTnLst>
                  <p:par>
                    <p:cTn id="77" fill="hold">
                      <p:stCondLst>
                        <p:cond delay="0"/>
                      </p:stCondLst>
                      <p:childTnLst>
                        <p:par>
                          <p:cTn id="78" fill="hold">
                            <p:stCondLst>
                              <p:cond delay="0"/>
                            </p:stCondLst>
                            <p:childTnLst>
                              <p:par>
                                <p:cTn id="79" presetID="1" presetClass="mediacall" presetSubtype="0" fill="hold" nodeType="clickEffect">
                                  <p:stCondLst>
                                    <p:cond delay="0"/>
                                  </p:stCondLst>
                                  <p:childTnLst>
                                    <p:cmd type="call" cmd="playFrom(0.0)">
                                      <p:cBhvr>
                                        <p:cTn id="80" dur="4995" fill="hold"/>
                                        <p:tgtEl>
                                          <p:spTgt spid="82"/>
                                        </p:tgtEl>
                                      </p:cBhvr>
                                    </p:cmd>
                                  </p:childTnLst>
                                </p:cTn>
                              </p:par>
                              <p:par>
                                <p:cTn id="81" presetID="53" presetClass="entr" presetSubtype="16" fill="hold" nodeType="with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animEffect transition="in" filter="fade">
                                      <p:cBhvr>
                                        <p:cTn id="85" dur="500"/>
                                        <p:tgtEl>
                                          <p:spTgt spid="90"/>
                                        </p:tgtEl>
                                      </p:cBhvr>
                                    </p:animEffect>
                                  </p:childTnLst>
                                </p:cTn>
                              </p:par>
                            </p:childTnLst>
                          </p:cTn>
                        </p:par>
                      </p:childTnLst>
                    </p:cTn>
                  </p:par>
                </p:childTnLst>
              </p:cTn>
              <p:nextCondLst>
                <p:cond evt="onClick" delay="0">
                  <p:tgtEl>
                    <p:spTgt spid="72"/>
                  </p:tgtEl>
                </p:cond>
              </p:nextCondLst>
            </p:seq>
            <p:seq concurrent="1" nextAc="seek">
              <p:cTn id="86" restart="whenNotActive" fill="hold" evtFilter="cancelBubble" nodeType="interactiveSeq">
                <p:stCondLst>
                  <p:cond evt="onClick" delay="0">
                    <p:tgtEl>
                      <p:spTgt spid="69"/>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4576" fill="hold"/>
                                        <p:tgtEl>
                                          <p:spTgt spid="80"/>
                                        </p:tgtEl>
                                      </p:cBhvr>
                                    </p:cmd>
                                  </p:childTnLst>
                                </p:cTn>
                              </p:par>
                              <p:par>
                                <p:cTn id="91" presetID="16" presetClass="emph" presetSubtype="0" fill="hold" grpId="1" nodeType="withEffect">
                                  <p:stCondLst>
                                    <p:cond delay="0"/>
                                  </p:stCondLst>
                                  <p:iterate type="lt">
                                    <p:tmPct val="4000"/>
                                  </p:iterate>
                                  <p:childTnLst>
                                    <p:set>
                                      <p:cBhvr override="childStyle">
                                        <p:cTn id="92" dur="500" fill="hold"/>
                                        <p:tgtEl>
                                          <p:spTgt spid="76"/>
                                        </p:tgtEl>
                                        <p:attrNameLst>
                                          <p:attrName>style.color</p:attrName>
                                        </p:attrNameLst>
                                      </p:cBhvr>
                                      <p:to>
                                        <p:clrVal>
                                          <a:schemeClr val="accent2"/>
                                        </p:clrVal>
                                      </p:to>
                                    </p:set>
                                    <p:set>
                                      <p:cBhvr>
                                        <p:cTn id="93" dur="500" fill="hold"/>
                                        <p:tgtEl>
                                          <p:spTgt spid="76"/>
                                        </p:tgtEl>
                                        <p:attrNameLst>
                                          <p:attrName>fillcolor</p:attrName>
                                        </p:attrNameLst>
                                      </p:cBhvr>
                                      <p:to>
                                        <p:clrVal>
                                          <a:schemeClr val="accent2"/>
                                        </p:clrVal>
                                      </p:to>
                                    </p:set>
                                    <p:set>
                                      <p:cBhvr>
                                        <p:cTn id="94" dur="500" fill="hold"/>
                                        <p:tgtEl>
                                          <p:spTgt spid="76"/>
                                        </p:tgtEl>
                                        <p:attrNameLst>
                                          <p:attrName>fill.type</p:attrName>
                                        </p:attrNameLst>
                                      </p:cBhvr>
                                      <p:to>
                                        <p:strVal val="solid"/>
                                      </p:to>
                                    </p:set>
                                  </p:childTnLst>
                                </p:cTn>
                              </p:par>
                              <p:par>
                                <p:cTn id="95" presetID="53" presetClass="entr" presetSubtype="16" fill="hold" nodeType="withEffect">
                                  <p:stCondLst>
                                    <p:cond delay="0"/>
                                  </p:stCondLst>
                                  <p:childTnLst>
                                    <p:set>
                                      <p:cBhvr>
                                        <p:cTn id="96" dur="1" fill="hold">
                                          <p:stCondLst>
                                            <p:cond delay="0"/>
                                          </p:stCondLst>
                                        </p:cTn>
                                        <p:tgtEl>
                                          <p:spTgt spid="87"/>
                                        </p:tgtEl>
                                        <p:attrNameLst>
                                          <p:attrName>style.visibility</p:attrName>
                                        </p:attrNameLst>
                                      </p:cBhvr>
                                      <p:to>
                                        <p:strVal val="visible"/>
                                      </p:to>
                                    </p:set>
                                    <p:anim calcmode="lin" valueType="num">
                                      <p:cBhvr>
                                        <p:cTn id="97" dur="500" fill="hold"/>
                                        <p:tgtEl>
                                          <p:spTgt spid="87"/>
                                        </p:tgtEl>
                                        <p:attrNameLst>
                                          <p:attrName>ppt_w</p:attrName>
                                        </p:attrNameLst>
                                      </p:cBhvr>
                                      <p:tavLst>
                                        <p:tav tm="0">
                                          <p:val>
                                            <p:fltVal val="0"/>
                                          </p:val>
                                        </p:tav>
                                        <p:tav tm="100000">
                                          <p:val>
                                            <p:strVal val="#ppt_w"/>
                                          </p:val>
                                        </p:tav>
                                      </p:tavLst>
                                    </p:anim>
                                    <p:anim calcmode="lin" valueType="num">
                                      <p:cBhvr>
                                        <p:cTn id="98" dur="500" fill="hold"/>
                                        <p:tgtEl>
                                          <p:spTgt spid="87"/>
                                        </p:tgtEl>
                                        <p:attrNameLst>
                                          <p:attrName>ppt_h</p:attrName>
                                        </p:attrNameLst>
                                      </p:cBhvr>
                                      <p:tavLst>
                                        <p:tav tm="0">
                                          <p:val>
                                            <p:fltVal val="0"/>
                                          </p:val>
                                        </p:tav>
                                        <p:tav tm="100000">
                                          <p:val>
                                            <p:strVal val="#ppt_h"/>
                                          </p:val>
                                        </p:tav>
                                      </p:tavLst>
                                    </p:anim>
                                    <p:animEffect transition="in" filter="fade">
                                      <p:cBhvr>
                                        <p:cTn id="99" dur="500"/>
                                        <p:tgtEl>
                                          <p:spTgt spid="87"/>
                                        </p:tgtEl>
                                      </p:cBhvr>
                                    </p:animEffect>
                                  </p:childTnLst>
                                </p:cTn>
                              </p:par>
                              <p:par>
                                <p:cTn id="100" presetID="32" presetClass="emph" presetSubtype="0" repeatCount="3000" fill="hold" nodeType="withEffect">
                                  <p:stCondLst>
                                    <p:cond delay="0"/>
                                  </p:stCondLst>
                                  <p:childTnLst>
                                    <p:animRot by="120000">
                                      <p:cBhvr>
                                        <p:cTn id="101" dur="100" fill="hold">
                                          <p:stCondLst>
                                            <p:cond delay="0"/>
                                          </p:stCondLst>
                                        </p:cTn>
                                        <p:tgtEl>
                                          <p:spTgt spid="87"/>
                                        </p:tgtEl>
                                        <p:attrNameLst>
                                          <p:attrName>r</p:attrName>
                                        </p:attrNameLst>
                                      </p:cBhvr>
                                    </p:animRot>
                                    <p:animRot by="-240000">
                                      <p:cBhvr>
                                        <p:cTn id="102" dur="200" fill="hold">
                                          <p:stCondLst>
                                            <p:cond delay="200"/>
                                          </p:stCondLst>
                                        </p:cTn>
                                        <p:tgtEl>
                                          <p:spTgt spid="87"/>
                                        </p:tgtEl>
                                        <p:attrNameLst>
                                          <p:attrName>r</p:attrName>
                                        </p:attrNameLst>
                                      </p:cBhvr>
                                    </p:animRot>
                                    <p:animRot by="240000">
                                      <p:cBhvr>
                                        <p:cTn id="103" dur="200" fill="hold">
                                          <p:stCondLst>
                                            <p:cond delay="400"/>
                                          </p:stCondLst>
                                        </p:cTn>
                                        <p:tgtEl>
                                          <p:spTgt spid="87"/>
                                        </p:tgtEl>
                                        <p:attrNameLst>
                                          <p:attrName>r</p:attrName>
                                        </p:attrNameLst>
                                      </p:cBhvr>
                                    </p:animRot>
                                    <p:animRot by="-240000">
                                      <p:cBhvr>
                                        <p:cTn id="104" dur="200" fill="hold">
                                          <p:stCondLst>
                                            <p:cond delay="600"/>
                                          </p:stCondLst>
                                        </p:cTn>
                                        <p:tgtEl>
                                          <p:spTgt spid="87"/>
                                        </p:tgtEl>
                                        <p:attrNameLst>
                                          <p:attrName>r</p:attrName>
                                        </p:attrNameLst>
                                      </p:cBhvr>
                                    </p:animRot>
                                    <p:animRot by="120000">
                                      <p:cBhvr>
                                        <p:cTn id="105" dur="200" fill="hold">
                                          <p:stCondLst>
                                            <p:cond delay="800"/>
                                          </p:stCondLst>
                                        </p:cTn>
                                        <p:tgtEl>
                                          <p:spTgt spid="87"/>
                                        </p:tgtEl>
                                        <p:attrNameLst>
                                          <p:attrName>r</p:attrName>
                                        </p:attrNameLst>
                                      </p:cBhvr>
                                    </p:animRot>
                                  </p:childTnLst>
                                </p:cTn>
                              </p:par>
                            </p:childTnLst>
                          </p:cTn>
                        </p:par>
                      </p:childTnLst>
                    </p:cTn>
                  </p:par>
                </p:childTnLst>
              </p:cTn>
              <p:nextCondLst>
                <p:cond evt="onClick" delay="0">
                  <p:tgtEl>
                    <p:spTgt spid="69"/>
                  </p:tgtEl>
                </p:cond>
              </p:nextCondLst>
            </p:seq>
            <p:seq concurrent="1" nextAc="seek">
              <p:cTn id="106" restart="whenNotActive" fill="hold" evtFilter="cancelBubble" nodeType="interactiveSeq">
                <p:stCondLst>
                  <p:cond evt="onClick" delay="0">
                    <p:tgtEl>
                      <p:spTgt spid="70"/>
                    </p:tgtEl>
                  </p:cond>
                </p:stCondLst>
                <p:endSync evt="end" delay="0">
                  <p:rtn val="all"/>
                </p:endSync>
                <p:childTnLst>
                  <p:par>
                    <p:cTn id="107" fill="hold">
                      <p:stCondLst>
                        <p:cond delay="0"/>
                      </p:stCondLst>
                      <p:childTnLst>
                        <p:par>
                          <p:cTn id="108" fill="hold">
                            <p:stCondLst>
                              <p:cond delay="0"/>
                            </p:stCondLst>
                            <p:childTnLst>
                              <p:par>
                                <p:cTn id="109" presetID="1" presetClass="mediacall" presetSubtype="0" fill="hold" nodeType="clickEffect">
                                  <p:stCondLst>
                                    <p:cond delay="0"/>
                                  </p:stCondLst>
                                  <p:childTnLst>
                                    <p:cmd type="call" cmd="playFrom(0.0)">
                                      <p:cBhvr>
                                        <p:cTn id="110" dur="4995" fill="hold"/>
                                        <p:tgtEl>
                                          <p:spTgt spid="77"/>
                                        </p:tgtEl>
                                      </p:cBhvr>
                                    </p:cmd>
                                  </p:childTnLst>
                                </p:cTn>
                              </p:par>
                              <p:par>
                                <p:cTn id="111" presetID="53" presetClass="entr" presetSubtype="16" fill="hold" nodeType="withEffect">
                                  <p:stCondLst>
                                    <p:cond delay="0"/>
                                  </p:stCondLst>
                                  <p:childTnLst>
                                    <p:set>
                                      <p:cBhvr>
                                        <p:cTn id="112" dur="1" fill="hold">
                                          <p:stCondLst>
                                            <p:cond delay="0"/>
                                          </p:stCondLst>
                                        </p:cTn>
                                        <p:tgtEl>
                                          <p:spTgt spid="89"/>
                                        </p:tgtEl>
                                        <p:attrNameLst>
                                          <p:attrName>style.visibility</p:attrName>
                                        </p:attrNameLst>
                                      </p:cBhvr>
                                      <p:to>
                                        <p:strVal val="visible"/>
                                      </p:to>
                                    </p:set>
                                    <p:anim calcmode="lin" valueType="num">
                                      <p:cBhvr>
                                        <p:cTn id="113" dur="500" fill="hold"/>
                                        <p:tgtEl>
                                          <p:spTgt spid="89"/>
                                        </p:tgtEl>
                                        <p:attrNameLst>
                                          <p:attrName>ppt_w</p:attrName>
                                        </p:attrNameLst>
                                      </p:cBhvr>
                                      <p:tavLst>
                                        <p:tav tm="0">
                                          <p:val>
                                            <p:fltVal val="0"/>
                                          </p:val>
                                        </p:tav>
                                        <p:tav tm="100000">
                                          <p:val>
                                            <p:strVal val="#ppt_w"/>
                                          </p:val>
                                        </p:tav>
                                      </p:tavLst>
                                    </p:anim>
                                    <p:anim calcmode="lin" valueType="num">
                                      <p:cBhvr>
                                        <p:cTn id="114" dur="500" fill="hold"/>
                                        <p:tgtEl>
                                          <p:spTgt spid="89"/>
                                        </p:tgtEl>
                                        <p:attrNameLst>
                                          <p:attrName>ppt_h</p:attrName>
                                        </p:attrNameLst>
                                      </p:cBhvr>
                                      <p:tavLst>
                                        <p:tav tm="0">
                                          <p:val>
                                            <p:fltVal val="0"/>
                                          </p:val>
                                        </p:tav>
                                        <p:tav tm="100000">
                                          <p:val>
                                            <p:strVal val="#ppt_h"/>
                                          </p:val>
                                        </p:tav>
                                      </p:tavLst>
                                    </p:anim>
                                    <p:animEffect transition="in" filter="fade">
                                      <p:cBhvr>
                                        <p:cTn id="115" dur="500"/>
                                        <p:tgtEl>
                                          <p:spTgt spid="89"/>
                                        </p:tgtEl>
                                      </p:cBhvr>
                                    </p:animEffect>
                                  </p:childTnLst>
                                </p:cTn>
                              </p:par>
                            </p:childTnLst>
                          </p:cTn>
                        </p:par>
                      </p:childTnLst>
                    </p:cTn>
                  </p:par>
                </p:childTnLst>
              </p:cTn>
              <p:nextCondLst>
                <p:cond evt="onClick" delay="0">
                  <p:tgtEl>
                    <p:spTgt spid="70"/>
                  </p:tgtEl>
                </p:cond>
              </p:nextCondLst>
            </p:seq>
            <p:seq concurrent="1" nextAc="seek">
              <p:cTn id="116" restart="whenNotActive" fill="hold" evtFilter="cancelBubble" nodeType="interactiveSeq">
                <p:stCondLst>
                  <p:cond evt="onClick" delay="0">
                    <p:tgtEl>
                      <p:spTgt spid="71"/>
                    </p:tgtEl>
                  </p:cond>
                </p:stCondLst>
                <p:endSync evt="end" delay="0">
                  <p:rtn val="all"/>
                </p:endSync>
                <p:childTnLst>
                  <p:par>
                    <p:cTn id="117" fill="hold">
                      <p:stCondLst>
                        <p:cond delay="0"/>
                      </p:stCondLst>
                      <p:childTnLst>
                        <p:par>
                          <p:cTn id="118" fill="hold">
                            <p:stCondLst>
                              <p:cond delay="0"/>
                            </p:stCondLst>
                            <p:childTnLst>
                              <p:par>
                                <p:cTn id="119" presetID="1" presetClass="mediacall" presetSubtype="0" fill="hold" nodeType="clickEffect">
                                  <p:stCondLst>
                                    <p:cond delay="0"/>
                                  </p:stCondLst>
                                  <p:childTnLst>
                                    <p:cmd type="call" cmd="playFrom(0.0)">
                                      <p:cBhvr>
                                        <p:cTn id="120" dur="4995" fill="hold"/>
                                        <p:tgtEl>
                                          <p:spTgt spid="81"/>
                                        </p:tgtEl>
                                      </p:cBhvr>
                                    </p:cmd>
                                  </p:childTnLst>
                                </p:cTn>
                              </p:par>
                              <p:par>
                                <p:cTn id="121" presetID="53" presetClass="entr" presetSubtype="16" fill="hold" nodeType="withEffect">
                                  <p:stCondLst>
                                    <p:cond delay="0"/>
                                  </p:stCondLst>
                                  <p:childTnLst>
                                    <p:set>
                                      <p:cBhvr>
                                        <p:cTn id="122" dur="1" fill="hold">
                                          <p:stCondLst>
                                            <p:cond delay="0"/>
                                          </p:stCondLst>
                                        </p:cTn>
                                        <p:tgtEl>
                                          <p:spTgt spid="88"/>
                                        </p:tgtEl>
                                        <p:attrNameLst>
                                          <p:attrName>style.visibility</p:attrName>
                                        </p:attrNameLst>
                                      </p:cBhvr>
                                      <p:to>
                                        <p:strVal val="visible"/>
                                      </p:to>
                                    </p:set>
                                    <p:anim calcmode="lin" valueType="num">
                                      <p:cBhvr>
                                        <p:cTn id="123" dur="500" fill="hold"/>
                                        <p:tgtEl>
                                          <p:spTgt spid="88"/>
                                        </p:tgtEl>
                                        <p:attrNameLst>
                                          <p:attrName>ppt_w</p:attrName>
                                        </p:attrNameLst>
                                      </p:cBhvr>
                                      <p:tavLst>
                                        <p:tav tm="0">
                                          <p:val>
                                            <p:fltVal val="0"/>
                                          </p:val>
                                        </p:tav>
                                        <p:tav tm="100000">
                                          <p:val>
                                            <p:strVal val="#ppt_w"/>
                                          </p:val>
                                        </p:tav>
                                      </p:tavLst>
                                    </p:anim>
                                    <p:anim calcmode="lin" valueType="num">
                                      <p:cBhvr>
                                        <p:cTn id="124" dur="500" fill="hold"/>
                                        <p:tgtEl>
                                          <p:spTgt spid="88"/>
                                        </p:tgtEl>
                                        <p:attrNameLst>
                                          <p:attrName>ppt_h</p:attrName>
                                        </p:attrNameLst>
                                      </p:cBhvr>
                                      <p:tavLst>
                                        <p:tav tm="0">
                                          <p:val>
                                            <p:fltVal val="0"/>
                                          </p:val>
                                        </p:tav>
                                        <p:tav tm="100000">
                                          <p:val>
                                            <p:strVal val="#ppt_h"/>
                                          </p:val>
                                        </p:tav>
                                      </p:tavLst>
                                    </p:anim>
                                    <p:animEffect transition="in" filter="fade">
                                      <p:cBhvr>
                                        <p:cTn id="125" dur="500"/>
                                        <p:tgtEl>
                                          <p:spTgt spid="88"/>
                                        </p:tgtEl>
                                      </p:cBhvr>
                                    </p:animEffect>
                                  </p:childTnLst>
                                </p:cTn>
                              </p:par>
                            </p:childTnLst>
                          </p:cTn>
                        </p:par>
                      </p:childTnLst>
                    </p:cTn>
                  </p:par>
                </p:childTnLst>
              </p:cTn>
              <p:nextCondLst>
                <p:cond evt="onClick" delay="0">
                  <p:tgtEl>
                    <p:spTgt spid="71"/>
                  </p:tgtEl>
                </p:cond>
              </p:nextCondLst>
            </p:seq>
            <p:audio>
              <p:cMediaNode vol="80000">
                <p:cTn id="126" fill="hold" display="0">
                  <p:stCondLst>
                    <p:cond delay="indefinite"/>
                  </p:stCondLst>
                  <p:endCondLst>
                    <p:cond evt="onStopAudio" delay="0">
                      <p:tgtEl>
                        <p:sldTgt/>
                      </p:tgtEl>
                    </p:cond>
                  </p:endCondLst>
                </p:cTn>
                <p:tgtEl>
                  <p:spTgt spid="77"/>
                </p:tgtEl>
              </p:cMediaNode>
            </p:audio>
            <p:audio>
              <p:cMediaNode vol="80000">
                <p:cTn id="127" fill="hold" display="0">
                  <p:stCondLst>
                    <p:cond delay="indefinite"/>
                  </p:stCondLst>
                  <p:endCondLst>
                    <p:cond evt="onStopAudio" delay="0">
                      <p:tgtEl>
                        <p:sldTgt/>
                      </p:tgtEl>
                    </p:cond>
                  </p:endCondLst>
                </p:cTn>
                <p:tgtEl>
                  <p:spTgt spid="80"/>
                </p:tgtEl>
              </p:cMediaNode>
            </p:audio>
            <p:audio>
              <p:cMediaNode vol="80000">
                <p:cTn id="128" fill="hold" display="0">
                  <p:stCondLst>
                    <p:cond delay="indefinite"/>
                  </p:stCondLst>
                  <p:endCondLst>
                    <p:cond evt="onStopAudio" delay="0">
                      <p:tgtEl>
                        <p:sldTgt/>
                      </p:tgtEl>
                    </p:cond>
                  </p:endCondLst>
                </p:cTn>
                <p:tgtEl>
                  <p:spTgt spid="81"/>
                </p:tgtEl>
              </p:cMediaNode>
            </p:audio>
            <p:audio>
              <p:cMediaNode vol="80000">
                <p:cTn id="129" fill="hold" display="0">
                  <p:stCondLst>
                    <p:cond delay="indefinite"/>
                  </p:stCondLst>
                  <p:endCondLst>
                    <p:cond evt="onStopAudio" delay="0">
                      <p:tgtEl>
                        <p:sldTgt/>
                      </p:tgtEl>
                    </p:cond>
                  </p:endCondLst>
                </p:cTn>
                <p:tgtEl>
                  <p:spTgt spid="82"/>
                </p:tgtEl>
              </p:cMediaNode>
            </p:audio>
          </p:childTnLst>
        </p:cTn>
      </p:par>
    </p:tnLst>
    <p:bldLst>
      <p:bldP spid="38" grpId="0" animBg="1"/>
      <p:bldP spid="39" grpId="0"/>
      <p:bldP spid="73" grpId="0"/>
      <p:bldP spid="74" grpId="0"/>
      <p:bldP spid="75" grpId="0"/>
      <p:bldP spid="76" grpId="0"/>
      <p:bldP spid="7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2ED5B36-1A1E-4AE2-B6F3-63C6DE2EE6CE}"/>
              </a:ext>
            </a:extLst>
          </p:cNvPr>
          <p:cNvPicPr>
            <a:picLocks noChangeAspect="1"/>
          </p:cNvPicPr>
          <p:nvPr/>
        </p:nvPicPr>
        <p:blipFill>
          <a:blip r:embed="rId3"/>
          <a:stretch>
            <a:fillRect/>
          </a:stretch>
        </p:blipFill>
        <p:spPr>
          <a:xfrm>
            <a:off x="2633145" y="2640954"/>
            <a:ext cx="7535309" cy="3176291"/>
          </a:xfrm>
          <a:prstGeom prst="rect">
            <a:avLst/>
          </a:prstGeom>
        </p:spPr>
      </p:pic>
    </p:spTree>
    <p:extLst>
      <p:ext uri="{BB962C8B-B14F-4D97-AF65-F5344CB8AC3E}">
        <p14:creationId xmlns:p14="http://schemas.microsoft.com/office/powerpoint/2010/main" val="26827823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 xmlns:a16="http://schemas.microsoft.com/office/drawing/2014/main" id="{A09B5823-CC37-4E6E-B7BC-65BF89631BE1}"/>
              </a:ext>
            </a:extLst>
          </p:cNvPr>
          <p:cNvSpPr/>
          <p:nvPr/>
        </p:nvSpPr>
        <p:spPr>
          <a:xfrm>
            <a:off x="180975" y="449942"/>
            <a:ext cx="11488511" cy="6103258"/>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rPr>
              <a:t>Bạn gái chạm tay vào cốc nước nóng, bạn ấy sẽ rụt tay lại. Do tủy sống điều khiển rụt tay lại.</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TextBox 7">
            <a:extLst>
              <a:ext uri="{FF2B5EF4-FFF2-40B4-BE49-F238E27FC236}">
                <a16:creationId xmlns="" xmlns:a16="http://schemas.microsoft.com/office/drawing/2014/main" id="{8E654E00-7945-C501-DFAE-BFC201D350FC}"/>
              </a:ext>
            </a:extLst>
          </p:cNvPr>
          <p:cNvSpPr txBox="1"/>
          <p:nvPr/>
        </p:nvSpPr>
        <p:spPr bwMode="auto">
          <a:xfrm>
            <a:off x="435767" y="683813"/>
            <a:ext cx="10978925" cy="7694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1.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Tìm</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hiểu</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chức</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năng</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của</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tủy</a:t>
            </a:r>
            <a:r>
              <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 </a:t>
            </a:r>
            <a:r>
              <a:rPr kumimoji="0" lang="en-US" sz="4400" b="1" i="0" u="none" strike="noStrike" kern="1200" cap="none" spc="0" normalizeH="0" baseline="0" noProof="0" dirty="0" err="1">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rPr>
              <a:t>sống</a:t>
            </a:r>
            <a:endParaRPr kumimoji="0" lang="en-US" sz="4400" b="1" i="0" u="none" strike="noStrike" kern="1200" cap="none" spc="0" normalizeH="0" baseline="0" noProof="0" dirty="0">
              <a:ln>
                <a:noFill/>
              </a:ln>
              <a:solidFill>
                <a:srgbClr val="1A6689"/>
              </a:solidFill>
              <a:effectLst/>
              <a:uLnTx/>
              <a:uFillTx/>
              <a:latin typeface="Calibri" panose="020F0502020204030204"/>
              <a:ea typeface="宋体" panose="02010600030101010101"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34915815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885</Words>
  <Application>Microsoft Office PowerPoint</Application>
  <PresentationFormat>Custom</PresentationFormat>
  <Paragraphs>128</Paragraphs>
  <Slides>23</Slides>
  <Notes>17</Notes>
  <HiddenSlides>0</HiddenSlides>
  <MMClips>17</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1_Office Theme</vt:lpstr>
      <vt:lpstr>1_www.33ppt.com</vt:lpstr>
      <vt:lpstr>2_Office Theme</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32</cp:revision>
  <dcterms:created xsi:type="dcterms:W3CDTF">2023-02-26T06:57:41Z</dcterms:created>
  <dcterms:modified xsi:type="dcterms:W3CDTF">2025-03-05T02:36:17Z</dcterms:modified>
</cp:coreProperties>
</file>