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Lst>
  <p:notesMasterIdLst>
    <p:notesMasterId r:id="rId8"/>
  </p:notesMasterIdLst>
  <p:sldIdLst>
    <p:sldId id="745" r:id="rId3"/>
    <p:sldId id="765" r:id="rId4"/>
    <p:sldId id="767" r:id="rId5"/>
    <p:sldId id="761" r:id="rId6"/>
    <p:sldId id="76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6" d="100"/>
          <a:sy n="86" d="100"/>
        </p:scale>
        <p:origin x="-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05/03/2025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62"/>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62"/>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550050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505436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66753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97180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5195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498075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511903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54948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689516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48257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2025/3/5</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17983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4" y="-175364"/>
            <a:ext cx="12764023" cy="7290148"/>
          </a:xfrm>
          <a:prstGeom prst="rect">
            <a:avLst/>
          </a:prstGeom>
        </p:spPr>
      </p:pic>
    </p:spTree>
    <p:extLst>
      <p:ext uri="{BB962C8B-B14F-4D97-AF65-F5344CB8AC3E}">
        <p14:creationId xmlns:p14="http://schemas.microsoft.com/office/powerpoint/2010/main" val="220832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956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4556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08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4"/>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98" y="1600206"/>
            <a:ext cx="7194551"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6"/>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9"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14" y="2174875"/>
            <a:ext cx="5386919"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05/03/2025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05/03/2025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05/03/2025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3" y="273074"/>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xmlns=""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05/03/2025</a:t>
            </a:fld>
            <a:endParaRPr lang="en-US"/>
          </a:p>
        </p:txBody>
      </p:sp>
      <p:sp>
        <p:nvSpPr>
          <p:cNvPr id="5" name="Footer Placeholder 4"/>
          <p:cNvSpPr>
            <a:spLocks noGrp="1"/>
          </p:cNvSpPr>
          <p:nvPr>
            <p:ph type="ftr" sz="quarter" idx="3"/>
          </p:nvPr>
        </p:nvSpPr>
        <p:spPr>
          <a:xfrm>
            <a:off x="4165601" y="6356374"/>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74"/>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pic>
        <p:nvPicPr>
          <p:cNvPr id="8" name="Picture 7" descr="A picture containing shape&#10;&#10;Description automatically generated">
            <a:extLst>
              <a:ext uri="{FF2B5EF4-FFF2-40B4-BE49-F238E27FC236}">
                <a16:creationId xmlns:a16="http://schemas.microsoft.com/office/drawing/2014/main" xmlns="" id="{9D889C5A-B90D-42CF-8369-792404D70B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8300" y="342900"/>
            <a:ext cx="1362075" cy="1362075"/>
          </a:xfrm>
          <a:prstGeom prst="rect">
            <a:avLst/>
          </a:prstGeom>
        </p:spPr>
      </p:pic>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3072D-544F-4639-AE34-E4B8E6A73AA7}" type="datetimeFigureOut">
              <a:rPr lang="en-US" smtClean="0"/>
              <a:t>05/03/2025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t>tranthao121004@gmail.com</a:t>
            </a:r>
            <a:endParaRPr lang="en-US" dirty="0"/>
          </a:p>
        </p:txBody>
      </p:sp>
      <p:sp>
        <p:nvSpPr>
          <p:cNvPr id="7" name="9Slide.vn - 2019">
            <a:extLst>
              <a:ext uri="{FF2B5EF4-FFF2-40B4-BE49-F238E27FC236}">
                <a16:creationId xmlns:a16="http://schemas.microsoft.com/office/drawing/2014/main" xmlns="" id="{4C6B60B6-4A0A-4558-ADEC-094356782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652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10" r:id="rId12"/>
    <p:sldLayoutId id="2147483711" r:id="rId13"/>
    <p:sldLayoutId id="2147483720" r:id="rId14"/>
    <p:sldLayoutId id="214748372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a:extLst>
              <a:ext uri="{FF2B5EF4-FFF2-40B4-BE49-F238E27FC236}">
                <a16:creationId xmlns:a16="http://schemas.microsoft.com/office/drawing/2014/main" xmlns="" id="{9000342A-A045-4F46-81ED-13168E119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56" t="63692" r="-1198" b="22414"/>
          <a:stretch/>
        </p:blipFill>
        <p:spPr>
          <a:xfrm>
            <a:off x="5842003"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sp>
        <p:nvSpPr>
          <p:cNvPr id="7" name="TextBox 6">
            <a:extLst>
              <a:ext uri="{FF2B5EF4-FFF2-40B4-BE49-F238E27FC236}">
                <a16:creationId xmlns:a16="http://schemas.microsoft.com/office/drawing/2014/main" xmlns="" id="{907E2AF3-CC6D-4855-85B3-13B744ED456E}"/>
              </a:ext>
            </a:extLst>
          </p:cNvPr>
          <p:cNvSpPr txBox="1"/>
          <p:nvPr/>
        </p:nvSpPr>
        <p:spPr>
          <a:xfrm>
            <a:off x="1716618" y="371221"/>
            <a:ext cx="7217273" cy="63709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3200" b="1"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ĐỘNG TRẢI NGHIÊM</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907E2AF3-CC6D-4855-85B3-13B744ED456E}"/>
              </a:ext>
            </a:extLst>
          </p:cNvPr>
          <p:cNvSpPr txBox="1"/>
          <p:nvPr/>
        </p:nvSpPr>
        <p:spPr>
          <a:xfrm>
            <a:off x="1786825" y="2580058"/>
            <a:ext cx="7217273" cy="573619"/>
          </a:xfrm>
          <a:prstGeom prst="rect">
            <a:avLst/>
          </a:prstGeom>
          <a:noFill/>
          <a:ln>
            <a:solidFill>
              <a:srgbClr val="7030A0"/>
            </a:solidFill>
          </a:ln>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TRUYỀN</a:t>
            </a:r>
            <a:r>
              <a:rPr kumimoji="0" lang="en-US" sz="3200" b="1" i="0" u="none" strike="noStrike" kern="1200" cap="none" spc="0" normalizeH="0" noProof="0" dirty="0" smtClean="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THỐNG QUÊ HƯƠNG EM</a:t>
            </a:r>
            <a:endPar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7E2AF3-CC6D-4855-85B3-13B744ED456E}"/>
              </a:ext>
            </a:extLst>
          </p:cNvPr>
          <p:cNvSpPr txBox="1"/>
          <p:nvPr/>
        </p:nvSpPr>
        <p:spPr>
          <a:xfrm>
            <a:off x="810888" y="1096398"/>
            <a:ext cx="10440693" cy="63709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8">
            <a:extLst>
              <a:ext uri="{FF2B5EF4-FFF2-40B4-BE49-F238E27FC236}">
                <a16:creationId xmlns:a16="http://schemas.microsoft.com/office/drawing/2014/main" xmlns="" id="{4F45B26C-72F9-46B1-8CB6-A5B4F8A7889E}"/>
              </a:ext>
            </a:extLst>
          </p:cNvPr>
          <p:cNvSpPr/>
          <p:nvPr/>
        </p:nvSpPr>
        <p:spPr bwMode="auto">
          <a:xfrm>
            <a:off x="983359" y="1733500"/>
            <a:ext cx="9667876" cy="744667"/>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20000"/>
              </a:lnSpc>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viết ra giấy những gì mình nhớ được.</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Freeform: Shape 11">
            <a:extLst>
              <a:ext uri="{FF2B5EF4-FFF2-40B4-BE49-F238E27FC236}">
                <a16:creationId xmlns:a16="http://schemas.microsoft.com/office/drawing/2014/main" xmlns="" id="{EB3FFE27-E549-4B00-B07B-F56A61A18121}"/>
              </a:ext>
            </a:extLst>
          </p:cNvPr>
          <p:cNvSpPr>
            <a:spLocks/>
          </p:cNvSpPr>
          <p:nvPr/>
        </p:nvSpPr>
        <p:spPr bwMode="auto">
          <a:xfrm>
            <a:off x="702371" y="2716696"/>
            <a:ext cx="10549215" cy="3456098"/>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sp>
        <p:nvSpPr>
          <p:cNvPr id="5" name="TextBox 4">
            <a:extLst>
              <a:ext uri="{FF2B5EF4-FFF2-40B4-BE49-F238E27FC236}">
                <a16:creationId xmlns:a16="http://schemas.microsoft.com/office/drawing/2014/main" xmlns="" id="{907E2AF3-CC6D-4855-85B3-13B744ED456E}"/>
              </a:ext>
            </a:extLst>
          </p:cNvPr>
          <p:cNvSpPr txBox="1"/>
          <p:nvPr/>
        </p:nvSpPr>
        <p:spPr>
          <a:xfrm>
            <a:off x="963288" y="402341"/>
            <a:ext cx="10440693" cy="63709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3200" b="1"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Freeform 27">
            <a:extLst>
              <a:ext uri="{FF2B5EF4-FFF2-40B4-BE49-F238E27FC236}">
                <a16:creationId xmlns="" xmlns:a16="http://schemas.microsoft.com/office/drawing/2014/main" id="{EA836884-4B97-17A7-FBB8-F50E81C7629F}"/>
              </a:ext>
            </a:extLst>
          </p:cNvPr>
          <p:cNvSpPr>
            <a:spLocks noEditPoints="1"/>
          </p:cNvSpPr>
          <p:nvPr/>
        </p:nvSpPr>
        <p:spPr bwMode="auto">
          <a:xfrm rot="21393842">
            <a:off x="-1878064" y="53070"/>
            <a:ext cx="1825357" cy="1813632"/>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478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xmlns="" id="{F89ADCCB-2BB2-4323-A33E-B2F4AF78181E}"/>
              </a:ext>
            </a:extLst>
          </p:cNvPr>
          <p:cNvSpPr txBox="1"/>
          <p:nvPr/>
        </p:nvSpPr>
        <p:spPr>
          <a:xfrm>
            <a:off x="490657" y="893669"/>
            <a:ext cx="10190883" cy="1384995"/>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rgbClr val="7030A0"/>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rgbClr val="7030A0"/>
                </a:solidFill>
                <a:latin typeface="Calibri" panose="020F0502020204030204" pitchFamily="34" charset="0"/>
                <a:ea typeface="+mn-ea"/>
                <a:cs typeface="Calibri" panose="020F0502020204030204" pitchFamily="34" charset="0"/>
              </a:rPr>
              <a:t>- Chuẩn bị nội dung: đạo cụ cho việc trình bày thu hoạch.</a:t>
            </a:r>
          </a:p>
        </p:txBody>
      </p:sp>
    </p:spTree>
    <p:extLst>
      <p:ext uri="{BB962C8B-B14F-4D97-AF65-F5344CB8AC3E}">
        <p14:creationId xmlns:p14="http://schemas.microsoft.com/office/powerpoint/2010/main" val="31407610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907E2AF3-CC6D-4855-85B3-13B744ED456E}"/>
              </a:ext>
            </a:extLst>
          </p:cNvPr>
          <p:cNvSpPr txBox="1"/>
          <p:nvPr/>
        </p:nvSpPr>
        <p:spPr>
          <a:xfrm>
            <a:off x="245328" y="1017729"/>
            <a:ext cx="11653024" cy="56323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xmlns="" id="{907E2AF3-CC6D-4855-85B3-13B744ED456E}"/>
              </a:ext>
            </a:extLst>
          </p:cNvPr>
          <p:cNvSpPr txBox="1"/>
          <p:nvPr/>
        </p:nvSpPr>
        <p:spPr>
          <a:xfrm>
            <a:off x="810888" y="444117"/>
            <a:ext cx="10440693" cy="63709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LUYỆN TẬP</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6F25D01A-7DF9-4303-8198-35C5DE4C0AF8}"/>
              </a:ext>
            </a:extLst>
          </p:cNvPr>
          <p:cNvSpPr txBox="1"/>
          <p:nvPr/>
        </p:nvSpPr>
        <p:spPr>
          <a:xfrm>
            <a:off x="690954" y="1951469"/>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xmlns="" id="{907E2AF3-CC6D-4855-85B3-13B744ED456E}"/>
              </a:ext>
            </a:extLst>
          </p:cNvPr>
          <p:cNvSpPr txBox="1"/>
          <p:nvPr/>
        </p:nvSpPr>
        <p:spPr>
          <a:xfrm>
            <a:off x="810888" y="444116"/>
            <a:ext cx="10440693" cy="538609"/>
          </a:xfrm>
          <a:prstGeom prst="rect">
            <a:avLst/>
          </a:prstGeom>
          <a:noFill/>
        </p:spPr>
        <p:txBody>
          <a:bodyPr wrap="square" lIns="0" tIns="0" rtlCol="0">
            <a:spAutoFit/>
          </a:bodyPr>
          <a:lstStyle/>
          <a:p>
            <a:pPr lvl="0" algn="ctr">
              <a:defRPr/>
            </a:pPr>
            <a:r>
              <a:rPr lang="en-US" sz="3200" b="1" dirty="0">
                <a:solidFill>
                  <a:srgbClr val="002060"/>
                </a:solidFill>
                <a:latin typeface="Times New Roman" pitchFamily="18" charset="0"/>
                <a:ea typeface="Tahoma" panose="020B0604030504040204" pitchFamily="34" charset="0"/>
                <a:cs typeface="Times New Roman" pitchFamily="18" charset="0"/>
              </a:rPr>
              <a:t>Chia </a:t>
            </a:r>
            <a:r>
              <a:rPr lang="en-US" sz="3200" b="1" dirty="0" err="1">
                <a:solidFill>
                  <a:srgbClr val="002060"/>
                </a:solidFill>
                <a:latin typeface="Times New Roman" pitchFamily="18" charset="0"/>
                <a:ea typeface="Tahoma" panose="020B0604030504040204" pitchFamily="34" charset="0"/>
                <a:cs typeface="Times New Roman" pitchFamily="18" charset="0"/>
              </a:rPr>
              <a:t>sẻ</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kế</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hoạch</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của</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nhóm</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mình</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trước</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lớp</a:t>
            </a:r>
            <a:endParaRPr lang="en-US"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6" name="Rectangle 5"/>
          <p:cNvSpPr/>
          <p:nvPr/>
        </p:nvSpPr>
        <p:spPr>
          <a:xfrm>
            <a:off x="1416205" y="1465491"/>
            <a:ext cx="8508379" cy="3108543"/>
          </a:xfrm>
          <a:prstGeom prst="rect">
            <a:avLst/>
          </a:prstGeom>
        </p:spPr>
        <p:txBody>
          <a:bodyPr wrap="square">
            <a:spAutoFit/>
          </a:bodyPr>
          <a:lstStyle/>
          <a:p>
            <a:pPr marL="457200" indent="-457200" algn="just">
              <a:buFont typeface="Wingdings" panose="05000000000000000000" pitchFamily="2" charset="2"/>
              <a:buChar char="ü"/>
            </a:pPr>
            <a:r>
              <a:rPr lang="vi-VN" sz="2800" b="1" dirty="0">
                <a:solidFill>
                  <a:srgbClr val="7030A0"/>
                </a:solidFill>
                <a:latin typeface="+mj-lt"/>
                <a:cs typeface="Calibri" panose="020F0502020204030204" pitchFamily="34" charset="0"/>
              </a:rPr>
              <a:t>Vì sao nhóm lại chọn chủ đề đó?</a:t>
            </a:r>
            <a:endParaRPr lang="en-US" sz="2800" b="1" dirty="0">
              <a:solidFill>
                <a:srgbClr val="7030A0"/>
              </a:solidFill>
              <a:latin typeface="+mj-lt"/>
              <a:cs typeface="Calibri" panose="020F0502020204030204" pitchFamily="34" charset="0"/>
            </a:endParaRPr>
          </a:p>
          <a:p>
            <a:pPr marL="457200" indent="-457200" algn="just">
              <a:buFont typeface="Wingdings" panose="05000000000000000000" pitchFamily="2" charset="2"/>
              <a:buChar char="ü"/>
            </a:pPr>
            <a:r>
              <a:rPr lang="vi-VN" sz="2800" b="1" dirty="0">
                <a:solidFill>
                  <a:srgbClr val="7030A0"/>
                </a:solidFill>
                <a:latin typeface="+mj-lt"/>
                <a:cs typeface="Calibri" panose="020F0502020204030204" pitchFamily="34" charset="0"/>
              </a:rPr>
              <a:t>Nhóm phân công bạn nào làm gì? Kế hoạch của mỗi bạn về nhà sẽ làm gì?</a:t>
            </a:r>
            <a:endParaRPr lang="en-US" sz="2800" b="1" dirty="0">
              <a:solidFill>
                <a:srgbClr val="7030A0"/>
              </a:solidFill>
              <a:latin typeface="+mj-lt"/>
              <a:cs typeface="Calibri" panose="020F0502020204030204" pitchFamily="34" charset="0"/>
            </a:endParaRPr>
          </a:p>
          <a:p>
            <a:pPr marL="457200" indent="-457200" algn="just">
              <a:buFont typeface="Wingdings" panose="05000000000000000000" pitchFamily="2" charset="2"/>
              <a:buChar char="ü"/>
            </a:pPr>
            <a:r>
              <a:rPr lang="vi-VN" sz="2800" b="1" dirty="0">
                <a:solidFill>
                  <a:srgbClr val="7030A0"/>
                </a:solidFill>
                <a:latin typeface="+mj-lt"/>
                <a:cs typeface="Calibri" panose="020F0502020204030204" pitchFamily="34" charset="0"/>
              </a:rPr>
              <a:t>Các bạn có cần thêm sự hỗ trợ của người thân để hoàn thành nhiệm vụ không?</a:t>
            </a:r>
            <a:endParaRPr lang="en-US" sz="2800" b="1" dirty="0">
              <a:solidFill>
                <a:srgbClr val="7030A0"/>
              </a:solidFill>
              <a:latin typeface="+mj-lt"/>
              <a:cs typeface="Calibri" panose="020F0502020204030204" pitchFamily="34" charset="0"/>
            </a:endParaRPr>
          </a:p>
          <a:p>
            <a:pPr marL="457200" indent="-457200" algn="just">
              <a:buFont typeface="Wingdings" panose="05000000000000000000" pitchFamily="2" charset="2"/>
              <a:buChar char="ü"/>
            </a:pPr>
            <a:r>
              <a:rPr lang="vi-VN" sz="2800" b="1" dirty="0">
                <a:solidFill>
                  <a:srgbClr val="7030A0"/>
                </a:solidFill>
                <a:latin typeface="+mj-lt"/>
                <a:cs typeface="Calibri" panose="020F0502020204030204" pitchFamily="34" charset="0"/>
              </a:rPr>
              <a:t>Kế hoạch trình bày của nhóm thế nào? Các bạn cần những gì cho phần trình bày đó?</a:t>
            </a:r>
            <a:endParaRPr lang="en-US" sz="2800" b="1" dirty="0">
              <a:solidFill>
                <a:srgbClr val="7030A0"/>
              </a:solidFill>
              <a:latin typeface="+mj-lt"/>
              <a:cs typeface="Calibri" panose="020F0502020204030204" pitchFamily="34" charset="0"/>
            </a:endParaRPr>
          </a:p>
        </p:txBody>
      </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1">
            <a:extLst>
              <a:ext uri="{FF2B5EF4-FFF2-40B4-BE49-F238E27FC236}">
                <a16:creationId xmlns:a16="http://schemas.microsoft.com/office/drawing/2014/main" xmlns="" id="{EB3FFE27-E549-4B00-B07B-F56A61A18121}"/>
              </a:ext>
            </a:extLst>
          </p:cNvPr>
          <p:cNvSpPr>
            <a:spLocks/>
          </p:cNvSpPr>
          <p:nvPr/>
        </p:nvSpPr>
        <p:spPr bwMode="auto">
          <a:xfrm>
            <a:off x="864954" y="607567"/>
            <a:ext cx="8796363" cy="3887162"/>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907E2AF3-CC6D-4855-85B3-13B744ED456E}"/>
              </a:ext>
            </a:extLst>
          </p:cNvPr>
          <p:cNvSpPr txBox="1"/>
          <p:nvPr/>
        </p:nvSpPr>
        <p:spPr>
          <a:xfrm>
            <a:off x="810888" y="228617"/>
            <a:ext cx="10440693" cy="538609"/>
          </a:xfrm>
          <a:prstGeom prst="rect">
            <a:avLst/>
          </a:prstGeom>
          <a:noFill/>
        </p:spPr>
        <p:txBody>
          <a:bodyPr wrap="square" lIns="0" tIns="0" rtlCol="0">
            <a:spAutoFit/>
          </a:bodyPr>
          <a:lstStyle/>
          <a:p>
            <a:pPr lvl="0" algn="ctr">
              <a:defRPr/>
            </a:pPr>
            <a:r>
              <a:rPr lang="en-US" sz="3200" b="1" dirty="0" smtClean="0">
                <a:solidFill>
                  <a:srgbClr val="002060"/>
                </a:solidFill>
                <a:latin typeface="Times New Roman" pitchFamily="18" charset="0"/>
                <a:ea typeface="Tahoma" panose="020B0604030504040204" pitchFamily="34" charset="0"/>
                <a:cs typeface="Times New Roman" pitchFamily="18" charset="0"/>
              </a:rPr>
              <a:t>VẬN DỤNG</a:t>
            </a:r>
            <a:endParaRPr lang="en-US"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5" name="TextBox 29">
            <a:extLst>
              <a:ext uri="{FF2B5EF4-FFF2-40B4-BE49-F238E27FC236}">
                <a16:creationId xmlns:a16="http://schemas.microsoft.com/office/drawing/2014/main" xmlns="" id="{F89ADCCB-2BB2-4323-A33E-B2F4AF78181E}"/>
              </a:ext>
            </a:extLst>
          </p:cNvPr>
          <p:cNvSpPr txBox="1"/>
          <p:nvPr/>
        </p:nvSpPr>
        <p:spPr>
          <a:xfrm>
            <a:off x="490657" y="893669"/>
            <a:ext cx="10190883" cy="1384995"/>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smtClean="0">
                <a:solidFill>
                  <a:srgbClr val="7030A0"/>
                </a:solidFill>
                <a:latin typeface="Calibri" panose="020F0502020204030204" pitchFamily="34" charset="0"/>
                <a:ea typeface="+mn-ea"/>
                <a:cs typeface="Calibri" panose="020F0502020204030204" pitchFamily="34" charset="0"/>
              </a:rPr>
              <a:t> </a:t>
            </a:r>
            <a:r>
              <a:rPr lang="vi-VN" sz="2800" b="1" i="1" kern="1200" dirty="0">
                <a:solidFill>
                  <a:srgbClr val="7030A0"/>
                </a:solidFill>
                <a:latin typeface="Calibri" panose="020F0502020204030204" pitchFamily="34" charset="0"/>
                <a:ea typeface="+mn-ea"/>
                <a:cs typeface="Calibri" panose="020F0502020204030204" pitchFamily="34" charset="0"/>
              </a:rPr>
              <a:t>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smtClean="0">
                <a:solidFill>
                  <a:srgbClr val="7030A0"/>
                </a:solidFill>
                <a:latin typeface="Calibri" panose="020F0502020204030204" pitchFamily="34" charset="0"/>
                <a:ea typeface="+mn-ea"/>
                <a:cs typeface="Calibri" panose="020F0502020204030204" pitchFamily="34" charset="0"/>
              </a:rPr>
              <a:t>Chuẩn </a:t>
            </a:r>
            <a:r>
              <a:rPr lang="vi-VN" sz="2800" b="1" i="1" kern="1200" dirty="0">
                <a:solidFill>
                  <a:srgbClr val="7030A0"/>
                </a:solidFill>
                <a:latin typeface="Calibri" panose="020F0502020204030204" pitchFamily="34" charset="0"/>
                <a:ea typeface="+mn-ea"/>
                <a:cs typeface="Calibri" panose="020F0502020204030204" pitchFamily="34" charset="0"/>
              </a:rPr>
              <a:t>bị nội dung: đạo cụ cho việc trình bày thu hoạch.</a:t>
            </a:r>
          </a:p>
        </p:txBody>
      </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381</Words>
  <Application>Microsoft Office PowerPoint</Application>
  <PresentationFormat>Custom</PresentationFormat>
  <Paragraphs>22</Paragraphs>
  <Slides>5</Slides>
  <Notes>0</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1_Office Theme</vt:lpstr>
      <vt:lpstr>2_Office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2022-11-15T11:25:00Z</dcterms:created>
  <dcterms:modified xsi:type="dcterms:W3CDTF">2025-03-05T03:39:57Z</dcterms:modified>
</cp:coreProperties>
</file>