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40"/>
  </p:notesMasterIdLst>
  <p:sldIdLst>
    <p:sldId id="376" r:id="rId4"/>
    <p:sldId id="371" r:id="rId5"/>
    <p:sldId id="372" r:id="rId6"/>
    <p:sldId id="373" r:id="rId7"/>
    <p:sldId id="375" r:id="rId8"/>
    <p:sldId id="316" r:id="rId9"/>
    <p:sldId id="298" r:id="rId10"/>
    <p:sldId id="377" r:id="rId11"/>
    <p:sldId id="471" r:id="rId12"/>
    <p:sldId id="472" r:id="rId13"/>
    <p:sldId id="473" r:id="rId14"/>
    <p:sldId id="475" r:id="rId15"/>
    <p:sldId id="476" r:id="rId16"/>
    <p:sldId id="477" r:id="rId17"/>
    <p:sldId id="478" r:id="rId18"/>
    <p:sldId id="479" r:id="rId19"/>
    <p:sldId id="314" r:id="rId20"/>
    <p:sldId id="480" r:id="rId21"/>
    <p:sldId id="481" r:id="rId22"/>
    <p:sldId id="482" r:id="rId23"/>
    <p:sldId id="284" r:id="rId24"/>
    <p:sldId id="292" r:id="rId25"/>
    <p:sldId id="293" r:id="rId26"/>
    <p:sldId id="323" r:id="rId27"/>
    <p:sldId id="313" r:id="rId28"/>
    <p:sldId id="326" r:id="rId29"/>
    <p:sldId id="343" r:id="rId30"/>
    <p:sldId id="483" r:id="rId31"/>
    <p:sldId id="484" r:id="rId32"/>
    <p:sldId id="312" r:id="rId33"/>
    <p:sldId id="333" r:id="rId34"/>
    <p:sldId id="332" r:id="rId35"/>
    <p:sldId id="485" r:id="rId36"/>
    <p:sldId id="335" r:id="rId37"/>
    <p:sldId id="486" r:id="rId38"/>
    <p:sldId id="34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60" autoAdjust="0"/>
  </p:normalViewPr>
  <p:slideViewPr>
    <p:cSldViewPr snapToGrid="0">
      <p:cViewPr varScale="1">
        <p:scale>
          <a:sx n="69" d="100"/>
          <a:sy n="69" d="100"/>
        </p:scale>
        <p:origin x="-7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635A-420D-495D-AF84-0951BC6482BB}" type="datetimeFigureOut">
              <a:rPr lang="en-US" smtClean="0"/>
              <a:t>11/03/2025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F17A-A618-4CF4-A720-DBE19B35F9ED}" type="slidenum">
              <a:rPr lang="en-US" smtClean="0"/>
              <a:t>‹#›</a:t>
            </a:fld>
            <a:endParaRPr lang="en-US"/>
          </a:p>
        </p:txBody>
      </p:sp>
    </p:spTree>
    <p:extLst>
      <p:ext uri="{BB962C8B-B14F-4D97-AF65-F5344CB8AC3E}">
        <p14:creationId xmlns:p14="http://schemas.microsoft.com/office/powerpoint/2010/main" val="297536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2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93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56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8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2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93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0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888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93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679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41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0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6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68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60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28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6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3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38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41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369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9260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4149414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77044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567452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152240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2570947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8105058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051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040765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0524971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02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453997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551612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518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28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80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548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0013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252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11/03/2025</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2628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xml"/><Relationship Id="rId7" Type="http://schemas.openxmlformats.org/officeDocument/2006/relationships/tags" Target="../tags/tag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 xmlns:a16="http://schemas.microsoft.com/office/drawing/2014/main" id="{4ADBF6CA-6897-40B2-B273-B517F3659E1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5695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shape&#10;&#10;Description automatically generated">
            <a:extLst>
              <a:ext uri="{FF2B5EF4-FFF2-40B4-BE49-F238E27FC236}">
                <a16:creationId xmlns="" xmlns:a16="http://schemas.microsoft.com/office/drawing/2014/main" id="{E329D28C-B707-4C7D-B693-BBB444955E4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1657355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 xmlns:a16="http://schemas.microsoft.com/office/drawing/2014/main" id="{B9522BBC-AF73-4EC8-A179-AADA4744374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863843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7.jpg"/><Relationship Id="rId7" Type="http://schemas.microsoft.com/office/2007/relationships/hdphoto" Target="../media/hdphoto2.wdp"/><Relationship Id="rId12" Type="http://schemas.openxmlformats.org/officeDocument/2006/relationships/slide" Target="slide4.xml"/><Relationship Id="rId17" Type="http://schemas.openxmlformats.org/officeDocument/2006/relationships/slide" Target="slide6.xml"/><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71.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71.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77.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3.png"/><Relationship Id="rId4" Type="http://schemas.microsoft.com/office/2007/relationships/hdphoto" Target="../media/hdphoto4.wdp"/><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slide" Target="slide2.xml"/><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8.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1.svg"/><Relationship Id="rId11" Type="http://schemas.openxmlformats.org/officeDocument/2006/relationships/image" Target="../media/image23.pn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4.emf"/><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7.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5.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6"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42.png"/><Relationship Id="rId15" Type="http://schemas.openxmlformats.org/officeDocument/2006/relationships/image" Target="../media/image49.png"/><Relationship Id="rId4" Type="http://schemas.openxmlformats.org/officeDocument/2006/relationships/image" Target="../media/image4.png"/><Relationship Id="rId14"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microsoft.com/office/2007/relationships/hdphoto" Target="../media/hdphoto2.wdp"/><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8" Type="http://schemas.openxmlformats.org/officeDocument/2006/relationships/image" Target="../media/image10.svg"/><Relationship Id="rId3" Type="http://schemas.openxmlformats.org/officeDocument/2006/relationships/image" Target="../media/image8.png"/><Relationship Id="rId7"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9.png"/><Relationship Id="rId18" Type="http://schemas.openxmlformats.org/officeDocument/2006/relationships/image" Target="../media/image10.svg"/><Relationship Id="rId3" Type="http://schemas.openxmlformats.org/officeDocument/2006/relationships/image" Target="../media/image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11" Type="http://schemas.openxmlformats.org/officeDocument/2006/relationships/image" Target="../media/image4.png"/><Relationship Id="rId15" Type="http://schemas.openxmlformats.org/officeDocument/2006/relationships/image" Target="../media/image5.png"/><Relationship Id="rId10" Type="http://schemas.openxmlformats.org/officeDocument/2006/relationships/image" Target="../media/image27.svg"/><Relationship Id="rId4" Type="http://schemas.openxmlformats.org/officeDocument/2006/relationships/image" Target="../media/image16.png"/><Relationship Id="rId9" Type="http://schemas.openxmlformats.org/officeDocument/2006/relationships/image" Target="../media/image17.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A7DE7747-85D9-CA48-4C7D-4F8AB51354A7}"/>
              </a:ext>
            </a:extLst>
          </p:cNvPr>
          <p:cNvPicPr>
            <a:picLocks noChangeAspect="1"/>
          </p:cNvPicPr>
          <p:nvPr/>
        </p:nvPicPr>
        <p:blipFill>
          <a:blip r:embed="rId4"/>
          <a:stretch>
            <a:fillRect/>
          </a:stretch>
        </p:blipFill>
        <p:spPr>
          <a:xfrm>
            <a:off x="600206" y="6027961"/>
            <a:ext cx="506012" cy="426757"/>
          </a:xfrm>
          <a:prstGeom prst="rect">
            <a:avLst/>
          </a:prstGeom>
        </p:spPr>
      </p:pic>
      <p:pic>
        <p:nvPicPr>
          <p:cNvPr id="3" name="Graphic 2">
            <a:extLst>
              <a:ext uri="{FF2B5EF4-FFF2-40B4-BE49-F238E27FC236}">
                <a16:creationId xmlns="" xmlns:a16="http://schemas.microsoft.com/office/drawing/2014/main" id="{DB5769BE-F938-BADE-D999-9597B099DA96}"/>
              </a:ext>
            </a:extLst>
          </p:cNvPr>
          <p:cNvPicPr>
            <a:picLocks noChangeAspect="1"/>
          </p:cNvPicPr>
          <p:nvPr/>
        </p:nvPicPr>
        <p:blipFill>
          <a:blip r:embed="rId5">
            <a:lum contrast="20000"/>
            <a:extLst>
              <a:ext uri="{96DAC541-7B7A-43D3-8B79-37D633B846F1}">
                <asvg:svgBlip xmlns="" xmlns:asvg="http://schemas.microsoft.com/office/drawing/2016/SVG/main" r:embed="rId10"/>
              </a:ext>
            </a:extLst>
          </a:blip>
          <a:stretch>
            <a:fillRect/>
          </a:stretch>
        </p:blipFill>
        <p:spPr>
          <a:xfrm>
            <a:off x="-1789919" y="152936"/>
            <a:ext cx="1388137" cy="1633396"/>
          </a:xfrm>
          <a:prstGeom prst="rect">
            <a:avLst/>
          </a:prstGeom>
        </p:spPr>
      </p:pic>
      <p:pic>
        <p:nvPicPr>
          <p:cNvPr id="2" name="Picture 1">
            <a:extLst>
              <a:ext uri="{FF2B5EF4-FFF2-40B4-BE49-F238E27FC236}">
                <a16:creationId xmlns="" xmlns:a16="http://schemas.microsoft.com/office/drawing/2014/main" id="{CE32064F-41AD-491E-8739-D911F3EFDFBC}"/>
              </a:ext>
            </a:extLst>
          </p:cNvPr>
          <p:cNvPicPr>
            <a:picLocks noChangeAspect="1"/>
          </p:cNvPicPr>
          <p:nvPr/>
        </p:nvPicPr>
        <p:blipFill>
          <a:blip r:embed="rId11"/>
          <a:stretch>
            <a:fillRect/>
          </a:stretch>
        </p:blipFill>
        <p:spPr>
          <a:xfrm>
            <a:off x="1434770" y="443541"/>
            <a:ext cx="8486368" cy="5797798"/>
          </a:xfrm>
          <a:prstGeom prst="rect">
            <a:avLst/>
          </a:prstGeom>
        </p:spPr>
      </p:pic>
    </p:spTree>
    <p:extLst>
      <p:ext uri="{BB962C8B-B14F-4D97-AF65-F5344CB8AC3E}">
        <p14:creationId xmlns:p14="http://schemas.microsoft.com/office/powerpoint/2010/main" val="523303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238539" y="480425"/>
            <a:ext cx="11757991" cy="6258305"/>
          </a:xfrm>
          <a:custGeom>
            <a:avLst/>
            <a:gdLst>
              <a:gd name="connsiteX0" fmla="*/ 0 w 11757991"/>
              <a:gd name="connsiteY0" fmla="*/ 1043072 h 6258305"/>
              <a:gd name="connsiteX1" fmla="*/ 1043072 w 11757991"/>
              <a:gd name="connsiteY1" fmla="*/ 0 h 6258305"/>
              <a:gd name="connsiteX2" fmla="*/ 1733918 w 11757991"/>
              <a:gd name="connsiteY2" fmla="*/ 0 h 6258305"/>
              <a:gd name="connsiteX3" fmla="*/ 2231327 w 11757991"/>
              <a:gd name="connsiteY3" fmla="*/ 0 h 6258305"/>
              <a:gd name="connsiteX4" fmla="*/ 3115611 w 11757991"/>
              <a:gd name="connsiteY4" fmla="*/ 0 h 6258305"/>
              <a:gd name="connsiteX5" fmla="*/ 3516301 w 11757991"/>
              <a:gd name="connsiteY5" fmla="*/ 0 h 6258305"/>
              <a:gd name="connsiteX6" fmla="*/ 4110429 w 11757991"/>
              <a:gd name="connsiteY6" fmla="*/ 0 h 6258305"/>
              <a:gd name="connsiteX7" fmla="*/ 4704557 w 11757991"/>
              <a:gd name="connsiteY7" fmla="*/ 0 h 6258305"/>
              <a:gd name="connsiteX8" fmla="*/ 5588840 w 11757991"/>
              <a:gd name="connsiteY8" fmla="*/ 0 h 6258305"/>
              <a:gd name="connsiteX9" fmla="*/ 6279686 w 11757991"/>
              <a:gd name="connsiteY9" fmla="*/ 0 h 6258305"/>
              <a:gd name="connsiteX10" fmla="*/ 7163969 w 11757991"/>
              <a:gd name="connsiteY10" fmla="*/ 0 h 6258305"/>
              <a:gd name="connsiteX11" fmla="*/ 8048253 w 11757991"/>
              <a:gd name="connsiteY11" fmla="*/ 0 h 6258305"/>
              <a:gd name="connsiteX12" fmla="*/ 8835817 w 11757991"/>
              <a:gd name="connsiteY12" fmla="*/ 0 h 6258305"/>
              <a:gd name="connsiteX13" fmla="*/ 9623382 w 11757991"/>
              <a:gd name="connsiteY13" fmla="*/ 0 h 6258305"/>
              <a:gd name="connsiteX14" fmla="*/ 10024073 w 11757991"/>
              <a:gd name="connsiteY14" fmla="*/ 0 h 6258305"/>
              <a:gd name="connsiteX15" fmla="*/ 10714919 w 11757991"/>
              <a:gd name="connsiteY15" fmla="*/ 0 h 6258305"/>
              <a:gd name="connsiteX16" fmla="*/ 11757991 w 11757991"/>
              <a:gd name="connsiteY16" fmla="*/ 1043072 h 6258305"/>
              <a:gd name="connsiteX17" fmla="*/ 11757991 w 11757991"/>
              <a:gd name="connsiteY17" fmla="*/ 1654989 h 6258305"/>
              <a:gd name="connsiteX18" fmla="*/ 11757991 w 11757991"/>
              <a:gd name="connsiteY18" fmla="*/ 2433792 h 6258305"/>
              <a:gd name="connsiteX19" fmla="*/ 11757991 w 11757991"/>
              <a:gd name="connsiteY19" fmla="*/ 3212596 h 6258305"/>
              <a:gd name="connsiteX20" fmla="*/ 11757991 w 11757991"/>
              <a:gd name="connsiteY20" fmla="*/ 3907956 h 6258305"/>
              <a:gd name="connsiteX21" fmla="*/ 11757991 w 11757991"/>
              <a:gd name="connsiteY21" fmla="*/ 4603316 h 6258305"/>
              <a:gd name="connsiteX22" fmla="*/ 11757991 w 11757991"/>
              <a:gd name="connsiteY22" fmla="*/ 5215233 h 6258305"/>
              <a:gd name="connsiteX23" fmla="*/ 10714919 w 11757991"/>
              <a:gd name="connsiteY23" fmla="*/ 6258305 h 6258305"/>
              <a:gd name="connsiteX24" fmla="*/ 10120791 w 11757991"/>
              <a:gd name="connsiteY24" fmla="*/ 6258305 h 6258305"/>
              <a:gd name="connsiteX25" fmla="*/ 9720100 w 11757991"/>
              <a:gd name="connsiteY25" fmla="*/ 6258305 h 6258305"/>
              <a:gd name="connsiteX26" fmla="*/ 8835817 w 11757991"/>
              <a:gd name="connsiteY26" fmla="*/ 6258305 h 6258305"/>
              <a:gd name="connsiteX27" fmla="*/ 8241690 w 11757991"/>
              <a:gd name="connsiteY27" fmla="*/ 6258305 h 6258305"/>
              <a:gd name="connsiteX28" fmla="*/ 7647562 w 11757991"/>
              <a:gd name="connsiteY28" fmla="*/ 6258305 h 6258305"/>
              <a:gd name="connsiteX29" fmla="*/ 6956716 w 11757991"/>
              <a:gd name="connsiteY29" fmla="*/ 6258305 h 6258305"/>
              <a:gd name="connsiteX30" fmla="*/ 6556025 w 11757991"/>
              <a:gd name="connsiteY30" fmla="*/ 6258305 h 6258305"/>
              <a:gd name="connsiteX31" fmla="*/ 5768460 w 11757991"/>
              <a:gd name="connsiteY31" fmla="*/ 6258305 h 6258305"/>
              <a:gd name="connsiteX32" fmla="*/ 4884177 w 11757991"/>
              <a:gd name="connsiteY32" fmla="*/ 6258305 h 6258305"/>
              <a:gd name="connsiteX33" fmla="*/ 4193331 w 11757991"/>
              <a:gd name="connsiteY33" fmla="*/ 6258305 h 6258305"/>
              <a:gd name="connsiteX34" fmla="*/ 3405766 w 11757991"/>
              <a:gd name="connsiteY34" fmla="*/ 6258305 h 6258305"/>
              <a:gd name="connsiteX35" fmla="*/ 2714920 w 11757991"/>
              <a:gd name="connsiteY35" fmla="*/ 6258305 h 6258305"/>
              <a:gd name="connsiteX36" fmla="*/ 1830637 w 11757991"/>
              <a:gd name="connsiteY36" fmla="*/ 6258305 h 6258305"/>
              <a:gd name="connsiteX37" fmla="*/ 1043072 w 11757991"/>
              <a:gd name="connsiteY37" fmla="*/ 6258305 h 6258305"/>
              <a:gd name="connsiteX38" fmla="*/ 0 w 11757991"/>
              <a:gd name="connsiteY38" fmla="*/ 5215233 h 6258305"/>
              <a:gd name="connsiteX39" fmla="*/ 0 w 11757991"/>
              <a:gd name="connsiteY39" fmla="*/ 4645038 h 6258305"/>
              <a:gd name="connsiteX40" fmla="*/ 0 w 11757991"/>
              <a:gd name="connsiteY40" fmla="*/ 3866234 h 6258305"/>
              <a:gd name="connsiteX41" fmla="*/ 0 w 11757991"/>
              <a:gd name="connsiteY41" fmla="*/ 3296039 h 6258305"/>
              <a:gd name="connsiteX42" fmla="*/ 0 w 11757991"/>
              <a:gd name="connsiteY42" fmla="*/ 2725844 h 6258305"/>
              <a:gd name="connsiteX43" fmla="*/ 0 w 11757991"/>
              <a:gd name="connsiteY43" fmla="*/ 2030483 h 6258305"/>
              <a:gd name="connsiteX44" fmla="*/ 0 w 11757991"/>
              <a:gd name="connsiteY44" fmla="*/ 1043072 h 625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757991" h="6258305" fill="none" extrusionOk="0">
                <a:moveTo>
                  <a:pt x="0" y="1043072"/>
                </a:moveTo>
                <a:cubicBezTo>
                  <a:pt x="-91469" y="453450"/>
                  <a:pt x="416950" y="-73556"/>
                  <a:pt x="1043072" y="0"/>
                </a:cubicBezTo>
                <a:cubicBezTo>
                  <a:pt x="1294846" y="20037"/>
                  <a:pt x="1551045" y="-4271"/>
                  <a:pt x="1733918" y="0"/>
                </a:cubicBezTo>
                <a:cubicBezTo>
                  <a:pt x="1916791" y="4271"/>
                  <a:pt x="2054812" y="17661"/>
                  <a:pt x="2231327" y="0"/>
                </a:cubicBezTo>
                <a:cubicBezTo>
                  <a:pt x="2407842" y="-17661"/>
                  <a:pt x="2751380" y="-40276"/>
                  <a:pt x="3115611" y="0"/>
                </a:cubicBezTo>
                <a:cubicBezTo>
                  <a:pt x="3479842" y="40276"/>
                  <a:pt x="3421905" y="-13922"/>
                  <a:pt x="3516301" y="0"/>
                </a:cubicBezTo>
                <a:cubicBezTo>
                  <a:pt x="3610697" y="13922"/>
                  <a:pt x="3888237" y="-15774"/>
                  <a:pt x="4110429" y="0"/>
                </a:cubicBezTo>
                <a:cubicBezTo>
                  <a:pt x="4332621" y="15774"/>
                  <a:pt x="4514680" y="14118"/>
                  <a:pt x="4704557" y="0"/>
                </a:cubicBezTo>
                <a:cubicBezTo>
                  <a:pt x="4894434" y="-14118"/>
                  <a:pt x="5332373" y="-20776"/>
                  <a:pt x="5588840" y="0"/>
                </a:cubicBezTo>
                <a:cubicBezTo>
                  <a:pt x="5845307" y="20776"/>
                  <a:pt x="5955602" y="6837"/>
                  <a:pt x="6279686" y="0"/>
                </a:cubicBezTo>
                <a:cubicBezTo>
                  <a:pt x="6603770" y="-6837"/>
                  <a:pt x="6772234" y="-10934"/>
                  <a:pt x="7163969" y="0"/>
                </a:cubicBezTo>
                <a:cubicBezTo>
                  <a:pt x="7555704" y="10934"/>
                  <a:pt x="7809891" y="17824"/>
                  <a:pt x="8048253" y="0"/>
                </a:cubicBezTo>
                <a:cubicBezTo>
                  <a:pt x="8286615" y="-17824"/>
                  <a:pt x="8560836" y="25854"/>
                  <a:pt x="8835817" y="0"/>
                </a:cubicBezTo>
                <a:cubicBezTo>
                  <a:pt x="9110798" y="-25854"/>
                  <a:pt x="9430247" y="21671"/>
                  <a:pt x="9623382" y="0"/>
                </a:cubicBezTo>
                <a:cubicBezTo>
                  <a:pt x="9816517" y="-21671"/>
                  <a:pt x="9895816" y="6388"/>
                  <a:pt x="10024073" y="0"/>
                </a:cubicBezTo>
                <a:cubicBezTo>
                  <a:pt x="10152330" y="-6388"/>
                  <a:pt x="10542539" y="15823"/>
                  <a:pt x="10714919" y="0"/>
                </a:cubicBezTo>
                <a:cubicBezTo>
                  <a:pt x="11252340" y="39239"/>
                  <a:pt x="11807885" y="434912"/>
                  <a:pt x="11757991" y="1043072"/>
                </a:cubicBezTo>
                <a:cubicBezTo>
                  <a:pt x="11755892" y="1228885"/>
                  <a:pt x="11735272" y="1406681"/>
                  <a:pt x="11757991" y="1654989"/>
                </a:cubicBezTo>
                <a:cubicBezTo>
                  <a:pt x="11780710" y="1903297"/>
                  <a:pt x="11743944" y="2201011"/>
                  <a:pt x="11757991" y="2433792"/>
                </a:cubicBezTo>
                <a:cubicBezTo>
                  <a:pt x="11772038" y="2666573"/>
                  <a:pt x="11732977" y="2931742"/>
                  <a:pt x="11757991" y="3212596"/>
                </a:cubicBezTo>
                <a:cubicBezTo>
                  <a:pt x="11783005" y="3493450"/>
                  <a:pt x="11745793" y="3630716"/>
                  <a:pt x="11757991" y="3907956"/>
                </a:cubicBezTo>
                <a:cubicBezTo>
                  <a:pt x="11770189" y="4185196"/>
                  <a:pt x="11777885" y="4399881"/>
                  <a:pt x="11757991" y="4603316"/>
                </a:cubicBezTo>
                <a:cubicBezTo>
                  <a:pt x="11738097" y="4806751"/>
                  <a:pt x="11768087" y="4950631"/>
                  <a:pt x="11757991" y="5215233"/>
                </a:cubicBezTo>
                <a:cubicBezTo>
                  <a:pt x="11711925" y="5922088"/>
                  <a:pt x="11262175" y="6161953"/>
                  <a:pt x="10714919" y="6258305"/>
                </a:cubicBezTo>
                <a:cubicBezTo>
                  <a:pt x="10552018" y="6270232"/>
                  <a:pt x="10296826" y="6255429"/>
                  <a:pt x="10120791" y="6258305"/>
                </a:cubicBezTo>
                <a:cubicBezTo>
                  <a:pt x="9944756" y="6261181"/>
                  <a:pt x="9811531" y="6241687"/>
                  <a:pt x="9720100" y="6258305"/>
                </a:cubicBezTo>
                <a:cubicBezTo>
                  <a:pt x="9628669" y="6274923"/>
                  <a:pt x="9039214" y="6265008"/>
                  <a:pt x="8835817" y="6258305"/>
                </a:cubicBezTo>
                <a:cubicBezTo>
                  <a:pt x="8632420" y="6251602"/>
                  <a:pt x="8525603" y="6255486"/>
                  <a:pt x="8241690" y="6258305"/>
                </a:cubicBezTo>
                <a:cubicBezTo>
                  <a:pt x="7957777" y="6261124"/>
                  <a:pt x="7913247" y="6261513"/>
                  <a:pt x="7647562" y="6258305"/>
                </a:cubicBezTo>
                <a:cubicBezTo>
                  <a:pt x="7381877" y="6255097"/>
                  <a:pt x="7185668" y="6226438"/>
                  <a:pt x="6956716" y="6258305"/>
                </a:cubicBezTo>
                <a:cubicBezTo>
                  <a:pt x="6727764" y="6290172"/>
                  <a:pt x="6638316" y="6268181"/>
                  <a:pt x="6556025" y="6258305"/>
                </a:cubicBezTo>
                <a:cubicBezTo>
                  <a:pt x="6473734" y="6248429"/>
                  <a:pt x="6127153" y="6248610"/>
                  <a:pt x="5768460" y="6258305"/>
                </a:cubicBezTo>
                <a:cubicBezTo>
                  <a:pt x="5409768" y="6268000"/>
                  <a:pt x="5092558" y="6234882"/>
                  <a:pt x="4884177" y="6258305"/>
                </a:cubicBezTo>
                <a:cubicBezTo>
                  <a:pt x="4675796" y="6281728"/>
                  <a:pt x="4454004" y="6281897"/>
                  <a:pt x="4193331" y="6258305"/>
                </a:cubicBezTo>
                <a:cubicBezTo>
                  <a:pt x="3932658" y="6234713"/>
                  <a:pt x="3601703" y="6286350"/>
                  <a:pt x="3405766" y="6258305"/>
                </a:cubicBezTo>
                <a:cubicBezTo>
                  <a:pt x="3209830" y="6230260"/>
                  <a:pt x="2954037" y="6236172"/>
                  <a:pt x="2714920" y="6258305"/>
                </a:cubicBezTo>
                <a:cubicBezTo>
                  <a:pt x="2475803" y="6280438"/>
                  <a:pt x="2206191" y="6286844"/>
                  <a:pt x="1830637" y="6258305"/>
                </a:cubicBezTo>
                <a:cubicBezTo>
                  <a:pt x="1455083" y="6229766"/>
                  <a:pt x="1259245" y="6221199"/>
                  <a:pt x="1043072" y="6258305"/>
                </a:cubicBezTo>
                <a:cubicBezTo>
                  <a:pt x="589032" y="6212009"/>
                  <a:pt x="-37783" y="5697000"/>
                  <a:pt x="0" y="5215233"/>
                </a:cubicBezTo>
                <a:cubicBezTo>
                  <a:pt x="13157" y="4935334"/>
                  <a:pt x="-15129" y="4903355"/>
                  <a:pt x="0" y="4645038"/>
                </a:cubicBezTo>
                <a:cubicBezTo>
                  <a:pt x="15129" y="4386721"/>
                  <a:pt x="-4111" y="4208239"/>
                  <a:pt x="0" y="3866234"/>
                </a:cubicBezTo>
                <a:cubicBezTo>
                  <a:pt x="4111" y="3524229"/>
                  <a:pt x="-343" y="3495804"/>
                  <a:pt x="0" y="3296039"/>
                </a:cubicBezTo>
                <a:cubicBezTo>
                  <a:pt x="343" y="3096274"/>
                  <a:pt x="3809" y="2857448"/>
                  <a:pt x="0" y="2725844"/>
                </a:cubicBezTo>
                <a:cubicBezTo>
                  <a:pt x="-3809" y="2594241"/>
                  <a:pt x="-28347" y="2325322"/>
                  <a:pt x="0" y="2030483"/>
                </a:cubicBezTo>
                <a:cubicBezTo>
                  <a:pt x="28347" y="1735644"/>
                  <a:pt x="-37892" y="1530324"/>
                  <a:pt x="0" y="1043072"/>
                </a:cubicBezTo>
                <a:close/>
              </a:path>
              <a:path w="11757991" h="6258305" stroke="0" extrusionOk="0">
                <a:moveTo>
                  <a:pt x="0" y="1043072"/>
                </a:moveTo>
                <a:cubicBezTo>
                  <a:pt x="-12557" y="392446"/>
                  <a:pt x="365933" y="55376"/>
                  <a:pt x="1043072" y="0"/>
                </a:cubicBezTo>
                <a:cubicBezTo>
                  <a:pt x="1181865" y="-27041"/>
                  <a:pt x="1425995" y="-16911"/>
                  <a:pt x="1733918" y="0"/>
                </a:cubicBezTo>
                <a:cubicBezTo>
                  <a:pt x="2041841" y="16911"/>
                  <a:pt x="2098018" y="19428"/>
                  <a:pt x="2231327" y="0"/>
                </a:cubicBezTo>
                <a:cubicBezTo>
                  <a:pt x="2364636" y="-19428"/>
                  <a:pt x="2516336" y="-8964"/>
                  <a:pt x="2632018" y="0"/>
                </a:cubicBezTo>
                <a:cubicBezTo>
                  <a:pt x="2747700" y="8964"/>
                  <a:pt x="3222173" y="-18387"/>
                  <a:pt x="3419583" y="0"/>
                </a:cubicBezTo>
                <a:cubicBezTo>
                  <a:pt x="3616993" y="18387"/>
                  <a:pt x="3883241" y="-17159"/>
                  <a:pt x="4207148" y="0"/>
                </a:cubicBezTo>
                <a:cubicBezTo>
                  <a:pt x="4531055" y="17159"/>
                  <a:pt x="4602584" y="34001"/>
                  <a:pt x="4897994" y="0"/>
                </a:cubicBezTo>
                <a:cubicBezTo>
                  <a:pt x="5193404" y="-34001"/>
                  <a:pt x="5321248" y="19864"/>
                  <a:pt x="5492122" y="0"/>
                </a:cubicBezTo>
                <a:cubicBezTo>
                  <a:pt x="5662996" y="-19864"/>
                  <a:pt x="5899926" y="28632"/>
                  <a:pt x="6086249" y="0"/>
                </a:cubicBezTo>
                <a:cubicBezTo>
                  <a:pt x="6272572" y="-28632"/>
                  <a:pt x="6382838" y="14803"/>
                  <a:pt x="6486940" y="0"/>
                </a:cubicBezTo>
                <a:cubicBezTo>
                  <a:pt x="6591042" y="-14803"/>
                  <a:pt x="6923844" y="27272"/>
                  <a:pt x="7274505" y="0"/>
                </a:cubicBezTo>
                <a:cubicBezTo>
                  <a:pt x="7625167" y="-27272"/>
                  <a:pt x="7589411" y="-8217"/>
                  <a:pt x="7868633" y="0"/>
                </a:cubicBezTo>
                <a:cubicBezTo>
                  <a:pt x="8147855" y="8217"/>
                  <a:pt x="8548270" y="24190"/>
                  <a:pt x="8752916" y="0"/>
                </a:cubicBezTo>
                <a:cubicBezTo>
                  <a:pt x="8957562" y="-24190"/>
                  <a:pt x="9041384" y="-11110"/>
                  <a:pt x="9153607" y="0"/>
                </a:cubicBezTo>
                <a:cubicBezTo>
                  <a:pt x="9265830" y="11110"/>
                  <a:pt x="9788033" y="-7110"/>
                  <a:pt x="10037890" y="0"/>
                </a:cubicBezTo>
                <a:cubicBezTo>
                  <a:pt x="10287747" y="7110"/>
                  <a:pt x="10453718" y="24575"/>
                  <a:pt x="10714919" y="0"/>
                </a:cubicBezTo>
                <a:cubicBezTo>
                  <a:pt x="11246725" y="-87628"/>
                  <a:pt x="11755182" y="482117"/>
                  <a:pt x="11757991" y="1043072"/>
                </a:cubicBezTo>
                <a:cubicBezTo>
                  <a:pt x="11780037" y="1258484"/>
                  <a:pt x="11774055" y="1418056"/>
                  <a:pt x="11757991" y="1780154"/>
                </a:cubicBezTo>
                <a:cubicBezTo>
                  <a:pt x="11741927" y="2142252"/>
                  <a:pt x="11736426" y="2109002"/>
                  <a:pt x="11757991" y="2433792"/>
                </a:cubicBezTo>
                <a:cubicBezTo>
                  <a:pt x="11779556" y="2758582"/>
                  <a:pt x="11757933" y="2811128"/>
                  <a:pt x="11757991" y="3003988"/>
                </a:cubicBezTo>
                <a:cubicBezTo>
                  <a:pt x="11758049" y="3196848"/>
                  <a:pt x="11759548" y="3525081"/>
                  <a:pt x="11757991" y="3699348"/>
                </a:cubicBezTo>
                <a:cubicBezTo>
                  <a:pt x="11756434" y="3873615"/>
                  <a:pt x="11741413" y="4094146"/>
                  <a:pt x="11757991" y="4269543"/>
                </a:cubicBezTo>
                <a:cubicBezTo>
                  <a:pt x="11774569" y="4444940"/>
                  <a:pt x="11742255" y="4851498"/>
                  <a:pt x="11757991" y="5215233"/>
                </a:cubicBezTo>
                <a:cubicBezTo>
                  <a:pt x="11791923" y="5819108"/>
                  <a:pt x="11353822" y="6348707"/>
                  <a:pt x="10714919" y="6258305"/>
                </a:cubicBezTo>
                <a:cubicBezTo>
                  <a:pt x="10291078" y="6232933"/>
                  <a:pt x="10030026" y="6230714"/>
                  <a:pt x="9830636" y="6258305"/>
                </a:cubicBezTo>
                <a:cubicBezTo>
                  <a:pt x="9631246" y="6285896"/>
                  <a:pt x="9515194" y="6268820"/>
                  <a:pt x="9429945" y="6258305"/>
                </a:cubicBezTo>
                <a:cubicBezTo>
                  <a:pt x="9344696" y="6247790"/>
                  <a:pt x="9074308" y="6237758"/>
                  <a:pt x="8932536" y="6258305"/>
                </a:cubicBezTo>
                <a:cubicBezTo>
                  <a:pt x="8790764" y="6278852"/>
                  <a:pt x="8415390" y="6219686"/>
                  <a:pt x="8048253" y="6258305"/>
                </a:cubicBezTo>
                <a:cubicBezTo>
                  <a:pt x="7681116" y="6296924"/>
                  <a:pt x="7570112" y="6224669"/>
                  <a:pt x="7260688" y="6258305"/>
                </a:cubicBezTo>
                <a:cubicBezTo>
                  <a:pt x="6951265" y="6291941"/>
                  <a:pt x="6624894" y="6257597"/>
                  <a:pt x="6376405" y="6258305"/>
                </a:cubicBezTo>
                <a:cubicBezTo>
                  <a:pt x="6127916" y="6259013"/>
                  <a:pt x="6010991" y="6267853"/>
                  <a:pt x="5878996" y="6258305"/>
                </a:cubicBezTo>
                <a:cubicBezTo>
                  <a:pt x="5747001" y="6248757"/>
                  <a:pt x="5272529" y="6296169"/>
                  <a:pt x="5091431" y="6258305"/>
                </a:cubicBezTo>
                <a:cubicBezTo>
                  <a:pt x="4910333" y="6220441"/>
                  <a:pt x="4729614" y="6278323"/>
                  <a:pt x="4400585" y="6258305"/>
                </a:cubicBezTo>
                <a:cubicBezTo>
                  <a:pt x="4071556" y="6238287"/>
                  <a:pt x="4092810" y="6273928"/>
                  <a:pt x="3806457" y="6258305"/>
                </a:cubicBezTo>
                <a:cubicBezTo>
                  <a:pt x="3520104" y="6242682"/>
                  <a:pt x="3362605" y="6231954"/>
                  <a:pt x="3212329" y="6258305"/>
                </a:cubicBezTo>
                <a:cubicBezTo>
                  <a:pt x="3062053" y="6284656"/>
                  <a:pt x="2852871" y="6244529"/>
                  <a:pt x="2714920" y="6258305"/>
                </a:cubicBezTo>
                <a:cubicBezTo>
                  <a:pt x="2576969" y="6272081"/>
                  <a:pt x="2159252" y="6264873"/>
                  <a:pt x="1927355" y="6258305"/>
                </a:cubicBezTo>
                <a:cubicBezTo>
                  <a:pt x="1695458" y="6251737"/>
                  <a:pt x="1330474" y="6239991"/>
                  <a:pt x="1043072" y="6258305"/>
                </a:cubicBezTo>
                <a:cubicBezTo>
                  <a:pt x="441735" y="6232037"/>
                  <a:pt x="-61792" y="5708027"/>
                  <a:pt x="0" y="5215233"/>
                </a:cubicBezTo>
                <a:cubicBezTo>
                  <a:pt x="25930" y="5010325"/>
                  <a:pt x="-9112" y="4879243"/>
                  <a:pt x="0" y="4645038"/>
                </a:cubicBezTo>
                <a:cubicBezTo>
                  <a:pt x="9112" y="4410834"/>
                  <a:pt x="17318" y="4295632"/>
                  <a:pt x="0" y="4033121"/>
                </a:cubicBezTo>
                <a:cubicBezTo>
                  <a:pt x="-17318" y="3770610"/>
                  <a:pt x="-21375" y="3540619"/>
                  <a:pt x="0" y="3254317"/>
                </a:cubicBezTo>
                <a:cubicBezTo>
                  <a:pt x="21375" y="2968015"/>
                  <a:pt x="-23973" y="2832074"/>
                  <a:pt x="0" y="2600679"/>
                </a:cubicBezTo>
                <a:cubicBezTo>
                  <a:pt x="23973" y="2369284"/>
                  <a:pt x="15624" y="2082423"/>
                  <a:pt x="0" y="1821875"/>
                </a:cubicBezTo>
                <a:cubicBezTo>
                  <a:pt x="-15624" y="1561327"/>
                  <a:pt x="15400" y="1406630"/>
                  <a:pt x="0" y="1043072"/>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2144" y="109145"/>
            <a:ext cx="2073618" cy="1898028"/>
          </a:xfrm>
          <a:prstGeom prst="rect">
            <a:avLst/>
          </a:prstGeom>
        </p:spPr>
      </p:pic>
      <p:pic>
        <p:nvPicPr>
          <p:cNvPr id="3" name="Picture 2">
            <a:extLst>
              <a:ext uri="{FF2B5EF4-FFF2-40B4-BE49-F238E27FC236}">
                <a16:creationId xmlns=""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 xmlns:a16="http://schemas.microsoft.com/office/drawing/2014/main" id="{763E5F83-114D-4027-A025-70EC196B31F5}"/>
              </a:ext>
            </a:extLst>
          </p:cNvPr>
          <p:cNvPicPr>
            <a:picLocks noChangeAspect="1"/>
          </p:cNvPicPr>
          <p:nvPr/>
        </p:nvPicPr>
        <p:blipFill>
          <a:blip r:embed="rId7"/>
          <a:stretch>
            <a:fillRect/>
          </a:stretch>
        </p:blipFill>
        <p:spPr>
          <a:xfrm>
            <a:off x="7176051" y="3964170"/>
            <a:ext cx="4811367" cy="2284643"/>
          </a:xfrm>
          <a:prstGeom prst="rect">
            <a:avLst/>
          </a:prstGeom>
          <a:ln>
            <a:noFill/>
          </a:ln>
          <a:effectLst>
            <a:softEdge rad="112500"/>
          </a:effectLst>
        </p:spPr>
      </p:pic>
      <p:sp>
        <p:nvSpPr>
          <p:cNvPr id="14" name="TextBox 13">
            <a:extLst>
              <a:ext uri="{FF2B5EF4-FFF2-40B4-BE49-F238E27FC236}">
                <a16:creationId xmlns="" xmlns:a16="http://schemas.microsoft.com/office/drawing/2014/main" id="{90DB5892-FBF2-4287-9036-A4D63F554710}"/>
              </a:ext>
            </a:extLst>
          </p:cNvPr>
          <p:cNvSpPr txBox="1"/>
          <p:nvPr/>
        </p:nvSpPr>
        <p:spPr>
          <a:xfrm>
            <a:off x="553277" y="1371600"/>
            <a:ext cx="10568610" cy="517064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19">
            <a:extLst>
              <a:ext uri="{FF2B5EF4-FFF2-40B4-BE49-F238E27FC236}">
                <a16:creationId xmlns="" xmlns:a16="http://schemas.microsoft.com/office/drawing/2014/main" id="{C8CAB177-1BC8-4A78-A82B-CB54C00B0DB8}"/>
              </a:ext>
            </a:extLst>
          </p:cNvPr>
          <p:cNvSpPr txBox="1"/>
          <p:nvPr/>
        </p:nvSpPr>
        <p:spPr>
          <a:xfrm>
            <a:off x="0" y="109144"/>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9" name="Group 8">
            <a:extLst>
              <a:ext uri="{FF2B5EF4-FFF2-40B4-BE49-F238E27FC236}">
                <a16:creationId xmlns="" xmlns:a16="http://schemas.microsoft.com/office/drawing/2014/main" id="{05752E8F-BF22-49E3-B46E-8DA58D38A42A}"/>
              </a:ext>
            </a:extLst>
          </p:cNvPr>
          <p:cNvGrpSpPr/>
          <p:nvPr/>
        </p:nvGrpSpPr>
        <p:grpSpPr>
          <a:xfrm>
            <a:off x="284377" y="1139263"/>
            <a:ext cx="10946840" cy="2736997"/>
            <a:chOff x="939651" y="2446706"/>
            <a:chExt cx="1903539" cy="1586223"/>
          </a:xfrm>
        </p:grpSpPr>
        <p:sp>
          <p:nvSpPr>
            <p:cNvPr id="11" name="Rectangle 10">
              <a:extLst>
                <a:ext uri="{FF2B5EF4-FFF2-40B4-BE49-F238E27FC236}">
                  <a16:creationId xmlns="" xmlns:a16="http://schemas.microsoft.com/office/drawing/2014/main" id="{75189758-DF33-4101-BEC4-3A3FC35BC0C5}"/>
                </a:ext>
              </a:extLst>
            </p:cNvPr>
            <p:cNvSpPr/>
            <p:nvPr/>
          </p:nvSpPr>
          <p:spPr>
            <a:xfrm>
              <a:off x="984720" y="2607489"/>
              <a:ext cx="1858470" cy="14254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2" name="Oval 11">
              <a:extLst>
                <a:ext uri="{FF2B5EF4-FFF2-40B4-BE49-F238E27FC236}">
                  <a16:creationId xmlns="" xmlns:a16="http://schemas.microsoft.com/office/drawing/2014/main" id="{E8CE064C-828F-4A10-B462-9CDBDB2B5140}"/>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5" name="Group 14">
            <a:extLst>
              <a:ext uri="{FF2B5EF4-FFF2-40B4-BE49-F238E27FC236}">
                <a16:creationId xmlns="" xmlns:a16="http://schemas.microsoft.com/office/drawing/2014/main" id="{AA82E53E-187F-403A-A9D8-4C2E7E91B519}"/>
              </a:ext>
            </a:extLst>
          </p:cNvPr>
          <p:cNvGrpSpPr/>
          <p:nvPr/>
        </p:nvGrpSpPr>
        <p:grpSpPr>
          <a:xfrm>
            <a:off x="284377" y="3793010"/>
            <a:ext cx="10956780" cy="2697240"/>
            <a:chOff x="939651" y="2446706"/>
            <a:chExt cx="2074810" cy="1798271"/>
          </a:xfrm>
        </p:grpSpPr>
        <p:sp>
          <p:nvSpPr>
            <p:cNvPr id="16" name="Rectangle 15">
              <a:extLst>
                <a:ext uri="{FF2B5EF4-FFF2-40B4-BE49-F238E27FC236}">
                  <a16:creationId xmlns="" xmlns:a16="http://schemas.microsoft.com/office/drawing/2014/main" id="{137285F0-DFEA-4292-9E18-C169E80F37EE}"/>
                </a:ext>
              </a:extLst>
            </p:cNvPr>
            <p:cNvSpPr/>
            <p:nvPr/>
          </p:nvSpPr>
          <p:spPr>
            <a:xfrm>
              <a:off x="984720" y="2548596"/>
              <a:ext cx="2029741" cy="169638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7" name="Oval 16">
              <a:extLst>
                <a:ext uri="{FF2B5EF4-FFF2-40B4-BE49-F238E27FC236}">
                  <a16:creationId xmlns="" xmlns:a16="http://schemas.microsoft.com/office/drawing/2014/main" id="{73034C59-0FEF-41FB-B339-88A2E888F8F8}"/>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804186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343" y="491870"/>
            <a:ext cx="1066074" cy="975801"/>
          </a:xfrm>
          <a:prstGeom prst="rect">
            <a:avLst/>
          </a:prstGeom>
        </p:spPr>
      </p:pic>
      <p:sp>
        <p:nvSpPr>
          <p:cNvPr id="9" name="TextBox 8">
            <a:extLst>
              <a:ext uri="{FF2B5EF4-FFF2-40B4-BE49-F238E27FC236}">
                <a16:creationId xmlns="" xmlns:a16="http://schemas.microsoft.com/office/drawing/2014/main" id="{3B92980D-E8A0-4DAA-97E9-81E4B5F3578E}"/>
              </a:ext>
            </a:extLst>
          </p:cNvPr>
          <p:cNvSpPr txBox="1"/>
          <p:nvPr/>
        </p:nvSpPr>
        <p:spPr>
          <a:xfrm>
            <a:off x="702365" y="815009"/>
            <a:ext cx="9554817" cy="43088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grpSp>
        <p:nvGrpSpPr>
          <p:cNvPr id="7" name="Group 6">
            <a:extLst>
              <a:ext uri="{FF2B5EF4-FFF2-40B4-BE49-F238E27FC236}">
                <a16:creationId xmlns="" xmlns:a16="http://schemas.microsoft.com/office/drawing/2014/main" id="{58B888A8-9413-4B69-B5A5-30AA44104311}"/>
              </a:ext>
            </a:extLst>
          </p:cNvPr>
          <p:cNvGrpSpPr/>
          <p:nvPr/>
        </p:nvGrpSpPr>
        <p:grpSpPr>
          <a:xfrm>
            <a:off x="234681" y="552855"/>
            <a:ext cx="9903234" cy="4088720"/>
            <a:chOff x="939651" y="2446706"/>
            <a:chExt cx="1722067" cy="2369612"/>
          </a:xfrm>
        </p:grpSpPr>
        <p:sp>
          <p:nvSpPr>
            <p:cNvPr id="8" name="Rectangle 7">
              <a:extLst>
                <a:ext uri="{FF2B5EF4-FFF2-40B4-BE49-F238E27FC236}">
                  <a16:creationId xmlns="" xmlns:a16="http://schemas.microsoft.com/office/drawing/2014/main" id="{975C275C-4243-4132-9EE0-2936A0B1EBDD}"/>
                </a:ext>
              </a:extLst>
            </p:cNvPr>
            <p:cNvSpPr/>
            <p:nvPr/>
          </p:nvSpPr>
          <p:spPr>
            <a:xfrm>
              <a:off x="984720" y="2607489"/>
              <a:ext cx="1676998" cy="22088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1" name="Oval 10">
              <a:extLst>
                <a:ext uri="{FF2B5EF4-FFF2-40B4-BE49-F238E27FC236}">
                  <a16:creationId xmlns="" xmlns:a16="http://schemas.microsoft.com/office/drawing/2014/main" id="{B459D467-3204-4FD1-9244-EF68BE77787D}"/>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3553875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3382" y="315548"/>
            <a:ext cx="1438804" cy="1316969"/>
          </a:xfrm>
          <a:prstGeom prst="rect">
            <a:avLst/>
          </a:prstGeom>
        </p:spPr>
      </p:pic>
      <p:pic>
        <p:nvPicPr>
          <p:cNvPr id="3" name="Picture 2">
            <a:extLst>
              <a:ext uri="{FF2B5EF4-FFF2-40B4-BE49-F238E27FC236}">
                <a16:creationId xmlns=""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sp>
        <p:nvSpPr>
          <p:cNvPr id="14" name="TextBox 13">
            <a:extLst>
              <a:ext uri="{FF2B5EF4-FFF2-40B4-BE49-F238E27FC236}">
                <a16:creationId xmlns=""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405732730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8394" y="303279"/>
            <a:ext cx="1298397" cy="1188451"/>
          </a:xfrm>
          <a:prstGeom prst="rect">
            <a:avLst/>
          </a:prstGeom>
        </p:spPr>
      </p:pic>
      <p:sp>
        <p:nvSpPr>
          <p:cNvPr id="9" name="TextBox 8">
            <a:extLst>
              <a:ext uri="{FF2B5EF4-FFF2-40B4-BE49-F238E27FC236}">
                <a16:creationId xmlns=""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821134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6244" y="234761"/>
            <a:ext cx="1514462" cy="1386221"/>
          </a:xfrm>
          <a:prstGeom prst="rect">
            <a:avLst/>
          </a:prstGeom>
        </p:spPr>
      </p:pic>
      <p:pic>
        <p:nvPicPr>
          <p:cNvPr id="3" name="Picture 2">
            <a:extLst>
              <a:ext uri="{FF2B5EF4-FFF2-40B4-BE49-F238E27FC236}">
                <a16:creationId xmlns=""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sp>
        <p:nvSpPr>
          <p:cNvPr id="14" name="TextBox 13">
            <a:extLst>
              <a:ext uri="{FF2B5EF4-FFF2-40B4-BE49-F238E27FC236}">
                <a16:creationId xmlns=""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226733051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
        <p:nvSpPr>
          <p:cNvPr id="9" name="TextBox 8">
            <a:extLst>
              <a:ext uri="{FF2B5EF4-FFF2-40B4-BE49-F238E27FC236}">
                <a16:creationId xmlns=""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718901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gật</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gù</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ật nhẹ, chậm và nhiều lần, thể hiện thái độ đồng tình, tán thưởng. </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thích thú vì được như ý.</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chắc</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khẳng định điều gì đó đúng.</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382415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rón</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rén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ố làm cho thật nhẹ nhàng vì sợ gây tiếng động. </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35087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2" descr="Colorful Natural Tree Vector Clipart - Tree Clipart PNG Image | Transparent  PNG Free Download on SeekPNG">
            <a:extLst>
              <a:ext uri="{FF2B5EF4-FFF2-40B4-BE49-F238E27FC236}">
                <a16:creationId xmlns="" xmlns:a16="http://schemas.microsoft.com/office/drawing/2014/main" id="{36E3D893-238D-4932-82DF-01F90F5373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34393" y="-587879"/>
            <a:ext cx="11380092" cy="10845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Monkey Climbing Vines, Zoo Animals Clipart, Monkey Vector, Monkey PNG  Transparent Clipart Image and PSD File for Free Download | Climbing vines,  Animal clipart, Clip art">
            <a:hlinkClick r:id="" action="ppaction://noaction"/>
            <a:extLst>
              <a:ext uri="{FF2B5EF4-FFF2-40B4-BE49-F238E27FC236}">
                <a16:creationId xmlns="" xmlns:a16="http://schemas.microsoft.com/office/drawing/2014/main" id="{4C10B0EB-DBB1-48AC-B9BC-4C538125DB5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7223" y="-302580"/>
            <a:ext cx="5110163" cy="53100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Hình ảnh Phim Hoạt Hình Vẽ Tay Giỏ Dễ Thương Minh Họa PNG , Giỏ Clipart,  Cái Rổ, Tinh Tế PNG miễn phí tải tập tin PSDComment và Vector">
            <a:hlinkClick r:id="" action="ppaction://noaction"/>
            <a:extLst>
              <a:ext uri="{FF2B5EF4-FFF2-40B4-BE49-F238E27FC236}">
                <a16:creationId xmlns="" xmlns:a16="http://schemas.microsoft.com/office/drawing/2014/main" id="{C60987DD-F112-4090-8A7C-A697EF59D59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031" b="90000" l="10000" r="90000">
                        <a14:foregroundMark x1="51406" y1="7031" x2="51406" y2="7031"/>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600929" y="2792183"/>
            <a:ext cx="7156013" cy="50513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0" action="ppaction://hlinksldjump"/>
            <a:extLst>
              <a:ext uri="{FF2B5EF4-FFF2-40B4-BE49-F238E27FC236}">
                <a16:creationId xmlns="" xmlns:a16="http://schemas.microsoft.com/office/drawing/2014/main" id="{43057627-5E93-4847-A720-3477CF874917}"/>
              </a:ext>
            </a:extLst>
          </p:cNvPr>
          <p:cNvPicPr>
            <a:picLocks noChangeAspect="1"/>
          </p:cNvPicPr>
          <p:nvPr/>
        </p:nvPicPr>
        <p:blipFill>
          <a:blip r:embed="rId11"/>
          <a:stretch>
            <a:fillRect/>
          </a:stretch>
        </p:blipFill>
        <p:spPr>
          <a:xfrm>
            <a:off x="2143120" y="595998"/>
            <a:ext cx="3422670" cy="3415064"/>
          </a:xfrm>
          <a:prstGeom prst="rect">
            <a:avLst/>
          </a:prstGeom>
        </p:spPr>
      </p:pic>
      <p:pic>
        <p:nvPicPr>
          <p:cNvPr id="10" name="Picture 9">
            <a:hlinkClick r:id="rId12" action="ppaction://hlinksldjump"/>
            <a:extLst>
              <a:ext uri="{FF2B5EF4-FFF2-40B4-BE49-F238E27FC236}">
                <a16:creationId xmlns="" xmlns:a16="http://schemas.microsoft.com/office/drawing/2014/main" id="{A68D1747-7D4A-4EB7-A90E-D24382DBF65E}"/>
              </a:ext>
            </a:extLst>
          </p:cNvPr>
          <p:cNvPicPr>
            <a:picLocks noChangeAspect="1"/>
          </p:cNvPicPr>
          <p:nvPr/>
        </p:nvPicPr>
        <p:blipFill>
          <a:blip r:embed="rId13"/>
          <a:stretch>
            <a:fillRect/>
          </a:stretch>
        </p:blipFill>
        <p:spPr>
          <a:xfrm>
            <a:off x="5822233" y="2597363"/>
            <a:ext cx="2276026" cy="2232099"/>
          </a:xfrm>
          <a:prstGeom prst="rect">
            <a:avLst/>
          </a:prstGeom>
        </p:spPr>
      </p:pic>
      <p:pic>
        <p:nvPicPr>
          <p:cNvPr id="11" name="Picture 10">
            <a:hlinkClick r:id="" action="ppaction://noaction"/>
            <a:extLst>
              <a:ext uri="{FF2B5EF4-FFF2-40B4-BE49-F238E27FC236}">
                <a16:creationId xmlns="" xmlns:a16="http://schemas.microsoft.com/office/drawing/2014/main" id="{949B9229-B6CB-4D58-9F38-FDE2848731ED}"/>
              </a:ext>
            </a:extLst>
          </p:cNvPr>
          <p:cNvPicPr>
            <a:picLocks noChangeAspect="1"/>
          </p:cNvPicPr>
          <p:nvPr/>
        </p:nvPicPr>
        <p:blipFill>
          <a:blip r:embed="rId14"/>
          <a:stretch>
            <a:fillRect/>
          </a:stretch>
        </p:blipFill>
        <p:spPr>
          <a:xfrm>
            <a:off x="2779595" y="157714"/>
            <a:ext cx="6273074" cy="1102026"/>
          </a:xfrm>
          <a:prstGeom prst="rect">
            <a:avLst/>
          </a:prstGeom>
        </p:spPr>
      </p:pic>
      <p:pic>
        <p:nvPicPr>
          <p:cNvPr id="15" name="Picture 14">
            <a:hlinkClick r:id="rId15" action="ppaction://hlinksldjump"/>
            <a:extLst>
              <a:ext uri="{FF2B5EF4-FFF2-40B4-BE49-F238E27FC236}">
                <a16:creationId xmlns="" xmlns:a16="http://schemas.microsoft.com/office/drawing/2014/main" id="{101A61A5-9B23-479B-B2B5-FC5E2F975637}"/>
              </a:ext>
            </a:extLst>
          </p:cNvPr>
          <p:cNvPicPr>
            <a:picLocks noChangeAspect="1"/>
          </p:cNvPicPr>
          <p:nvPr/>
        </p:nvPicPr>
        <p:blipFill>
          <a:blip r:embed="rId16"/>
          <a:stretch>
            <a:fillRect/>
          </a:stretch>
        </p:blipFill>
        <p:spPr>
          <a:xfrm>
            <a:off x="4492565" y="372712"/>
            <a:ext cx="3415064" cy="3415064"/>
          </a:xfrm>
          <a:prstGeom prst="rect">
            <a:avLst/>
          </a:prstGeom>
        </p:spPr>
      </p:pic>
      <p:sp>
        <p:nvSpPr>
          <p:cNvPr id="2" name="Rectangle: Rounded Corners 1">
            <a:hlinkClick r:id="rId17" action="ppaction://hlinksldjump"/>
            <a:extLst>
              <a:ext uri="{FF2B5EF4-FFF2-40B4-BE49-F238E27FC236}">
                <a16:creationId xmlns="" xmlns:a16="http://schemas.microsoft.com/office/drawing/2014/main" id="{AC0D2294-C834-414D-847D-13A8C358CE8D}"/>
              </a:ext>
            </a:extLst>
          </p:cNvPr>
          <p:cNvSpPr/>
          <p:nvPr/>
        </p:nvSpPr>
        <p:spPr>
          <a:xfrm>
            <a:off x="10644809" y="288235"/>
            <a:ext cx="1063487" cy="4472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6203275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9" presetClass="path" presetSubtype="0" accel="50000" decel="50000" fill="hold" nodeType="clickEffect">
                                  <p:stCondLst>
                                    <p:cond delay="0"/>
                                  </p:stCondLst>
                                  <p:childTnLst>
                                    <p:animMotion origin="layout" path="M 4.16667E-6 3.7037E-7 L 0.51458 0.40625 " pathEditMode="relative" rAng="0" ptsTypes="AA">
                                      <p:cBhvr>
                                        <p:cTn id="24" dur="2000" fill="hold"/>
                                        <p:tgtEl>
                                          <p:spTgt spid="9"/>
                                        </p:tgtEl>
                                        <p:attrNameLst>
                                          <p:attrName>ppt_x</p:attrName>
                                          <p:attrName>ppt_y</p:attrName>
                                        </p:attrNameLst>
                                      </p:cBhvr>
                                      <p:rCtr x="25729" y="20301"/>
                                    </p:animMotion>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49" presetClass="path" presetSubtype="0" accel="50000" decel="50000" fill="hold" nodeType="clickEffect">
                                  <p:stCondLst>
                                    <p:cond delay="0"/>
                                  </p:stCondLst>
                                  <p:childTnLst>
                                    <p:animMotion origin="layout" path="M 0.00925 -0.07778 L 0.24414 0.04212 " pathEditMode="relative" rAng="0" ptsTypes="AA">
                                      <p:cBhvr>
                                        <p:cTn id="29" dur="2000" fill="hold"/>
                                        <p:tgtEl>
                                          <p:spTgt spid="10"/>
                                        </p:tgtEl>
                                        <p:attrNameLst>
                                          <p:attrName>ppt_x</p:attrName>
                                          <p:attrName>ppt_y</p:attrName>
                                        </p:attrNameLst>
                                      </p:cBhvr>
                                      <p:rCtr x="11745" y="5995"/>
                                    </p:animMotion>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534 -7.40741E-7 L 0.21836 0.36898 " pathEditMode="relative" rAng="0" ptsTypes="AA">
                                      <p:cBhvr>
                                        <p:cTn id="34" dur="2000" fill="hold"/>
                                        <p:tgtEl>
                                          <p:spTgt spid="15"/>
                                        </p:tgtEl>
                                        <p:attrNameLst>
                                          <p:attrName>ppt_x</p:attrName>
                                          <p:attrName>ppt_y</p:attrName>
                                        </p:attrNameLst>
                                      </p:cBhvr>
                                      <p:rCtr x="10651" y="18449"/>
                                    </p:animMotion>
                                  </p:childTnLst>
                                  <p:subTnLst>
                                    <p:audio>
                                      <p:cMediaNode>
                                        <p:cTn display="0" masterRel="sameClick">
                                          <p:stCondLst>
                                            <p:cond evt="begin" delay="0">
                                              <p:tn val="3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3093609"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1061508" y="3400779"/>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 cười với nhau khe khẽ và thích thú. </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1668926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 xmlns:a16="http://schemas.microsoft.com/office/drawing/2014/main" id="{27E94035-7AEF-4569-AE47-883007E9559B}"/>
                </a:ext>
              </a:extLst>
            </p:cNvPr>
            <p:cNvSpPr txBox="1"/>
            <p:nvPr/>
          </p:nvSpPr>
          <p:spPr>
            <a:xfrm>
              <a:off x="2214613" y="990600"/>
              <a:ext cx="753898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 xmlns:a16="http://schemas.microsoft.com/office/drawing/2014/main" id="{415ABC86-0DF9-9E01-0D38-C7CEE11FC141}"/>
              </a:ext>
            </a:extLst>
          </p:cNvPr>
          <p:cNvPicPr>
            <a:picLocks noChangeAspect="1"/>
          </p:cNvPicPr>
          <p:nvPr/>
        </p:nvPicPr>
        <p:blipFill>
          <a:blip r:embed="rId4"/>
          <a:stretch>
            <a:fillRect/>
          </a:stretch>
        </p:blipFill>
        <p:spPr>
          <a:xfrm>
            <a:off x="1361975" y="152400"/>
            <a:ext cx="1000225" cy="2209800"/>
          </a:xfrm>
          <a:prstGeom prst="rect">
            <a:avLst/>
          </a:prstGeom>
        </p:spPr>
      </p:pic>
      <p:sp>
        <p:nvSpPr>
          <p:cNvPr id="20" name="TextBox 19">
            <a:extLst>
              <a:ext uri="{FF2B5EF4-FFF2-40B4-BE49-F238E27FC236}">
                <a16:creationId xmlns="" xmlns:a16="http://schemas.microsoft.com/office/drawing/2014/main" id="{C54F2E75-87B8-FE4C-83F5-7190F95C1DD9}"/>
              </a:ext>
            </a:extLst>
          </p:cNvPr>
          <p:cNvSpPr txBox="1"/>
          <p:nvPr/>
        </p:nvSpPr>
        <p:spPr>
          <a:xfrm>
            <a:off x="2174321" y="2714019"/>
            <a:ext cx="8196313" cy="1354217"/>
          </a:xfrm>
          <a:prstGeom prst="rect">
            <a:avLst/>
          </a:prstGeom>
          <a:noFill/>
        </p:spPr>
        <p:txBody>
          <a:bodyPr wrap="square" lIns="0" tIns="0" rIns="0" bIns="0" rtlCol="0">
            <a:spAutoFit/>
          </a:bodyPr>
          <a:lstStyle/>
          <a:p>
            <a:pPr lvl="0" algn="just">
              <a:defRPr/>
            </a:pPr>
            <a:r>
              <a:rPr lang="vi-VN" sz="4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Minh được An thông báo đi học về An sẽ gọi điện thoại cho mình.</a:t>
            </a:r>
            <a:endParaRPr kumimoji="0" lang="en-US" sz="4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 xmlns:asvg="http://schemas.microsoft.com/office/drawing/2016/SVG/main" r:embed="rId5"/>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 xmlns:a16="http://schemas.microsoft.com/office/drawing/2014/main" id="{F158BD94-3C2E-779A-AEBE-5953F575390C}"/>
              </a:ext>
            </a:extLst>
          </p:cNvPr>
          <p:cNvSpPr/>
          <p:nvPr/>
        </p:nvSpPr>
        <p:spPr>
          <a:xfrm>
            <a:off x="957313" y="2590800"/>
            <a:ext cx="10277375" cy="3475892"/>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 xmlns:a16="http://schemas.microsoft.com/office/drawing/2014/main" id="{58B80A4F-A254-9A9F-EA16-0CE5DE88D687}"/>
              </a:ext>
            </a:extLst>
          </p:cNvPr>
          <p:cNvGrpSpPr/>
          <p:nvPr/>
        </p:nvGrpSpPr>
        <p:grpSpPr>
          <a:xfrm>
            <a:off x="1826053" y="791308"/>
            <a:ext cx="9503586" cy="1790700"/>
            <a:chOff x="1826053" y="791308"/>
            <a:chExt cx="9503586" cy="1790700"/>
          </a:xfrm>
        </p:grpSpPr>
        <p:sp>
          <p:nvSpPr>
            <p:cNvPr id="7" name="Freeform: Shape 6">
              <a:extLst>
                <a:ext uri="{FF2B5EF4-FFF2-40B4-BE49-F238E27FC236}">
                  <a16:creationId xmlns="" xmlns:a16="http://schemas.microsoft.com/office/drawing/2014/main" id="{B5A81862-568B-7F05-F262-B87677790AE5}"/>
                </a:ext>
              </a:extLst>
            </p:cNvPr>
            <p:cNvSpPr/>
            <p:nvPr/>
          </p:nvSpPr>
          <p:spPr>
            <a:xfrm>
              <a:off x="1826053" y="791308"/>
              <a:ext cx="9503586"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 xmlns:a16="http://schemas.microsoft.com/office/drawing/2014/main" id="{27E94035-7AEF-4569-AE47-883007E9559B}"/>
                </a:ext>
              </a:extLst>
            </p:cNvPr>
            <p:cNvSpPr txBox="1"/>
            <p:nvPr/>
          </p:nvSpPr>
          <p:spPr>
            <a:xfrm>
              <a:off x="2214612" y="990600"/>
              <a:ext cx="892545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 xmlns:a16="http://schemas.microsoft.com/office/drawing/2014/main" id="{137267FF-B915-B8B6-3D38-DF80EA5F2E8E}"/>
              </a:ext>
            </a:extLst>
          </p:cNvPr>
          <p:cNvPicPr>
            <a:picLocks noChangeAspect="1"/>
          </p:cNvPicPr>
          <p:nvPr/>
        </p:nvPicPr>
        <p:blipFill>
          <a:blip r:embed="rId6"/>
          <a:stretch>
            <a:fillRect/>
          </a:stretch>
        </p:blipFill>
        <p:spPr>
          <a:xfrm>
            <a:off x="1363698" y="152400"/>
            <a:ext cx="998502" cy="2209800"/>
          </a:xfrm>
          <a:prstGeom prst="rect">
            <a:avLst/>
          </a:prstGeom>
        </p:spPr>
      </p:pic>
      <p:grpSp>
        <p:nvGrpSpPr>
          <p:cNvPr id="4" name="Group 3">
            <a:extLst>
              <a:ext uri="{FF2B5EF4-FFF2-40B4-BE49-F238E27FC236}">
                <a16:creationId xmlns="" xmlns:a16="http://schemas.microsoft.com/office/drawing/2014/main" id="{9BB5EF1F-D864-7F23-E913-3CF8EFA4EE96}"/>
              </a:ext>
            </a:extLst>
          </p:cNvPr>
          <p:cNvGrpSpPr/>
          <p:nvPr/>
        </p:nvGrpSpPr>
        <p:grpSpPr>
          <a:xfrm>
            <a:off x="1994754" y="3396485"/>
            <a:ext cx="8253217" cy="1046440"/>
            <a:chOff x="5828228" y="3477995"/>
            <a:chExt cx="5124969" cy="1046440"/>
          </a:xfrm>
        </p:grpSpPr>
        <p:sp>
          <p:nvSpPr>
            <p:cNvPr id="11" name="TextBox 10">
              <a:extLst>
                <a:ext uri="{FF2B5EF4-FFF2-40B4-BE49-F238E27FC236}">
                  <a16:creationId xmlns="" xmlns:a16="http://schemas.microsoft.com/office/drawing/2014/main" id="{CFB8B3E3-570D-2860-5848-BB3A7E971429}"/>
                </a:ext>
              </a:extLst>
            </p:cNvPr>
            <p:cNvSpPr txBox="1"/>
            <p:nvPr/>
          </p:nvSpPr>
          <p:spPr>
            <a:xfrm>
              <a:off x="6557907" y="3477995"/>
              <a:ext cx="4395290" cy="104644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bạn cười nói rất to lại còn gào lên trong máy vì quá vui thích.</a:t>
              </a:r>
              <a:endParaRPr kumimoji="0" lang="en-US"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 xmlns:a16="http://schemas.microsoft.com/office/drawing/2014/main" id="{52E50DE1-5C1A-4D9D-E02B-81E3E4BEA69E}"/>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3CF5E52E-31D3-48B9-CAE4-9AF3616DB597}"/>
              </a:ext>
            </a:extLst>
          </p:cNvPr>
          <p:cNvPicPr>
            <a:picLocks noChangeAspect="1"/>
          </p:cNvPicPr>
          <p:nvPr/>
        </p:nvPicPr>
        <p:blipFill>
          <a:blip r:embed="rId4">
            <a:lum bright="40000" contrast="-40000"/>
            <a:extLst>
              <a:ext uri="{96DAC541-7B7A-43D3-8B79-37D633B846F1}">
                <asvg:svgBlip xmlns="" xmlns:asvg="http://schemas.microsoft.com/office/drawing/2016/SVG/main" r:embed="rId5"/>
              </a:ext>
            </a:extLst>
          </a:blip>
          <a:stretch>
            <a:fillRect/>
          </a:stretch>
        </p:blipFill>
        <p:spPr>
          <a:xfrm>
            <a:off x="381000" y="348732"/>
            <a:ext cx="11430000" cy="6160537"/>
          </a:xfrm>
          <a:prstGeom prst="rect">
            <a:avLst/>
          </a:prstGeom>
        </p:spPr>
      </p:pic>
      <p:grpSp>
        <p:nvGrpSpPr>
          <p:cNvPr id="8" name="Group 7">
            <a:extLst>
              <a:ext uri="{FF2B5EF4-FFF2-40B4-BE49-F238E27FC236}">
                <a16:creationId xmlns="" xmlns:a16="http://schemas.microsoft.com/office/drawing/2014/main" id="{58B80A4F-A254-9A9F-EA16-0CE5DE88D687}"/>
              </a:ext>
            </a:extLst>
          </p:cNvPr>
          <p:cNvGrpSpPr/>
          <p:nvPr/>
        </p:nvGrpSpPr>
        <p:grpSpPr>
          <a:xfrm>
            <a:off x="1826053" y="791308"/>
            <a:ext cx="9157898" cy="1790700"/>
            <a:chOff x="1826053" y="791308"/>
            <a:chExt cx="9157898" cy="1790700"/>
          </a:xfrm>
        </p:grpSpPr>
        <p:sp>
          <p:nvSpPr>
            <p:cNvPr id="7" name="Freeform: Shape 6">
              <a:extLst>
                <a:ext uri="{FF2B5EF4-FFF2-40B4-BE49-F238E27FC236}">
                  <a16:creationId xmlns="" xmlns:a16="http://schemas.microsoft.com/office/drawing/2014/main" id="{B5A81862-568B-7F05-F262-B87677790AE5}"/>
                </a:ext>
              </a:extLst>
            </p:cNvPr>
            <p:cNvSpPr/>
            <p:nvPr/>
          </p:nvSpPr>
          <p:spPr>
            <a:xfrm>
              <a:off x="1826053" y="791308"/>
              <a:ext cx="9157898"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 xmlns:a16="http://schemas.microsoft.com/office/drawing/2014/main" id="{27E94035-7AEF-4569-AE47-883007E9559B}"/>
                </a:ext>
              </a:extLst>
            </p:cNvPr>
            <p:cNvSpPr txBox="1"/>
            <p:nvPr/>
          </p:nvSpPr>
          <p:spPr>
            <a:xfrm>
              <a:off x="2214612" y="990600"/>
              <a:ext cx="85574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thoại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9" name="Rectangle: Rounded Corners 8">
            <a:extLst>
              <a:ext uri="{FF2B5EF4-FFF2-40B4-BE49-F238E27FC236}">
                <a16:creationId xmlns="" xmlns:a16="http://schemas.microsoft.com/office/drawing/2014/main" id="{F62229BF-D9D1-8FC9-B6A9-F69021914FBD}"/>
              </a:ext>
            </a:extLst>
          </p:cNvPr>
          <p:cNvSpPr/>
          <p:nvPr/>
        </p:nvSpPr>
        <p:spPr>
          <a:xfrm>
            <a:off x="914400" y="2781301"/>
            <a:ext cx="10314430" cy="328539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 xmlns:a16="http://schemas.microsoft.com/office/drawing/2014/main" id="{AE9D0F07-9D0B-44CA-7EF9-6E550C20C039}"/>
              </a:ext>
            </a:extLst>
          </p:cNvPr>
          <p:cNvPicPr>
            <a:picLocks noChangeAspect="1"/>
          </p:cNvPicPr>
          <p:nvPr/>
        </p:nvPicPr>
        <p:blipFill>
          <a:blip r:embed="rId6"/>
          <a:stretch>
            <a:fillRect/>
          </a:stretch>
        </p:blipFill>
        <p:spPr>
          <a:xfrm>
            <a:off x="1326682" y="135017"/>
            <a:ext cx="998741" cy="2209800"/>
          </a:xfrm>
          <a:prstGeom prst="rect">
            <a:avLst/>
          </a:prstGeom>
        </p:spPr>
      </p:pic>
      <p:sp>
        <p:nvSpPr>
          <p:cNvPr id="16" name="TextBox 15">
            <a:extLst>
              <a:ext uri="{FF2B5EF4-FFF2-40B4-BE49-F238E27FC236}">
                <a16:creationId xmlns="" xmlns:a16="http://schemas.microsoft.com/office/drawing/2014/main" id="{88B1051B-08B9-4C37-8635-ECFC64DD1CC2}"/>
              </a:ext>
            </a:extLst>
          </p:cNvPr>
          <p:cNvSpPr txBox="1"/>
          <p:nvPr/>
        </p:nvSpPr>
        <p:spPr>
          <a:xfrm>
            <a:off x="3169825" y="3396485"/>
            <a:ext cx="7959093" cy="15696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 hai </a:t>
            </a:r>
            <a:r>
              <a:rPr lang="en-US" sz="3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a:t>
            </a: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ều nói chuyện rất nhỏ. Hai bạn cũng không cười to nữa, chỉ cười rúc rích rất khẽ.</a:t>
            </a:r>
            <a:endParaRPr kumimoji="0" lang="en-US"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 xmlns:a16="http://schemas.microsoft.com/office/drawing/2014/main" id="{D569EFEC-33BE-F004-BC13-7E3BD9EF029B}"/>
              </a:ext>
            </a:extLst>
          </p:cNvPr>
          <p:cNvSpPr/>
          <p:nvPr/>
        </p:nvSpPr>
        <p:spPr>
          <a:xfrm>
            <a:off x="1714071" y="2969985"/>
            <a:ext cx="8763859" cy="3278415"/>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 xmlns:a16="http://schemas.microsoft.com/office/drawing/2014/main" id="{58B80A4F-A254-9A9F-EA16-0CE5DE88D687}"/>
              </a:ext>
            </a:extLst>
          </p:cNvPr>
          <p:cNvGrpSpPr/>
          <p:nvPr/>
        </p:nvGrpSpPr>
        <p:grpSpPr>
          <a:xfrm>
            <a:off x="1301977" y="838200"/>
            <a:ext cx="10005360" cy="2006970"/>
            <a:chOff x="1309007" y="838200"/>
            <a:chExt cx="9520188" cy="2006970"/>
          </a:xfrm>
        </p:grpSpPr>
        <p:sp>
          <p:nvSpPr>
            <p:cNvPr id="7" name="Freeform: Shape 6">
              <a:extLst>
                <a:ext uri="{FF2B5EF4-FFF2-40B4-BE49-F238E27FC236}">
                  <a16:creationId xmlns="" xmlns:a16="http://schemas.microsoft.com/office/drawing/2014/main" id="{B5A81862-568B-7F05-F262-B87677790AE5}"/>
                </a:ext>
              </a:extLst>
            </p:cNvPr>
            <p:cNvSpPr/>
            <p:nvPr/>
          </p:nvSpPr>
          <p:spPr>
            <a:xfrm>
              <a:off x="1446943" y="838200"/>
              <a:ext cx="9298115" cy="200697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 xmlns:a16="http://schemas.microsoft.com/office/drawing/2014/main" id="{27E94035-7AEF-4569-AE47-883007E9559B}"/>
                </a:ext>
              </a:extLst>
            </p:cNvPr>
            <p:cNvSpPr txBox="1"/>
            <p:nvPr/>
          </p:nvSpPr>
          <p:spPr>
            <a:xfrm>
              <a:off x="1309007" y="1192678"/>
              <a:ext cx="9520188" cy="1107996"/>
            </a:xfrm>
            <a:prstGeom prst="rect">
              <a:avLst/>
            </a:prstGeom>
            <a:noFill/>
          </p:spPr>
          <p:txBody>
            <a:bodyPr wrap="square" lIns="0" tIns="0" rIns="0" bIns="0" rtlCol="0">
              <a:spAutoFit/>
            </a:bodyPr>
            <a:lstStyle/>
            <a:p>
              <a:pPr marL="0" marR="0" algn="ctr">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 xmlns:a16="http://schemas.microsoft.com/office/drawing/2014/main" id="{2BC69F7A-2834-9103-F672-8C94A65A479B}"/>
              </a:ext>
            </a:extLst>
          </p:cNvPr>
          <p:cNvPicPr>
            <a:picLocks noChangeAspect="1"/>
          </p:cNvPicPr>
          <p:nvPr/>
        </p:nvPicPr>
        <p:blipFill>
          <a:blip r:embed="rId4"/>
          <a:stretch>
            <a:fillRect/>
          </a:stretch>
        </p:blipFill>
        <p:spPr>
          <a:xfrm>
            <a:off x="582887" y="312537"/>
            <a:ext cx="1000225" cy="2212584"/>
          </a:xfrm>
          <a:prstGeom prst="rect">
            <a:avLst/>
          </a:prstGeom>
        </p:spPr>
      </p:pic>
      <p:sp>
        <p:nvSpPr>
          <p:cNvPr id="20" name="TextBox 19">
            <a:extLst>
              <a:ext uri="{FF2B5EF4-FFF2-40B4-BE49-F238E27FC236}">
                <a16:creationId xmlns="" xmlns:a16="http://schemas.microsoft.com/office/drawing/2014/main" id="{E36F564A-0753-420D-8BA8-D0711AB4CE92}"/>
              </a:ext>
            </a:extLst>
          </p:cNvPr>
          <p:cNvSpPr txBox="1"/>
          <p:nvPr/>
        </p:nvSpPr>
        <p:spPr>
          <a:xfrm>
            <a:off x="3033134" y="3396485"/>
            <a:ext cx="7159082" cy="261610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B1: Cá nhân đọc thầm lại lời nói của hai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B2: Từng cặp đóng vai hai bạn để nói chuyện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B3: Các thành viên góp ý cho nhau</a:t>
            </a:r>
          </a:p>
        </p:txBody>
      </p:sp>
      <p:pic>
        <p:nvPicPr>
          <p:cNvPr id="11" name="Picture 10"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32066455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 xmlns:a16="http://schemas.microsoft.com/office/drawing/2014/main" id="{FD1B3576-4EEA-3FB8-C4E2-758D61DCD8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33450" y="407099"/>
            <a:ext cx="10325100" cy="7212901"/>
          </a:xfrm>
          <a:prstGeom prst="rect">
            <a:avLst/>
          </a:prstGeom>
        </p:spPr>
      </p:pic>
      <p:sp>
        <p:nvSpPr>
          <p:cNvPr id="5" name="TextBox 4">
            <a:extLst>
              <a:ext uri="{FF2B5EF4-FFF2-40B4-BE49-F238E27FC236}">
                <a16:creationId xmlns="" xmlns:a16="http://schemas.microsoft.com/office/drawing/2014/main" id="{E398A943-78F3-C870-BD5C-9C59FB038243}"/>
              </a:ext>
            </a:extLst>
          </p:cNvPr>
          <p:cNvSpPr txBox="1"/>
          <p:nvPr/>
        </p:nvSpPr>
        <p:spPr>
          <a:xfrm>
            <a:off x="1568017" y="838200"/>
            <a:ext cx="9055966" cy="184665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 xmlns:a16="http://schemas.microsoft.com/office/drawing/2014/main" id="{B8976CAC-0AE0-64C7-9587-5A89FDAEE6F3}"/>
              </a:ext>
            </a:extLst>
          </p:cNvPr>
          <p:cNvSpPr txBox="1"/>
          <p:nvPr/>
        </p:nvSpPr>
        <p:spPr>
          <a:xfrm>
            <a:off x="2313655" y="3028771"/>
            <a:ext cx="7295931" cy="3539430"/>
          </a:xfrm>
          <a:prstGeom prst="rect">
            <a:avLst/>
          </a:prstGeom>
          <a:noFill/>
        </p:spPr>
        <p:txBody>
          <a:bodyPr wrap="square" lIns="0" tIns="0" rIns="0" bIns="0" rtlCol="0">
            <a:spAutoFit/>
          </a:bodyPr>
          <a:lstStyle/>
          <a:p>
            <a:pPr lvl="0" algn="just">
              <a:defRPr/>
            </a:pPr>
            <a:r>
              <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đọc là cuộc trò chuyện qua điện thoại đầu tiên của hai bạn nhỏ. Hai bạn rất vui và thích thú.</a:t>
            </a:r>
          </a:p>
          <a:p>
            <a:pPr lvl="0" algn="just">
              <a:defRPr/>
            </a:pPr>
            <a:endPar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l="-11000" t="-21000" r="-16000" b="-10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398A943-78F3-C870-BD5C-9C59FB038243}"/>
              </a:ext>
            </a:extLst>
          </p:cNvPr>
          <p:cNvSpPr txBox="1"/>
          <p:nvPr/>
        </p:nvSpPr>
        <p:spPr>
          <a:xfrm>
            <a:off x="1568017" y="1828800"/>
            <a:ext cx="9055966"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Những từ ngữ nào chỉ vẻ đẹp và cảm xúc của bạn nhỏ khi đi trên đường cũng như khi tới lớp?</a:t>
            </a:r>
          </a:p>
        </p:txBody>
      </p:sp>
      <p:pic>
        <p:nvPicPr>
          <p:cNvPr id="8" name="Picture 7"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706" y="290945"/>
            <a:ext cx="1548464" cy="1417343"/>
          </a:xfrm>
          <a:prstGeom prst="rect">
            <a:avLst/>
          </a:prstGeom>
        </p:spPr>
      </p:pic>
    </p:spTree>
    <p:extLst>
      <p:ext uri="{BB962C8B-B14F-4D97-AF65-F5344CB8AC3E}">
        <p14:creationId xmlns:p14="http://schemas.microsoft.com/office/powerpoint/2010/main" val="3512940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557561" y="480425"/>
            <a:ext cx="11385395" cy="6072775"/>
          </a:xfrm>
          <a:custGeom>
            <a:avLst/>
            <a:gdLst>
              <a:gd name="connsiteX0" fmla="*/ 0 w 11385395"/>
              <a:gd name="connsiteY0" fmla="*/ 1012149 h 6072775"/>
              <a:gd name="connsiteX1" fmla="*/ 1012149 w 11385395"/>
              <a:gd name="connsiteY1" fmla="*/ 0 h 6072775"/>
              <a:gd name="connsiteX2" fmla="*/ 1680799 w 11385395"/>
              <a:gd name="connsiteY2" fmla="*/ 0 h 6072775"/>
              <a:gd name="connsiteX3" fmla="*/ 2162227 w 11385395"/>
              <a:gd name="connsiteY3" fmla="*/ 0 h 6072775"/>
              <a:gd name="connsiteX4" fmla="*/ 3018098 w 11385395"/>
              <a:gd name="connsiteY4" fmla="*/ 0 h 6072775"/>
              <a:gd name="connsiteX5" fmla="*/ 3405915 w 11385395"/>
              <a:gd name="connsiteY5" fmla="*/ 0 h 6072775"/>
              <a:gd name="connsiteX6" fmla="*/ 3980954 w 11385395"/>
              <a:gd name="connsiteY6" fmla="*/ 0 h 6072775"/>
              <a:gd name="connsiteX7" fmla="*/ 4555993 w 11385395"/>
              <a:gd name="connsiteY7" fmla="*/ 0 h 6072775"/>
              <a:gd name="connsiteX8" fmla="*/ 5411865 w 11385395"/>
              <a:gd name="connsiteY8" fmla="*/ 0 h 6072775"/>
              <a:gd name="connsiteX9" fmla="*/ 6080514 w 11385395"/>
              <a:gd name="connsiteY9" fmla="*/ 0 h 6072775"/>
              <a:gd name="connsiteX10" fmla="*/ 6936386 w 11385395"/>
              <a:gd name="connsiteY10" fmla="*/ 0 h 6072775"/>
              <a:gd name="connsiteX11" fmla="*/ 7792258 w 11385395"/>
              <a:gd name="connsiteY11" fmla="*/ 0 h 6072775"/>
              <a:gd name="connsiteX12" fmla="*/ 8554519 w 11385395"/>
              <a:gd name="connsiteY12" fmla="*/ 0 h 6072775"/>
              <a:gd name="connsiteX13" fmla="*/ 9316779 w 11385395"/>
              <a:gd name="connsiteY13" fmla="*/ 0 h 6072775"/>
              <a:gd name="connsiteX14" fmla="*/ 9704596 w 11385395"/>
              <a:gd name="connsiteY14" fmla="*/ 0 h 6072775"/>
              <a:gd name="connsiteX15" fmla="*/ 10373246 w 11385395"/>
              <a:gd name="connsiteY15" fmla="*/ 0 h 6072775"/>
              <a:gd name="connsiteX16" fmla="*/ 11385395 w 11385395"/>
              <a:gd name="connsiteY16" fmla="*/ 1012149 h 6072775"/>
              <a:gd name="connsiteX17" fmla="*/ 11385395 w 11385395"/>
              <a:gd name="connsiteY17" fmla="*/ 1605926 h 6072775"/>
              <a:gd name="connsiteX18" fmla="*/ 11385395 w 11385395"/>
              <a:gd name="connsiteY18" fmla="*/ 2361641 h 6072775"/>
              <a:gd name="connsiteX19" fmla="*/ 11385395 w 11385395"/>
              <a:gd name="connsiteY19" fmla="*/ 3117357 h 6072775"/>
              <a:gd name="connsiteX20" fmla="*/ 11385395 w 11385395"/>
              <a:gd name="connsiteY20" fmla="*/ 3792103 h 6072775"/>
              <a:gd name="connsiteX21" fmla="*/ 11385395 w 11385395"/>
              <a:gd name="connsiteY21" fmla="*/ 4466849 h 6072775"/>
              <a:gd name="connsiteX22" fmla="*/ 11385395 w 11385395"/>
              <a:gd name="connsiteY22" fmla="*/ 5060626 h 6072775"/>
              <a:gd name="connsiteX23" fmla="*/ 10373246 w 11385395"/>
              <a:gd name="connsiteY23" fmla="*/ 6072775 h 6072775"/>
              <a:gd name="connsiteX24" fmla="*/ 9798207 w 11385395"/>
              <a:gd name="connsiteY24" fmla="*/ 6072775 h 6072775"/>
              <a:gd name="connsiteX25" fmla="*/ 9410390 w 11385395"/>
              <a:gd name="connsiteY25" fmla="*/ 6072775 h 6072775"/>
              <a:gd name="connsiteX26" fmla="*/ 8554519 w 11385395"/>
              <a:gd name="connsiteY26" fmla="*/ 6072775 h 6072775"/>
              <a:gd name="connsiteX27" fmla="*/ 7979480 w 11385395"/>
              <a:gd name="connsiteY27" fmla="*/ 6072775 h 6072775"/>
              <a:gd name="connsiteX28" fmla="*/ 7404441 w 11385395"/>
              <a:gd name="connsiteY28" fmla="*/ 6072775 h 6072775"/>
              <a:gd name="connsiteX29" fmla="*/ 6735791 w 11385395"/>
              <a:gd name="connsiteY29" fmla="*/ 6072775 h 6072775"/>
              <a:gd name="connsiteX30" fmla="*/ 6347974 w 11385395"/>
              <a:gd name="connsiteY30" fmla="*/ 6072775 h 6072775"/>
              <a:gd name="connsiteX31" fmla="*/ 5585714 w 11385395"/>
              <a:gd name="connsiteY31" fmla="*/ 6072775 h 6072775"/>
              <a:gd name="connsiteX32" fmla="*/ 4729842 w 11385395"/>
              <a:gd name="connsiteY32" fmla="*/ 6072775 h 6072775"/>
              <a:gd name="connsiteX33" fmla="*/ 4061192 w 11385395"/>
              <a:gd name="connsiteY33" fmla="*/ 6072775 h 6072775"/>
              <a:gd name="connsiteX34" fmla="*/ 3298931 w 11385395"/>
              <a:gd name="connsiteY34" fmla="*/ 6072775 h 6072775"/>
              <a:gd name="connsiteX35" fmla="*/ 2630281 w 11385395"/>
              <a:gd name="connsiteY35" fmla="*/ 6072775 h 6072775"/>
              <a:gd name="connsiteX36" fmla="*/ 1774410 w 11385395"/>
              <a:gd name="connsiteY36" fmla="*/ 6072775 h 6072775"/>
              <a:gd name="connsiteX37" fmla="*/ 1012149 w 11385395"/>
              <a:gd name="connsiteY37" fmla="*/ 6072775 h 6072775"/>
              <a:gd name="connsiteX38" fmla="*/ 0 w 11385395"/>
              <a:gd name="connsiteY38" fmla="*/ 5060626 h 6072775"/>
              <a:gd name="connsiteX39" fmla="*/ 0 w 11385395"/>
              <a:gd name="connsiteY39" fmla="*/ 4507334 h 6072775"/>
              <a:gd name="connsiteX40" fmla="*/ 0 w 11385395"/>
              <a:gd name="connsiteY40" fmla="*/ 3751618 h 6072775"/>
              <a:gd name="connsiteX41" fmla="*/ 0 w 11385395"/>
              <a:gd name="connsiteY41" fmla="*/ 3198327 h 6072775"/>
              <a:gd name="connsiteX42" fmla="*/ 0 w 11385395"/>
              <a:gd name="connsiteY42" fmla="*/ 2645035 h 6072775"/>
              <a:gd name="connsiteX43" fmla="*/ 0 w 11385395"/>
              <a:gd name="connsiteY43" fmla="*/ 1970289 h 6072775"/>
              <a:gd name="connsiteX44" fmla="*/ 0 w 1138539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85395" h="6072775" fill="none" extrusionOk="0">
                <a:moveTo>
                  <a:pt x="0" y="1012149"/>
                </a:moveTo>
                <a:cubicBezTo>
                  <a:pt x="-95465" y="439014"/>
                  <a:pt x="391642" y="-90405"/>
                  <a:pt x="1012149" y="0"/>
                </a:cubicBezTo>
                <a:cubicBezTo>
                  <a:pt x="1150604" y="5308"/>
                  <a:pt x="1424138" y="-3280"/>
                  <a:pt x="1680799" y="0"/>
                </a:cubicBezTo>
                <a:cubicBezTo>
                  <a:pt x="1937460" y="3280"/>
                  <a:pt x="1982988" y="4252"/>
                  <a:pt x="2162227" y="0"/>
                </a:cubicBezTo>
                <a:cubicBezTo>
                  <a:pt x="2341466" y="-4252"/>
                  <a:pt x="2645844" y="-17062"/>
                  <a:pt x="3018098" y="0"/>
                </a:cubicBezTo>
                <a:cubicBezTo>
                  <a:pt x="3390352" y="17062"/>
                  <a:pt x="3306534" y="6210"/>
                  <a:pt x="3405915" y="0"/>
                </a:cubicBezTo>
                <a:cubicBezTo>
                  <a:pt x="3505296" y="-6210"/>
                  <a:pt x="3851757" y="-12902"/>
                  <a:pt x="3980954" y="0"/>
                </a:cubicBezTo>
                <a:cubicBezTo>
                  <a:pt x="4110151" y="12902"/>
                  <a:pt x="4294261" y="14957"/>
                  <a:pt x="4555993" y="0"/>
                </a:cubicBezTo>
                <a:cubicBezTo>
                  <a:pt x="4817725" y="-14957"/>
                  <a:pt x="5120296" y="25068"/>
                  <a:pt x="5411865" y="0"/>
                </a:cubicBezTo>
                <a:cubicBezTo>
                  <a:pt x="5703434" y="-25068"/>
                  <a:pt x="5754300" y="-29018"/>
                  <a:pt x="6080514" y="0"/>
                </a:cubicBezTo>
                <a:cubicBezTo>
                  <a:pt x="6406728" y="29018"/>
                  <a:pt x="6562134" y="-38796"/>
                  <a:pt x="6936386" y="0"/>
                </a:cubicBezTo>
                <a:cubicBezTo>
                  <a:pt x="7310638" y="38796"/>
                  <a:pt x="7398151" y="5213"/>
                  <a:pt x="7792258" y="0"/>
                </a:cubicBezTo>
                <a:cubicBezTo>
                  <a:pt x="8186365" y="-5213"/>
                  <a:pt x="8183765" y="-37261"/>
                  <a:pt x="8554519" y="0"/>
                </a:cubicBezTo>
                <a:cubicBezTo>
                  <a:pt x="8925273" y="37261"/>
                  <a:pt x="9132768" y="2432"/>
                  <a:pt x="9316779" y="0"/>
                </a:cubicBezTo>
                <a:cubicBezTo>
                  <a:pt x="9500790" y="-2432"/>
                  <a:pt x="9596585" y="13908"/>
                  <a:pt x="9704596" y="0"/>
                </a:cubicBezTo>
                <a:cubicBezTo>
                  <a:pt x="9812607" y="-13908"/>
                  <a:pt x="10135504" y="3131"/>
                  <a:pt x="10373246" y="0"/>
                </a:cubicBezTo>
                <a:cubicBezTo>
                  <a:pt x="10845026" y="88537"/>
                  <a:pt x="11459723" y="405355"/>
                  <a:pt x="11385395" y="1012149"/>
                </a:cubicBezTo>
                <a:cubicBezTo>
                  <a:pt x="11386917" y="1299247"/>
                  <a:pt x="11405517" y="1412428"/>
                  <a:pt x="11385395" y="1605926"/>
                </a:cubicBezTo>
                <a:cubicBezTo>
                  <a:pt x="11365273" y="1799424"/>
                  <a:pt x="11385292" y="2142919"/>
                  <a:pt x="11385395" y="2361641"/>
                </a:cubicBezTo>
                <a:cubicBezTo>
                  <a:pt x="11385498" y="2580364"/>
                  <a:pt x="11400203" y="2770178"/>
                  <a:pt x="11385395" y="3117357"/>
                </a:cubicBezTo>
                <a:cubicBezTo>
                  <a:pt x="11370587" y="3464536"/>
                  <a:pt x="11412095" y="3646219"/>
                  <a:pt x="11385395" y="3792103"/>
                </a:cubicBezTo>
                <a:cubicBezTo>
                  <a:pt x="11358695" y="3937987"/>
                  <a:pt x="11403646" y="4271195"/>
                  <a:pt x="11385395" y="4466849"/>
                </a:cubicBezTo>
                <a:cubicBezTo>
                  <a:pt x="11367144" y="4662503"/>
                  <a:pt x="11383415" y="4782586"/>
                  <a:pt x="11385395" y="5060626"/>
                </a:cubicBezTo>
                <a:cubicBezTo>
                  <a:pt x="11351357" y="5716255"/>
                  <a:pt x="10923581" y="6043822"/>
                  <a:pt x="10373246" y="6072775"/>
                </a:cubicBezTo>
                <a:cubicBezTo>
                  <a:pt x="10133045" y="6087439"/>
                  <a:pt x="9913456" y="6084201"/>
                  <a:pt x="9798207" y="6072775"/>
                </a:cubicBezTo>
                <a:cubicBezTo>
                  <a:pt x="9682958" y="6061349"/>
                  <a:pt x="9556681" y="6079203"/>
                  <a:pt x="9410390" y="6072775"/>
                </a:cubicBezTo>
                <a:cubicBezTo>
                  <a:pt x="9264099" y="6066347"/>
                  <a:pt x="8782897" y="6083005"/>
                  <a:pt x="8554519" y="6072775"/>
                </a:cubicBezTo>
                <a:cubicBezTo>
                  <a:pt x="8326141" y="6062545"/>
                  <a:pt x="8098470" y="6091534"/>
                  <a:pt x="7979480" y="6072775"/>
                </a:cubicBezTo>
                <a:cubicBezTo>
                  <a:pt x="7860490" y="6054016"/>
                  <a:pt x="7575806" y="6045657"/>
                  <a:pt x="7404441" y="6072775"/>
                </a:cubicBezTo>
                <a:cubicBezTo>
                  <a:pt x="7233076" y="6099893"/>
                  <a:pt x="6986889" y="6060203"/>
                  <a:pt x="6735791" y="6072775"/>
                </a:cubicBezTo>
                <a:cubicBezTo>
                  <a:pt x="6484693" y="6085348"/>
                  <a:pt x="6497926" y="6063865"/>
                  <a:pt x="6347974" y="6072775"/>
                </a:cubicBezTo>
                <a:cubicBezTo>
                  <a:pt x="6198022" y="6081685"/>
                  <a:pt x="5836354" y="6109873"/>
                  <a:pt x="5585714" y="6072775"/>
                </a:cubicBezTo>
                <a:cubicBezTo>
                  <a:pt x="5335074" y="6035677"/>
                  <a:pt x="5150391" y="6081891"/>
                  <a:pt x="4729842" y="6072775"/>
                </a:cubicBezTo>
                <a:cubicBezTo>
                  <a:pt x="4309293" y="6063659"/>
                  <a:pt x="4239114" y="6075471"/>
                  <a:pt x="4061192" y="6072775"/>
                </a:cubicBezTo>
                <a:cubicBezTo>
                  <a:pt x="3883270" y="6070080"/>
                  <a:pt x="3551218" y="6041910"/>
                  <a:pt x="3298931" y="6072775"/>
                </a:cubicBezTo>
                <a:cubicBezTo>
                  <a:pt x="3046644" y="6103640"/>
                  <a:pt x="2856574" y="6088791"/>
                  <a:pt x="2630281" y="6072775"/>
                </a:cubicBezTo>
                <a:cubicBezTo>
                  <a:pt x="2403988" y="6056760"/>
                  <a:pt x="2034214" y="6057255"/>
                  <a:pt x="1774410" y="6072775"/>
                </a:cubicBezTo>
                <a:cubicBezTo>
                  <a:pt x="1514606" y="6088295"/>
                  <a:pt x="1360763" y="6061430"/>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85395" h="6072775" stroke="0" extrusionOk="0">
                <a:moveTo>
                  <a:pt x="0" y="1012149"/>
                </a:moveTo>
                <a:cubicBezTo>
                  <a:pt x="-5356" y="421353"/>
                  <a:pt x="412126" y="22481"/>
                  <a:pt x="1012149" y="0"/>
                </a:cubicBezTo>
                <a:cubicBezTo>
                  <a:pt x="1158246" y="23757"/>
                  <a:pt x="1473922" y="30873"/>
                  <a:pt x="1680799" y="0"/>
                </a:cubicBezTo>
                <a:cubicBezTo>
                  <a:pt x="1887676" y="-30873"/>
                  <a:pt x="1997656" y="-15738"/>
                  <a:pt x="2162227" y="0"/>
                </a:cubicBezTo>
                <a:cubicBezTo>
                  <a:pt x="2326798" y="15738"/>
                  <a:pt x="2402097" y="-17919"/>
                  <a:pt x="2550044" y="0"/>
                </a:cubicBezTo>
                <a:cubicBezTo>
                  <a:pt x="2697991" y="17919"/>
                  <a:pt x="2950401" y="22117"/>
                  <a:pt x="3312304" y="0"/>
                </a:cubicBezTo>
                <a:cubicBezTo>
                  <a:pt x="3674207" y="-22117"/>
                  <a:pt x="3828306" y="-31088"/>
                  <a:pt x="4074565" y="0"/>
                </a:cubicBezTo>
                <a:cubicBezTo>
                  <a:pt x="4320824" y="31088"/>
                  <a:pt x="4496421" y="-16915"/>
                  <a:pt x="4743215" y="0"/>
                </a:cubicBezTo>
                <a:cubicBezTo>
                  <a:pt x="4990009" y="16915"/>
                  <a:pt x="5084033" y="-6229"/>
                  <a:pt x="5318254" y="0"/>
                </a:cubicBezTo>
                <a:cubicBezTo>
                  <a:pt x="5552475" y="6229"/>
                  <a:pt x="5708860" y="-27801"/>
                  <a:pt x="5893292" y="0"/>
                </a:cubicBezTo>
                <a:cubicBezTo>
                  <a:pt x="6077724" y="27801"/>
                  <a:pt x="6130580" y="17306"/>
                  <a:pt x="6281109" y="0"/>
                </a:cubicBezTo>
                <a:cubicBezTo>
                  <a:pt x="6431638" y="-17306"/>
                  <a:pt x="6685414" y="19568"/>
                  <a:pt x="7043370" y="0"/>
                </a:cubicBezTo>
                <a:cubicBezTo>
                  <a:pt x="7401326" y="-19568"/>
                  <a:pt x="7391714" y="-10115"/>
                  <a:pt x="7618409" y="0"/>
                </a:cubicBezTo>
                <a:cubicBezTo>
                  <a:pt x="7845104" y="10115"/>
                  <a:pt x="8287495" y="-33274"/>
                  <a:pt x="8474281" y="0"/>
                </a:cubicBezTo>
                <a:cubicBezTo>
                  <a:pt x="8661067" y="33274"/>
                  <a:pt x="8758917" y="-11625"/>
                  <a:pt x="8862097" y="0"/>
                </a:cubicBezTo>
                <a:cubicBezTo>
                  <a:pt x="8965277" y="11625"/>
                  <a:pt x="9331127" y="15278"/>
                  <a:pt x="9717969" y="0"/>
                </a:cubicBezTo>
                <a:cubicBezTo>
                  <a:pt x="10104811" y="-15278"/>
                  <a:pt x="10050867" y="-30787"/>
                  <a:pt x="10373246" y="0"/>
                </a:cubicBezTo>
                <a:cubicBezTo>
                  <a:pt x="10920528" y="-23184"/>
                  <a:pt x="11371045" y="530400"/>
                  <a:pt x="11385395" y="1012149"/>
                </a:cubicBezTo>
                <a:cubicBezTo>
                  <a:pt x="11368566" y="1302421"/>
                  <a:pt x="11361845" y="1460604"/>
                  <a:pt x="11385395" y="1727380"/>
                </a:cubicBezTo>
                <a:cubicBezTo>
                  <a:pt x="11408945" y="1994156"/>
                  <a:pt x="11375580" y="2052418"/>
                  <a:pt x="11385395" y="2361641"/>
                </a:cubicBezTo>
                <a:cubicBezTo>
                  <a:pt x="11395210" y="2670864"/>
                  <a:pt x="11361955" y="2643978"/>
                  <a:pt x="11385395" y="2914933"/>
                </a:cubicBezTo>
                <a:cubicBezTo>
                  <a:pt x="11408835" y="3185888"/>
                  <a:pt x="11370028" y="3389948"/>
                  <a:pt x="11385395" y="3589679"/>
                </a:cubicBezTo>
                <a:cubicBezTo>
                  <a:pt x="11400762" y="3789410"/>
                  <a:pt x="11387603" y="4002415"/>
                  <a:pt x="11385395" y="4142971"/>
                </a:cubicBezTo>
                <a:cubicBezTo>
                  <a:pt x="11383187" y="4283527"/>
                  <a:pt x="11408235" y="4732693"/>
                  <a:pt x="11385395" y="5060626"/>
                </a:cubicBezTo>
                <a:cubicBezTo>
                  <a:pt x="11485967" y="5702023"/>
                  <a:pt x="10966607" y="6122224"/>
                  <a:pt x="10373246" y="6072775"/>
                </a:cubicBezTo>
                <a:cubicBezTo>
                  <a:pt x="9960976" y="6063613"/>
                  <a:pt x="9725595" y="6034349"/>
                  <a:pt x="9517374" y="6072775"/>
                </a:cubicBezTo>
                <a:cubicBezTo>
                  <a:pt x="9309153" y="6111201"/>
                  <a:pt x="9227739" y="6082197"/>
                  <a:pt x="9129557" y="6072775"/>
                </a:cubicBezTo>
                <a:cubicBezTo>
                  <a:pt x="9031375" y="6063353"/>
                  <a:pt x="8831294" y="6091725"/>
                  <a:pt x="8648130" y="6072775"/>
                </a:cubicBezTo>
                <a:cubicBezTo>
                  <a:pt x="8464966" y="6053825"/>
                  <a:pt x="8199476" y="6107050"/>
                  <a:pt x="7792258" y="6072775"/>
                </a:cubicBezTo>
                <a:cubicBezTo>
                  <a:pt x="7385040" y="6038500"/>
                  <a:pt x="7377084" y="6074367"/>
                  <a:pt x="7029997" y="6072775"/>
                </a:cubicBezTo>
                <a:cubicBezTo>
                  <a:pt x="6682910" y="6071183"/>
                  <a:pt x="6401549" y="6052115"/>
                  <a:pt x="6174125" y="6072775"/>
                </a:cubicBezTo>
                <a:cubicBezTo>
                  <a:pt x="5946701" y="6093435"/>
                  <a:pt x="5881064" y="6059959"/>
                  <a:pt x="5692698" y="6072775"/>
                </a:cubicBezTo>
                <a:cubicBezTo>
                  <a:pt x="5504332" y="6085591"/>
                  <a:pt x="5280626" y="6034808"/>
                  <a:pt x="4930437" y="6072775"/>
                </a:cubicBezTo>
                <a:cubicBezTo>
                  <a:pt x="4580248" y="6110742"/>
                  <a:pt x="4456445" y="6091658"/>
                  <a:pt x="4261787" y="6072775"/>
                </a:cubicBezTo>
                <a:cubicBezTo>
                  <a:pt x="4067129" y="6053893"/>
                  <a:pt x="3945483" y="6099577"/>
                  <a:pt x="3686748" y="6072775"/>
                </a:cubicBezTo>
                <a:cubicBezTo>
                  <a:pt x="3428013" y="6045973"/>
                  <a:pt x="3348355" y="6093108"/>
                  <a:pt x="3111709" y="6072775"/>
                </a:cubicBezTo>
                <a:cubicBezTo>
                  <a:pt x="2875063" y="6052442"/>
                  <a:pt x="2798614" y="6080429"/>
                  <a:pt x="2630281" y="6072775"/>
                </a:cubicBezTo>
                <a:cubicBezTo>
                  <a:pt x="2461948" y="6065121"/>
                  <a:pt x="2184760" y="6041011"/>
                  <a:pt x="1868021" y="6072775"/>
                </a:cubicBezTo>
                <a:cubicBezTo>
                  <a:pt x="1551282" y="6104539"/>
                  <a:pt x="1214815" y="6095004"/>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grpSp>
        <p:nvGrpSpPr>
          <p:cNvPr id="9" name="Group 8">
            <a:extLst>
              <a:ext uri="{FF2B5EF4-FFF2-40B4-BE49-F238E27FC236}">
                <a16:creationId xmlns="" xmlns:a16="http://schemas.microsoft.com/office/drawing/2014/main" id="{E97E6361-3B99-8500-369A-672DAF77805B}"/>
              </a:ext>
            </a:extLst>
          </p:cNvPr>
          <p:cNvGrpSpPr/>
          <p:nvPr/>
        </p:nvGrpSpPr>
        <p:grpSpPr>
          <a:xfrm>
            <a:off x="3332818" y="76200"/>
            <a:ext cx="5526365" cy="1086132"/>
            <a:chOff x="3092880" y="0"/>
            <a:chExt cx="5699569" cy="1284494"/>
          </a:xfrm>
        </p:grpSpPr>
        <p:pic>
          <p:nvPicPr>
            <p:cNvPr id="11" name="Picture 10">
              <a:extLst>
                <a:ext uri="{FF2B5EF4-FFF2-40B4-BE49-F238E27FC236}">
                  <a16:creationId xmlns="" xmlns:a16="http://schemas.microsoft.com/office/drawing/2014/main" id="{6749BC98-55EF-D55E-7ED9-1C684B480EF9}"/>
                </a:ext>
              </a:extLst>
            </p:cNvPr>
            <p:cNvPicPr>
              <a:picLocks noChangeAspect="1"/>
            </p:cNvPicPr>
            <p:nvPr/>
          </p:nvPicPr>
          <p:blipFill>
            <a:blip r:embed="rId6">
              <a:lum contrast="40000"/>
            </a:blip>
            <a:stretch>
              <a:fillRect/>
            </a:stretch>
          </p:blipFill>
          <p:spPr>
            <a:xfrm>
              <a:off x="3092880" y="0"/>
              <a:ext cx="5699569" cy="1284494"/>
            </a:xfrm>
            <a:prstGeom prst="rect">
              <a:avLst/>
            </a:prstGeom>
          </p:spPr>
        </p:pic>
        <p:sp>
          <p:nvSpPr>
            <p:cNvPr id="12" name="TextBox 11">
              <a:extLst>
                <a:ext uri="{FF2B5EF4-FFF2-40B4-BE49-F238E27FC236}">
                  <a16:creationId xmlns="" xmlns:a16="http://schemas.microsoft.com/office/drawing/2014/main" id="{B490250B-288A-BF25-F806-5975FF339D2E}"/>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Luyện</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đọc</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lại</a:t>
              </a:r>
              <a:endParaRPr kumimoji="0" lang="en-US" sz="3200" b="1" i="0" u="none" strike="noStrike" kern="1200" cap="none" spc="0" normalizeH="0" baseline="0" noProof="0" dirty="0">
                <a:ln>
                  <a:noFill/>
                </a:ln>
                <a:solidFill>
                  <a:prstClr val="white"/>
                </a:solidFill>
                <a:effectLst/>
                <a:uLnTx/>
                <a:uFillTx/>
                <a:latin typeface="#9Slide02 Noi dung dai"/>
                <a:ea typeface="+mn-ea"/>
                <a:cs typeface="+mn-cs"/>
              </a:endParaRPr>
            </a:p>
          </p:txBody>
        </p:sp>
      </p:grpSp>
      <p:pic>
        <p:nvPicPr>
          <p:cNvPr id="13" name="Picture 12">
            <a:extLst>
              <a:ext uri="{FF2B5EF4-FFF2-40B4-BE49-F238E27FC236}">
                <a16:creationId xmlns="" xmlns:a16="http://schemas.microsoft.com/office/drawing/2014/main" id="{DB1F5735-401D-4E5C-B930-7E248B921F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635375" y="4117507"/>
            <a:ext cx="918316" cy="710199"/>
          </a:xfrm>
          <a:prstGeom prst="rect">
            <a:avLst/>
          </a:prstGeom>
        </p:spPr>
      </p:pic>
      <p:pic>
        <p:nvPicPr>
          <p:cNvPr id="14" name="Picture 13">
            <a:extLst>
              <a:ext uri="{FF2B5EF4-FFF2-40B4-BE49-F238E27FC236}">
                <a16:creationId xmlns="" xmlns:a16="http://schemas.microsoft.com/office/drawing/2014/main" id="{83B16B40-AEEA-4898-BCE5-52821910C6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372953" y="4192957"/>
            <a:ext cx="820756" cy="634749"/>
          </a:xfrm>
          <a:prstGeom prst="rect">
            <a:avLst/>
          </a:prstGeom>
        </p:spPr>
      </p:pic>
      <p:sp>
        <p:nvSpPr>
          <p:cNvPr id="15" name="Rounded Rectangle 31">
            <a:extLst>
              <a:ext uri="{FF2B5EF4-FFF2-40B4-BE49-F238E27FC236}">
                <a16:creationId xmlns="" xmlns:a16="http://schemas.microsoft.com/office/drawing/2014/main" id="{2840D1D4-2E86-4E3F-87FD-1AEF434EA419}"/>
              </a:ext>
            </a:extLst>
          </p:cNvPr>
          <p:cNvSpPr/>
          <p:nvPr/>
        </p:nvSpPr>
        <p:spPr>
          <a:xfrm>
            <a:off x="1540187" y="2532394"/>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 xmlns:a16="http://schemas.microsoft.com/office/drawing/2014/main" id="{F5789CA2-04DB-4655-AB16-09AFA7E246BC}"/>
              </a:ext>
            </a:extLst>
          </p:cNvPr>
          <p:cNvSpPr/>
          <p:nvPr/>
        </p:nvSpPr>
        <p:spPr>
          <a:xfrm>
            <a:off x="4403056" y="1264490"/>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8" name="Rectangle 17">
            <a:extLst>
              <a:ext uri="{FF2B5EF4-FFF2-40B4-BE49-F238E27FC236}">
                <a16:creationId xmlns="" xmlns:a16="http://schemas.microsoft.com/office/drawing/2014/main" id="{1908D30A-A024-4FC6-BCB7-5900DA28E845}"/>
              </a:ext>
            </a:extLst>
          </p:cNvPr>
          <p:cNvSpPr/>
          <p:nvPr/>
        </p:nvSpPr>
        <p:spPr>
          <a:xfrm>
            <a:off x="2274253" y="2464002"/>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9" name="Oval 18">
            <a:extLst>
              <a:ext uri="{FF2B5EF4-FFF2-40B4-BE49-F238E27FC236}">
                <a16:creationId xmlns="" xmlns:a16="http://schemas.microsoft.com/office/drawing/2014/main" id="{88850BBE-A14F-4FDE-88F3-F86C7AE550EB}"/>
              </a:ext>
            </a:extLst>
          </p:cNvPr>
          <p:cNvSpPr/>
          <p:nvPr/>
        </p:nvSpPr>
        <p:spPr>
          <a:xfrm>
            <a:off x="1632500" y="257818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1" name="Group 20">
            <a:extLst>
              <a:ext uri="{FF2B5EF4-FFF2-40B4-BE49-F238E27FC236}">
                <a16:creationId xmlns="" xmlns:a16="http://schemas.microsoft.com/office/drawing/2014/main" id="{24CA0906-9A74-4102-A56B-FC5BFC654D55}"/>
              </a:ext>
            </a:extLst>
          </p:cNvPr>
          <p:cNvGrpSpPr/>
          <p:nvPr/>
        </p:nvGrpSpPr>
        <p:grpSpPr>
          <a:xfrm>
            <a:off x="1540187" y="3153186"/>
            <a:ext cx="3645680" cy="643894"/>
            <a:chOff x="1717199" y="4363552"/>
            <a:chExt cx="3645680" cy="643894"/>
          </a:xfrm>
        </p:grpSpPr>
        <p:sp>
          <p:nvSpPr>
            <p:cNvPr id="22" name="Rounded Rectangle 36">
              <a:extLst>
                <a:ext uri="{FF2B5EF4-FFF2-40B4-BE49-F238E27FC236}">
                  <a16:creationId xmlns="" xmlns:a16="http://schemas.microsoft.com/office/drawing/2014/main" id="{A7BA6383-3A63-4774-A081-C78E7FE4A234}"/>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3" name="Rectangle 22">
              <a:extLst>
                <a:ext uri="{FF2B5EF4-FFF2-40B4-BE49-F238E27FC236}">
                  <a16:creationId xmlns="" xmlns:a16="http://schemas.microsoft.com/office/drawing/2014/main" id="{02D4489E-F016-4DC4-BA31-2C1B045A2133}"/>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4" name="Oval 23">
              <a:extLst>
                <a:ext uri="{FF2B5EF4-FFF2-40B4-BE49-F238E27FC236}">
                  <a16:creationId xmlns="" xmlns:a16="http://schemas.microsoft.com/office/drawing/2014/main" id="{E803D704-96FF-4ED6-9D3F-10DEE2899C0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5" name="Group 24">
            <a:extLst>
              <a:ext uri="{FF2B5EF4-FFF2-40B4-BE49-F238E27FC236}">
                <a16:creationId xmlns="" xmlns:a16="http://schemas.microsoft.com/office/drawing/2014/main" id="{207CA3CF-F8D6-45FD-9F53-D3532F7E7144}"/>
              </a:ext>
            </a:extLst>
          </p:cNvPr>
          <p:cNvGrpSpPr/>
          <p:nvPr/>
        </p:nvGrpSpPr>
        <p:grpSpPr>
          <a:xfrm>
            <a:off x="1540187" y="3891654"/>
            <a:ext cx="5119273" cy="643894"/>
            <a:chOff x="1717199" y="5199333"/>
            <a:chExt cx="5119273" cy="643894"/>
          </a:xfrm>
        </p:grpSpPr>
        <p:sp>
          <p:nvSpPr>
            <p:cNvPr id="26" name="Rounded Rectangle 40">
              <a:extLst>
                <a:ext uri="{FF2B5EF4-FFF2-40B4-BE49-F238E27FC236}">
                  <a16:creationId xmlns="" xmlns:a16="http://schemas.microsoft.com/office/drawing/2014/main" id="{613F2072-E605-4C30-B024-F6D958C5BE91}"/>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7" name="Rectangle 26">
              <a:extLst>
                <a:ext uri="{FF2B5EF4-FFF2-40B4-BE49-F238E27FC236}">
                  <a16:creationId xmlns="" xmlns:a16="http://schemas.microsoft.com/office/drawing/2014/main" id="{B63E8E19-D9E4-47AB-8C94-3FFBE48DD401}"/>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8" name="Oval 27">
              <a:extLst>
                <a:ext uri="{FF2B5EF4-FFF2-40B4-BE49-F238E27FC236}">
                  <a16:creationId xmlns="" xmlns:a16="http://schemas.microsoft.com/office/drawing/2014/main" id="{5EA6DA17-0242-4570-A5A8-3D571B392309}"/>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9" name="Picture 2" descr="Star Cartoon Images, Stock Photos &amp;amp; Vectors | Shutterstock">
            <a:extLst>
              <a:ext uri="{FF2B5EF4-FFF2-40B4-BE49-F238E27FC236}">
                <a16:creationId xmlns="" xmlns:a16="http://schemas.microsoft.com/office/drawing/2014/main" id="{F9BD2EF6-415D-43A7-8A9D-F1E2954FC8AD}"/>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278180" y="2532394"/>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 xmlns:a16="http://schemas.microsoft.com/office/drawing/2014/main" id="{841BA2AA-D192-4B29-842F-DB6E939D44F5}"/>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31441" y="318127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 xmlns:a16="http://schemas.microsoft.com/office/drawing/2014/main" id="{8F13261D-747A-48AB-9A3E-1EC7AF4B0A66}"/>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9460" y="3928646"/>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 xmlns:a16="http://schemas.microsoft.com/office/drawing/2014/main" id="{1E643D3E-8C28-42F2-BBC7-68A2949A2DC0}"/>
              </a:ext>
            </a:extLst>
          </p:cNvPr>
          <p:cNvGrpSpPr/>
          <p:nvPr/>
        </p:nvGrpSpPr>
        <p:grpSpPr>
          <a:xfrm>
            <a:off x="1540187" y="4579426"/>
            <a:ext cx="8097635" cy="643894"/>
            <a:chOff x="1717199" y="5199333"/>
            <a:chExt cx="8097635" cy="643894"/>
          </a:xfrm>
        </p:grpSpPr>
        <p:sp>
          <p:nvSpPr>
            <p:cNvPr id="33" name="Rounded Rectangle 47">
              <a:extLst>
                <a:ext uri="{FF2B5EF4-FFF2-40B4-BE49-F238E27FC236}">
                  <a16:creationId xmlns="" xmlns:a16="http://schemas.microsoft.com/office/drawing/2014/main" id="{1EB30936-10E6-48C7-9B4F-5C6F2E411387}"/>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4" name="Rectangle 33">
              <a:extLst>
                <a:ext uri="{FF2B5EF4-FFF2-40B4-BE49-F238E27FC236}">
                  <a16:creationId xmlns="" xmlns:a16="http://schemas.microsoft.com/office/drawing/2014/main" id="{FB85FE80-3A25-4CA1-B6F7-0BCE394F52E1}"/>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5" name="Oval 34">
              <a:extLst>
                <a:ext uri="{FF2B5EF4-FFF2-40B4-BE49-F238E27FC236}">
                  <a16:creationId xmlns="" xmlns:a16="http://schemas.microsoft.com/office/drawing/2014/main" id="{3C1700CF-1BE0-4EFE-AAF5-E80CE369DE1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6" name="Picture 2" descr="Star Cartoon Images, Stock Photos &amp;amp; Vectors | Shutterstock">
            <a:extLst>
              <a:ext uri="{FF2B5EF4-FFF2-40B4-BE49-F238E27FC236}">
                <a16:creationId xmlns="" xmlns:a16="http://schemas.microsoft.com/office/drawing/2014/main" id="{1BCB784B-0C36-4598-AE08-477E8CBEACCA}"/>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780587" y="4616418"/>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12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3" name="Picture 2">
            <a:extLst>
              <a:ext uri="{FF2B5EF4-FFF2-40B4-BE49-F238E27FC236}">
                <a16:creationId xmlns="" xmlns:a16="http://schemas.microsoft.com/office/drawing/2014/main" id="{3C281349-336F-402C-B7A0-63712617CAF4}"/>
              </a:ext>
            </a:extLst>
          </p:cNvPr>
          <p:cNvPicPr>
            <a:picLocks noChangeAspect="1"/>
          </p:cNvPicPr>
          <p:nvPr/>
        </p:nvPicPr>
        <p:blipFill>
          <a:blip r:embed="rId5"/>
          <a:stretch>
            <a:fillRect/>
          </a:stretch>
        </p:blipFill>
        <p:spPr>
          <a:xfrm>
            <a:off x="2969424" y="437539"/>
            <a:ext cx="5895343" cy="1072989"/>
          </a:xfrm>
          <a:prstGeom prst="rect">
            <a:avLst/>
          </a:prstGeom>
        </p:spPr>
      </p:pic>
      <p:sp>
        <p:nvSpPr>
          <p:cNvPr id="14" name="TextBox 13">
            <a:extLst>
              <a:ext uri="{FF2B5EF4-FFF2-40B4-BE49-F238E27FC236}">
                <a16:creationId xmlns=""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pic>
        <p:nvPicPr>
          <p:cNvPr id="8" name="Picture 7"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424212400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sp>
        <p:nvSpPr>
          <p:cNvPr id="9" name="TextBox 8">
            <a:extLst>
              <a:ext uri="{FF2B5EF4-FFF2-40B4-BE49-F238E27FC236}">
                <a16:creationId xmlns=""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pic>
        <p:nvPicPr>
          <p:cNvPr id="7" name="Picture 6"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3745002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2" name="Picture 2" descr="Colorful Natural Tree Vector Clipart - Tree Clipart PNG Image | Transparent  PNG Free Download on SeekPNG">
            <a:extLst>
              <a:ext uri="{FF2B5EF4-FFF2-40B4-BE49-F238E27FC236}">
                <a16:creationId xmlns="" xmlns:a16="http://schemas.microsoft.com/office/drawing/2014/main" id="{2D8A2DC0-7CAD-4E2D-8202-7C0A3C71D2F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40204" y="-1725441"/>
            <a:ext cx="8411979" cy="88577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 xmlns:a16="http://schemas.microsoft.com/office/drawing/2014/main" id="{602741C4-307B-43E3-8130-1305A147FDFA}"/>
              </a:ext>
            </a:extLst>
          </p:cNvPr>
          <p:cNvSpPr/>
          <p:nvPr/>
        </p:nvSpPr>
        <p:spPr>
          <a:xfrm>
            <a:off x="1938555" y="89453"/>
            <a:ext cx="7970429" cy="1979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582F4E"/>
                </a:solidFill>
                <a:latin typeface="Cambria" panose="02040503050406030204" pitchFamily="18" charset="0"/>
                <a:ea typeface="Cambria" panose="02040503050406030204" pitchFamily="18" charset="0"/>
              </a:rPr>
              <a:t>Trong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bài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đọc</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Ngày</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như</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thế</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nào</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là</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đẹp</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các</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nhân</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vật</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tranh</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luận</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với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nhau</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điều</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gì</a:t>
            </a:r>
            <a:r>
              <a:rPr lang="en-US" sz="4000" b="1" dirty="0">
                <a:solidFill>
                  <a:srgbClr val="582F4E"/>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17" name="Picture 16">
            <a:hlinkClick r:id="rId6" action="ppaction://hlinksldjump"/>
            <a:extLst>
              <a:ext uri="{FF2B5EF4-FFF2-40B4-BE49-F238E27FC236}">
                <a16:creationId xmlns="" xmlns:a16="http://schemas.microsoft.com/office/drawing/2014/main" id="{1E4D30CA-6763-4159-8EE0-11B8ABB39D81}"/>
              </a:ext>
            </a:extLst>
          </p:cNvPr>
          <p:cNvPicPr>
            <a:picLocks noChangeAspect="1"/>
          </p:cNvPicPr>
          <p:nvPr/>
        </p:nvPicPr>
        <p:blipFill>
          <a:blip r:embed="rId7"/>
          <a:stretch>
            <a:fillRect/>
          </a:stretch>
        </p:blipFill>
        <p:spPr>
          <a:xfrm>
            <a:off x="9036310" y="-905743"/>
            <a:ext cx="3547479" cy="3539595"/>
          </a:xfrm>
          <a:prstGeom prst="rect">
            <a:avLst/>
          </a:prstGeom>
        </p:spPr>
      </p:pic>
      <p:pic>
        <p:nvPicPr>
          <p:cNvPr id="18" name="Picture 12" descr="Monkey Climbing Vines, Zoo Animals Clipart, Monkey Vector, Monkey PNG  Transparent Clipart Image and PSD File for Free Download | Climbing vines,  Animal clipart, Clip art">
            <a:extLst>
              <a:ext uri="{FF2B5EF4-FFF2-40B4-BE49-F238E27FC236}">
                <a16:creationId xmlns="" xmlns:a16="http://schemas.microsoft.com/office/drawing/2014/main" id="{BB137BD7-738E-40BD-8547-78A98B0DC8F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0080" y="-151170"/>
            <a:ext cx="4018812" cy="4025023"/>
          </a:xfrm>
          <a:prstGeom prst="rect">
            <a:avLst/>
          </a:prstGeom>
          <a:noFill/>
          <a:extLst>
            <a:ext uri="{909E8E84-426E-40DD-AFC4-6F175D3DCCD1}">
              <a14:hiddenFill xmlns:a14="http://schemas.microsoft.com/office/drawing/2010/main">
                <a:solidFill>
                  <a:srgbClr val="FFFFFF"/>
                </a:solidFill>
              </a14:hiddenFill>
            </a:ext>
          </a:extLst>
        </p:spPr>
      </p:pic>
      <p:sp>
        <p:nvSpPr>
          <p:cNvPr id="19" name="ĐÚNG">
            <a:extLst>
              <a:ext uri="{FF2B5EF4-FFF2-40B4-BE49-F238E27FC236}">
                <a16:creationId xmlns="" xmlns:a16="http://schemas.microsoft.com/office/drawing/2014/main" id="{22171B4A-864E-458E-82BE-B46E321904C8}"/>
              </a:ext>
            </a:extLst>
          </p:cNvPr>
          <p:cNvSpPr/>
          <p:nvPr/>
        </p:nvSpPr>
        <p:spPr>
          <a:xfrm>
            <a:off x="1689653" y="2396932"/>
            <a:ext cx="8448260" cy="25825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582F4E"/>
                </a:solidFill>
                <a:latin typeface="Cambria" panose="02040503050406030204" pitchFamily="18" charset="0"/>
                <a:ea typeface="Cambria" panose="02040503050406030204" pitchFamily="18" charset="0"/>
              </a:rPr>
              <a:t>Trong bài đọc, các nhân vật tranh luận với nhau về quan niệm ngày như thế nào là đẹp?</a:t>
            </a:r>
            <a:endParaRPr kumimoji="0" lang="en-US" sz="4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22" name="Đúng">
            <a:extLst>
              <a:ext uri="{FF2B5EF4-FFF2-40B4-BE49-F238E27FC236}">
                <a16:creationId xmlns="" xmlns:a16="http://schemas.microsoft.com/office/drawing/2014/main" id="{9424EC12-34B3-4BB8-B182-0983EE3F77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8698" y="3565221"/>
            <a:ext cx="1557448" cy="1618810"/>
          </a:xfrm>
          <a:prstGeom prst="rect">
            <a:avLst/>
          </a:prstGeom>
        </p:spPr>
      </p:pic>
    </p:spTree>
    <p:extLst>
      <p:ext uri="{BB962C8B-B14F-4D97-AF65-F5344CB8AC3E}">
        <p14:creationId xmlns:p14="http://schemas.microsoft.com/office/powerpoint/2010/main" val="1601773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 xmlns:a16="http://schemas.microsoft.com/office/drawing/2014/main" id="{80CEBEEB-6E7F-3E62-0356-B8CDF612A264}"/>
              </a:ext>
            </a:extLst>
          </p:cNvPr>
          <p:cNvSpPr txBox="1"/>
          <p:nvPr/>
        </p:nvSpPr>
        <p:spPr>
          <a:xfrm>
            <a:off x="-225903" y="-155614"/>
            <a:ext cx="14210874"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ĐỌC</a:t>
            </a:r>
            <a:r>
              <a:rPr kumimoji="0" lang="en-US" sz="88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MỞ RỘNG</a:t>
            </a:r>
          </a:p>
        </p:txBody>
      </p:sp>
      <p:sp>
        <p:nvSpPr>
          <p:cNvPr id="15" name="TextBox 14">
            <a:extLst>
              <a:ext uri="{FF2B5EF4-FFF2-40B4-BE49-F238E27FC236}">
                <a16:creationId xmlns="" xmlns:a16="http://schemas.microsoft.com/office/drawing/2014/main" id="{AD0A0FA8-3448-E481-61B0-93561C82454D}"/>
              </a:ext>
            </a:extLst>
          </p:cNvPr>
          <p:cNvSpPr txBox="1"/>
          <p:nvPr/>
        </p:nvSpPr>
        <p:spPr>
          <a:xfrm>
            <a:off x="-266274" y="52387"/>
            <a:ext cx="14210874"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2700">
                  <a:solidFill>
                    <a:prstClr val="black"/>
                  </a:solidFill>
                </a:ln>
                <a:solidFill>
                  <a:srgbClr val="FFC000"/>
                </a:solidFill>
                <a:effectLst/>
                <a:uLnTx/>
                <a:uFillTx/>
                <a:latin typeface="Cambria" panose="02040503050406030204" pitchFamily="18" charset="0"/>
                <a:ea typeface="Cambria" panose="02040503050406030204" pitchFamily="18" charset="0"/>
              </a:rPr>
              <a:t>ĐỌC</a:t>
            </a:r>
            <a:endParaRPr kumimoji="0" lang="en-US" sz="8800" b="0" i="0" u="none" strike="noStrike" kern="1200" cap="none" spc="0" normalizeH="0" baseline="0" noProof="0" dirty="0">
              <a:ln w="12700">
                <a:solidFill>
                  <a:prstClr val="black"/>
                </a:solidFill>
              </a:ln>
              <a:solidFill>
                <a:srgbClr val="A7EA52"/>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2700">
                  <a:solidFill>
                    <a:prstClr val="black"/>
                  </a:solidFill>
                </a:ln>
                <a:solidFill>
                  <a:srgbClr val="F14124"/>
                </a:solidFill>
                <a:effectLst/>
                <a:uLnTx/>
                <a:uFillTx/>
                <a:latin typeface="Cambria" panose="02040503050406030204" pitchFamily="18" charset="0"/>
                <a:ea typeface="Cambria" panose="02040503050406030204" pitchFamily="18" charset="0"/>
              </a:rPr>
              <a:t>MỞ RỘNG</a:t>
            </a:r>
          </a:p>
        </p:txBody>
      </p:sp>
      <p:pic>
        <p:nvPicPr>
          <p:cNvPr id="2" name="Picture 1" descr="Icon&#10;&#10;Description automatically generated">
            <a:extLst>
              <a:ext uri="{FF2B5EF4-FFF2-40B4-BE49-F238E27FC236}">
                <a16:creationId xmlns="" xmlns:a16="http://schemas.microsoft.com/office/drawing/2014/main" id="{883C7E8C-AEEA-C783-F2E3-8528DCE6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282" y="3943383"/>
            <a:ext cx="2820318" cy="2463730"/>
          </a:xfrm>
          <a:prstGeom prst="rect">
            <a:avLst/>
          </a:prstGeom>
        </p:spPr>
      </p:pic>
      <p:pic>
        <p:nvPicPr>
          <p:cNvPr id="17" name="Graphic 16">
            <a:extLst>
              <a:ext uri="{FF2B5EF4-FFF2-40B4-BE49-F238E27FC236}">
                <a16:creationId xmlns="" xmlns:a16="http://schemas.microsoft.com/office/drawing/2014/main" id="{697D8D8D-281B-FE13-8B3B-7DAEB5F16D7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598200" y="289994"/>
            <a:ext cx="992468" cy="822397"/>
          </a:xfrm>
          <a:prstGeom prst="rect">
            <a:avLst/>
          </a:prstGeom>
        </p:spPr>
      </p:pic>
      <p:pic>
        <p:nvPicPr>
          <p:cNvPr id="18" name="Graphic 17">
            <a:extLst>
              <a:ext uri="{FF2B5EF4-FFF2-40B4-BE49-F238E27FC236}">
                <a16:creationId xmlns="" xmlns:a16="http://schemas.microsoft.com/office/drawing/2014/main" id="{E3FE1FF5-1001-50C4-0724-082D590246C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7942574" y="307497"/>
            <a:ext cx="992468" cy="822397"/>
          </a:xfrm>
          <a:prstGeom prst="rect">
            <a:avLst/>
          </a:prstGeom>
        </p:spPr>
      </p:pic>
      <p:grpSp>
        <p:nvGrpSpPr>
          <p:cNvPr id="5" name="Group 4">
            <a:extLst>
              <a:ext uri="{FF2B5EF4-FFF2-40B4-BE49-F238E27FC236}">
                <a16:creationId xmlns=""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 xmlns:a16="http://schemas.microsoft.com/office/drawing/2014/main" id="{7076B5A6-736B-C6AB-E15D-7DD84642617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99001" y="808252"/>
              <a:ext cx="2855872" cy="5101890"/>
            </a:xfrm>
            <a:prstGeom prst="rect">
              <a:avLst/>
            </a:prstGeom>
          </p:spPr>
        </p:pic>
        <p:sp>
          <p:nvSpPr>
            <p:cNvPr id="3" name="TextBox 2">
              <a:extLst>
                <a:ext uri="{FF2B5EF4-FFF2-40B4-BE49-F238E27FC236}">
                  <a16:creationId xmlns=""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CHẶNG 4</a:t>
              </a:r>
            </a:p>
          </p:txBody>
        </p:sp>
      </p:grpSp>
      <p:grpSp>
        <p:nvGrpSpPr>
          <p:cNvPr id="11" name="Group 10">
            <a:extLst>
              <a:ext uri="{FF2B5EF4-FFF2-40B4-BE49-F238E27FC236}">
                <a16:creationId xmlns="" xmlns:a16="http://schemas.microsoft.com/office/drawing/2014/main" id="{75F785F2-2112-3B4B-A3F7-35240CCF9F64}"/>
              </a:ext>
            </a:extLst>
          </p:cNvPr>
          <p:cNvGrpSpPr/>
          <p:nvPr/>
        </p:nvGrpSpPr>
        <p:grpSpPr>
          <a:xfrm flipH="1">
            <a:off x="7591568" y="3785419"/>
            <a:ext cx="3686031" cy="2518152"/>
            <a:chOff x="4573758" y="1489529"/>
            <a:chExt cx="4278473" cy="3924060"/>
          </a:xfrm>
        </p:grpSpPr>
        <p:pic>
          <p:nvPicPr>
            <p:cNvPr id="12" name="Graphic 11">
              <a:extLst>
                <a:ext uri="{FF2B5EF4-FFF2-40B4-BE49-F238E27FC236}">
                  <a16:creationId xmlns="" xmlns:a16="http://schemas.microsoft.com/office/drawing/2014/main" id="{76A25FC9-3165-DE8E-4432-C6A9C82AD78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rot="16200000" flipH="1">
              <a:off x="4750965" y="1312322"/>
              <a:ext cx="3924060" cy="4278473"/>
            </a:xfrm>
            <a:prstGeom prst="rect">
              <a:avLst/>
            </a:prstGeom>
          </p:spPr>
        </p:pic>
        <p:sp>
          <p:nvSpPr>
            <p:cNvPr id="13" name="Speech Bubble: Rectangle with Corners Rounded 12">
              <a:extLst>
                <a:ext uri="{FF2B5EF4-FFF2-40B4-BE49-F238E27FC236}">
                  <a16:creationId xmlns="" xmlns:a16="http://schemas.microsoft.com/office/drawing/2014/main" id="{0C073900-A946-614D-E6D1-98C7EFC8832E}"/>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thật</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giỏi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chặng</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cuối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rồi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đấy</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Cố</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lên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sp>
        <p:nvSpPr>
          <p:cNvPr id="14" name="TextBox 13">
            <a:extLst>
              <a:ext uri="{FF2B5EF4-FFF2-40B4-BE49-F238E27FC236}">
                <a16:creationId xmlns="" xmlns:a16="http://schemas.microsoft.com/office/drawing/2014/main" id="{1660A087-23E5-FD76-B1ED-3E3AA0070017}"/>
              </a:ext>
            </a:extLst>
          </p:cNvPr>
          <p:cNvSpPr txBox="1"/>
          <p:nvPr/>
        </p:nvSpPr>
        <p:spPr>
          <a:xfrm>
            <a:off x="1966452" y="2577370"/>
            <a:ext cx="9311867" cy="984885"/>
          </a:xfrm>
          <a:prstGeom prst="rect">
            <a:avLst/>
          </a:prstGeom>
          <a:noFill/>
        </p:spPr>
        <p:txBody>
          <a:bodyPr wrap="square" lIns="0" tIns="0" rIns="0" bIns="0" rtlCol="0">
            <a:spAutoFit/>
          </a:bodyPr>
          <a:lstStyle/>
          <a:p>
            <a:pPr lvl="0" algn="ctr">
              <a:defRPr/>
            </a:pPr>
            <a:r>
              <a:rPr lang="vi-VN" sz="3200" dirty="0">
                <a:ln w="12700">
                  <a:solidFill>
                    <a:prstClr val="black"/>
                  </a:solidFill>
                </a:ln>
                <a:solidFill>
                  <a:srgbClr val="5ECCF3"/>
                </a:solidFill>
                <a:latin typeface="Cambria" panose="02040503050406030204" pitchFamily="18" charset="0"/>
                <a:ea typeface="Cambria" panose="02040503050406030204" pitchFamily="18" charset="0"/>
              </a:rPr>
              <a:t>Đọc câu chuyện, bài văn, bài thơ...về bài học ứng xử, cách giao tiếp với những người xung quan</a:t>
            </a:r>
            <a:r>
              <a:rPr lang="en-US" sz="3200" dirty="0">
                <a:ln w="12700">
                  <a:solidFill>
                    <a:prstClr val="black"/>
                  </a:solidFill>
                </a:ln>
                <a:solidFill>
                  <a:srgbClr val="5ECCF3"/>
                </a:solidFill>
                <a:latin typeface="Cambria" panose="02040503050406030204" pitchFamily="18" charset="0"/>
                <a:ea typeface="Cambria" panose="02040503050406030204" pitchFamily="18" charset="0"/>
              </a:rPr>
              <a:t>h</a:t>
            </a:r>
            <a:endParaRPr kumimoji="0" lang="en-US" sz="3200" b="0" i="0" u="none" strike="noStrike" kern="1200" cap="none" spc="0" normalizeH="0" baseline="0" noProof="0" dirty="0">
              <a:ln w="12700">
                <a:solidFill>
                  <a:prstClr val="black"/>
                </a:solidFill>
              </a:ln>
              <a:solidFill>
                <a:srgbClr val="5ECCF3"/>
              </a:solidFill>
              <a:effectLst/>
              <a:uLnTx/>
              <a:uFillTx/>
              <a:latin typeface="Cambria" panose="02040503050406030204" pitchFamily="18" charset="0"/>
              <a:ea typeface="Cambria" panose="02040503050406030204" pitchFamily="18" charset="0"/>
            </a:endParaRPr>
          </a:p>
        </p:txBody>
      </p:sp>
      <p:pic>
        <p:nvPicPr>
          <p:cNvPr id="16" name="Picture 15"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28665559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1900"/>
                            </p:stCondLst>
                            <p:childTnLst>
                              <p:par>
                                <p:cTn id="32" presetID="17" presetClass="entr" presetSubtype="1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par>
                          <p:cTn id="36" fill="hold">
                            <p:stCondLst>
                              <p:cond delay="24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fill="hold"/>
                                        <p:tgtEl>
                                          <p:spTgt spid="17"/>
                                        </p:tgtEl>
                                        <p:attrNameLst>
                                          <p:attrName>ppt_w</p:attrName>
                                        </p:attrNameLst>
                                      </p:cBhvr>
                                      <p:tavLst>
                                        <p:tav tm="0">
                                          <p:val>
                                            <p:fltVal val="0"/>
                                          </p:val>
                                        </p:tav>
                                        <p:tav tm="100000">
                                          <p:val>
                                            <p:strVal val="#ppt_w"/>
                                          </p:val>
                                        </p:tav>
                                      </p:tavLst>
                                    </p:anim>
                                    <p:anim calcmode="lin" valueType="num">
                                      <p:cBhvr>
                                        <p:cTn id="40" dur="250" fill="hold"/>
                                        <p:tgtEl>
                                          <p:spTgt spid="17"/>
                                        </p:tgtEl>
                                        <p:attrNameLst>
                                          <p:attrName>ppt_h</p:attrName>
                                        </p:attrNameLst>
                                      </p:cBhvr>
                                      <p:tavLst>
                                        <p:tav tm="0">
                                          <p:val>
                                            <p:fltVal val="0"/>
                                          </p:val>
                                        </p:tav>
                                        <p:tav tm="100000">
                                          <p:val>
                                            <p:strVal val="#ppt_h"/>
                                          </p:val>
                                        </p:tav>
                                      </p:tavLst>
                                    </p:anim>
                                    <p:animEffect transition="in" filter="fade">
                                      <p:cBhvr>
                                        <p:cTn id="41" dur="250"/>
                                        <p:tgtEl>
                                          <p:spTgt spid="17"/>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fltVal val="0"/>
                                          </p:val>
                                        </p:tav>
                                        <p:tav tm="100000">
                                          <p:val>
                                            <p:strVal val="#ppt_w"/>
                                          </p:val>
                                        </p:tav>
                                      </p:tavLst>
                                    </p:anim>
                                    <p:anim calcmode="lin" valueType="num">
                                      <p:cBhvr>
                                        <p:cTn id="45" dur="250" fill="hold"/>
                                        <p:tgtEl>
                                          <p:spTgt spid="18"/>
                                        </p:tgtEl>
                                        <p:attrNameLst>
                                          <p:attrName>ppt_h</p:attrName>
                                        </p:attrNameLst>
                                      </p:cBhvr>
                                      <p:tavLst>
                                        <p:tav tm="0">
                                          <p:val>
                                            <p:fltVal val="0"/>
                                          </p:val>
                                        </p:tav>
                                        <p:tav tm="100000">
                                          <p:val>
                                            <p:strVal val="#ppt_h"/>
                                          </p:val>
                                        </p:tav>
                                      </p:tavLst>
                                    </p:anim>
                                    <p:animEffect transition="in" filter="fade">
                                      <p:cBhvr>
                                        <p:cTn id="46" dur="250"/>
                                        <p:tgtEl>
                                          <p:spTgt spid="18"/>
                                        </p:tgtEl>
                                      </p:cBhvr>
                                    </p:animEffect>
                                  </p:childTnLst>
                                </p:cTn>
                              </p:par>
                              <p:par>
                                <p:cTn id="47" presetID="32" presetClass="emph" presetSubtype="0" repeatCount="indefinite" fill="hold" grpId="1" nodeType="withEffect">
                                  <p:stCondLst>
                                    <p:cond delay="0"/>
                                  </p:stCondLst>
                                  <p:iterate type="lt">
                                    <p:tmPct val="0"/>
                                  </p:iterate>
                                  <p:childTnLst>
                                    <p:animRot by="120000">
                                      <p:cBhvr>
                                        <p:cTn id="48" dur="75" fill="hold">
                                          <p:stCondLst>
                                            <p:cond delay="0"/>
                                          </p:stCondLst>
                                        </p:cTn>
                                        <p:tgtEl>
                                          <p:spTgt spid="27"/>
                                        </p:tgtEl>
                                        <p:attrNameLst>
                                          <p:attrName>r</p:attrName>
                                        </p:attrNameLst>
                                      </p:cBhvr>
                                    </p:animRot>
                                    <p:animRot by="-240000">
                                      <p:cBhvr>
                                        <p:cTn id="49" dur="150" fill="hold">
                                          <p:stCondLst>
                                            <p:cond delay="150"/>
                                          </p:stCondLst>
                                        </p:cTn>
                                        <p:tgtEl>
                                          <p:spTgt spid="27"/>
                                        </p:tgtEl>
                                        <p:attrNameLst>
                                          <p:attrName>r</p:attrName>
                                        </p:attrNameLst>
                                      </p:cBhvr>
                                    </p:animRot>
                                    <p:animRot by="240000">
                                      <p:cBhvr>
                                        <p:cTn id="50" dur="150" fill="hold">
                                          <p:stCondLst>
                                            <p:cond delay="300"/>
                                          </p:stCondLst>
                                        </p:cTn>
                                        <p:tgtEl>
                                          <p:spTgt spid="27"/>
                                        </p:tgtEl>
                                        <p:attrNameLst>
                                          <p:attrName>r</p:attrName>
                                        </p:attrNameLst>
                                      </p:cBhvr>
                                    </p:animRot>
                                    <p:animRot by="-240000">
                                      <p:cBhvr>
                                        <p:cTn id="51" dur="150" fill="hold">
                                          <p:stCondLst>
                                            <p:cond delay="450"/>
                                          </p:stCondLst>
                                        </p:cTn>
                                        <p:tgtEl>
                                          <p:spTgt spid="27"/>
                                        </p:tgtEl>
                                        <p:attrNameLst>
                                          <p:attrName>r</p:attrName>
                                        </p:attrNameLst>
                                      </p:cBhvr>
                                    </p:animRot>
                                    <p:animRot by="120000">
                                      <p:cBhvr>
                                        <p:cTn id="52" dur="150" fill="hold">
                                          <p:stCondLst>
                                            <p:cond delay="600"/>
                                          </p:stCondLst>
                                        </p:cTn>
                                        <p:tgtEl>
                                          <p:spTgt spid="27"/>
                                        </p:tgtEl>
                                        <p:attrNameLst>
                                          <p:attrName>r</p:attrName>
                                        </p:attrNameLst>
                                      </p:cBhvr>
                                    </p:animRot>
                                  </p:childTnLst>
                                </p:cTn>
                              </p:par>
                              <p:par>
                                <p:cTn id="53" presetID="32" presetClass="emph" presetSubtype="0" repeatCount="indefinite" fill="hold" grpId="1" nodeType="withEffect">
                                  <p:stCondLst>
                                    <p:cond delay="0"/>
                                  </p:stCondLst>
                                  <p:iterate type="lt">
                                    <p:tmPct val="0"/>
                                  </p:iterate>
                                  <p:childTnLst>
                                    <p:animRot by="120000">
                                      <p:cBhvr>
                                        <p:cTn id="54" dur="75" fill="hold">
                                          <p:stCondLst>
                                            <p:cond delay="0"/>
                                          </p:stCondLst>
                                        </p:cTn>
                                        <p:tgtEl>
                                          <p:spTgt spid="15"/>
                                        </p:tgtEl>
                                        <p:attrNameLst>
                                          <p:attrName>r</p:attrName>
                                        </p:attrNameLst>
                                      </p:cBhvr>
                                    </p:animRot>
                                    <p:animRot by="-240000">
                                      <p:cBhvr>
                                        <p:cTn id="55" dur="150" fill="hold">
                                          <p:stCondLst>
                                            <p:cond delay="150"/>
                                          </p:stCondLst>
                                        </p:cTn>
                                        <p:tgtEl>
                                          <p:spTgt spid="15"/>
                                        </p:tgtEl>
                                        <p:attrNameLst>
                                          <p:attrName>r</p:attrName>
                                        </p:attrNameLst>
                                      </p:cBhvr>
                                    </p:animRot>
                                    <p:animRot by="240000">
                                      <p:cBhvr>
                                        <p:cTn id="56" dur="150" fill="hold">
                                          <p:stCondLst>
                                            <p:cond delay="300"/>
                                          </p:stCondLst>
                                        </p:cTn>
                                        <p:tgtEl>
                                          <p:spTgt spid="15"/>
                                        </p:tgtEl>
                                        <p:attrNameLst>
                                          <p:attrName>r</p:attrName>
                                        </p:attrNameLst>
                                      </p:cBhvr>
                                    </p:animRot>
                                    <p:animRot by="-240000">
                                      <p:cBhvr>
                                        <p:cTn id="57" dur="150" fill="hold">
                                          <p:stCondLst>
                                            <p:cond delay="450"/>
                                          </p:stCondLst>
                                        </p:cTn>
                                        <p:tgtEl>
                                          <p:spTgt spid="15"/>
                                        </p:tgtEl>
                                        <p:attrNameLst>
                                          <p:attrName>r</p:attrName>
                                        </p:attrNameLst>
                                      </p:cBhvr>
                                    </p:animRot>
                                    <p:animRot by="120000">
                                      <p:cBhvr>
                                        <p:cTn id="58" dur="150" fill="hold">
                                          <p:stCondLst>
                                            <p:cond delay="600"/>
                                          </p:stCondLst>
                                        </p:cTn>
                                        <p:tgtEl>
                                          <p:spTgt spid="15"/>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75" fill="hold">
                                          <p:stCondLst>
                                            <p:cond delay="0"/>
                                          </p:stCondLst>
                                        </p:cTn>
                                        <p:tgtEl>
                                          <p:spTgt spid="17"/>
                                        </p:tgtEl>
                                        <p:attrNameLst>
                                          <p:attrName>r</p:attrName>
                                        </p:attrNameLst>
                                      </p:cBhvr>
                                    </p:animRot>
                                    <p:animRot by="-240000">
                                      <p:cBhvr>
                                        <p:cTn id="61" dur="150" fill="hold">
                                          <p:stCondLst>
                                            <p:cond delay="150"/>
                                          </p:stCondLst>
                                        </p:cTn>
                                        <p:tgtEl>
                                          <p:spTgt spid="17"/>
                                        </p:tgtEl>
                                        <p:attrNameLst>
                                          <p:attrName>r</p:attrName>
                                        </p:attrNameLst>
                                      </p:cBhvr>
                                    </p:animRot>
                                    <p:animRot by="240000">
                                      <p:cBhvr>
                                        <p:cTn id="62" dur="150" fill="hold">
                                          <p:stCondLst>
                                            <p:cond delay="300"/>
                                          </p:stCondLst>
                                        </p:cTn>
                                        <p:tgtEl>
                                          <p:spTgt spid="17"/>
                                        </p:tgtEl>
                                        <p:attrNameLst>
                                          <p:attrName>r</p:attrName>
                                        </p:attrNameLst>
                                      </p:cBhvr>
                                    </p:animRot>
                                    <p:animRot by="-240000">
                                      <p:cBhvr>
                                        <p:cTn id="63" dur="150" fill="hold">
                                          <p:stCondLst>
                                            <p:cond delay="450"/>
                                          </p:stCondLst>
                                        </p:cTn>
                                        <p:tgtEl>
                                          <p:spTgt spid="17"/>
                                        </p:tgtEl>
                                        <p:attrNameLst>
                                          <p:attrName>r</p:attrName>
                                        </p:attrNameLst>
                                      </p:cBhvr>
                                    </p:animRot>
                                    <p:animRot by="120000">
                                      <p:cBhvr>
                                        <p:cTn id="64" dur="150" fill="hold">
                                          <p:stCondLst>
                                            <p:cond delay="600"/>
                                          </p:stCondLst>
                                        </p:cTn>
                                        <p:tgtEl>
                                          <p:spTgt spid="17"/>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75" fill="hold">
                                          <p:stCondLst>
                                            <p:cond delay="0"/>
                                          </p:stCondLst>
                                        </p:cTn>
                                        <p:tgtEl>
                                          <p:spTgt spid="18"/>
                                        </p:tgtEl>
                                        <p:attrNameLst>
                                          <p:attrName>r</p:attrName>
                                        </p:attrNameLst>
                                      </p:cBhvr>
                                    </p:animRot>
                                    <p:animRot by="-240000">
                                      <p:cBhvr>
                                        <p:cTn id="67" dur="150" fill="hold">
                                          <p:stCondLst>
                                            <p:cond delay="150"/>
                                          </p:stCondLst>
                                        </p:cTn>
                                        <p:tgtEl>
                                          <p:spTgt spid="18"/>
                                        </p:tgtEl>
                                        <p:attrNameLst>
                                          <p:attrName>r</p:attrName>
                                        </p:attrNameLst>
                                      </p:cBhvr>
                                    </p:animRot>
                                    <p:animRot by="240000">
                                      <p:cBhvr>
                                        <p:cTn id="68" dur="150" fill="hold">
                                          <p:stCondLst>
                                            <p:cond delay="300"/>
                                          </p:stCondLst>
                                        </p:cTn>
                                        <p:tgtEl>
                                          <p:spTgt spid="18"/>
                                        </p:tgtEl>
                                        <p:attrNameLst>
                                          <p:attrName>r</p:attrName>
                                        </p:attrNameLst>
                                      </p:cBhvr>
                                    </p:animRot>
                                    <p:animRot by="-240000">
                                      <p:cBhvr>
                                        <p:cTn id="69" dur="150" fill="hold">
                                          <p:stCondLst>
                                            <p:cond delay="450"/>
                                          </p:stCondLst>
                                        </p:cTn>
                                        <p:tgtEl>
                                          <p:spTgt spid="18"/>
                                        </p:tgtEl>
                                        <p:attrNameLst>
                                          <p:attrName>r</p:attrName>
                                        </p:attrNameLst>
                                      </p:cBhvr>
                                    </p:animRot>
                                    <p:animRot by="120000">
                                      <p:cBhvr>
                                        <p:cTn id="70" dur="150" fill="hold">
                                          <p:stCondLst>
                                            <p:cond delay="600"/>
                                          </p:stCondLst>
                                        </p:cTn>
                                        <p:tgtEl>
                                          <p:spTgt spid="18"/>
                                        </p:tgtEl>
                                        <p:attrNameLst>
                                          <p:attrName>r</p:attrName>
                                        </p:attrNameLst>
                                      </p:cBhvr>
                                    </p:animRot>
                                  </p:childTnLst>
                                </p:cTn>
                              </p:par>
                            </p:childTnLst>
                          </p:cTn>
                        </p:par>
                        <p:par>
                          <p:cTn id="71" fill="hold">
                            <p:stCondLst>
                              <p:cond delay="3150"/>
                            </p:stCondLst>
                            <p:childTnLst>
                              <p:par>
                                <p:cTn id="72" presetID="53" presetClass="entr" presetSubtype="16"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B45CE1C-10E6-3A37-D35C-67D9BD00E326}"/>
              </a:ext>
            </a:extLst>
          </p:cNvPr>
          <p:cNvGrpSpPr/>
          <p:nvPr/>
        </p:nvGrpSpPr>
        <p:grpSpPr>
          <a:xfrm>
            <a:off x="1207077" y="152400"/>
            <a:ext cx="9559247" cy="1964422"/>
            <a:chOff x="1071130" y="152400"/>
            <a:chExt cx="7338230" cy="1964422"/>
          </a:xfrm>
        </p:grpSpPr>
        <p:grpSp>
          <p:nvGrpSpPr>
            <p:cNvPr id="6" name="Group 5">
              <a:extLst>
                <a:ext uri="{FF2B5EF4-FFF2-40B4-BE49-F238E27FC236}">
                  <a16:creationId xmlns="" xmlns:a16="http://schemas.microsoft.com/office/drawing/2014/main" id="{722B1ED8-EA70-E8AF-17BD-B6FBE26B579C}"/>
                </a:ext>
              </a:extLst>
            </p:cNvPr>
            <p:cNvGrpSpPr/>
            <p:nvPr/>
          </p:nvGrpSpPr>
          <p:grpSpPr>
            <a:xfrm>
              <a:off x="1071130" y="152400"/>
              <a:ext cx="7338230" cy="1964422"/>
              <a:chOff x="2188318" y="483352"/>
              <a:chExt cx="10765665" cy="5640168"/>
            </a:xfrm>
          </p:grpSpPr>
          <p:sp>
            <p:nvSpPr>
              <p:cNvPr id="3" name="Rectangle: Rounded Corners 2">
                <a:extLst>
                  <a:ext uri="{FF2B5EF4-FFF2-40B4-BE49-F238E27FC236}">
                    <a16:creationId xmlns="" xmlns:a16="http://schemas.microsoft.com/office/drawing/2014/main" id="{FEF9EFB3-9C2D-AC54-4AA8-405B99955097}"/>
                  </a:ext>
                </a:extLst>
              </p:cNvPr>
              <p:cNvSpPr/>
              <p:nvPr/>
            </p:nvSpPr>
            <p:spPr>
              <a:xfrm>
                <a:off x="2188318" y="483352"/>
                <a:ext cx="10765665" cy="5640168"/>
              </a:xfrm>
              <a:custGeom>
                <a:avLst/>
                <a:gdLst>
                  <a:gd name="connsiteX0" fmla="*/ 0 w 10765665"/>
                  <a:gd name="connsiteY0" fmla="*/ 940047 h 5640168"/>
                  <a:gd name="connsiteX1" fmla="*/ 940047 w 10765665"/>
                  <a:gd name="connsiteY1" fmla="*/ 0 h 5640168"/>
                  <a:gd name="connsiteX2" fmla="*/ 9825618 w 10765665"/>
                  <a:gd name="connsiteY2" fmla="*/ 0 h 5640168"/>
                  <a:gd name="connsiteX3" fmla="*/ 10765665 w 10765665"/>
                  <a:gd name="connsiteY3" fmla="*/ 940047 h 5640168"/>
                  <a:gd name="connsiteX4" fmla="*/ 10765665 w 10765665"/>
                  <a:gd name="connsiteY4" fmla="*/ 4700121 h 5640168"/>
                  <a:gd name="connsiteX5" fmla="*/ 9825618 w 10765665"/>
                  <a:gd name="connsiteY5" fmla="*/ 5640168 h 5640168"/>
                  <a:gd name="connsiteX6" fmla="*/ 940047 w 10765665"/>
                  <a:gd name="connsiteY6" fmla="*/ 5640168 h 5640168"/>
                  <a:gd name="connsiteX7" fmla="*/ 0 w 10765665"/>
                  <a:gd name="connsiteY7" fmla="*/ 4700121 h 5640168"/>
                  <a:gd name="connsiteX8" fmla="*/ 0 w 10765665"/>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5665" h="5640168" fill="none" extrusionOk="0">
                    <a:moveTo>
                      <a:pt x="0" y="940047"/>
                    </a:moveTo>
                    <a:cubicBezTo>
                      <a:pt x="-55673" y="505251"/>
                      <a:pt x="436402" y="11592"/>
                      <a:pt x="940047" y="0"/>
                    </a:cubicBezTo>
                    <a:cubicBezTo>
                      <a:pt x="2537507" y="33873"/>
                      <a:pt x="7708088" y="-109113"/>
                      <a:pt x="9825618" y="0"/>
                    </a:cubicBezTo>
                    <a:cubicBezTo>
                      <a:pt x="10358748" y="12887"/>
                      <a:pt x="10682462" y="388004"/>
                      <a:pt x="10765665" y="940047"/>
                    </a:cubicBezTo>
                    <a:cubicBezTo>
                      <a:pt x="10899853" y="2337767"/>
                      <a:pt x="10801068" y="3715600"/>
                      <a:pt x="10765665" y="4700121"/>
                    </a:cubicBezTo>
                    <a:cubicBezTo>
                      <a:pt x="10828710" y="5247043"/>
                      <a:pt x="10336840" y="5653065"/>
                      <a:pt x="9825618" y="5640168"/>
                    </a:cubicBezTo>
                    <a:cubicBezTo>
                      <a:pt x="6890130" y="5563953"/>
                      <a:pt x="4668088" y="5639036"/>
                      <a:pt x="940047" y="5640168"/>
                    </a:cubicBezTo>
                    <a:cubicBezTo>
                      <a:pt x="489659" y="5626370"/>
                      <a:pt x="2736" y="5242164"/>
                      <a:pt x="0" y="4700121"/>
                    </a:cubicBezTo>
                    <a:cubicBezTo>
                      <a:pt x="-69462" y="3056618"/>
                      <a:pt x="136418" y="1963959"/>
                      <a:pt x="0" y="940047"/>
                    </a:cubicBezTo>
                    <a:close/>
                  </a:path>
                  <a:path w="10765665" h="5640168" stroke="0" extrusionOk="0">
                    <a:moveTo>
                      <a:pt x="0" y="940047"/>
                    </a:moveTo>
                    <a:cubicBezTo>
                      <a:pt x="62604" y="493456"/>
                      <a:pt x="388692" y="20585"/>
                      <a:pt x="940047" y="0"/>
                    </a:cubicBezTo>
                    <a:cubicBezTo>
                      <a:pt x="2006463" y="-261"/>
                      <a:pt x="5572472" y="149202"/>
                      <a:pt x="9825618" y="0"/>
                    </a:cubicBezTo>
                    <a:cubicBezTo>
                      <a:pt x="10330259" y="9570"/>
                      <a:pt x="10742137" y="393377"/>
                      <a:pt x="10765665" y="940047"/>
                    </a:cubicBezTo>
                    <a:cubicBezTo>
                      <a:pt x="10782509" y="1328785"/>
                      <a:pt x="10817891" y="3241711"/>
                      <a:pt x="10765665" y="4700121"/>
                    </a:cubicBezTo>
                    <a:cubicBezTo>
                      <a:pt x="10757925" y="5178426"/>
                      <a:pt x="10354575" y="5569521"/>
                      <a:pt x="9825618" y="5640168"/>
                    </a:cubicBezTo>
                    <a:cubicBezTo>
                      <a:pt x="8122370" y="5706330"/>
                      <a:pt x="4561683"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 xmlns:a16="http://schemas.microsoft.com/office/drawing/2014/main" id="{C1802950-AA66-8510-64D5-16FCC829345E}"/>
                  </a:ext>
                </a:extLst>
              </p:cNvPr>
              <p:cNvSpPr/>
              <p:nvPr/>
            </p:nvSpPr>
            <p:spPr>
              <a:xfrm>
                <a:off x="2293756" y="635753"/>
                <a:ext cx="10483056" cy="5307849"/>
              </a:xfrm>
              <a:custGeom>
                <a:avLst/>
                <a:gdLst>
                  <a:gd name="connsiteX0" fmla="*/ 0 w 10483056"/>
                  <a:gd name="connsiteY0" fmla="*/ 884659 h 5307849"/>
                  <a:gd name="connsiteX1" fmla="*/ 884659 w 10483056"/>
                  <a:gd name="connsiteY1" fmla="*/ 0 h 5307849"/>
                  <a:gd name="connsiteX2" fmla="*/ 9598397 w 10483056"/>
                  <a:gd name="connsiteY2" fmla="*/ 0 h 5307849"/>
                  <a:gd name="connsiteX3" fmla="*/ 10483056 w 10483056"/>
                  <a:gd name="connsiteY3" fmla="*/ 884659 h 5307849"/>
                  <a:gd name="connsiteX4" fmla="*/ 10483056 w 10483056"/>
                  <a:gd name="connsiteY4" fmla="*/ 4423190 h 5307849"/>
                  <a:gd name="connsiteX5" fmla="*/ 9598397 w 10483056"/>
                  <a:gd name="connsiteY5" fmla="*/ 5307849 h 5307849"/>
                  <a:gd name="connsiteX6" fmla="*/ 884659 w 10483056"/>
                  <a:gd name="connsiteY6" fmla="*/ 5307849 h 5307849"/>
                  <a:gd name="connsiteX7" fmla="*/ 0 w 10483056"/>
                  <a:gd name="connsiteY7" fmla="*/ 4423190 h 5307849"/>
                  <a:gd name="connsiteX8" fmla="*/ 0 w 10483056"/>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3056" h="5307849" fill="none" extrusionOk="0">
                    <a:moveTo>
                      <a:pt x="0" y="884659"/>
                    </a:moveTo>
                    <a:cubicBezTo>
                      <a:pt x="-53596" y="477307"/>
                      <a:pt x="448843" y="39390"/>
                      <a:pt x="884659" y="0"/>
                    </a:cubicBezTo>
                    <a:cubicBezTo>
                      <a:pt x="4479908" y="33873"/>
                      <a:pt x="8022602" y="-109113"/>
                      <a:pt x="9598397" y="0"/>
                    </a:cubicBezTo>
                    <a:cubicBezTo>
                      <a:pt x="10101452" y="13363"/>
                      <a:pt x="10462452" y="387935"/>
                      <a:pt x="10483056" y="884659"/>
                    </a:cubicBezTo>
                    <a:cubicBezTo>
                      <a:pt x="10617244" y="1740838"/>
                      <a:pt x="10518459" y="3539601"/>
                      <a:pt x="10483056" y="4423190"/>
                    </a:cubicBezTo>
                    <a:cubicBezTo>
                      <a:pt x="10501851" y="4920046"/>
                      <a:pt x="10054524" y="5360489"/>
                      <a:pt x="9598397" y="5307849"/>
                    </a:cubicBezTo>
                    <a:cubicBezTo>
                      <a:pt x="7705652" y="5231634"/>
                      <a:pt x="2837393" y="5306717"/>
                      <a:pt x="884659" y="5307849"/>
                    </a:cubicBezTo>
                    <a:cubicBezTo>
                      <a:pt x="487208" y="5289568"/>
                      <a:pt x="8967" y="4986735"/>
                      <a:pt x="0" y="4423190"/>
                    </a:cubicBezTo>
                    <a:cubicBezTo>
                      <a:pt x="-69462" y="3857855"/>
                      <a:pt x="136418" y="1426075"/>
                      <a:pt x="0" y="884659"/>
                    </a:cubicBezTo>
                    <a:close/>
                  </a:path>
                  <a:path w="10483056" h="5307849" stroke="0" extrusionOk="0">
                    <a:moveTo>
                      <a:pt x="0" y="884659"/>
                    </a:moveTo>
                    <a:cubicBezTo>
                      <a:pt x="62161" y="468145"/>
                      <a:pt x="370690" y="16237"/>
                      <a:pt x="884659" y="0"/>
                    </a:cubicBezTo>
                    <a:cubicBezTo>
                      <a:pt x="5097431" y="-261"/>
                      <a:pt x="7125996" y="149202"/>
                      <a:pt x="9598397" y="0"/>
                    </a:cubicBezTo>
                    <a:cubicBezTo>
                      <a:pt x="10029256" y="38013"/>
                      <a:pt x="10479179" y="391544"/>
                      <a:pt x="10483056" y="884659"/>
                    </a:cubicBezTo>
                    <a:cubicBezTo>
                      <a:pt x="10499900" y="2550997"/>
                      <a:pt x="10535282" y="3466970"/>
                      <a:pt x="10483056" y="4423190"/>
                    </a:cubicBezTo>
                    <a:cubicBezTo>
                      <a:pt x="10465357" y="4818322"/>
                      <a:pt x="10088690" y="5295507"/>
                      <a:pt x="9598397" y="5307849"/>
                    </a:cubicBezTo>
                    <a:cubicBezTo>
                      <a:pt x="5662221" y="5374011"/>
                      <a:pt x="1855540"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 xmlns:a16="http://schemas.microsoft.com/office/drawing/2014/main" id="{C116875F-6921-5F1B-79F4-C40C23B3EB49}"/>
                </a:ext>
              </a:extLst>
            </p:cNvPr>
            <p:cNvSpPr txBox="1"/>
            <p:nvPr/>
          </p:nvSpPr>
          <p:spPr>
            <a:xfrm>
              <a:off x="2012613" y="533412"/>
              <a:ext cx="5671431"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học</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cách</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ứng</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xử</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giao</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tiếp</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 xmlns:a16="http://schemas.microsoft.com/office/drawing/2014/main" id="{77C0F8C8-864C-5F93-E9BD-7244B59A6342}"/>
              </a:ext>
            </a:extLst>
          </p:cNvPr>
          <p:cNvGrpSpPr/>
          <p:nvPr/>
        </p:nvGrpSpPr>
        <p:grpSpPr>
          <a:xfrm>
            <a:off x="5406291" y="4516724"/>
            <a:ext cx="6263725" cy="1785753"/>
            <a:chOff x="899074" y="152400"/>
            <a:chExt cx="6263725" cy="2188876"/>
          </a:xfrm>
        </p:grpSpPr>
        <p:grpSp>
          <p:nvGrpSpPr>
            <p:cNvPr id="27" name="Group 26">
              <a:extLst>
                <a:ext uri="{FF2B5EF4-FFF2-40B4-BE49-F238E27FC236}">
                  <a16:creationId xmlns="" xmlns:a16="http://schemas.microsoft.com/office/drawing/2014/main" id="{87D4DCCB-97F2-B05B-3C4F-1A12A2715193}"/>
                </a:ext>
              </a:extLst>
            </p:cNvPr>
            <p:cNvGrpSpPr/>
            <p:nvPr/>
          </p:nvGrpSpPr>
          <p:grpSpPr>
            <a:xfrm>
              <a:off x="899074" y="152400"/>
              <a:ext cx="6263725" cy="2188876"/>
              <a:chOff x="1935902" y="483352"/>
              <a:chExt cx="9189297" cy="6284611"/>
            </a:xfrm>
          </p:grpSpPr>
          <p:sp>
            <p:nvSpPr>
              <p:cNvPr id="29" name="Rectangle: Rounded Corners 28">
                <a:extLst>
                  <a:ext uri="{FF2B5EF4-FFF2-40B4-BE49-F238E27FC236}">
                    <a16:creationId xmlns="" xmlns:a16="http://schemas.microsoft.com/office/drawing/2014/main" id="{6D270E0A-4D74-3D20-6C78-EE36980B67DF}"/>
                  </a:ext>
                </a:extLst>
              </p:cNvPr>
              <p:cNvSpPr/>
              <p:nvPr/>
            </p:nvSpPr>
            <p:spPr>
              <a:xfrm>
                <a:off x="1935902" y="483352"/>
                <a:ext cx="9189297" cy="6284611"/>
              </a:xfrm>
              <a:custGeom>
                <a:avLst/>
                <a:gdLst>
                  <a:gd name="connsiteX0" fmla="*/ 0 w 9189297"/>
                  <a:gd name="connsiteY0" fmla="*/ 1047456 h 6284611"/>
                  <a:gd name="connsiteX1" fmla="*/ 1047456 w 9189297"/>
                  <a:gd name="connsiteY1" fmla="*/ 0 h 6284611"/>
                  <a:gd name="connsiteX2" fmla="*/ 8141841 w 9189297"/>
                  <a:gd name="connsiteY2" fmla="*/ 0 h 6284611"/>
                  <a:gd name="connsiteX3" fmla="*/ 9189297 w 9189297"/>
                  <a:gd name="connsiteY3" fmla="*/ 1047456 h 6284611"/>
                  <a:gd name="connsiteX4" fmla="*/ 9189297 w 9189297"/>
                  <a:gd name="connsiteY4" fmla="*/ 5237155 h 6284611"/>
                  <a:gd name="connsiteX5" fmla="*/ 8141841 w 9189297"/>
                  <a:gd name="connsiteY5" fmla="*/ 6284611 h 6284611"/>
                  <a:gd name="connsiteX6" fmla="*/ 1047456 w 9189297"/>
                  <a:gd name="connsiteY6" fmla="*/ 6284611 h 6284611"/>
                  <a:gd name="connsiteX7" fmla="*/ 0 w 9189297"/>
                  <a:gd name="connsiteY7" fmla="*/ 5237155 h 6284611"/>
                  <a:gd name="connsiteX8" fmla="*/ 0 w 9189297"/>
                  <a:gd name="connsiteY8" fmla="*/ 1047456 h 628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6284611" fill="none" extrusionOk="0">
                    <a:moveTo>
                      <a:pt x="0" y="1047456"/>
                    </a:moveTo>
                    <a:cubicBezTo>
                      <a:pt x="-37684" y="526077"/>
                      <a:pt x="526063" y="42624"/>
                      <a:pt x="1047456" y="0"/>
                    </a:cubicBezTo>
                    <a:cubicBezTo>
                      <a:pt x="1979112" y="33873"/>
                      <a:pt x="5580679" y="-109113"/>
                      <a:pt x="8141841" y="0"/>
                    </a:cubicBezTo>
                    <a:cubicBezTo>
                      <a:pt x="8734754" y="13314"/>
                      <a:pt x="9176606" y="463948"/>
                      <a:pt x="9189297" y="1047456"/>
                    </a:cubicBezTo>
                    <a:cubicBezTo>
                      <a:pt x="9323485" y="1565608"/>
                      <a:pt x="9224700" y="3368263"/>
                      <a:pt x="9189297" y="5237155"/>
                    </a:cubicBezTo>
                    <a:cubicBezTo>
                      <a:pt x="9252209" y="5843338"/>
                      <a:pt x="8665321" y="6373835"/>
                      <a:pt x="8141841" y="6284611"/>
                    </a:cubicBezTo>
                    <a:cubicBezTo>
                      <a:pt x="5092427" y="6208396"/>
                      <a:pt x="4412290" y="6283479"/>
                      <a:pt x="1047456" y="6284611"/>
                    </a:cubicBezTo>
                    <a:cubicBezTo>
                      <a:pt x="538947" y="6270572"/>
                      <a:pt x="8686" y="5888259"/>
                      <a:pt x="0" y="5237155"/>
                    </a:cubicBezTo>
                    <a:cubicBezTo>
                      <a:pt x="-69462" y="4646443"/>
                      <a:pt x="136418" y="1920597"/>
                      <a:pt x="0" y="1047456"/>
                    </a:cubicBezTo>
                    <a:close/>
                  </a:path>
                  <a:path w="9189297" h="6284611" stroke="0" extrusionOk="0">
                    <a:moveTo>
                      <a:pt x="0" y="1047456"/>
                    </a:moveTo>
                    <a:cubicBezTo>
                      <a:pt x="65677" y="545109"/>
                      <a:pt x="460954" y="5122"/>
                      <a:pt x="1047456" y="0"/>
                    </a:cubicBezTo>
                    <a:cubicBezTo>
                      <a:pt x="2627733" y="-261"/>
                      <a:pt x="6778799" y="149202"/>
                      <a:pt x="8141841" y="0"/>
                    </a:cubicBezTo>
                    <a:cubicBezTo>
                      <a:pt x="8624355" y="63204"/>
                      <a:pt x="9129376" y="398936"/>
                      <a:pt x="9189297" y="1047456"/>
                    </a:cubicBezTo>
                    <a:cubicBezTo>
                      <a:pt x="9206141" y="2046782"/>
                      <a:pt x="9241523" y="3719163"/>
                      <a:pt x="9189297" y="5237155"/>
                    </a:cubicBezTo>
                    <a:cubicBezTo>
                      <a:pt x="9180679" y="5770145"/>
                      <a:pt x="8722303" y="6270397"/>
                      <a:pt x="8141841" y="6284611"/>
                    </a:cubicBezTo>
                    <a:cubicBezTo>
                      <a:pt x="6375014" y="6350773"/>
                      <a:pt x="4203900" y="6198368"/>
                      <a:pt x="1047456" y="6284611"/>
                    </a:cubicBezTo>
                    <a:cubicBezTo>
                      <a:pt x="396363" y="6343149"/>
                      <a:pt x="-38612" y="5810167"/>
                      <a:pt x="0" y="5237155"/>
                    </a:cubicBezTo>
                    <a:cubicBezTo>
                      <a:pt x="-139529" y="3701200"/>
                      <a:pt x="152978" y="1664988"/>
                      <a:pt x="0" y="1047456"/>
                    </a:cubicBezTo>
                    <a:close/>
                  </a:path>
                </a:pathLst>
              </a:custGeom>
              <a:solidFill>
                <a:schemeClr val="accent5"/>
              </a:solidFill>
              <a:ln w="19050">
                <a:solidFill>
                  <a:schemeClr val="accent5"/>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 xmlns:a16="http://schemas.microsoft.com/office/drawing/2014/main" id="{5062F602-E06B-6E07-95A5-DF56395E4E56}"/>
                  </a:ext>
                </a:extLst>
              </p:cNvPr>
              <p:cNvSpPr/>
              <p:nvPr/>
            </p:nvSpPr>
            <p:spPr>
              <a:xfrm>
                <a:off x="2051912" y="635750"/>
                <a:ext cx="8804527" cy="5914320"/>
              </a:xfrm>
              <a:custGeom>
                <a:avLst/>
                <a:gdLst>
                  <a:gd name="connsiteX0" fmla="*/ 0 w 8804527"/>
                  <a:gd name="connsiteY0" fmla="*/ 985740 h 5914320"/>
                  <a:gd name="connsiteX1" fmla="*/ 985740 w 8804527"/>
                  <a:gd name="connsiteY1" fmla="*/ 0 h 5914320"/>
                  <a:gd name="connsiteX2" fmla="*/ 7818787 w 8804527"/>
                  <a:gd name="connsiteY2" fmla="*/ 0 h 5914320"/>
                  <a:gd name="connsiteX3" fmla="*/ 8804527 w 8804527"/>
                  <a:gd name="connsiteY3" fmla="*/ 985740 h 5914320"/>
                  <a:gd name="connsiteX4" fmla="*/ 8804527 w 8804527"/>
                  <a:gd name="connsiteY4" fmla="*/ 4928580 h 5914320"/>
                  <a:gd name="connsiteX5" fmla="*/ 7818787 w 8804527"/>
                  <a:gd name="connsiteY5" fmla="*/ 5914320 h 5914320"/>
                  <a:gd name="connsiteX6" fmla="*/ 985740 w 8804527"/>
                  <a:gd name="connsiteY6" fmla="*/ 5914320 h 5914320"/>
                  <a:gd name="connsiteX7" fmla="*/ 0 w 8804527"/>
                  <a:gd name="connsiteY7" fmla="*/ 4928580 h 5914320"/>
                  <a:gd name="connsiteX8" fmla="*/ 0 w 8804527"/>
                  <a:gd name="connsiteY8" fmla="*/ 985740 h 59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7" h="5914320" fill="none" extrusionOk="0">
                    <a:moveTo>
                      <a:pt x="0" y="985740"/>
                    </a:moveTo>
                    <a:cubicBezTo>
                      <a:pt x="-27766" y="483414"/>
                      <a:pt x="481899" y="30283"/>
                      <a:pt x="985740" y="0"/>
                    </a:cubicBezTo>
                    <a:cubicBezTo>
                      <a:pt x="4198550" y="33873"/>
                      <a:pt x="5941301" y="-109113"/>
                      <a:pt x="7818787" y="0"/>
                    </a:cubicBezTo>
                    <a:cubicBezTo>
                      <a:pt x="8381649" y="17039"/>
                      <a:pt x="8794205" y="437253"/>
                      <a:pt x="8804527" y="985740"/>
                    </a:cubicBezTo>
                    <a:cubicBezTo>
                      <a:pt x="8938715" y="2269793"/>
                      <a:pt x="8839930" y="4346594"/>
                      <a:pt x="8804527" y="4928580"/>
                    </a:cubicBezTo>
                    <a:cubicBezTo>
                      <a:pt x="8822776" y="5481021"/>
                      <a:pt x="8337714" y="5955648"/>
                      <a:pt x="7818787" y="5914320"/>
                    </a:cubicBezTo>
                    <a:cubicBezTo>
                      <a:pt x="6725928" y="5838105"/>
                      <a:pt x="4102662" y="5913188"/>
                      <a:pt x="985740" y="5914320"/>
                    </a:cubicBezTo>
                    <a:cubicBezTo>
                      <a:pt x="449917" y="5912598"/>
                      <a:pt x="2519" y="5494049"/>
                      <a:pt x="0" y="4928580"/>
                    </a:cubicBezTo>
                    <a:cubicBezTo>
                      <a:pt x="-69462" y="3774975"/>
                      <a:pt x="136418" y="2633272"/>
                      <a:pt x="0" y="985740"/>
                    </a:cubicBezTo>
                    <a:close/>
                  </a:path>
                  <a:path w="8804527" h="5914320" stroke="0" extrusionOk="0">
                    <a:moveTo>
                      <a:pt x="0" y="985740"/>
                    </a:moveTo>
                    <a:cubicBezTo>
                      <a:pt x="6812" y="449229"/>
                      <a:pt x="389196" y="33348"/>
                      <a:pt x="985740" y="0"/>
                    </a:cubicBezTo>
                    <a:cubicBezTo>
                      <a:pt x="3085377" y="-261"/>
                      <a:pt x="6654868" y="149202"/>
                      <a:pt x="7818787" y="0"/>
                    </a:cubicBezTo>
                    <a:cubicBezTo>
                      <a:pt x="8282504" y="53137"/>
                      <a:pt x="8795339" y="430593"/>
                      <a:pt x="8804527" y="985740"/>
                    </a:cubicBezTo>
                    <a:cubicBezTo>
                      <a:pt x="8821371" y="2870949"/>
                      <a:pt x="8856753" y="4528889"/>
                      <a:pt x="8804527" y="4928580"/>
                    </a:cubicBezTo>
                    <a:cubicBezTo>
                      <a:pt x="8790079" y="5396702"/>
                      <a:pt x="8375878" y="5822743"/>
                      <a:pt x="7818787" y="5914320"/>
                    </a:cubicBezTo>
                    <a:cubicBezTo>
                      <a:pt x="5695756" y="5980482"/>
                      <a:pt x="3392094" y="5828077"/>
                      <a:pt x="985740" y="5914320"/>
                    </a:cubicBezTo>
                    <a:cubicBezTo>
                      <a:pt x="403664" y="5944692"/>
                      <a:pt x="-80557" y="5461551"/>
                      <a:pt x="0" y="4928580"/>
                    </a:cubicBezTo>
                    <a:cubicBezTo>
                      <a:pt x="-139529" y="4002975"/>
                      <a:pt x="152978" y="1582193"/>
                      <a:pt x="0" y="985740"/>
                    </a:cubicBezTo>
                    <a:close/>
                  </a:path>
                </a:pathLst>
              </a:custGeom>
              <a:solidFill>
                <a:schemeClr val="bg1"/>
              </a:solidFill>
              <a:ln w="19050">
                <a:solidFill>
                  <a:schemeClr val="bg1"/>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 name="TextBox 27">
              <a:extLst>
                <a:ext uri="{FF2B5EF4-FFF2-40B4-BE49-F238E27FC236}">
                  <a16:creationId xmlns="" xmlns:a16="http://schemas.microsoft.com/office/drawing/2014/main" id="{6E188A05-C0B2-0138-0F0A-B207ACFD4F47}"/>
                </a:ext>
              </a:extLst>
            </p:cNvPr>
            <p:cNvSpPr txBox="1"/>
            <p:nvPr/>
          </p:nvSpPr>
          <p:spPr>
            <a:xfrm>
              <a:off x="1500293" y="234062"/>
              <a:ext cx="5486400" cy="135421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Phiếu</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sách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 xmlns:a16="http://schemas.microsoft.com/office/drawing/2014/main" id="{0F3A606C-B42D-F45A-2DED-F9D7B9C0267C}"/>
              </a:ext>
            </a:extLst>
          </p:cNvPr>
          <p:cNvGrpSpPr/>
          <p:nvPr/>
        </p:nvGrpSpPr>
        <p:grpSpPr>
          <a:xfrm>
            <a:off x="3152683" y="2334562"/>
            <a:ext cx="6709748" cy="1964422"/>
            <a:chOff x="899074" y="152400"/>
            <a:chExt cx="6709748" cy="1964422"/>
          </a:xfrm>
        </p:grpSpPr>
        <p:grpSp>
          <p:nvGrpSpPr>
            <p:cNvPr id="18" name="Group 17">
              <a:extLst>
                <a:ext uri="{FF2B5EF4-FFF2-40B4-BE49-F238E27FC236}">
                  <a16:creationId xmlns="" xmlns:a16="http://schemas.microsoft.com/office/drawing/2014/main" id="{BE1851F1-A8F2-CE87-A3A7-EDE61D5111A3}"/>
                </a:ext>
              </a:extLst>
            </p:cNvPr>
            <p:cNvGrpSpPr/>
            <p:nvPr/>
          </p:nvGrpSpPr>
          <p:grpSpPr>
            <a:xfrm>
              <a:off x="899074" y="152400"/>
              <a:ext cx="6263725" cy="1964422"/>
              <a:chOff x="1935902" y="483352"/>
              <a:chExt cx="9189297" cy="5640168"/>
            </a:xfrm>
          </p:grpSpPr>
          <p:sp>
            <p:nvSpPr>
              <p:cNvPr id="20" name="Rectangle: Rounded Corners 19">
                <a:extLst>
                  <a:ext uri="{FF2B5EF4-FFF2-40B4-BE49-F238E27FC236}">
                    <a16:creationId xmlns="" xmlns:a16="http://schemas.microsoft.com/office/drawing/2014/main" id="{5D159AC8-27AE-EAEB-0C66-52134A75D0CB}"/>
                  </a:ext>
                </a:extLst>
              </p:cNvPr>
              <p:cNvSpPr/>
              <p:nvPr/>
            </p:nvSpPr>
            <p:spPr>
              <a:xfrm>
                <a:off x="1935902" y="483352"/>
                <a:ext cx="9189297" cy="5640168"/>
              </a:xfrm>
              <a:custGeom>
                <a:avLst/>
                <a:gdLst>
                  <a:gd name="connsiteX0" fmla="*/ 0 w 9189297"/>
                  <a:gd name="connsiteY0" fmla="*/ 940047 h 5640168"/>
                  <a:gd name="connsiteX1" fmla="*/ 940047 w 9189297"/>
                  <a:gd name="connsiteY1" fmla="*/ 0 h 5640168"/>
                  <a:gd name="connsiteX2" fmla="*/ 8249250 w 9189297"/>
                  <a:gd name="connsiteY2" fmla="*/ 0 h 5640168"/>
                  <a:gd name="connsiteX3" fmla="*/ 9189297 w 9189297"/>
                  <a:gd name="connsiteY3" fmla="*/ 940047 h 5640168"/>
                  <a:gd name="connsiteX4" fmla="*/ 9189297 w 9189297"/>
                  <a:gd name="connsiteY4" fmla="*/ 4700121 h 5640168"/>
                  <a:gd name="connsiteX5" fmla="*/ 8249250 w 9189297"/>
                  <a:gd name="connsiteY5" fmla="*/ 5640168 h 5640168"/>
                  <a:gd name="connsiteX6" fmla="*/ 940047 w 9189297"/>
                  <a:gd name="connsiteY6" fmla="*/ 5640168 h 5640168"/>
                  <a:gd name="connsiteX7" fmla="*/ 0 w 9189297"/>
                  <a:gd name="connsiteY7" fmla="*/ 4700121 h 5640168"/>
                  <a:gd name="connsiteX8" fmla="*/ 0 w 9189297"/>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5640168" fill="none" extrusionOk="0">
                    <a:moveTo>
                      <a:pt x="0" y="940047"/>
                    </a:moveTo>
                    <a:cubicBezTo>
                      <a:pt x="-55673" y="505251"/>
                      <a:pt x="436402" y="11592"/>
                      <a:pt x="940047" y="0"/>
                    </a:cubicBezTo>
                    <a:cubicBezTo>
                      <a:pt x="1841775" y="33873"/>
                      <a:pt x="5215764" y="-109113"/>
                      <a:pt x="8249250" y="0"/>
                    </a:cubicBezTo>
                    <a:cubicBezTo>
                      <a:pt x="8782380" y="12887"/>
                      <a:pt x="9106094" y="388004"/>
                      <a:pt x="9189297" y="940047"/>
                    </a:cubicBezTo>
                    <a:cubicBezTo>
                      <a:pt x="9323485" y="2337767"/>
                      <a:pt x="9224700" y="3715600"/>
                      <a:pt x="9189297" y="4700121"/>
                    </a:cubicBezTo>
                    <a:cubicBezTo>
                      <a:pt x="9252342" y="5247043"/>
                      <a:pt x="8760472" y="5653065"/>
                      <a:pt x="8249250" y="5640168"/>
                    </a:cubicBezTo>
                    <a:cubicBezTo>
                      <a:pt x="7072698" y="5563953"/>
                      <a:pt x="3370376" y="5639036"/>
                      <a:pt x="940047" y="5640168"/>
                    </a:cubicBezTo>
                    <a:cubicBezTo>
                      <a:pt x="489659" y="5626370"/>
                      <a:pt x="2736" y="5242164"/>
                      <a:pt x="0" y="4700121"/>
                    </a:cubicBezTo>
                    <a:cubicBezTo>
                      <a:pt x="-69462" y="3056618"/>
                      <a:pt x="136418" y="1963959"/>
                      <a:pt x="0" y="940047"/>
                    </a:cubicBezTo>
                    <a:close/>
                  </a:path>
                  <a:path w="9189297" h="5640168" stroke="0" extrusionOk="0">
                    <a:moveTo>
                      <a:pt x="0" y="940047"/>
                    </a:moveTo>
                    <a:cubicBezTo>
                      <a:pt x="62604" y="493456"/>
                      <a:pt x="388692" y="20585"/>
                      <a:pt x="940047" y="0"/>
                    </a:cubicBezTo>
                    <a:cubicBezTo>
                      <a:pt x="3261584" y="-261"/>
                      <a:pt x="7303360" y="149202"/>
                      <a:pt x="8249250" y="0"/>
                    </a:cubicBezTo>
                    <a:cubicBezTo>
                      <a:pt x="8753891" y="9570"/>
                      <a:pt x="9165769" y="393377"/>
                      <a:pt x="9189297" y="940047"/>
                    </a:cubicBezTo>
                    <a:cubicBezTo>
                      <a:pt x="9206141" y="1328785"/>
                      <a:pt x="9241523" y="3241711"/>
                      <a:pt x="9189297" y="4700121"/>
                    </a:cubicBezTo>
                    <a:cubicBezTo>
                      <a:pt x="9181557" y="5178426"/>
                      <a:pt x="8778207" y="5569521"/>
                      <a:pt x="8249250" y="5640168"/>
                    </a:cubicBezTo>
                    <a:cubicBezTo>
                      <a:pt x="4714351" y="5706330"/>
                      <a:pt x="2190898"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 xmlns:a16="http://schemas.microsoft.com/office/drawing/2014/main" id="{0582860A-798F-0665-65EC-546785FDBC16}"/>
                  </a:ext>
                </a:extLst>
              </p:cNvPr>
              <p:cNvSpPr/>
              <p:nvPr/>
            </p:nvSpPr>
            <p:spPr>
              <a:xfrm>
                <a:off x="2051912" y="635753"/>
                <a:ext cx="8804526" cy="5307849"/>
              </a:xfrm>
              <a:custGeom>
                <a:avLst/>
                <a:gdLst>
                  <a:gd name="connsiteX0" fmla="*/ 0 w 8804526"/>
                  <a:gd name="connsiteY0" fmla="*/ 884659 h 5307849"/>
                  <a:gd name="connsiteX1" fmla="*/ 884659 w 8804526"/>
                  <a:gd name="connsiteY1" fmla="*/ 0 h 5307849"/>
                  <a:gd name="connsiteX2" fmla="*/ 7919867 w 8804526"/>
                  <a:gd name="connsiteY2" fmla="*/ 0 h 5307849"/>
                  <a:gd name="connsiteX3" fmla="*/ 8804526 w 8804526"/>
                  <a:gd name="connsiteY3" fmla="*/ 884659 h 5307849"/>
                  <a:gd name="connsiteX4" fmla="*/ 8804526 w 8804526"/>
                  <a:gd name="connsiteY4" fmla="*/ 4423190 h 5307849"/>
                  <a:gd name="connsiteX5" fmla="*/ 7919867 w 8804526"/>
                  <a:gd name="connsiteY5" fmla="*/ 5307849 h 5307849"/>
                  <a:gd name="connsiteX6" fmla="*/ 884659 w 8804526"/>
                  <a:gd name="connsiteY6" fmla="*/ 5307849 h 5307849"/>
                  <a:gd name="connsiteX7" fmla="*/ 0 w 8804526"/>
                  <a:gd name="connsiteY7" fmla="*/ 4423190 h 5307849"/>
                  <a:gd name="connsiteX8" fmla="*/ 0 w 8804526"/>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6" h="5307849" fill="none" extrusionOk="0">
                    <a:moveTo>
                      <a:pt x="0" y="884659"/>
                    </a:moveTo>
                    <a:cubicBezTo>
                      <a:pt x="-53596" y="477307"/>
                      <a:pt x="448843" y="39390"/>
                      <a:pt x="884659" y="0"/>
                    </a:cubicBezTo>
                    <a:cubicBezTo>
                      <a:pt x="3454646" y="33873"/>
                      <a:pt x="7138189" y="-109113"/>
                      <a:pt x="7919867" y="0"/>
                    </a:cubicBezTo>
                    <a:cubicBezTo>
                      <a:pt x="8422922" y="13363"/>
                      <a:pt x="8783922" y="387935"/>
                      <a:pt x="8804526" y="884659"/>
                    </a:cubicBezTo>
                    <a:cubicBezTo>
                      <a:pt x="8938714" y="1740838"/>
                      <a:pt x="8839929" y="3539601"/>
                      <a:pt x="8804526" y="4423190"/>
                    </a:cubicBezTo>
                    <a:cubicBezTo>
                      <a:pt x="8823321" y="4920046"/>
                      <a:pt x="8375994" y="5360489"/>
                      <a:pt x="7919867" y="5307849"/>
                    </a:cubicBezTo>
                    <a:cubicBezTo>
                      <a:pt x="4704194" y="5231634"/>
                      <a:pt x="3294002" y="5306717"/>
                      <a:pt x="884659" y="5307849"/>
                    </a:cubicBezTo>
                    <a:cubicBezTo>
                      <a:pt x="487208" y="5289568"/>
                      <a:pt x="8967" y="4986735"/>
                      <a:pt x="0" y="4423190"/>
                    </a:cubicBezTo>
                    <a:cubicBezTo>
                      <a:pt x="-69462" y="3857855"/>
                      <a:pt x="136418" y="1426075"/>
                      <a:pt x="0" y="884659"/>
                    </a:cubicBezTo>
                    <a:close/>
                  </a:path>
                  <a:path w="8804526" h="5307849" stroke="0" extrusionOk="0">
                    <a:moveTo>
                      <a:pt x="0" y="884659"/>
                    </a:moveTo>
                    <a:cubicBezTo>
                      <a:pt x="62161" y="468145"/>
                      <a:pt x="370690" y="16237"/>
                      <a:pt x="884659" y="0"/>
                    </a:cubicBezTo>
                    <a:cubicBezTo>
                      <a:pt x="3085423" y="-261"/>
                      <a:pt x="5296481" y="149202"/>
                      <a:pt x="7919867" y="0"/>
                    </a:cubicBezTo>
                    <a:cubicBezTo>
                      <a:pt x="8350726" y="38013"/>
                      <a:pt x="8800649" y="391544"/>
                      <a:pt x="8804526" y="884659"/>
                    </a:cubicBezTo>
                    <a:cubicBezTo>
                      <a:pt x="8821370" y="2550997"/>
                      <a:pt x="8856752" y="3466970"/>
                      <a:pt x="8804526" y="4423190"/>
                    </a:cubicBezTo>
                    <a:cubicBezTo>
                      <a:pt x="8786827" y="4818322"/>
                      <a:pt x="8410160" y="5295507"/>
                      <a:pt x="7919867" y="5307849"/>
                    </a:cubicBezTo>
                    <a:cubicBezTo>
                      <a:pt x="4612132" y="5374011"/>
                      <a:pt x="2130557"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 xmlns:a16="http://schemas.microsoft.com/office/drawing/2014/main" id="{32C401DD-9AD5-353F-2F23-4595318AA299}"/>
                </a:ext>
              </a:extLst>
            </p:cNvPr>
            <p:cNvSpPr txBox="1"/>
            <p:nvPr/>
          </p:nvSpPr>
          <p:spPr>
            <a:xfrm>
              <a:off x="1937391" y="759716"/>
              <a:ext cx="5671431"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Viết </a:t>
              </a:r>
              <a:r>
                <a:rPr kumimoji="0" lang="en-US" sz="44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Phiếu đọc sách</a:t>
              </a:r>
            </a:p>
          </p:txBody>
        </p:sp>
      </p:grpSp>
      <p:pic>
        <p:nvPicPr>
          <p:cNvPr id="23" name="Picture 22"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162136353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DE54920-D12E-838A-344E-44C632FE2C3B}"/>
              </a:ext>
            </a:extLst>
          </p:cNvPr>
          <p:cNvGrpSpPr/>
          <p:nvPr/>
        </p:nvGrpSpPr>
        <p:grpSpPr>
          <a:xfrm>
            <a:off x="228600" y="533400"/>
            <a:ext cx="11734799" cy="6144299"/>
            <a:chOff x="228600" y="533400"/>
            <a:chExt cx="11734799" cy="6144299"/>
          </a:xfrm>
        </p:grpSpPr>
        <p:sp>
          <p:nvSpPr>
            <p:cNvPr id="4" name="Rectangle: Rounded Corners 3">
              <a:extLst>
                <a:ext uri="{FF2B5EF4-FFF2-40B4-BE49-F238E27FC236}">
                  <a16:creationId xmlns="" xmlns:a16="http://schemas.microsoft.com/office/drawing/2014/main" id="{8D03963E-095C-545A-7E83-535B6536B88E}"/>
                </a:ext>
              </a:extLst>
            </p:cNvPr>
            <p:cNvSpPr/>
            <p:nvPr/>
          </p:nvSpPr>
          <p:spPr>
            <a:xfrm>
              <a:off x="381000" y="533400"/>
              <a:ext cx="11430000" cy="614429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9" name="Picture 4" descr="Cartoon Cloud Clipart Collection - Cartoon Cloud PNG – Stunning free  transparent png clipart images free download">
              <a:extLst>
                <a:ext uri="{FF2B5EF4-FFF2-40B4-BE49-F238E27FC236}">
                  <a16:creationId xmlns="" xmlns:a16="http://schemas.microsoft.com/office/drawing/2014/main" id="{DC8C8E56-6876-E9A3-C658-5B55E8658D3C}"/>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7529968" y="785744"/>
              <a:ext cx="4243241" cy="24455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Clipart Collection - Cartoon Cloud PNG – Stunning free  transparent png clipart images free download">
              <a:extLst>
                <a:ext uri="{FF2B5EF4-FFF2-40B4-BE49-F238E27FC236}">
                  <a16:creationId xmlns="" xmlns:a16="http://schemas.microsoft.com/office/drawing/2014/main" id="{D5C86887-E384-A31F-3A35-562826C9DB6C}"/>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16372" y="693904"/>
              <a:ext cx="3811345" cy="21698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 xmlns:a16="http://schemas.microsoft.com/office/drawing/2014/main" id="{55364AAB-F566-FF9A-BF35-2F744E83523F}"/>
                </a:ext>
              </a:extLst>
            </p:cNvPr>
            <p:cNvPicPr>
              <a:picLocks noChangeAspect="1"/>
            </p:cNvPicPr>
            <p:nvPr/>
          </p:nvPicPr>
          <p:blipFill>
            <a:blip r:embed="rId5"/>
            <a:stretch>
              <a:fillRect/>
            </a:stretch>
          </p:blipFill>
          <p:spPr>
            <a:xfrm>
              <a:off x="4279642" y="1504323"/>
              <a:ext cx="3029019" cy="4844114"/>
            </a:xfrm>
            <a:prstGeom prst="rect">
              <a:avLst/>
            </a:prstGeom>
          </p:spPr>
        </p:pic>
        <p:pic>
          <p:nvPicPr>
            <p:cNvPr id="33" name="Picture 4" descr="Cartoon Cloud Clipart Collection - Cartoon Cloud PNG – Stunning free  transparent png clipart images free download">
              <a:extLst>
                <a:ext uri="{FF2B5EF4-FFF2-40B4-BE49-F238E27FC236}">
                  <a16:creationId xmlns="" xmlns:a16="http://schemas.microsoft.com/office/drawing/2014/main" id="{76CCCFEA-8709-8F7D-A8F0-FA4CA92332A4}"/>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8600" y="3216835"/>
              <a:ext cx="4720151" cy="308890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 xmlns:a16="http://schemas.microsoft.com/office/drawing/2014/main" id="{C6929C83-0E9E-36F8-A6A0-BF34DA42A8C1}"/>
                </a:ext>
              </a:extLst>
            </p:cNvPr>
            <p:cNvSpPr/>
            <p:nvPr/>
          </p:nvSpPr>
          <p:spPr>
            <a:xfrm>
              <a:off x="1538129" y="1440549"/>
              <a:ext cx="182767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Tác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giả</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pic>
          <p:nvPicPr>
            <p:cNvPr id="35" name="Picture 4" descr="Cartoon Cloud Clipart Collection - Cartoon Cloud PNG – Stunning free  transparent png clipart images free download">
              <a:extLst>
                <a:ext uri="{FF2B5EF4-FFF2-40B4-BE49-F238E27FC236}">
                  <a16:creationId xmlns="" xmlns:a16="http://schemas.microsoft.com/office/drawing/2014/main" id="{C2EE6D0B-6B3F-F863-310A-D2C098EC8AC7}"/>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6811097" y="3355289"/>
              <a:ext cx="5152302" cy="313470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 xmlns:a16="http://schemas.microsoft.com/office/drawing/2014/main" id="{427A8A0B-63B5-C689-5EE7-FE1F6389B98A}"/>
                </a:ext>
              </a:extLst>
            </p:cNvPr>
            <p:cNvSpPr/>
            <p:nvPr/>
          </p:nvSpPr>
          <p:spPr>
            <a:xfrm>
              <a:off x="1219199" y="4337065"/>
              <a:ext cx="2948341"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Một</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số</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câu</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hỏi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của</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em</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về</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nội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dung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bài</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39" name="Rectangle 38">
              <a:extLst>
                <a:ext uri="{FF2B5EF4-FFF2-40B4-BE49-F238E27FC236}">
                  <a16:creationId xmlns="" xmlns:a16="http://schemas.microsoft.com/office/drawing/2014/main" id="{A7FBE6A0-0674-285E-83FF-9673D8B87889}"/>
                </a:ext>
              </a:extLst>
            </p:cNvPr>
            <p:cNvSpPr/>
            <p:nvPr/>
          </p:nvSpPr>
          <p:spPr>
            <a:xfrm>
              <a:off x="8052206" y="4248713"/>
              <a:ext cx="2655121"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Điều</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em</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học</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được</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từ</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bài</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đọc</a:t>
              </a:r>
              <a:endParaRPr kumimoji="0" lang="en-US" sz="24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40" name="Rectangle 39">
              <a:extLst>
                <a:ext uri="{FF2B5EF4-FFF2-40B4-BE49-F238E27FC236}">
                  <a16:creationId xmlns="" xmlns:a16="http://schemas.microsoft.com/office/drawing/2014/main" id="{D85B1E66-75B2-3B87-8940-E4931BE797BC}"/>
                </a:ext>
              </a:extLst>
            </p:cNvPr>
            <p:cNvSpPr/>
            <p:nvPr/>
          </p:nvSpPr>
          <p:spPr>
            <a:xfrm>
              <a:off x="8045823" y="1657961"/>
              <a:ext cx="284233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Sự</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việc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được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nói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đến</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41" name="Rectangle 40">
              <a:extLst>
                <a:ext uri="{FF2B5EF4-FFF2-40B4-BE49-F238E27FC236}">
                  <a16:creationId xmlns="" xmlns:a16="http://schemas.microsoft.com/office/drawing/2014/main" id="{8F04AAD9-ADC2-3743-B4F9-C0EE0701E3A2}"/>
                </a:ext>
              </a:extLst>
            </p:cNvPr>
            <p:cNvSpPr/>
            <p:nvPr/>
          </p:nvSpPr>
          <p:spPr>
            <a:xfrm>
              <a:off x="5131464" y="3606225"/>
              <a:ext cx="23361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Tên bài:</a:t>
              </a:r>
              <a:endParaRPr kumimoji="0" lang="en-US" sz="32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cxnSp>
          <p:nvCxnSpPr>
            <p:cNvPr id="42" name="Straight Connector 41">
              <a:extLst>
                <a:ext uri="{FF2B5EF4-FFF2-40B4-BE49-F238E27FC236}">
                  <a16:creationId xmlns="" xmlns:a16="http://schemas.microsoft.com/office/drawing/2014/main" id="{75C28D20-2377-1972-937E-7771E1023111}"/>
                </a:ext>
              </a:extLst>
            </p:cNvPr>
            <p:cNvCxnSpPr/>
            <p:nvPr/>
          </p:nvCxnSpPr>
          <p:spPr>
            <a:xfrm>
              <a:off x="1090339" y="2514600"/>
              <a:ext cx="247996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A540D74-1D92-6EC2-4FB5-6CA65AD3BE80}"/>
                </a:ext>
              </a:extLst>
            </p:cNvPr>
            <p:cNvCxnSpPr>
              <a:cxnSpLocks/>
            </p:cNvCxnSpPr>
            <p:nvPr/>
          </p:nvCxnSpPr>
          <p:spPr>
            <a:xfrm>
              <a:off x="845814" y="4746010"/>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F02D8FE0-E458-C5AD-D20E-ABB52C9CC24D}"/>
                </a:ext>
              </a:extLst>
            </p:cNvPr>
            <p:cNvCxnSpPr>
              <a:cxnSpLocks/>
            </p:cNvCxnSpPr>
            <p:nvPr/>
          </p:nvCxnSpPr>
          <p:spPr>
            <a:xfrm>
              <a:off x="845814" y="5306705"/>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0D63260-D88C-26AB-EEB9-A9A4C7C999AD}"/>
                </a:ext>
              </a:extLst>
            </p:cNvPr>
            <p:cNvCxnSpPr>
              <a:cxnSpLocks/>
            </p:cNvCxnSpPr>
            <p:nvPr/>
          </p:nvCxnSpPr>
          <p:spPr>
            <a:xfrm>
              <a:off x="7467600" y="4929713"/>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D7532ACA-22F1-0D87-A313-C5B06E383AD0}"/>
                </a:ext>
              </a:extLst>
            </p:cNvPr>
            <p:cNvCxnSpPr>
              <a:cxnSpLocks/>
            </p:cNvCxnSpPr>
            <p:nvPr/>
          </p:nvCxnSpPr>
          <p:spPr>
            <a:xfrm>
              <a:off x="845814" y="5867400"/>
              <a:ext cx="331505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 xmlns:a16="http://schemas.microsoft.com/office/drawing/2014/main" id="{0EF040D4-1147-237E-7DE2-2526F18D9E42}"/>
                </a:ext>
              </a:extLst>
            </p:cNvPr>
            <p:cNvSpPr/>
            <p:nvPr/>
          </p:nvSpPr>
          <p:spPr>
            <a:xfrm>
              <a:off x="5131464" y="4107061"/>
              <a:ext cx="1570686" cy="1912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cxnSp>
          <p:nvCxnSpPr>
            <p:cNvPr id="64" name="Straight Connector 63">
              <a:extLst>
                <a:ext uri="{FF2B5EF4-FFF2-40B4-BE49-F238E27FC236}">
                  <a16:creationId xmlns="" xmlns:a16="http://schemas.microsoft.com/office/drawing/2014/main" id="{F8B80F8B-6AC2-7D22-0F17-C3CFC7769AE9}"/>
                </a:ext>
              </a:extLst>
            </p:cNvPr>
            <p:cNvCxnSpPr>
              <a:cxnSpLocks/>
            </p:cNvCxnSpPr>
            <p:nvPr/>
          </p:nvCxnSpPr>
          <p:spPr>
            <a:xfrm>
              <a:off x="5174917" y="4708124"/>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10FF32CE-E956-C874-A1E9-64C662BA62DE}"/>
                </a:ext>
              </a:extLst>
            </p:cNvPr>
            <p:cNvCxnSpPr>
              <a:cxnSpLocks/>
            </p:cNvCxnSpPr>
            <p:nvPr/>
          </p:nvCxnSpPr>
          <p:spPr>
            <a:xfrm>
              <a:off x="5174917" y="5240300"/>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D46753B0-B78F-1A54-88A9-85AAED9ECC6A}"/>
                </a:ext>
              </a:extLst>
            </p:cNvPr>
            <p:cNvCxnSpPr>
              <a:cxnSpLocks/>
            </p:cNvCxnSpPr>
            <p:nvPr/>
          </p:nvCxnSpPr>
          <p:spPr>
            <a:xfrm>
              <a:off x="5174917" y="5772476"/>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40AB08E8-5A3C-6FE3-96A9-540FF760AD07}"/>
                </a:ext>
              </a:extLst>
            </p:cNvPr>
            <p:cNvCxnSpPr>
              <a:cxnSpLocks/>
            </p:cNvCxnSpPr>
            <p:nvPr/>
          </p:nvCxnSpPr>
          <p:spPr>
            <a:xfrm>
              <a:off x="7467600" y="5474757"/>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94C414E2-0125-B1E2-44B2-E5AB8F0A3015}"/>
                </a:ext>
              </a:extLst>
            </p:cNvPr>
            <p:cNvCxnSpPr>
              <a:cxnSpLocks/>
            </p:cNvCxnSpPr>
            <p:nvPr/>
          </p:nvCxnSpPr>
          <p:spPr>
            <a:xfrm>
              <a:off x="7467600" y="6019800"/>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1D9168E3-B08B-DEB4-0B0A-7BB32727D8FC}"/>
                </a:ext>
              </a:extLst>
            </p:cNvPr>
            <p:cNvCxnSpPr>
              <a:cxnSpLocks/>
            </p:cNvCxnSpPr>
            <p:nvPr/>
          </p:nvCxnSpPr>
          <p:spPr>
            <a:xfrm>
              <a:off x="8085152" y="20574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37439DBD-09DD-4305-1000-5582FB422304}"/>
                </a:ext>
              </a:extLst>
            </p:cNvPr>
            <p:cNvCxnSpPr>
              <a:cxnSpLocks/>
            </p:cNvCxnSpPr>
            <p:nvPr/>
          </p:nvCxnSpPr>
          <p:spPr>
            <a:xfrm>
              <a:off x="8085152" y="26670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F4498406-8DE4-4EA0-16E6-D23759DFA139}"/>
              </a:ext>
            </a:extLst>
          </p:cNvPr>
          <p:cNvGrpSpPr/>
          <p:nvPr/>
        </p:nvGrpSpPr>
        <p:grpSpPr>
          <a:xfrm>
            <a:off x="3383143" y="152400"/>
            <a:ext cx="5425715" cy="947086"/>
            <a:chOff x="899074" y="152400"/>
            <a:chExt cx="7498631" cy="1243078"/>
          </a:xfrm>
        </p:grpSpPr>
        <p:grpSp>
          <p:nvGrpSpPr>
            <p:cNvPr id="19" name="Group 18">
              <a:extLst>
                <a:ext uri="{FF2B5EF4-FFF2-40B4-BE49-F238E27FC236}">
                  <a16:creationId xmlns="" xmlns:a16="http://schemas.microsoft.com/office/drawing/2014/main" id="{7920CA94-9B92-8033-BC45-2936D5EC2C3C}"/>
                </a:ext>
              </a:extLst>
            </p:cNvPr>
            <p:cNvGrpSpPr/>
            <p:nvPr/>
          </p:nvGrpSpPr>
          <p:grpSpPr>
            <a:xfrm>
              <a:off x="899074" y="152400"/>
              <a:ext cx="7498631" cy="1243078"/>
              <a:chOff x="1935902" y="483352"/>
              <a:chExt cx="11000985" cy="3569075"/>
            </a:xfrm>
          </p:grpSpPr>
          <p:sp>
            <p:nvSpPr>
              <p:cNvPr id="21" name="Rectangle: Rounded Corners 20">
                <a:extLst>
                  <a:ext uri="{FF2B5EF4-FFF2-40B4-BE49-F238E27FC236}">
                    <a16:creationId xmlns="" xmlns:a16="http://schemas.microsoft.com/office/drawing/2014/main" id="{FC6F1A99-F008-206F-3590-21DB4890CA43}"/>
                  </a:ext>
                </a:extLst>
              </p:cNvPr>
              <p:cNvSpPr/>
              <p:nvPr/>
            </p:nvSpPr>
            <p:spPr>
              <a:xfrm>
                <a:off x="1935902" y="483352"/>
                <a:ext cx="11000985" cy="3569075"/>
              </a:xfrm>
              <a:custGeom>
                <a:avLst/>
                <a:gdLst>
                  <a:gd name="connsiteX0" fmla="*/ 0 w 11000985"/>
                  <a:gd name="connsiteY0" fmla="*/ 594858 h 3569075"/>
                  <a:gd name="connsiteX1" fmla="*/ 594858 w 11000985"/>
                  <a:gd name="connsiteY1" fmla="*/ 0 h 3569075"/>
                  <a:gd name="connsiteX2" fmla="*/ 10406127 w 11000985"/>
                  <a:gd name="connsiteY2" fmla="*/ 0 h 3569075"/>
                  <a:gd name="connsiteX3" fmla="*/ 11000985 w 11000985"/>
                  <a:gd name="connsiteY3" fmla="*/ 594858 h 3569075"/>
                  <a:gd name="connsiteX4" fmla="*/ 11000985 w 11000985"/>
                  <a:gd name="connsiteY4" fmla="*/ 2974217 h 3569075"/>
                  <a:gd name="connsiteX5" fmla="*/ 10406127 w 11000985"/>
                  <a:gd name="connsiteY5" fmla="*/ 3569075 h 3569075"/>
                  <a:gd name="connsiteX6" fmla="*/ 594858 w 11000985"/>
                  <a:gd name="connsiteY6" fmla="*/ 3569075 h 3569075"/>
                  <a:gd name="connsiteX7" fmla="*/ 0 w 11000985"/>
                  <a:gd name="connsiteY7" fmla="*/ 2974217 h 3569075"/>
                  <a:gd name="connsiteX8" fmla="*/ 0 w 11000985"/>
                  <a:gd name="connsiteY8" fmla="*/ 594858 h 356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0985" h="3569075" fill="none" extrusionOk="0">
                    <a:moveTo>
                      <a:pt x="0" y="594858"/>
                    </a:moveTo>
                    <a:cubicBezTo>
                      <a:pt x="-3816" y="272111"/>
                      <a:pt x="296217" y="22312"/>
                      <a:pt x="594858" y="0"/>
                    </a:cubicBezTo>
                    <a:cubicBezTo>
                      <a:pt x="2118288" y="33873"/>
                      <a:pt x="7124525" y="-109113"/>
                      <a:pt x="10406127" y="0"/>
                    </a:cubicBezTo>
                    <a:cubicBezTo>
                      <a:pt x="10743325" y="8003"/>
                      <a:pt x="10985017" y="260019"/>
                      <a:pt x="11000985" y="594858"/>
                    </a:cubicBezTo>
                    <a:cubicBezTo>
                      <a:pt x="11135173" y="1480406"/>
                      <a:pt x="11036388" y="2230054"/>
                      <a:pt x="11000985" y="2974217"/>
                    </a:cubicBezTo>
                    <a:cubicBezTo>
                      <a:pt x="11054757" y="3326414"/>
                      <a:pt x="10723475" y="3587212"/>
                      <a:pt x="10406127" y="3569075"/>
                    </a:cubicBezTo>
                    <a:cubicBezTo>
                      <a:pt x="7644878" y="3492860"/>
                      <a:pt x="4346824" y="3567943"/>
                      <a:pt x="594858" y="3569075"/>
                    </a:cubicBezTo>
                    <a:cubicBezTo>
                      <a:pt x="279557" y="3566421"/>
                      <a:pt x="5558" y="3349215"/>
                      <a:pt x="0" y="2974217"/>
                    </a:cubicBezTo>
                    <a:cubicBezTo>
                      <a:pt x="-69462" y="1891373"/>
                      <a:pt x="136418" y="1584863"/>
                      <a:pt x="0" y="594858"/>
                    </a:cubicBezTo>
                    <a:close/>
                  </a:path>
                  <a:path w="11000985" h="3569075" stroke="0" extrusionOk="0">
                    <a:moveTo>
                      <a:pt x="0" y="594858"/>
                    </a:moveTo>
                    <a:cubicBezTo>
                      <a:pt x="20313" y="289878"/>
                      <a:pt x="260202" y="3918"/>
                      <a:pt x="594858" y="0"/>
                    </a:cubicBezTo>
                    <a:cubicBezTo>
                      <a:pt x="2403211" y="-261"/>
                      <a:pt x="8157077" y="149202"/>
                      <a:pt x="10406127" y="0"/>
                    </a:cubicBezTo>
                    <a:cubicBezTo>
                      <a:pt x="10723750" y="7183"/>
                      <a:pt x="10970009" y="230127"/>
                      <a:pt x="11000985" y="594858"/>
                    </a:cubicBezTo>
                    <a:cubicBezTo>
                      <a:pt x="11017829" y="1432853"/>
                      <a:pt x="11053211" y="1813220"/>
                      <a:pt x="11000985" y="2974217"/>
                    </a:cubicBezTo>
                    <a:cubicBezTo>
                      <a:pt x="10989047" y="3239716"/>
                      <a:pt x="10739070" y="3537217"/>
                      <a:pt x="10406127" y="3569075"/>
                    </a:cubicBezTo>
                    <a:cubicBezTo>
                      <a:pt x="7810124" y="3635237"/>
                      <a:pt x="3883667" y="3482832"/>
                      <a:pt x="594858" y="3569075"/>
                    </a:cubicBezTo>
                    <a:cubicBezTo>
                      <a:pt x="256772" y="3576779"/>
                      <a:pt x="-5918" y="3301908"/>
                      <a:pt x="0" y="2974217"/>
                    </a:cubicBezTo>
                    <a:cubicBezTo>
                      <a:pt x="-139529" y="1846777"/>
                      <a:pt x="152978" y="916152"/>
                      <a:pt x="0" y="594858"/>
                    </a:cubicBezTo>
                    <a:close/>
                  </a:path>
                </a:pathLst>
              </a:custGeom>
              <a:solidFill>
                <a:schemeClr val="accent2"/>
              </a:solidFill>
              <a:ln w="19050">
                <a:solidFill>
                  <a:schemeClr val="accent2"/>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Rounded Corners 21">
                <a:extLst>
                  <a:ext uri="{FF2B5EF4-FFF2-40B4-BE49-F238E27FC236}">
                    <a16:creationId xmlns="" xmlns:a16="http://schemas.microsoft.com/office/drawing/2014/main" id="{F31D7648-B4CD-C704-C062-3FA4895FF1B8}"/>
                  </a:ext>
                </a:extLst>
              </p:cNvPr>
              <p:cNvSpPr/>
              <p:nvPr/>
            </p:nvSpPr>
            <p:spPr>
              <a:xfrm>
                <a:off x="2166215" y="588497"/>
                <a:ext cx="10540357" cy="3358786"/>
              </a:xfrm>
              <a:custGeom>
                <a:avLst/>
                <a:gdLst>
                  <a:gd name="connsiteX0" fmla="*/ 0 w 10540357"/>
                  <a:gd name="connsiteY0" fmla="*/ 559809 h 3358786"/>
                  <a:gd name="connsiteX1" fmla="*/ 559809 w 10540357"/>
                  <a:gd name="connsiteY1" fmla="*/ 0 h 3358786"/>
                  <a:gd name="connsiteX2" fmla="*/ 9980548 w 10540357"/>
                  <a:gd name="connsiteY2" fmla="*/ 0 h 3358786"/>
                  <a:gd name="connsiteX3" fmla="*/ 10540357 w 10540357"/>
                  <a:gd name="connsiteY3" fmla="*/ 559809 h 3358786"/>
                  <a:gd name="connsiteX4" fmla="*/ 10540357 w 10540357"/>
                  <a:gd name="connsiteY4" fmla="*/ 2798977 h 3358786"/>
                  <a:gd name="connsiteX5" fmla="*/ 9980548 w 10540357"/>
                  <a:gd name="connsiteY5" fmla="*/ 3358786 h 3358786"/>
                  <a:gd name="connsiteX6" fmla="*/ 559809 w 10540357"/>
                  <a:gd name="connsiteY6" fmla="*/ 3358786 h 3358786"/>
                  <a:gd name="connsiteX7" fmla="*/ 0 w 10540357"/>
                  <a:gd name="connsiteY7" fmla="*/ 2798977 h 3358786"/>
                  <a:gd name="connsiteX8" fmla="*/ 0 w 10540357"/>
                  <a:gd name="connsiteY8" fmla="*/ 559809 h 33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0357" h="3358786" fill="none" extrusionOk="0">
                    <a:moveTo>
                      <a:pt x="0" y="559809"/>
                    </a:moveTo>
                    <a:cubicBezTo>
                      <a:pt x="-31695" y="298672"/>
                      <a:pt x="264787" y="10564"/>
                      <a:pt x="559809" y="0"/>
                    </a:cubicBezTo>
                    <a:cubicBezTo>
                      <a:pt x="3298969" y="33873"/>
                      <a:pt x="5830108" y="-109113"/>
                      <a:pt x="9980548" y="0"/>
                    </a:cubicBezTo>
                    <a:cubicBezTo>
                      <a:pt x="10318979" y="27016"/>
                      <a:pt x="10522195" y="243460"/>
                      <a:pt x="10540357" y="559809"/>
                    </a:cubicBezTo>
                    <a:cubicBezTo>
                      <a:pt x="10674545" y="1642960"/>
                      <a:pt x="10575760" y="1755562"/>
                      <a:pt x="10540357" y="2798977"/>
                    </a:cubicBezTo>
                    <a:cubicBezTo>
                      <a:pt x="10573728" y="3122838"/>
                      <a:pt x="10271914" y="3387668"/>
                      <a:pt x="9980548" y="3358786"/>
                    </a:cubicBezTo>
                    <a:cubicBezTo>
                      <a:pt x="5664307" y="3282571"/>
                      <a:pt x="5149825" y="3357654"/>
                      <a:pt x="559809" y="3358786"/>
                    </a:cubicBezTo>
                    <a:cubicBezTo>
                      <a:pt x="274610" y="3353977"/>
                      <a:pt x="3167" y="3134625"/>
                      <a:pt x="0" y="2798977"/>
                    </a:cubicBezTo>
                    <a:cubicBezTo>
                      <a:pt x="-69462" y="2196110"/>
                      <a:pt x="136418" y="1309007"/>
                      <a:pt x="0" y="559809"/>
                    </a:cubicBezTo>
                    <a:close/>
                  </a:path>
                  <a:path w="10540357" h="3358786" stroke="0" extrusionOk="0">
                    <a:moveTo>
                      <a:pt x="0" y="559809"/>
                    </a:moveTo>
                    <a:cubicBezTo>
                      <a:pt x="39980" y="296989"/>
                      <a:pt x="223895" y="17104"/>
                      <a:pt x="559809" y="0"/>
                    </a:cubicBezTo>
                    <a:cubicBezTo>
                      <a:pt x="2509616" y="-261"/>
                      <a:pt x="6749952" y="149202"/>
                      <a:pt x="9980548" y="0"/>
                    </a:cubicBezTo>
                    <a:cubicBezTo>
                      <a:pt x="10273841" y="10458"/>
                      <a:pt x="10522387" y="229634"/>
                      <a:pt x="10540357" y="559809"/>
                    </a:cubicBezTo>
                    <a:cubicBezTo>
                      <a:pt x="10557201" y="1294069"/>
                      <a:pt x="10592583" y="2458202"/>
                      <a:pt x="10540357" y="2798977"/>
                    </a:cubicBezTo>
                    <a:cubicBezTo>
                      <a:pt x="10529129" y="3048867"/>
                      <a:pt x="10291055" y="3349164"/>
                      <a:pt x="9980548" y="3358786"/>
                    </a:cubicBezTo>
                    <a:cubicBezTo>
                      <a:pt x="8766794" y="3424948"/>
                      <a:pt x="5073383" y="3272543"/>
                      <a:pt x="559809" y="3358786"/>
                    </a:cubicBezTo>
                    <a:cubicBezTo>
                      <a:pt x="208716" y="3392586"/>
                      <a:pt x="-25948" y="3104467"/>
                      <a:pt x="0" y="2798977"/>
                    </a:cubicBezTo>
                    <a:cubicBezTo>
                      <a:pt x="-139529" y="1988197"/>
                      <a:pt x="152978" y="1193289"/>
                      <a:pt x="0" y="559809"/>
                    </a:cubicBezTo>
                    <a:close/>
                  </a:path>
                </a:pathLst>
              </a:custGeom>
              <a:solidFill>
                <a:schemeClr val="bg1"/>
              </a:solidFill>
              <a:ln w="19050">
                <a:solidFill>
                  <a:schemeClr val="accent2"/>
                </a:solidFill>
                <a:extLst>
                  <a:ext uri="{C807C97D-BFC1-408E-A445-0C87EB9F89A2}">
                    <ask:lineSketchStyleProps xmln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20" name="TextBox 19">
              <a:extLst>
                <a:ext uri="{FF2B5EF4-FFF2-40B4-BE49-F238E27FC236}">
                  <a16:creationId xmlns="" xmlns:a16="http://schemas.microsoft.com/office/drawing/2014/main" id="{1E33051F-0422-3AD6-688F-2D0C4965EB4E}"/>
                </a:ext>
              </a:extLst>
            </p:cNvPr>
            <p:cNvSpPr txBox="1"/>
            <p:nvPr/>
          </p:nvSpPr>
          <p:spPr>
            <a:xfrm>
              <a:off x="1516527" y="435385"/>
              <a:ext cx="6263726" cy="80793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8021"/>
                  </a:solidFill>
                  <a:effectLst/>
                  <a:uLnTx/>
                  <a:uFillTx/>
                  <a:latin typeface="iCiel Cadena" panose="02000503000000020004" pitchFamily="50" charset="0"/>
                  <a:ea typeface="+mn-ea"/>
                  <a:cs typeface="Calibri" panose="020F0502020204030204" pitchFamily="34" charset="0"/>
                </a:rPr>
                <a:t>PHIẾU ĐỌC SÁCH</a:t>
              </a:r>
            </a:p>
          </p:txBody>
        </p:sp>
      </p:grpSp>
      <p:pic>
        <p:nvPicPr>
          <p:cNvPr id="32" name="Picture 31"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1917777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AD311EE-C329-41C3-B857-A6DCD49CD4C8}"/>
              </a:ext>
            </a:extLst>
          </p:cNvPr>
          <p:cNvSpPr/>
          <p:nvPr/>
        </p:nvSpPr>
        <p:spPr>
          <a:xfrm>
            <a:off x="530942" y="845574"/>
            <a:ext cx="11189110" cy="52209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 xmlns:a16="http://schemas.microsoft.com/office/drawing/2014/main" id="{3C669D33-877B-420C-BD71-280EE75A0A25}"/>
              </a:ext>
            </a:extLst>
          </p:cNvPr>
          <p:cNvGraphicFramePr>
            <a:graphicFrameLocks noGrp="1"/>
          </p:cNvGraphicFramePr>
          <p:nvPr>
            <p:extLst>
              <p:ext uri="{D42A27DB-BD31-4B8C-83A1-F6EECF244321}">
                <p14:modId xmlns:p14="http://schemas.microsoft.com/office/powerpoint/2010/main" val="3032100780"/>
              </p:ext>
            </p:extLst>
          </p:nvPr>
        </p:nvGraphicFramePr>
        <p:xfrm>
          <a:off x="727587" y="1465006"/>
          <a:ext cx="10559846" cy="3321894"/>
        </p:xfrm>
        <a:graphic>
          <a:graphicData uri="http://schemas.openxmlformats.org/drawingml/2006/table">
            <a:tbl>
              <a:tblPr>
                <a:tableStyleId>{BDBED569-4797-4DF1-A0F4-6AAB3CD982D8}</a:tableStyleId>
              </a:tblPr>
              <a:tblGrid>
                <a:gridCol w="5279923">
                  <a:extLst>
                    <a:ext uri="{9D8B030D-6E8A-4147-A177-3AD203B41FA5}">
                      <a16:colId xmlns="" xmlns:a16="http://schemas.microsoft.com/office/drawing/2014/main" val="2994745161"/>
                    </a:ext>
                  </a:extLst>
                </a:gridCol>
                <a:gridCol w="5279923">
                  <a:extLst>
                    <a:ext uri="{9D8B030D-6E8A-4147-A177-3AD203B41FA5}">
                      <a16:colId xmlns="" xmlns:a16="http://schemas.microsoft.com/office/drawing/2014/main" val="4924794"/>
                    </a:ext>
                  </a:extLst>
                </a:gridCol>
              </a:tblGrid>
              <a:tr h="594147">
                <a:tc gridSpan="2">
                  <a:txBody>
                    <a:bodyPr/>
                    <a:lstStyle/>
                    <a:p>
                      <a:pPr algn="ctr" fontAlgn="t"/>
                      <a:r>
                        <a:rPr lang="en-US" sz="3200" b="1" dirty="0">
                          <a:solidFill>
                            <a:srgbClr val="000000"/>
                          </a:solidFill>
                          <a:effectLst/>
                          <a:latin typeface="Cambria" panose="02040503050406030204" pitchFamily="18" charset="0"/>
                          <a:ea typeface="Cambria" panose="02040503050406030204" pitchFamily="18" charset="0"/>
                        </a:rPr>
                        <a:t>PHIẾU ĐỌC SÁCH</a:t>
                      </a:r>
                      <a:endParaRPr lang="en-US" sz="3200" dirty="0">
                        <a:solidFill>
                          <a:srgbClr val="000000"/>
                        </a:solidFill>
                        <a:effectLst/>
                        <a:latin typeface="Cambria" panose="02040503050406030204" pitchFamily="18" charset="0"/>
                        <a:ea typeface="Cambria" panose="02040503050406030204" pitchFamily="18" charset="0"/>
                      </a:endParaRPr>
                    </a:p>
                  </a:txBody>
                  <a:tcPr>
                    <a:solidFill>
                      <a:srgbClr val="FFFF00"/>
                    </a:solidFill>
                  </a:tcPr>
                </a:tc>
                <a:tc hMerge="1">
                  <a:txBody>
                    <a:bodyPr/>
                    <a:lstStyle/>
                    <a:p>
                      <a:endParaRPr lang="en-US"/>
                    </a:p>
                  </a:txBody>
                  <a:tcPr/>
                </a:tc>
                <a:extLst>
                  <a:ext uri="{0D108BD9-81ED-4DB2-BD59-A6C34878D82A}">
                    <a16:rowId xmlns="" xmlns:a16="http://schemas.microsoft.com/office/drawing/2014/main" val="3403023269"/>
                  </a:ext>
                </a:extLst>
              </a:tr>
              <a:tr h="1039757">
                <a:tc>
                  <a:txBody>
                    <a:bodyPr/>
                    <a:lstStyle/>
                    <a:p>
                      <a:pPr algn="just" fontAlgn="t"/>
                      <a:r>
                        <a:rPr lang="vi-VN" sz="3200" dirty="0">
                          <a:solidFill>
                            <a:srgbClr val="000000"/>
                          </a:solidFill>
                          <a:effectLst/>
                          <a:latin typeface="Cambria" panose="02040503050406030204" pitchFamily="18" charset="0"/>
                          <a:ea typeface="Cambria" panose="02040503050406030204" pitchFamily="18" charset="0"/>
                        </a:rPr>
                        <a:t>Tên bài: Người thầy tận tâm với nghề</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Tên nguồn: Tạp chí</a:t>
                      </a:r>
                    </a:p>
                  </a:txBody>
                  <a:tcPr marL="68580" marR="68580"/>
                </a:tc>
                <a:extLst>
                  <a:ext uri="{0D108BD9-81ED-4DB2-BD59-A6C34878D82A}">
                    <a16:rowId xmlns="" xmlns:a16="http://schemas.microsoft.com/office/drawing/2014/main" val="3716314043"/>
                  </a:ext>
                </a:extLst>
              </a:tr>
              <a:tr h="1039757">
                <a:tc>
                  <a:txBody>
                    <a:bodyPr/>
                    <a:lstStyle/>
                    <a:p>
                      <a:pPr algn="just" fontAlgn="t"/>
                      <a:r>
                        <a:rPr lang="vi-VN" sz="3200">
                          <a:solidFill>
                            <a:srgbClr val="000000"/>
                          </a:solidFill>
                          <a:effectLst/>
                          <a:latin typeface="Cambria" panose="02040503050406030204" pitchFamily="18" charset="0"/>
                          <a:ea typeface="Cambria" panose="02040503050406030204" pitchFamily="18" charset="0"/>
                        </a:rPr>
                        <a:t>Tác giả: Trường TH Nguyễn Tất Thành.</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Nhân vật: Thầy Nguyễn Thanh Hùng</a:t>
                      </a:r>
                    </a:p>
                  </a:txBody>
                  <a:tcPr marL="68580" marR="68580"/>
                </a:tc>
                <a:extLst>
                  <a:ext uri="{0D108BD9-81ED-4DB2-BD59-A6C34878D82A}">
                    <a16:rowId xmlns="" xmlns:a16="http://schemas.microsoft.com/office/drawing/2014/main" val="4182275567"/>
                  </a:ext>
                </a:extLst>
              </a:tr>
              <a:tr h="594147">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Nghề nghiệp: Thầy giáo</a:t>
                      </a:r>
                    </a:p>
                  </a:txBody>
                  <a:tcPr marL="68580" marR="68580"/>
                </a:tc>
                <a:tc>
                  <a:txBody>
                    <a:bodyPr/>
                    <a:lstStyle/>
                    <a:p>
                      <a:pPr algn="just" fontAlgn="t"/>
                      <a:r>
                        <a:rPr lang="en-US" sz="3200" dirty="0" err="1">
                          <a:solidFill>
                            <a:srgbClr val="000000"/>
                          </a:solidFill>
                          <a:effectLst/>
                          <a:latin typeface="Cambria" panose="02040503050406030204" pitchFamily="18" charset="0"/>
                          <a:ea typeface="Cambria" panose="02040503050406030204" pitchFamily="18" charset="0"/>
                        </a:rPr>
                        <a:t>Mức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yêu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thích</a:t>
                      </a:r>
                      <a:r>
                        <a:rPr lang="en-US" sz="3200" dirty="0">
                          <a:solidFill>
                            <a:srgbClr val="000000"/>
                          </a:solidFill>
                          <a:effectLst/>
                          <a:latin typeface="Cambria" panose="02040503050406030204" pitchFamily="18" charset="0"/>
                          <a:ea typeface="Cambria" panose="02040503050406030204" pitchFamily="18" charset="0"/>
                        </a:rPr>
                        <a:t>: 5 </a:t>
                      </a:r>
                      <a:r>
                        <a:rPr lang="en-US" sz="3200" dirty="0" err="1">
                          <a:solidFill>
                            <a:srgbClr val="000000"/>
                          </a:solidFill>
                          <a:effectLst/>
                          <a:latin typeface="Cambria" panose="02040503050406030204" pitchFamily="18" charset="0"/>
                          <a:ea typeface="Cambria" panose="02040503050406030204" pitchFamily="18" charset="0"/>
                        </a:rPr>
                        <a:t>sao</a:t>
                      </a:r>
                      <a:endParaRPr lang="en-US" sz="3200" dirty="0">
                        <a:solidFill>
                          <a:srgbClr val="000000"/>
                        </a:solidFill>
                        <a:effectLst/>
                        <a:latin typeface="Cambria" panose="02040503050406030204" pitchFamily="18" charset="0"/>
                        <a:ea typeface="Cambria" panose="02040503050406030204" pitchFamily="18" charset="0"/>
                      </a:endParaRPr>
                    </a:p>
                  </a:txBody>
                  <a:tcPr marL="68580" marR="68580"/>
                </a:tc>
                <a:extLst>
                  <a:ext uri="{0D108BD9-81ED-4DB2-BD59-A6C34878D82A}">
                    <a16:rowId xmlns="" xmlns:a16="http://schemas.microsoft.com/office/drawing/2014/main" val="2172643654"/>
                  </a:ext>
                </a:extLst>
              </a:tr>
            </a:tbl>
          </a:graphicData>
        </a:graphic>
      </p:graphicFrame>
    </p:spTree>
    <p:extLst>
      <p:ext uri="{BB962C8B-B14F-4D97-AF65-F5344CB8AC3E}">
        <p14:creationId xmlns:p14="http://schemas.microsoft.com/office/powerpoint/2010/main" val="77607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EDCC5BB-29D2-71BD-407C-DEFABFF7CC4A}"/>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5789" r="5789"/>
          <a:stretch/>
        </p:blipFill>
        <p:spPr>
          <a:xfrm>
            <a:off x="1" y="2590800"/>
            <a:ext cx="12192000" cy="4413169"/>
          </a:xfrm>
          <a:prstGeom prst="rect">
            <a:avLst/>
          </a:prstGeom>
        </p:spPr>
      </p:pic>
      <p:pic>
        <p:nvPicPr>
          <p:cNvPr id="19" name="Picture 18">
            <a:extLst>
              <a:ext uri="{FF2B5EF4-FFF2-40B4-BE49-F238E27FC236}">
                <a16:creationId xmlns="" xmlns:a16="http://schemas.microsoft.com/office/drawing/2014/main" id="{A7DE7747-85D9-CA48-4C7D-4F8AB51354A7}"/>
              </a:ext>
            </a:extLst>
          </p:cNvPr>
          <p:cNvPicPr>
            <a:picLocks noChangeAspect="1"/>
          </p:cNvPicPr>
          <p:nvPr/>
        </p:nvPicPr>
        <p:blipFill>
          <a:blip r:embed="rId6"/>
          <a:stretch>
            <a:fillRect/>
          </a:stretch>
        </p:blipFill>
        <p:spPr>
          <a:xfrm>
            <a:off x="600206" y="6027961"/>
            <a:ext cx="506012" cy="426757"/>
          </a:xfrm>
          <a:prstGeom prst="rect">
            <a:avLst/>
          </a:prstGeom>
        </p:spPr>
      </p:pic>
      <p:pic>
        <p:nvPicPr>
          <p:cNvPr id="47" name="Picture 46">
            <a:extLst>
              <a:ext uri="{FF2B5EF4-FFF2-40B4-BE49-F238E27FC236}">
                <a16:creationId xmlns="" xmlns:a16="http://schemas.microsoft.com/office/drawing/2014/main" id="{D86E1F1A-07D6-4944-60B8-2353FEC2D0E4}"/>
              </a:ext>
            </a:extLst>
          </p:cNvPr>
          <p:cNvPicPr>
            <a:picLocks noChangeAspect="1"/>
          </p:cNvPicPr>
          <p:nvPr/>
        </p:nvPicPr>
        <p:blipFill>
          <a:blip r:embed="rId6"/>
          <a:stretch>
            <a:fillRect/>
          </a:stretch>
        </p:blipFill>
        <p:spPr>
          <a:xfrm>
            <a:off x="11216195" y="6057396"/>
            <a:ext cx="506012" cy="426757"/>
          </a:xfrm>
          <a:prstGeom prst="rect">
            <a:avLst/>
          </a:prstGeom>
        </p:spPr>
      </p:pic>
      <p:sp>
        <p:nvSpPr>
          <p:cNvPr id="13" name="Rectangle: Rounded Corners 12">
            <a:extLst>
              <a:ext uri="{FF2B5EF4-FFF2-40B4-BE49-F238E27FC236}">
                <a16:creationId xmlns="" xmlns:a16="http://schemas.microsoft.com/office/drawing/2014/main" id="{65D06B46-B39F-EE35-6491-6919612F0E9B}"/>
              </a:ext>
            </a:extLst>
          </p:cNvPr>
          <p:cNvSpPr/>
          <p:nvPr/>
        </p:nvSpPr>
        <p:spPr>
          <a:xfrm>
            <a:off x="1851951" y="513236"/>
            <a:ext cx="8488099" cy="5277963"/>
          </a:xfrm>
          <a:custGeom>
            <a:avLst/>
            <a:gdLst>
              <a:gd name="connsiteX0" fmla="*/ 0 w 8488099"/>
              <a:gd name="connsiteY0" fmla="*/ 879678 h 5277963"/>
              <a:gd name="connsiteX1" fmla="*/ 879678 w 8488099"/>
              <a:gd name="connsiteY1" fmla="*/ 0 h 5277963"/>
              <a:gd name="connsiteX2" fmla="*/ 7608421 w 8488099"/>
              <a:gd name="connsiteY2" fmla="*/ 0 h 5277963"/>
              <a:gd name="connsiteX3" fmla="*/ 8488099 w 8488099"/>
              <a:gd name="connsiteY3" fmla="*/ 879678 h 5277963"/>
              <a:gd name="connsiteX4" fmla="*/ 8488099 w 8488099"/>
              <a:gd name="connsiteY4" fmla="*/ 4398285 h 5277963"/>
              <a:gd name="connsiteX5" fmla="*/ 7608421 w 8488099"/>
              <a:gd name="connsiteY5" fmla="*/ 5277963 h 5277963"/>
              <a:gd name="connsiteX6" fmla="*/ 879678 w 8488099"/>
              <a:gd name="connsiteY6" fmla="*/ 5277963 h 5277963"/>
              <a:gd name="connsiteX7" fmla="*/ 0 w 8488099"/>
              <a:gd name="connsiteY7" fmla="*/ 4398285 h 5277963"/>
              <a:gd name="connsiteX8" fmla="*/ 0 w 8488099"/>
              <a:gd name="connsiteY8" fmla="*/ 879678 h 527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8099" h="5277963" fill="none" extrusionOk="0">
                <a:moveTo>
                  <a:pt x="0" y="879678"/>
                </a:moveTo>
                <a:cubicBezTo>
                  <a:pt x="-48617" y="350461"/>
                  <a:pt x="379540" y="9144"/>
                  <a:pt x="879678" y="0"/>
                </a:cubicBezTo>
                <a:cubicBezTo>
                  <a:pt x="3029850" y="-30893"/>
                  <a:pt x="5361247" y="99340"/>
                  <a:pt x="7608421" y="0"/>
                </a:cubicBezTo>
                <a:cubicBezTo>
                  <a:pt x="8100769" y="9764"/>
                  <a:pt x="8479798" y="406233"/>
                  <a:pt x="8488099" y="879678"/>
                </a:cubicBezTo>
                <a:cubicBezTo>
                  <a:pt x="8402521" y="2455764"/>
                  <a:pt x="8415735" y="3194179"/>
                  <a:pt x="8488099" y="4398285"/>
                </a:cubicBezTo>
                <a:cubicBezTo>
                  <a:pt x="8474738" y="4888906"/>
                  <a:pt x="8070147" y="5259303"/>
                  <a:pt x="7608421" y="5277963"/>
                </a:cubicBezTo>
                <a:cubicBezTo>
                  <a:pt x="5727709" y="5322031"/>
                  <a:pt x="3700167" y="5288229"/>
                  <a:pt x="879678" y="5277963"/>
                </a:cubicBezTo>
                <a:cubicBezTo>
                  <a:pt x="352323" y="5334496"/>
                  <a:pt x="27659" y="4866093"/>
                  <a:pt x="0" y="4398285"/>
                </a:cubicBezTo>
                <a:cubicBezTo>
                  <a:pt x="161883" y="3119103"/>
                  <a:pt x="71112" y="2099712"/>
                  <a:pt x="0" y="879678"/>
                </a:cubicBezTo>
                <a:close/>
              </a:path>
              <a:path w="8488099" h="5277963" stroke="0" extrusionOk="0">
                <a:moveTo>
                  <a:pt x="0" y="879678"/>
                </a:moveTo>
                <a:cubicBezTo>
                  <a:pt x="18310" y="408177"/>
                  <a:pt x="383130" y="-49125"/>
                  <a:pt x="879678" y="0"/>
                </a:cubicBezTo>
                <a:cubicBezTo>
                  <a:pt x="2598810" y="55113"/>
                  <a:pt x="4539897" y="-40744"/>
                  <a:pt x="7608421" y="0"/>
                </a:cubicBezTo>
                <a:cubicBezTo>
                  <a:pt x="8094712" y="-9815"/>
                  <a:pt x="8490783" y="363103"/>
                  <a:pt x="8488099" y="879678"/>
                </a:cubicBezTo>
                <a:cubicBezTo>
                  <a:pt x="8539771" y="2305789"/>
                  <a:pt x="8333323" y="3848160"/>
                  <a:pt x="8488099" y="4398285"/>
                </a:cubicBezTo>
                <a:cubicBezTo>
                  <a:pt x="8488008" y="4865400"/>
                  <a:pt x="8079352" y="5245669"/>
                  <a:pt x="7608421" y="5277963"/>
                </a:cubicBezTo>
                <a:cubicBezTo>
                  <a:pt x="4817615" y="5120838"/>
                  <a:pt x="3397848" y="5137460"/>
                  <a:pt x="879678" y="5277963"/>
                </a:cubicBezTo>
                <a:cubicBezTo>
                  <a:pt x="321802" y="5341093"/>
                  <a:pt x="-48553" y="4896421"/>
                  <a:pt x="0" y="4398285"/>
                </a:cubicBezTo>
                <a:cubicBezTo>
                  <a:pt x="-147270" y="3350136"/>
                  <a:pt x="164437" y="2003630"/>
                  <a:pt x="0" y="879678"/>
                </a:cubicBezTo>
                <a:close/>
              </a:path>
            </a:pathLst>
          </a:custGeom>
          <a:solidFill>
            <a:schemeClr val="bg1"/>
          </a:solidFill>
          <a:ln w="76200">
            <a:solidFill>
              <a:srgbClr val="ED7D31"/>
            </a:solidFill>
            <a:prstDash val="dash"/>
            <a:extLst>
              <a:ext uri="{C807C97D-BFC1-408E-A445-0C87EB9F89A2}">
                <ask:lineSketchStyleProps xmln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 xmlns:a16="http://schemas.microsoft.com/office/drawing/2014/main" id="{21EBCB4A-2645-E3F6-1574-52C6A548806A}"/>
              </a:ext>
            </a:extLst>
          </p:cNvPr>
          <p:cNvPicPr>
            <a:picLocks noChangeAspect="1"/>
          </p:cNvPicPr>
          <p:nvPr/>
        </p:nvPicPr>
        <p:blipFill>
          <a:blip r:embed="rId7">
            <a:lum contrast="20000"/>
            <a:extLst>
              <a:ext uri="{96DAC541-7B7A-43D3-8B79-37D633B846F1}">
                <asvg:svgBlip xmlns="" xmlns:asvg="http://schemas.microsoft.com/office/drawing/2016/SVG/main" r:embed="rId8"/>
              </a:ext>
            </a:extLst>
          </a:blip>
          <a:stretch>
            <a:fillRect/>
          </a:stretch>
        </p:blipFill>
        <p:spPr>
          <a:xfrm>
            <a:off x="9977916" y="4195741"/>
            <a:ext cx="1613878" cy="2578493"/>
          </a:xfrm>
          <a:prstGeom prst="rect">
            <a:avLst/>
          </a:prstGeom>
        </p:spPr>
      </p:pic>
      <p:pic>
        <p:nvPicPr>
          <p:cNvPr id="3" name="Graphic 2">
            <a:extLst>
              <a:ext uri="{FF2B5EF4-FFF2-40B4-BE49-F238E27FC236}">
                <a16:creationId xmlns="" xmlns:a16="http://schemas.microsoft.com/office/drawing/2014/main" id="{DB5769BE-F938-BADE-D999-9597B099DA96}"/>
              </a:ext>
            </a:extLst>
          </p:cNvPr>
          <p:cNvPicPr>
            <a:picLocks noChangeAspect="1"/>
          </p:cNvPicPr>
          <p:nvPr/>
        </p:nvPicPr>
        <p:blipFill>
          <a:blip r:embed="rId9">
            <a:lum contrast="20000"/>
            <a:extLst>
              <a:ext uri="{96DAC541-7B7A-43D3-8B79-37D633B846F1}">
                <asvg:svgBlip xmlns="" xmlns:asvg="http://schemas.microsoft.com/office/drawing/2016/SVG/main" r:embed="rId10"/>
              </a:ext>
            </a:extLst>
          </a:blip>
          <a:stretch>
            <a:fillRect/>
          </a:stretch>
        </p:blipFill>
        <p:spPr>
          <a:xfrm>
            <a:off x="648482" y="4223718"/>
            <a:ext cx="1706423" cy="2522541"/>
          </a:xfrm>
          <a:prstGeom prst="rect">
            <a:avLst/>
          </a:prstGeom>
        </p:spPr>
      </p:pic>
      <p:pic>
        <p:nvPicPr>
          <p:cNvPr id="2" name="Picture 1">
            <a:extLst>
              <a:ext uri="{FF2B5EF4-FFF2-40B4-BE49-F238E27FC236}">
                <a16:creationId xmlns="" xmlns:a16="http://schemas.microsoft.com/office/drawing/2014/main" id="{29879563-6A8F-46C1-81F0-37F376231667}"/>
              </a:ext>
            </a:extLst>
          </p:cNvPr>
          <p:cNvPicPr>
            <a:picLocks noChangeAspect="1"/>
          </p:cNvPicPr>
          <p:nvPr/>
        </p:nvPicPr>
        <p:blipFill>
          <a:blip r:embed="rId11"/>
          <a:stretch>
            <a:fillRect/>
          </a:stretch>
        </p:blipFill>
        <p:spPr>
          <a:xfrm>
            <a:off x="1852816" y="0"/>
            <a:ext cx="8486368" cy="5797798"/>
          </a:xfrm>
          <a:prstGeom prst="rect">
            <a:avLst/>
          </a:prstGeom>
        </p:spPr>
      </p:pic>
    </p:spTree>
    <p:extLst>
      <p:ext uri="{BB962C8B-B14F-4D97-AF65-F5344CB8AC3E}">
        <p14:creationId xmlns:p14="http://schemas.microsoft.com/office/powerpoint/2010/main" val="3257556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A7CB674F-3283-4438-BC0F-549BCF846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25" y="1013492"/>
            <a:ext cx="7839075" cy="4162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341863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A7DE7747-85D9-CA48-4C7D-4F8AB51354A7}"/>
              </a:ext>
            </a:extLst>
          </p:cNvPr>
          <p:cNvPicPr>
            <a:picLocks noChangeAspect="1"/>
          </p:cNvPicPr>
          <p:nvPr/>
        </p:nvPicPr>
        <p:blipFill>
          <a:blip r:embed="rId4"/>
          <a:stretch>
            <a:fillRect/>
          </a:stretch>
        </p:blipFill>
        <p:spPr>
          <a:xfrm>
            <a:off x="600206" y="6027961"/>
            <a:ext cx="506012" cy="426757"/>
          </a:xfrm>
          <a:prstGeom prst="rect">
            <a:avLst/>
          </a:prstGeom>
        </p:spPr>
      </p:pic>
      <p:pic>
        <p:nvPicPr>
          <p:cNvPr id="45" name="Picture 44">
            <a:extLst>
              <a:ext uri="{FF2B5EF4-FFF2-40B4-BE49-F238E27FC236}">
                <a16:creationId xmlns="" xmlns:a16="http://schemas.microsoft.com/office/drawing/2014/main" id="{C0BCE08E-6C71-3162-1CCD-4FD054D0ED8C}"/>
              </a:ext>
            </a:extLst>
          </p:cNvPr>
          <p:cNvPicPr>
            <a:picLocks noChangeAspect="1"/>
          </p:cNvPicPr>
          <p:nvPr/>
        </p:nvPicPr>
        <p:blipFill>
          <a:blip r:embed="rId4"/>
          <a:stretch>
            <a:fillRect/>
          </a:stretch>
        </p:blipFill>
        <p:spPr>
          <a:xfrm>
            <a:off x="1532949" y="5555381"/>
            <a:ext cx="506012" cy="426757"/>
          </a:xfrm>
          <a:prstGeom prst="rect">
            <a:avLst/>
          </a:prstGeom>
        </p:spPr>
      </p:pic>
      <p:pic>
        <p:nvPicPr>
          <p:cNvPr id="47" name="Picture 46">
            <a:extLst>
              <a:ext uri="{FF2B5EF4-FFF2-40B4-BE49-F238E27FC236}">
                <a16:creationId xmlns="" xmlns:a16="http://schemas.microsoft.com/office/drawing/2014/main" id="{D86E1F1A-07D6-4944-60B8-2353FEC2D0E4}"/>
              </a:ext>
            </a:extLst>
          </p:cNvPr>
          <p:cNvPicPr>
            <a:picLocks noChangeAspect="1"/>
          </p:cNvPicPr>
          <p:nvPr/>
        </p:nvPicPr>
        <p:blipFill>
          <a:blip r:embed="rId4"/>
          <a:stretch>
            <a:fillRect/>
          </a:stretch>
        </p:blipFill>
        <p:spPr>
          <a:xfrm>
            <a:off x="11216195" y="6057396"/>
            <a:ext cx="506012" cy="426757"/>
          </a:xfrm>
          <a:prstGeom prst="rect">
            <a:avLst/>
          </a:prstGeom>
        </p:spPr>
      </p:pic>
      <p:pic>
        <p:nvPicPr>
          <p:cNvPr id="48" name="Picture 47">
            <a:extLst>
              <a:ext uri="{FF2B5EF4-FFF2-40B4-BE49-F238E27FC236}">
                <a16:creationId xmlns="" xmlns:a16="http://schemas.microsoft.com/office/drawing/2014/main" id="{817761C6-0C91-349E-1ADB-7F9E97495095}"/>
              </a:ext>
            </a:extLst>
          </p:cNvPr>
          <p:cNvPicPr>
            <a:picLocks noChangeAspect="1"/>
          </p:cNvPicPr>
          <p:nvPr/>
        </p:nvPicPr>
        <p:blipFill>
          <a:blip r:embed="rId4"/>
          <a:stretch>
            <a:fillRect/>
          </a:stretch>
        </p:blipFill>
        <p:spPr>
          <a:xfrm>
            <a:off x="10690479" y="5364540"/>
            <a:ext cx="393395" cy="331779"/>
          </a:xfrm>
          <a:prstGeom prst="rect">
            <a:avLst/>
          </a:prstGeom>
        </p:spPr>
      </p:pic>
      <p:grpSp>
        <p:nvGrpSpPr>
          <p:cNvPr id="51" name="Group 50">
            <a:extLst>
              <a:ext uri="{FF2B5EF4-FFF2-40B4-BE49-F238E27FC236}">
                <a16:creationId xmlns="" xmlns:a16="http://schemas.microsoft.com/office/drawing/2014/main" id="{A65E0535-DE66-A454-2BC4-0619B48BF2B2}"/>
              </a:ext>
            </a:extLst>
          </p:cNvPr>
          <p:cNvGrpSpPr/>
          <p:nvPr/>
        </p:nvGrpSpPr>
        <p:grpSpPr>
          <a:xfrm>
            <a:off x="275819" y="3754200"/>
            <a:ext cx="3290876" cy="2187699"/>
            <a:chOff x="4867623" y="1839391"/>
            <a:chExt cx="3749222" cy="3073861"/>
          </a:xfrm>
        </p:grpSpPr>
        <p:pic>
          <p:nvPicPr>
            <p:cNvPr id="52" name="Graphic 51">
              <a:extLst>
                <a:ext uri="{FF2B5EF4-FFF2-40B4-BE49-F238E27FC236}">
                  <a16:creationId xmlns="" xmlns:a16="http://schemas.microsoft.com/office/drawing/2014/main" id="{ED790CCF-1C8F-6420-C209-457BCFDE890D}"/>
                </a:ext>
              </a:extLst>
            </p:cNvPr>
            <p:cNvPicPr>
              <a:picLocks noChangeAspect="1"/>
            </p:cNvPicPr>
            <p:nvPr/>
          </p:nvPicPr>
          <p:blipFill>
            <a:blip r:embed="rId5">
              <a:extLst>
                <a:ext uri="{96DAC541-7B7A-43D3-8B79-37D633B846F1}">
                  <asvg:svgBlip xmlns="" xmlns:asvg="http://schemas.microsoft.com/office/drawing/2016/SVG/main" r:embed="rId14"/>
                </a:ext>
              </a:extLst>
            </a:blip>
            <a:stretch>
              <a:fillRect/>
            </a:stretch>
          </p:blipFill>
          <p:spPr>
            <a:xfrm rot="16200000" flipH="1">
              <a:off x="5205303" y="1501711"/>
              <a:ext cx="3073861" cy="3749222"/>
            </a:xfrm>
            <a:prstGeom prst="rect">
              <a:avLst/>
            </a:prstGeom>
          </p:spPr>
        </p:pic>
        <p:sp>
          <p:nvSpPr>
            <p:cNvPr id="53" name="Speech Bubble: Rectangle with Corners Rounded 52">
              <a:extLst>
                <a:ext uri="{FF2B5EF4-FFF2-40B4-BE49-F238E27FC236}">
                  <a16:creationId xmlns="" xmlns:a16="http://schemas.microsoft.com/office/drawing/2014/main" id="{12EF3458-5804-3072-2897-66FB5763F7FF}"/>
                </a:ext>
              </a:extLst>
            </p:cNvPr>
            <p:cNvSpPr/>
            <p:nvPr/>
          </p:nvSpPr>
          <p:spPr>
            <a:xfrm>
              <a:off x="5146128" y="2166627"/>
              <a:ext cx="2997563" cy="2569861"/>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Chúc mừng bạn đã hoàn thành thử thách và đưa các bạn nhỏ đến trường!</a:t>
              </a:r>
            </a:p>
          </p:txBody>
        </p:sp>
      </p:grpSp>
      <p:pic>
        <p:nvPicPr>
          <p:cNvPr id="2" name="Picture 1">
            <a:extLst>
              <a:ext uri="{FF2B5EF4-FFF2-40B4-BE49-F238E27FC236}">
                <a16:creationId xmlns="" xmlns:a16="http://schemas.microsoft.com/office/drawing/2014/main" id="{C94AF2C4-6E77-4B0B-AF20-B9DC254E4F19}"/>
              </a:ext>
            </a:extLst>
          </p:cNvPr>
          <p:cNvPicPr>
            <a:picLocks noChangeAspect="1"/>
          </p:cNvPicPr>
          <p:nvPr/>
        </p:nvPicPr>
        <p:blipFill>
          <a:blip r:embed="rId15"/>
          <a:stretch>
            <a:fillRect/>
          </a:stretch>
        </p:blipFill>
        <p:spPr>
          <a:xfrm>
            <a:off x="3045101" y="35521"/>
            <a:ext cx="6066046" cy="3499407"/>
          </a:xfrm>
          <a:prstGeom prst="rect">
            <a:avLst/>
          </a:prstGeom>
          <a:solidFill>
            <a:srgbClr val="0070C0"/>
          </a:solidFill>
        </p:spPr>
      </p:pic>
      <p:pic>
        <p:nvPicPr>
          <p:cNvPr id="18" name="Picture 17"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15061" y="180110"/>
            <a:ext cx="1537761" cy="1407546"/>
          </a:xfrm>
          <a:prstGeom prst="rect">
            <a:avLst/>
          </a:prstGeom>
        </p:spPr>
      </p:pic>
    </p:spTree>
    <p:extLst>
      <p:ext uri="{BB962C8B-B14F-4D97-AF65-F5344CB8AC3E}">
        <p14:creationId xmlns:p14="http://schemas.microsoft.com/office/powerpoint/2010/main" val="216428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9" name="Picture 2" descr="Colorful Natural Tree Vector Clipart - Tree Clipart PNG Image | Transparent  PNG Free Download on SeekPNG">
            <a:extLst>
              <a:ext uri="{FF2B5EF4-FFF2-40B4-BE49-F238E27FC236}">
                <a16:creationId xmlns="" xmlns:a16="http://schemas.microsoft.com/office/drawing/2014/main" id="{AAC0930A-9554-4C6F-BCA0-70A95DA490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40204" y="-1725441"/>
            <a:ext cx="8411979" cy="885773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1945B5AB-1E9C-467D-A619-92C10FE77B2C}"/>
              </a:ext>
            </a:extLst>
          </p:cNvPr>
          <p:cNvSpPr/>
          <p:nvPr/>
        </p:nvSpPr>
        <p:spPr>
          <a:xfrm>
            <a:off x="1938555" y="619323"/>
            <a:ext cx="7970429" cy="144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582F4E"/>
                </a:solidFill>
                <a:latin typeface="Cambria" panose="02040503050406030204" pitchFamily="18" charset="0"/>
                <a:ea typeface="Cambria" panose="02040503050406030204" pitchFamily="18" charset="0"/>
              </a:rPr>
              <a:t>Khoảng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đất</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nổi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cao</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lên</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giữa</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nơi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bằng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phẳng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là</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nghĩa</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của</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từ</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nào</a:t>
            </a:r>
            <a:r>
              <a:rPr lang="en-US" sz="4000" b="1" dirty="0">
                <a:solidFill>
                  <a:srgbClr val="582F4E"/>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31" name="Picture 12" descr="Monkey Climbing Vines, Zoo Animals Clipart, Monkey Vector, Monkey PNG  Transparent Clipart Image and PSD File for Free Download | Climbing vines,  Animal clipart, Clip art">
            <a:extLst>
              <a:ext uri="{FF2B5EF4-FFF2-40B4-BE49-F238E27FC236}">
                <a16:creationId xmlns="" xmlns:a16="http://schemas.microsoft.com/office/drawing/2014/main" id="{DB8A745E-D182-4004-9564-07E0DFDB470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0080" y="-151170"/>
            <a:ext cx="4018812" cy="4025023"/>
          </a:xfrm>
          <a:prstGeom prst="rect">
            <a:avLst/>
          </a:prstGeom>
          <a:noFill/>
          <a:extLst>
            <a:ext uri="{909E8E84-426E-40DD-AFC4-6F175D3DCCD1}">
              <a14:hiddenFill xmlns:a14="http://schemas.microsoft.com/office/drawing/2010/main">
                <a:solidFill>
                  <a:srgbClr val="FFFFFF"/>
                </a:solidFill>
              </a14:hiddenFill>
            </a:ext>
          </a:extLst>
        </p:spPr>
      </p:pic>
      <p:sp>
        <p:nvSpPr>
          <p:cNvPr id="32" name="ĐÚNG">
            <a:extLst>
              <a:ext uri="{FF2B5EF4-FFF2-40B4-BE49-F238E27FC236}">
                <a16:creationId xmlns="" xmlns:a16="http://schemas.microsoft.com/office/drawing/2014/main" id="{889A4757-507E-4005-84D4-127AB3B8C09C}"/>
              </a:ext>
            </a:extLst>
          </p:cNvPr>
          <p:cNvSpPr/>
          <p:nvPr/>
        </p:nvSpPr>
        <p:spPr>
          <a:xfrm>
            <a:off x="4098046" y="3528269"/>
            <a:ext cx="4807589" cy="14492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582F4E"/>
                </a:solidFill>
                <a:effectLst/>
                <a:uLnTx/>
                <a:uFillTx/>
                <a:latin typeface="Cambria" panose="02040503050406030204" pitchFamily="18" charset="0"/>
                <a:ea typeface="Cambria" panose="02040503050406030204" pitchFamily="18" charset="0"/>
              </a:rPr>
              <a:t>Gò</a:t>
            </a:r>
            <a:endParaRPr kumimoji="0" lang="en-US" sz="5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35" name="Đúng">
            <a:extLst>
              <a:ext uri="{FF2B5EF4-FFF2-40B4-BE49-F238E27FC236}">
                <a16:creationId xmlns="" xmlns:a16="http://schemas.microsoft.com/office/drawing/2014/main" id="{3158615D-8FDF-4CD9-8B29-E7F113A8FA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7260" y="3230350"/>
            <a:ext cx="1557448" cy="1618810"/>
          </a:xfrm>
          <a:prstGeom prst="rect">
            <a:avLst/>
          </a:prstGeom>
        </p:spPr>
      </p:pic>
      <p:pic>
        <p:nvPicPr>
          <p:cNvPr id="38" name="Picture 37">
            <a:hlinkClick r:id="rId9" action="ppaction://hlinksldjump"/>
            <a:extLst>
              <a:ext uri="{FF2B5EF4-FFF2-40B4-BE49-F238E27FC236}">
                <a16:creationId xmlns="" xmlns:a16="http://schemas.microsoft.com/office/drawing/2014/main" id="{9EF8EE81-5FB8-4A99-9468-958F127BE035}"/>
              </a:ext>
            </a:extLst>
          </p:cNvPr>
          <p:cNvPicPr>
            <a:picLocks noChangeAspect="1"/>
          </p:cNvPicPr>
          <p:nvPr/>
        </p:nvPicPr>
        <p:blipFill>
          <a:blip r:embed="rId10"/>
          <a:stretch>
            <a:fillRect/>
          </a:stretch>
        </p:blipFill>
        <p:spPr>
          <a:xfrm>
            <a:off x="9307706" y="-175951"/>
            <a:ext cx="2852461" cy="2667692"/>
          </a:xfrm>
          <a:prstGeom prst="rect">
            <a:avLst/>
          </a:prstGeom>
        </p:spPr>
      </p:pic>
    </p:spTree>
    <p:extLst>
      <p:ext uri="{BB962C8B-B14F-4D97-AF65-F5344CB8AC3E}">
        <p14:creationId xmlns:p14="http://schemas.microsoft.com/office/powerpoint/2010/main" val="36640231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0" name="Picture 2" descr="Colorful Natural Tree Vector Clipart - Tree Clipart PNG Image | Transparent  PNG Free Download on SeekPNG">
            <a:extLst>
              <a:ext uri="{FF2B5EF4-FFF2-40B4-BE49-F238E27FC236}">
                <a16:creationId xmlns="" xmlns:a16="http://schemas.microsoft.com/office/drawing/2014/main" id="{EA9A176D-3C4B-4228-AD46-8B03EEC156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40204" y="-1725441"/>
            <a:ext cx="8411979" cy="885773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 xmlns:a16="http://schemas.microsoft.com/office/drawing/2014/main" id="{FB91B8B5-E2C6-4F46-814E-BD6C53343103}"/>
              </a:ext>
            </a:extLst>
          </p:cNvPr>
          <p:cNvSpPr/>
          <p:nvPr/>
        </p:nvSpPr>
        <p:spPr>
          <a:xfrm>
            <a:off x="1938555" y="619323"/>
            <a:ext cx="7970429" cy="1666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500" b="1" dirty="0">
                <a:solidFill>
                  <a:srgbClr val="582F4E"/>
                </a:solidFill>
                <a:latin typeface="Cambria" panose="02040503050406030204" pitchFamily="18" charset="0"/>
                <a:ea typeface="Cambria" panose="02040503050406030204" pitchFamily="18" charset="0"/>
              </a:rPr>
              <a:t>Theo em, ngày đẹp là ngày như thế nào?</a:t>
            </a:r>
            <a:endParaRPr kumimoji="0" lang="en-US" sz="55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42" name="Picture 12" descr="Monkey Climbing Vines, Zoo Animals Clipart, Monkey Vector, Monkey PNG  Transparent Clipart Image and PSD File for Free Download | Climbing vines,  Animal clipart, Clip art">
            <a:extLst>
              <a:ext uri="{FF2B5EF4-FFF2-40B4-BE49-F238E27FC236}">
                <a16:creationId xmlns="" xmlns:a16="http://schemas.microsoft.com/office/drawing/2014/main" id="{9E079600-8B47-48F0-BA94-DB0DD3FDD96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0080" y="-151170"/>
            <a:ext cx="4018812" cy="40250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hlinkClick r:id="rId7" action="ppaction://hlinksldjump"/>
            <a:extLst>
              <a:ext uri="{FF2B5EF4-FFF2-40B4-BE49-F238E27FC236}">
                <a16:creationId xmlns="" xmlns:a16="http://schemas.microsoft.com/office/drawing/2014/main" id="{BFF75566-D2F3-46D9-B571-5B652F405CBA}"/>
              </a:ext>
            </a:extLst>
          </p:cNvPr>
          <p:cNvPicPr>
            <a:picLocks noChangeAspect="1"/>
          </p:cNvPicPr>
          <p:nvPr/>
        </p:nvPicPr>
        <p:blipFill>
          <a:blip r:embed="rId8"/>
          <a:stretch>
            <a:fillRect/>
          </a:stretch>
        </p:blipFill>
        <p:spPr>
          <a:xfrm>
            <a:off x="8798268" y="-983690"/>
            <a:ext cx="3834638" cy="3834638"/>
          </a:xfrm>
          <a:prstGeom prst="rect">
            <a:avLst/>
          </a:prstGeom>
        </p:spPr>
      </p:pic>
      <p:pic>
        <p:nvPicPr>
          <p:cNvPr id="6" name="Graphic 23">
            <a:extLst>
              <a:ext uri="{FF2B5EF4-FFF2-40B4-BE49-F238E27FC236}">
                <a16:creationId xmlns="" xmlns:a16="http://schemas.microsoft.com/office/drawing/2014/main" id="{73E20CA5-C0A7-409D-B4B9-973CB939EE26}"/>
              </a:ext>
            </a:extLst>
          </p:cNvPr>
          <p:cNvPicPr>
            <a:picLocks noChangeAspect="1"/>
          </p:cNvPicPr>
          <p:nvPr/>
        </p:nvPicPr>
        <p:blipFill>
          <a:blip r:embed="rId9">
            <a:lum contrast="20000"/>
            <a:extLst>
              <a:ext uri="{96DAC541-7B7A-43D3-8B79-37D633B846F1}">
                <asvg:svgBlip xmlns="" xmlns:asvg="http://schemas.microsoft.com/office/drawing/2016/SVG/main" r:embed="rId18"/>
              </a:ext>
            </a:extLst>
          </a:blip>
          <a:stretch>
            <a:fillRect/>
          </a:stretch>
        </p:blipFill>
        <p:spPr>
          <a:xfrm>
            <a:off x="-1955804" y="-236541"/>
            <a:ext cx="1706423" cy="2522541"/>
          </a:xfrm>
          <a:prstGeom prst="rect">
            <a:avLst/>
          </a:prstGeom>
        </p:spPr>
      </p:pic>
    </p:spTree>
    <p:extLst>
      <p:ext uri="{BB962C8B-B14F-4D97-AF65-F5344CB8AC3E}">
        <p14:creationId xmlns:p14="http://schemas.microsoft.com/office/powerpoint/2010/main" val="2431592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 xmlns:a16="http://schemas.microsoft.com/office/drawing/2014/main" id="{8884D302-41E1-C84D-212D-F008CDCB0293}"/>
              </a:ext>
            </a:extLst>
          </p:cNvPr>
          <p:cNvPicPr>
            <a:picLocks noChangeAspect="1"/>
          </p:cNvPicPr>
          <p:nvPr/>
        </p:nvPicPr>
        <p:blipFill rotWithShape="1">
          <a:blip r:embed="rId4">
            <a:extLst>
              <a:ext uri="{96DAC541-7B7A-43D3-8B79-37D633B846F1}">
                <asvg:svgBlip xmlns="" xmlns:asvg="http://schemas.microsoft.com/office/drawing/2016/SVG/main" r:embed="rId8"/>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 xmlns:a16="http://schemas.microsoft.com/office/drawing/2014/main" id="{449CA76B-67F4-847B-6D79-F1FEF15E0D04}"/>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 xmlns:a16="http://schemas.microsoft.com/office/drawing/2014/main" id="{98614013-4E45-BCE5-6DF5-5B93DEF05219}"/>
              </a:ext>
            </a:extLst>
          </p:cNvPr>
          <p:cNvSpPr/>
          <p:nvPr/>
        </p:nvSpPr>
        <p:spPr>
          <a:xfrm>
            <a:off x="1128908" y="441428"/>
            <a:ext cx="9934185" cy="5283512"/>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9" name="Picture 18">
            <a:extLst>
              <a:ext uri="{FF2B5EF4-FFF2-40B4-BE49-F238E27FC236}">
                <a16:creationId xmlns="" xmlns:a16="http://schemas.microsoft.com/office/drawing/2014/main" id="{A7DE7747-85D9-CA48-4C7D-4F8AB51354A7}"/>
              </a:ext>
            </a:extLst>
          </p:cNvPr>
          <p:cNvPicPr>
            <a:picLocks noChangeAspect="1"/>
          </p:cNvPicPr>
          <p:nvPr/>
        </p:nvPicPr>
        <p:blipFill>
          <a:blip r:embed="rId11"/>
          <a:stretch>
            <a:fillRect/>
          </a:stretch>
        </p:blipFill>
        <p:spPr>
          <a:xfrm>
            <a:off x="600206" y="6027961"/>
            <a:ext cx="506012" cy="426757"/>
          </a:xfrm>
          <a:prstGeom prst="rect">
            <a:avLst/>
          </a:prstGeom>
        </p:spPr>
      </p:pic>
      <p:pic>
        <p:nvPicPr>
          <p:cNvPr id="46" name="Picture 45">
            <a:extLst>
              <a:ext uri="{FF2B5EF4-FFF2-40B4-BE49-F238E27FC236}">
                <a16:creationId xmlns="" xmlns:a16="http://schemas.microsoft.com/office/drawing/2014/main" id="{45617E06-3AF9-2298-EF69-31E3031EBB04}"/>
              </a:ext>
            </a:extLst>
          </p:cNvPr>
          <p:cNvPicPr>
            <a:picLocks noChangeAspect="1"/>
          </p:cNvPicPr>
          <p:nvPr/>
        </p:nvPicPr>
        <p:blipFill>
          <a:blip r:embed="rId11"/>
          <a:stretch>
            <a:fillRect/>
          </a:stretch>
        </p:blipFill>
        <p:spPr>
          <a:xfrm>
            <a:off x="2747715" y="6122939"/>
            <a:ext cx="393395" cy="331779"/>
          </a:xfrm>
          <a:prstGeom prst="rect">
            <a:avLst/>
          </a:prstGeom>
        </p:spPr>
      </p:pic>
      <p:pic>
        <p:nvPicPr>
          <p:cNvPr id="47" name="Picture 46">
            <a:extLst>
              <a:ext uri="{FF2B5EF4-FFF2-40B4-BE49-F238E27FC236}">
                <a16:creationId xmlns="" xmlns:a16="http://schemas.microsoft.com/office/drawing/2014/main" id="{D86E1F1A-07D6-4944-60B8-2353FEC2D0E4}"/>
              </a:ext>
            </a:extLst>
          </p:cNvPr>
          <p:cNvPicPr>
            <a:picLocks noChangeAspect="1"/>
          </p:cNvPicPr>
          <p:nvPr/>
        </p:nvPicPr>
        <p:blipFill>
          <a:blip r:embed="rId11"/>
          <a:stretch>
            <a:fillRect/>
          </a:stretch>
        </p:blipFill>
        <p:spPr>
          <a:xfrm>
            <a:off x="11216195" y="6057396"/>
            <a:ext cx="506012" cy="426757"/>
          </a:xfrm>
          <a:prstGeom prst="rect">
            <a:avLst/>
          </a:prstGeom>
        </p:spPr>
      </p:pic>
      <p:pic>
        <p:nvPicPr>
          <p:cNvPr id="48" name="Picture 47">
            <a:extLst>
              <a:ext uri="{FF2B5EF4-FFF2-40B4-BE49-F238E27FC236}">
                <a16:creationId xmlns="" xmlns:a16="http://schemas.microsoft.com/office/drawing/2014/main" id="{817761C6-0C91-349E-1ADB-7F9E97495095}"/>
              </a:ext>
            </a:extLst>
          </p:cNvPr>
          <p:cNvPicPr>
            <a:picLocks noChangeAspect="1"/>
          </p:cNvPicPr>
          <p:nvPr/>
        </p:nvPicPr>
        <p:blipFill>
          <a:blip r:embed="rId11"/>
          <a:stretch>
            <a:fillRect/>
          </a:stretch>
        </p:blipFill>
        <p:spPr>
          <a:xfrm>
            <a:off x="10690479" y="5364540"/>
            <a:ext cx="393395" cy="331779"/>
          </a:xfrm>
          <a:prstGeom prst="rect">
            <a:avLst/>
          </a:prstGeom>
        </p:spPr>
      </p:pic>
      <p:pic>
        <p:nvPicPr>
          <p:cNvPr id="4" name="Picture 3">
            <a:extLst>
              <a:ext uri="{FF2B5EF4-FFF2-40B4-BE49-F238E27FC236}">
                <a16:creationId xmlns="" xmlns:a16="http://schemas.microsoft.com/office/drawing/2014/main" id="{9022E153-45C9-4772-82CF-25090F697FC4}"/>
              </a:ext>
            </a:extLst>
          </p:cNvPr>
          <p:cNvPicPr>
            <a:picLocks noChangeAspect="1"/>
          </p:cNvPicPr>
          <p:nvPr/>
        </p:nvPicPr>
        <p:blipFill>
          <a:blip r:embed="rId12"/>
          <a:stretch>
            <a:fillRect/>
          </a:stretch>
        </p:blipFill>
        <p:spPr>
          <a:xfrm>
            <a:off x="2714422" y="692761"/>
            <a:ext cx="6584251" cy="1457070"/>
          </a:xfrm>
          <a:prstGeom prst="rect">
            <a:avLst/>
          </a:prstGeom>
        </p:spPr>
      </p:pic>
      <p:pic>
        <p:nvPicPr>
          <p:cNvPr id="21" name="Picture 20">
            <a:extLst>
              <a:ext uri="{FF2B5EF4-FFF2-40B4-BE49-F238E27FC236}">
                <a16:creationId xmlns="" xmlns:a16="http://schemas.microsoft.com/office/drawing/2014/main" id="{E37EDDCD-2194-431E-A39F-31EDD20B8E1A}"/>
              </a:ext>
            </a:extLst>
          </p:cNvPr>
          <p:cNvPicPr>
            <a:picLocks noChangeAspect="1"/>
          </p:cNvPicPr>
          <p:nvPr/>
        </p:nvPicPr>
        <p:blipFill>
          <a:blip r:embed="rId13"/>
          <a:stretch>
            <a:fillRect/>
          </a:stretch>
        </p:blipFill>
        <p:spPr>
          <a:xfrm>
            <a:off x="1861004" y="1650280"/>
            <a:ext cx="1806535" cy="1098769"/>
          </a:xfrm>
          <a:prstGeom prst="rect">
            <a:avLst/>
          </a:prstGeom>
        </p:spPr>
      </p:pic>
      <p:pic>
        <p:nvPicPr>
          <p:cNvPr id="8" name="Picture 7">
            <a:extLst>
              <a:ext uri="{FF2B5EF4-FFF2-40B4-BE49-F238E27FC236}">
                <a16:creationId xmlns="" xmlns:a16="http://schemas.microsoft.com/office/drawing/2014/main" id="{26A7CF31-55B3-45BF-996F-D2587FDE9A36}"/>
              </a:ext>
            </a:extLst>
          </p:cNvPr>
          <p:cNvPicPr>
            <a:picLocks noChangeAspect="1"/>
          </p:cNvPicPr>
          <p:nvPr/>
        </p:nvPicPr>
        <p:blipFill>
          <a:blip r:embed="rId14"/>
          <a:stretch>
            <a:fillRect/>
          </a:stretch>
        </p:blipFill>
        <p:spPr>
          <a:xfrm>
            <a:off x="1975541" y="2780494"/>
            <a:ext cx="8260796" cy="1774090"/>
          </a:xfrm>
          <a:prstGeom prst="rect">
            <a:avLst/>
          </a:prstGeom>
        </p:spPr>
      </p:pic>
      <p:pic>
        <p:nvPicPr>
          <p:cNvPr id="24" name="Graphic 23">
            <a:extLst>
              <a:ext uri="{FF2B5EF4-FFF2-40B4-BE49-F238E27FC236}">
                <a16:creationId xmlns="" xmlns:a16="http://schemas.microsoft.com/office/drawing/2014/main" id="{73E20CA5-C0A7-409D-B4B9-973CB939EE26}"/>
              </a:ext>
            </a:extLst>
          </p:cNvPr>
          <p:cNvPicPr>
            <a:picLocks noChangeAspect="1"/>
          </p:cNvPicPr>
          <p:nvPr/>
        </p:nvPicPr>
        <p:blipFill>
          <a:blip r:embed="rId15">
            <a:lum contrast="20000"/>
            <a:extLst>
              <a:ext uri="{96DAC541-7B7A-43D3-8B79-37D633B846F1}">
                <asvg:svgBlip xmlns="" xmlns:asvg="http://schemas.microsoft.com/office/drawing/2016/SVG/main" r:embed="rId18"/>
              </a:ext>
            </a:extLst>
          </a:blip>
          <a:stretch>
            <a:fillRect/>
          </a:stretch>
        </p:blipFill>
        <p:spPr>
          <a:xfrm>
            <a:off x="-1969658" y="-108260"/>
            <a:ext cx="1706423" cy="2522541"/>
          </a:xfrm>
          <a:prstGeom prst="rect">
            <a:avLst/>
          </a:prstGeom>
        </p:spPr>
      </p:pic>
    </p:spTree>
    <p:extLst>
      <p:ext uri="{BB962C8B-B14F-4D97-AF65-F5344CB8AC3E}">
        <p14:creationId xmlns:p14="http://schemas.microsoft.com/office/powerpoint/2010/main" val="3159169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fltVal val="0"/>
                                          </p:val>
                                        </p:tav>
                                        <p:tav tm="100000">
                                          <p:val>
                                            <p:strVal val="#ppt_w"/>
                                          </p:val>
                                        </p:tav>
                                      </p:tavLst>
                                    </p:anim>
                                    <p:anim calcmode="lin" valueType="num">
                                      <p:cBhvr>
                                        <p:cTn id="11" dur="1000" fill="hold"/>
                                        <p:tgtEl>
                                          <p:spTgt spid="21"/>
                                        </p:tgtEl>
                                        <p:attrNameLst>
                                          <p:attrName>ppt_h</p:attrName>
                                        </p:attrNameLst>
                                      </p:cBhvr>
                                      <p:tavLst>
                                        <p:tav tm="0">
                                          <p:val>
                                            <p:fltVal val="0"/>
                                          </p:val>
                                        </p:tav>
                                        <p:tav tm="100000">
                                          <p:val>
                                            <p:strVal val="#ppt_h"/>
                                          </p:val>
                                        </p:tav>
                                      </p:tavLst>
                                    </p:anim>
                                    <p:anim calcmode="lin" valueType="num">
                                      <p:cBhvr>
                                        <p:cTn id="12" dur="1000" fill="hold"/>
                                        <p:tgtEl>
                                          <p:spTgt spid="21"/>
                                        </p:tgtEl>
                                        <p:attrNameLst>
                                          <p:attrName>style.rotation</p:attrName>
                                        </p:attrNameLst>
                                      </p:cBhvr>
                                      <p:tavLst>
                                        <p:tav tm="0">
                                          <p:val>
                                            <p:fltVal val="90"/>
                                          </p:val>
                                        </p:tav>
                                        <p:tav tm="100000">
                                          <p:val>
                                            <p:fltVal val="0"/>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151260" y="176039"/>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3" name="Picture 2">
            <a:extLst>
              <a:ext uri="{FF2B5EF4-FFF2-40B4-BE49-F238E27FC236}">
                <a16:creationId xmlns="" xmlns:a16="http://schemas.microsoft.com/office/drawing/2014/main" id="{3C281349-336F-402C-B7A0-63712617CAF4}"/>
              </a:ext>
            </a:extLst>
          </p:cNvPr>
          <p:cNvPicPr>
            <a:picLocks noChangeAspect="1"/>
          </p:cNvPicPr>
          <p:nvPr/>
        </p:nvPicPr>
        <p:blipFill>
          <a:blip r:embed="rId5"/>
          <a:stretch>
            <a:fillRect/>
          </a:stretch>
        </p:blipFill>
        <p:spPr>
          <a:xfrm>
            <a:off x="2969424" y="437539"/>
            <a:ext cx="5895343" cy="1072989"/>
          </a:xfrm>
          <a:prstGeom prst="rect">
            <a:avLst/>
          </a:prstGeom>
        </p:spPr>
      </p:pic>
      <p:sp>
        <p:nvSpPr>
          <p:cNvPr id="14" name="TextBox 13">
            <a:extLst>
              <a:ext uri="{FF2B5EF4-FFF2-40B4-BE49-F238E27FC236}">
                <a16:creationId xmlns=""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pic>
        <p:nvPicPr>
          <p:cNvPr id="8" name="Picture 7"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9638" y="176039"/>
            <a:ext cx="1551709" cy="1420313"/>
          </a:xfrm>
          <a:prstGeom prst="rect">
            <a:avLst/>
          </a:prstGeom>
        </p:spPr>
      </p:pic>
    </p:spTree>
    <p:extLst>
      <p:ext uri="{BB962C8B-B14F-4D97-AF65-F5344CB8AC3E}">
        <p14:creationId xmlns:p14="http://schemas.microsoft.com/office/powerpoint/2010/main" val="3235297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2173" y="91906"/>
            <a:ext cx="1765917" cy="1616382"/>
          </a:xfrm>
          <a:prstGeom prst="rect">
            <a:avLst/>
          </a:prstGeom>
        </p:spPr>
      </p:pic>
      <p:sp>
        <p:nvSpPr>
          <p:cNvPr id="9" name="TextBox 8">
            <a:extLst>
              <a:ext uri="{FF2B5EF4-FFF2-40B4-BE49-F238E27FC236}">
                <a16:creationId xmlns=""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 Tôi rón rén. </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o.</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lvl="0" algn="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2932247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D51FC88F-7123-4C8A-9C32-3A325FA76C2F}"/>
              </a:ext>
            </a:extLst>
          </p:cNvPr>
          <p:cNvSpPr txBox="1"/>
          <p:nvPr/>
        </p:nvSpPr>
        <p:spPr>
          <a:xfrm>
            <a:off x="4800600" y="1873331"/>
            <a:ext cx="34725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hớn</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hở</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4BED5BA8-C88D-4412-AE4E-35D826FCBCC2}"/>
              </a:ext>
            </a:extLst>
          </p:cNvPr>
          <p:cNvSpPr txBox="1"/>
          <p:nvPr/>
        </p:nvSpPr>
        <p:spPr>
          <a:xfrm>
            <a:off x="4524376" y="2823336"/>
            <a:ext cx="48455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 orange&#10;&#10;Description automatically generated">
            <a:extLst>
              <a:ext uri="{FF2B5EF4-FFF2-40B4-BE49-F238E27FC236}">
                <a16:creationId xmlns="" xmlns:a16="http://schemas.microsoft.com/office/drawing/2014/main" id="{B80F6FCC-234D-83B1-2D19-44695E5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472" y="346362"/>
            <a:ext cx="1814453" cy="166080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2431</Words>
  <Application>Microsoft Office PowerPoint</Application>
  <PresentationFormat>Custom</PresentationFormat>
  <Paragraphs>182</Paragraphs>
  <Slides>36</Slides>
  <Notes>32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1_Office Theme</vt:lpstr>
      <vt:lpstr>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48</cp:revision>
  <dcterms:created xsi:type="dcterms:W3CDTF">2022-11-26T09:23:38Z</dcterms:created>
  <dcterms:modified xsi:type="dcterms:W3CDTF">2025-03-11T03:46:23Z</dcterms:modified>
</cp:coreProperties>
</file>