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9"/>
  </p:notesMasterIdLst>
  <p:sldIdLst>
    <p:sldId id="9525" r:id="rId3"/>
    <p:sldId id="9519" r:id="rId4"/>
    <p:sldId id="9524" r:id="rId5"/>
    <p:sldId id="2638" r:id="rId6"/>
    <p:sldId id="271" r:id="rId7"/>
    <p:sldId id="2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3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00910-C279-4734-AEA7-8C46DBB432E8}" type="datetimeFigureOut">
              <a:rPr lang="en-US" smtClean="0"/>
              <a:t>27/02/2025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B4389-E712-4B21-A368-D0F259AB50EE}" type="slidenum">
              <a:rPr lang="en-US" smtClean="0"/>
              <a:t>‹#›</a:t>
            </a:fld>
            <a:endParaRPr lang="en-US"/>
          </a:p>
        </p:txBody>
      </p:sp>
    </p:spTree>
    <p:extLst>
      <p:ext uri="{BB962C8B-B14F-4D97-AF65-F5344CB8AC3E}">
        <p14:creationId xmlns:p14="http://schemas.microsoft.com/office/powerpoint/2010/main" val="181971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5" name="Footer Placeholder 4">
            <a:extLst>
              <a:ext uri="{FF2B5EF4-FFF2-40B4-BE49-F238E27FC236}">
                <a16:creationId xmlns=""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69284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5" name="Footer Placeholder 4">
            <a:extLst>
              <a:ext uri="{FF2B5EF4-FFF2-40B4-BE49-F238E27FC236}">
                <a16:creationId xmlns=""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85783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A4E73E5-1726-411E-9DFC-3245D304C2E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701F12A6-EF35-443A-9084-627B0CF9A2D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1B4C0F7-DE0A-4C70-AA1F-39CF06DE756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A78B867D-BF1F-4125-B719-8512EDB9AD2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A87DF462-5909-4DE5-840E-9904B5EB82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0127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2CFEE2E-B44B-4489-B71E-BE14EE775BA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04F54CF-42EC-4FF4-BD2C-F000AC96F1D6}"/>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33CAB4A8-235B-4BE0-BC61-98459B06A8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152EE08C-B85A-4467-B7DC-B1957F73858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6F7E5F7F-1306-47FC-91C6-53BF6BA74DF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6558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B154FD7-C553-4FCC-8285-FFADA8CBF62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C7E75E9-6220-42C0-A011-01CB52BA88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DC504B9F-433A-403B-B1E1-99B6700817E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C49ABD0C-B39E-457C-A881-D2DCC7F54A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2667D7AA-14A0-4899-9087-5CC47678DE8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82158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C9CA284-98A6-440C-8B24-9072B7019BE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2104684-DF7D-4516-A72C-ACF55F92DE6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6F99CFD5-C9DD-40FE-A33A-C2572212103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D29FF193-F069-4ABE-8CA3-585D5BD7414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CBD18E14-88C0-4C5E-8BB7-6F22133BA01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E048203F-40BA-41C3-9D1D-97C74B6313B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157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5189B2-9313-46C8-B7D7-412F0E57C60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A7A0766-D04E-45C1-8B7C-E13799B27D1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055DE30C-C045-44D3-8386-24FC29BF03D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8D79602-CFA8-4FB4-A189-4A503377AB3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6EFDB2B3-C01D-4ACB-9BA8-F00BF2C7724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A9B9A2E3-FD8A-4716-B5D2-7618F4B3A54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 xmlns:a16="http://schemas.microsoft.com/office/drawing/2014/main" id="{9E88B819-E1AD-4D64-8834-A74496A858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 xmlns:a16="http://schemas.microsoft.com/office/drawing/2014/main" id="{8F86E4FE-ECD9-4583-B617-55944BE560A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63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F098A17-97C7-4E2F-AE6E-053B4F8DBB4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960C925-CA4C-473A-B971-4BC4FFD1136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 xmlns:a16="http://schemas.microsoft.com/office/drawing/2014/main" id="{0EEA7882-B52B-4836-A4C0-87A7A34563A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 xmlns:a16="http://schemas.microsoft.com/office/drawing/2014/main" id="{D4016063-EC0B-44B6-B202-2DBF1E72CF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9096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A77288CB-3A52-4928-A17C-B2490F3D15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 xmlns:a16="http://schemas.microsoft.com/office/drawing/2014/main" id="{C6DA8B06-D1F1-4B7E-BCED-2BA0C42604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 xmlns:a16="http://schemas.microsoft.com/office/drawing/2014/main" id="{493F67A8-26AE-4753-AE2C-2607A75801C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2515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A77288CB-3A52-4928-A17C-B2490F3D15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 xmlns:a16="http://schemas.microsoft.com/office/drawing/2014/main" id="{C6DA8B06-D1F1-4B7E-BCED-2BA0C42604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 xmlns:a16="http://schemas.microsoft.com/office/drawing/2014/main" id="{493F67A8-26AE-4753-AE2C-2607A75801C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91515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5B9B9B2-A315-492E-87BD-4B73D604D21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8C0DB01-5334-4899-BBE4-EF9BC1323DA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FA652883-C4D9-41D3-94BE-C1AD79F1C6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F6266CE7-2C85-4532-821C-4C4104919C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93A8FE48-36E2-4E8A-8D57-D4DEFBEBBA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B45BFC4A-ECED-42F3-847F-E0B6D271FC7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102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5" name="Footer Placeholder 4">
            <a:extLst>
              <a:ext uri="{FF2B5EF4-FFF2-40B4-BE49-F238E27FC236}">
                <a16:creationId xmlns=""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381737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A33AAB5-5E46-48F4-A59E-ADBA0FB425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054B9570-F50B-46EB-B2E8-4A1B20AD7DF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1706CA3D-0098-4010-8010-4ED14DB000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2A15E6D-9731-4F31-AE4A-3C711AA2F3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B4831F18-4748-46B4-8EA2-E07956D5CDA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56E45455-2E42-45DB-B352-E8DA4FC6983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7192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7C6B3D2-C45F-41E9-B3AE-9E3D303A24F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3E162A51-DE7E-403E-BFBC-9FDCEA589C4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9908DFA-6B01-44F8-9808-691B0417DB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8A649296-B414-4FB9-9BE6-83482A7F82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D66A54C0-74AA-4D2E-B24E-3AD65CC1E13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990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28B0430-01BD-4195-8F5E-AEA8B8F3791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077B962-3133-4A14-91C6-3F08C7C76AA7}"/>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080FD2E-0BB7-4E91-B200-8E04205815A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0FE77A-8DEC-4B2C-8A50-C1B1746A6DD3}"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DB71CB1A-7C64-4653-AC89-1BF7836DFF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F8204C70-01DD-4022-90EF-A234F8AB04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61BF7-313D-46A7-AAD9-6F35DAA5142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2164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39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5" name="Footer Placeholder 4">
            <a:extLst>
              <a:ext uri="{FF2B5EF4-FFF2-40B4-BE49-F238E27FC236}">
                <a16:creationId xmlns=""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15887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6" name="Footer Placeholder 5">
            <a:extLst>
              <a:ext uri="{FF2B5EF4-FFF2-40B4-BE49-F238E27FC236}">
                <a16:creationId xmlns=""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01010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8" name="Footer Placeholder 7">
            <a:extLst>
              <a:ext uri="{FF2B5EF4-FFF2-40B4-BE49-F238E27FC236}">
                <a16:creationId xmlns=""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370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4" name="Footer Placeholder 3">
            <a:extLst>
              <a:ext uri="{FF2B5EF4-FFF2-40B4-BE49-F238E27FC236}">
                <a16:creationId xmlns=""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1511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3" name="Footer Placeholder 2">
            <a:extLst>
              <a:ext uri="{FF2B5EF4-FFF2-40B4-BE49-F238E27FC236}">
                <a16:creationId xmlns=""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4299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6" name="Footer Placeholder 5">
            <a:extLst>
              <a:ext uri="{FF2B5EF4-FFF2-40B4-BE49-F238E27FC236}">
                <a16:creationId xmlns=""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95525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27/02/2025</a:t>
            </a:fld>
            <a:endParaRPr lang="en-US"/>
          </a:p>
        </p:txBody>
      </p:sp>
      <p:sp>
        <p:nvSpPr>
          <p:cNvPr id="6" name="Footer Placeholder 5">
            <a:extLst>
              <a:ext uri="{FF2B5EF4-FFF2-40B4-BE49-F238E27FC236}">
                <a16:creationId xmlns=""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89786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659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cture containing shape&#10;&#10;Description automatically generated">
            <a:extLst>
              <a:ext uri="{FF2B5EF4-FFF2-40B4-BE49-F238E27FC236}">
                <a16:creationId xmlns="" xmlns:a16="http://schemas.microsoft.com/office/drawing/2014/main" id="{EF45FC38-27FB-4601-8DDA-C6DFF9C6FC5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28800" y="238125"/>
            <a:ext cx="1390650" cy="1390650"/>
          </a:xfrm>
          <a:prstGeom prst="rect">
            <a:avLst/>
          </a:prstGeom>
        </p:spPr>
      </p:pic>
    </p:spTree>
    <p:extLst>
      <p:ext uri="{BB962C8B-B14F-4D97-AF65-F5344CB8AC3E}">
        <p14:creationId xmlns:p14="http://schemas.microsoft.com/office/powerpoint/2010/main" val="38454497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Điểm Kết Thúc 1">
            <a:extLst>
              <a:ext uri="{FF2B5EF4-FFF2-40B4-BE49-F238E27FC236}">
                <a16:creationId xmlns="" xmlns:a16="http://schemas.microsoft.com/office/drawing/2014/main" id="{B07A7852-BC33-4777-9332-D83D1B586257}"/>
              </a:ext>
            </a:extLst>
          </p:cNvPr>
          <p:cNvSpPr/>
          <p:nvPr/>
        </p:nvSpPr>
        <p:spPr>
          <a:xfrm>
            <a:off x="1855748" y="142351"/>
            <a:ext cx="8213803" cy="1229249"/>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FF0000"/>
                </a:solidFill>
                <a:latin typeface="Times New Roman" pitchFamily="18" charset="0"/>
                <a:cs typeface="Times New Roman" pitchFamily="18" charset="0"/>
              </a:rPr>
              <a:t>TIẾNG VIỆT: NGHE –VIẾT</a:t>
            </a:r>
          </a:p>
          <a:p>
            <a:pPr algn="ctr"/>
            <a:r>
              <a:rPr lang="en-US" sz="3200" b="1" dirty="0" smtClean="0">
                <a:solidFill>
                  <a:srgbClr val="FF0000"/>
                </a:solidFill>
                <a:latin typeface="Times New Roman" pitchFamily="18" charset="0"/>
                <a:cs typeface="Times New Roman" pitchFamily="18" charset="0"/>
              </a:rPr>
              <a:t>BÀI HỌC CỦA GẤU</a:t>
            </a:r>
            <a:endParaRPr lang="en-US" sz="3200" b="1" dirty="0">
              <a:solidFill>
                <a:srgbClr val="FF0000"/>
              </a:solidFill>
              <a:latin typeface="Times New Roman" pitchFamily="18" charset="0"/>
              <a:cs typeface="Times New Roman" pitchFamily="18" charset="0"/>
            </a:endParaRPr>
          </a:p>
        </p:txBody>
      </p:sp>
      <p:sp>
        <p:nvSpPr>
          <p:cNvPr id="4" name="Content Placeholder 2">
            <a:extLst>
              <a:ext uri="{FF2B5EF4-FFF2-40B4-BE49-F238E27FC236}">
                <a16:creationId xmlns="" xmlns:a16="http://schemas.microsoft.com/office/drawing/2014/main" id="{731EE483-00B2-44A2-961D-A6C796C87FA0}"/>
              </a:ext>
            </a:extLst>
          </p:cNvPr>
          <p:cNvSpPr txBox="1">
            <a:spLocks/>
          </p:cNvSpPr>
          <p:nvPr/>
        </p:nvSpPr>
        <p:spPr>
          <a:xfrm>
            <a:off x="837959" y="1559287"/>
            <a:ext cx="10163416" cy="5189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học của gấu</a:t>
            </a:r>
          </a:p>
          <a:p>
            <a:pPr marL="0" lvl="0" indent="0" algn="just">
              <a:buNone/>
            </a:pP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Có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chú gấu rất thích được làm con vật khác. Thấy chuột đứng chống đuôi xuống đất, gấu làm theo nhưng đau điếng, khóc thét. Thấy hươu chạy nhanh, gấu lạch bạch chạy cùng và bị ngã nhào. Thấy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chim</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bay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giỏi</a:t>
            </a:r>
            <a:r>
              <a:rPr lang="vi-VN"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gấu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trèo</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lên</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mô</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đất</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cao</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dang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tay</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nhao</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xuống</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rơi</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huỵch</a:t>
            </a:r>
            <a:r>
              <a:rPr lang="en-US"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từ đó, gấu chỉ muốn là gấu thôi.</a:t>
            </a:r>
          </a:p>
          <a:p>
            <a:pPr marL="0" lvl="0" indent="0" algn="r">
              <a:buNone/>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Bùi Việt Hà)</a:t>
            </a:r>
          </a:p>
        </p:txBody>
      </p:sp>
    </p:spTree>
    <p:extLst>
      <p:ext uri="{BB962C8B-B14F-4D97-AF65-F5344CB8AC3E}">
        <p14:creationId xmlns:p14="http://schemas.microsoft.com/office/powerpoint/2010/main" val="17948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 xmlns:a16="http://schemas.microsoft.com/office/drawing/2014/main" id="{1C78C643-882B-46B1-9D37-E89992864025}"/>
              </a:ext>
            </a:extLst>
          </p:cNvPr>
          <p:cNvSpPr/>
          <p:nvPr/>
        </p:nvSpPr>
        <p:spPr>
          <a:xfrm>
            <a:off x="337561" y="314325"/>
            <a:ext cx="11702039" cy="6286500"/>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 xmlns:a16="http://schemas.microsoft.com/office/drawing/2014/main" id="{14CE544C-75C7-428C-A0FE-CB754DDB9E70}"/>
              </a:ext>
            </a:extLst>
          </p:cNvPr>
          <p:cNvSpPr txBox="1"/>
          <p:nvPr/>
        </p:nvSpPr>
        <p:spPr>
          <a:xfrm>
            <a:off x="695325" y="570637"/>
            <a:ext cx="11239500" cy="584775"/>
          </a:xfrm>
          <a:prstGeom prst="rect">
            <a:avLst/>
          </a:prstGeom>
          <a:noFill/>
        </p:spPr>
        <p:txBody>
          <a:bodyPr wrap="square">
            <a:spAutoFit/>
          </a:bodyPr>
          <a:lstStyle/>
          <a:p>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sự</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đặc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bắt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đầu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s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hoặc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x</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Lưu đồ: Điểm Kết Thúc 1">
            <a:extLst>
              <a:ext uri="{FF2B5EF4-FFF2-40B4-BE49-F238E27FC236}">
                <a16:creationId xmlns="" xmlns:a16="http://schemas.microsoft.com/office/drawing/2014/main" id="{D6010957-6888-4622-BC37-58717D9808D3}"/>
              </a:ext>
            </a:extLst>
          </p:cNvPr>
          <p:cNvSpPr/>
          <p:nvPr/>
        </p:nvSpPr>
        <p:spPr>
          <a:xfrm>
            <a:off x="433038" y="2001816"/>
            <a:ext cx="493906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Bắt đầu bằng s: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sóc, sông,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sỏi, sên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sim,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sâu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vú</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sữa</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Lưu đồ: Điểm Kết Thúc 1">
            <a:extLst>
              <a:ext uri="{FF2B5EF4-FFF2-40B4-BE49-F238E27FC236}">
                <a16:creationId xmlns="" xmlns:a16="http://schemas.microsoft.com/office/drawing/2014/main" id="{09F88F46-43BA-49B7-A863-4CEF9F4579CA}"/>
              </a:ext>
            </a:extLst>
          </p:cNvPr>
          <p:cNvSpPr/>
          <p:nvPr/>
        </p:nvSpPr>
        <p:spPr>
          <a:xfrm>
            <a:off x="6188580" y="2251426"/>
            <a:ext cx="493906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Bắt đầu bằng </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x</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xoài, xương rồng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xa</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xù</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xì</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xinh</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xám</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998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Lưu đồ: Điểm Kết Thúc 1">
            <a:extLst>
              <a:ext uri="{FF2B5EF4-FFF2-40B4-BE49-F238E27FC236}">
                <a16:creationId xmlns="" xmlns:a16="http://schemas.microsoft.com/office/drawing/2014/main" id="{B07A7852-BC33-4777-9332-D83D1B586257}"/>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Calibri" panose="020F0502020204030204" pitchFamily="34" charset="0"/>
                <a:cs typeface="Calibri" panose="020F0502020204030204" pitchFamily="34" charset="0"/>
              </a:rPr>
              <a:t>Đặt 2 câu với từ ngữ tìm được ở bài tập 2</a:t>
            </a:r>
            <a:endParaRPr lang="en-US" sz="4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118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45035" y="660997"/>
            <a:ext cx="790575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6753"/>
                </a:solidFill>
                <a:effectLst/>
                <a:uLnTx/>
                <a:uFillTx/>
                <a:latin typeface="Cambria" panose="02040503050406030204" pitchFamily="18" charset="0"/>
                <a:ea typeface="Cambria" panose="02040503050406030204" pitchFamily="18" charset="0"/>
                <a:cs typeface="+mn-cs"/>
              </a:rPr>
              <a:t>M:</a:t>
            </a:r>
          </a:p>
          <a:p>
            <a:pPr lvl="0"/>
            <a:r>
              <a:rPr lang="vi-VN" sz="4000" b="1" dirty="0">
                <a:solidFill>
                  <a:srgbClr val="336753"/>
                </a:solidFill>
                <a:latin typeface="Cambria" panose="02040503050406030204" pitchFamily="18" charset="0"/>
                <a:ea typeface="Cambria" panose="02040503050406030204" pitchFamily="18" charset="0"/>
              </a:rPr>
              <a:t>- Dưa hấu là trái cây mà em thích nhất.</a:t>
            </a:r>
          </a:p>
          <a:p>
            <a:pPr lvl="0"/>
            <a:r>
              <a:rPr lang="vi-VN" sz="4000" b="1" dirty="0">
                <a:solidFill>
                  <a:srgbClr val="336753"/>
                </a:solidFill>
                <a:latin typeface="Cambria" panose="02040503050406030204" pitchFamily="18" charset="0"/>
                <a:ea typeface="Cambria" panose="02040503050406030204" pitchFamily="18" charset="0"/>
              </a:rPr>
              <a:t>- Con vượn đang đu trên những cành cây.</a:t>
            </a:r>
          </a:p>
          <a:p>
            <a:pPr lvl="0"/>
            <a:endParaRPr lang="vi-VN" sz="4000" b="1" dirty="0">
              <a:solidFill>
                <a:srgbClr val="33675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35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D37801B-7360-4A73-BE12-449D5A9BB72E}"/>
              </a:ext>
            </a:extLst>
          </p:cNvPr>
          <p:cNvPicPr>
            <a:picLocks noChangeAspect="1"/>
          </p:cNvPicPr>
          <p:nvPr/>
        </p:nvPicPr>
        <p:blipFill>
          <a:blip r:embed="rId3"/>
          <a:stretch>
            <a:fillRect/>
          </a:stretch>
        </p:blipFill>
        <p:spPr>
          <a:xfrm>
            <a:off x="1094422" y="1728787"/>
            <a:ext cx="10094200" cy="1214438"/>
          </a:xfrm>
          <a:prstGeom prst="rect">
            <a:avLst/>
          </a:prstGeom>
        </p:spPr>
      </p:pic>
    </p:spTree>
    <p:extLst>
      <p:ext uri="{BB962C8B-B14F-4D97-AF65-F5344CB8AC3E}">
        <p14:creationId xmlns:p14="http://schemas.microsoft.com/office/powerpoint/2010/main" val="5716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5EF359A-A511-480E-BF13-4890E1CD28B4}"/>
              </a:ext>
            </a:extLst>
          </p:cNvPr>
          <p:cNvPicPr>
            <a:picLocks noChangeAspect="1"/>
          </p:cNvPicPr>
          <p:nvPr/>
        </p:nvPicPr>
        <p:blipFill>
          <a:blip r:embed="rId2"/>
          <a:stretch>
            <a:fillRect/>
          </a:stretch>
        </p:blipFill>
        <p:spPr>
          <a:xfrm>
            <a:off x="3100383" y="1810868"/>
            <a:ext cx="6514370" cy="2803207"/>
          </a:xfrm>
          <a:prstGeom prst="rect">
            <a:avLst/>
          </a:prstGeom>
        </p:spPr>
      </p:pic>
    </p:spTree>
    <p:extLst>
      <p:ext uri="{BB962C8B-B14F-4D97-AF65-F5344CB8AC3E}">
        <p14:creationId xmlns:p14="http://schemas.microsoft.com/office/powerpoint/2010/main" val="36922965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113</Words>
  <Application>Microsoft Office PowerPoint</Application>
  <PresentationFormat>Custom</PresentationFormat>
  <Paragraphs>12</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24</cp:revision>
  <dcterms:created xsi:type="dcterms:W3CDTF">2022-11-26T04:01:43Z</dcterms:created>
  <dcterms:modified xsi:type="dcterms:W3CDTF">2025-02-27T06:15:26Z</dcterms:modified>
</cp:coreProperties>
</file>