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375" r:id="rId3"/>
    <p:sldId id="267" r:id="rId4"/>
    <p:sldId id="310" r:id="rId5"/>
    <p:sldId id="318" r:id="rId6"/>
    <p:sldId id="319" r:id="rId7"/>
    <p:sldId id="346" r:id="rId8"/>
    <p:sldId id="324" r:id="rId9"/>
    <p:sldId id="349" r:id="rId10"/>
    <p:sldId id="350" r:id="rId11"/>
    <p:sldId id="334" r:id="rId12"/>
    <p:sldId id="353" r:id="rId13"/>
    <p:sldId id="355" r:id="rId14"/>
    <p:sldId id="356" r:id="rId15"/>
    <p:sldId id="343" r:id="rId16"/>
    <p:sldId id="357" r:id="rId17"/>
    <p:sldId id="33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179" autoAdjust="0"/>
  </p:normalViewPr>
  <p:slideViewPr>
    <p:cSldViewPr snapToGrid="0">
      <p:cViewPr varScale="1">
        <p:scale>
          <a:sx n="74" d="100"/>
          <a:sy n="74" d="100"/>
        </p:scale>
        <p:origin x="-57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03446-5FF5-4692-AE56-212B0ED8931B}" type="datetimeFigureOut">
              <a:rPr lang="en-US" smtClean="0"/>
              <a:t>28/02/2025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687F13-EFD6-4189-8058-54EEF42C5BFE}" type="slidenum">
              <a:rPr lang="en-US" smtClean="0"/>
              <a:t>‹#›</a:t>
            </a:fld>
            <a:endParaRPr lang="en-US"/>
          </a:p>
        </p:txBody>
      </p:sp>
    </p:spTree>
    <p:extLst>
      <p:ext uri="{BB962C8B-B14F-4D97-AF65-F5344CB8AC3E}">
        <p14:creationId xmlns:p14="http://schemas.microsoft.com/office/powerpoint/2010/main" val="2445734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687F13-EFD6-4189-8058-54EEF42C5BFE}" type="slidenum">
              <a:rPr lang="en-US" smtClean="0"/>
              <a:t>3</a:t>
            </a:fld>
            <a:endParaRPr lang="en-US"/>
          </a:p>
        </p:txBody>
      </p:sp>
    </p:spTree>
    <p:extLst>
      <p:ext uri="{BB962C8B-B14F-4D97-AF65-F5344CB8AC3E}">
        <p14:creationId xmlns:p14="http://schemas.microsoft.com/office/powerpoint/2010/main" val="199022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F52A52-598D-BE87-AF67-0E90F3A77F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8AE7336-63E3-A19B-7E67-C440CC2EB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2220F2A-763D-E3E0-DCF5-D2132F747745}"/>
              </a:ext>
            </a:extLst>
          </p:cNvPr>
          <p:cNvSpPr>
            <a:spLocks noGrp="1"/>
          </p:cNvSpPr>
          <p:nvPr>
            <p:ph type="dt" sz="half" idx="10"/>
          </p:nvPr>
        </p:nvSpPr>
        <p:spPr/>
        <p:txBody>
          <a:bodyPr/>
          <a:lstStyle/>
          <a:p>
            <a:fld id="{C7F4312C-5036-4F64-A677-0DB9F2658739}" type="datetimeFigureOut">
              <a:rPr lang="en-US" smtClean="0"/>
              <a:t>28/02/2025</a:t>
            </a:fld>
            <a:endParaRPr lang="en-US"/>
          </a:p>
        </p:txBody>
      </p:sp>
      <p:sp>
        <p:nvSpPr>
          <p:cNvPr id="5" name="Footer Placeholder 4">
            <a:extLst>
              <a:ext uri="{FF2B5EF4-FFF2-40B4-BE49-F238E27FC236}">
                <a16:creationId xmlns="" xmlns:a16="http://schemas.microsoft.com/office/drawing/2014/main" id="{414ACF52-3E31-C4A3-FA87-101902758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38E4EF8-6480-F518-2AB2-90DFA19E9315}"/>
              </a:ext>
            </a:extLst>
          </p:cNvPr>
          <p:cNvSpPr>
            <a:spLocks noGrp="1"/>
          </p:cNvSpPr>
          <p:nvPr>
            <p:ph type="sldNum" sz="quarter" idx="12"/>
          </p:nvPr>
        </p:nvSpPr>
        <p:spPr/>
        <p:txBody>
          <a:bodyPr/>
          <a:lstStyle/>
          <a:p>
            <a:fld id="{25E81D4C-63FC-44D4-9AF5-2817F335FB8A}" type="slidenum">
              <a:rPr lang="en-US" smtClean="0"/>
              <a:t>‹#›</a:t>
            </a:fld>
            <a:endParaRPr lang="en-US"/>
          </a:p>
        </p:txBody>
      </p:sp>
    </p:spTree>
    <p:extLst>
      <p:ext uri="{BB962C8B-B14F-4D97-AF65-F5344CB8AC3E}">
        <p14:creationId xmlns:p14="http://schemas.microsoft.com/office/powerpoint/2010/main" val="247973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D7F8BD-2DC2-CE87-5248-BC94714359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4037CB5-A307-34C2-5EC2-220897061D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123FF0E-7C0D-7BBF-51DA-7DEBA60FF4AD}"/>
              </a:ext>
            </a:extLst>
          </p:cNvPr>
          <p:cNvSpPr>
            <a:spLocks noGrp="1"/>
          </p:cNvSpPr>
          <p:nvPr>
            <p:ph type="dt" sz="half" idx="10"/>
          </p:nvPr>
        </p:nvSpPr>
        <p:spPr/>
        <p:txBody>
          <a:bodyPr/>
          <a:lstStyle/>
          <a:p>
            <a:fld id="{C7F4312C-5036-4F64-A677-0DB9F2658739}" type="datetimeFigureOut">
              <a:rPr lang="en-US" smtClean="0"/>
              <a:t>28/02/2025</a:t>
            </a:fld>
            <a:endParaRPr lang="en-US"/>
          </a:p>
        </p:txBody>
      </p:sp>
      <p:sp>
        <p:nvSpPr>
          <p:cNvPr id="5" name="Footer Placeholder 4">
            <a:extLst>
              <a:ext uri="{FF2B5EF4-FFF2-40B4-BE49-F238E27FC236}">
                <a16:creationId xmlns="" xmlns:a16="http://schemas.microsoft.com/office/drawing/2014/main" id="{BE76FD60-6B05-4AAD-FF83-B9FD20CDB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9BF1B0E-E1AC-A632-A7E7-93A64F162D3D}"/>
              </a:ext>
            </a:extLst>
          </p:cNvPr>
          <p:cNvSpPr>
            <a:spLocks noGrp="1"/>
          </p:cNvSpPr>
          <p:nvPr>
            <p:ph type="sldNum" sz="quarter" idx="12"/>
          </p:nvPr>
        </p:nvSpPr>
        <p:spPr/>
        <p:txBody>
          <a:bodyPr/>
          <a:lstStyle/>
          <a:p>
            <a:fld id="{25E81D4C-63FC-44D4-9AF5-2817F335FB8A}" type="slidenum">
              <a:rPr lang="en-US" smtClean="0"/>
              <a:t>‹#›</a:t>
            </a:fld>
            <a:endParaRPr lang="en-US"/>
          </a:p>
        </p:txBody>
      </p:sp>
    </p:spTree>
    <p:extLst>
      <p:ext uri="{BB962C8B-B14F-4D97-AF65-F5344CB8AC3E}">
        <p14:creationId xmlns:p14="http://schemas.microsoft.com/office/powerpoint/2010/main" val="2138770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2E23291-BD53-6D18-9088-48BF58428D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1D2A2D0-9179-7D52-B291-0DDAE0F03C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A893A28-5CEF-7B9B-429C-000B59D7B716}"/>
              </a:ext>
            </a:extLst>
          </p:cNvPr>
          <p:cNvSpPr>
            <a:spLocks noGrp="1"/>
          </p:cNvSpPr>
          <p:nvPr>
            <p:ph type="dt" sz="half" idx="10"/>
          </p:nvPr>
        </p:nvSpPr>
        <p:spPr/>
        <p:txBody>
          <a:bodyPr/>
          <a:lstStyle/>
          <a:p>
            <a:fld id="{C7F4312C-5036-4F64-A677-0DB9F2658739}" type="datetimeFigureOut">
              <a:rPr lang="en-US" smtClean="0"/>
              <a:t>28/02/2025</a:t>
            </a:fld>
            <a:endParaRPr lang="en-US"/>
          </a:p>
        </p:txBody>
      </p:sp>
      <p:sp>
        <p:nvSpPr>
          <p:cNvPr id="5" name="Footer Placeholder 4">
            <a:extLst>
              <a:ext uri="{FF2B5EF4-FFF2-40B4-BE49-F238E27FC236}">
                <a16:creationId xmlns="" xmlns:a16="http://schemas.microsoft.com/office/drawing/2014/main" id="{4D27CAF3-CA71-76F8-A8F8-3E9CCB03B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37069D2-35A9-133B-88DF-58D851AA4933}"/>
              </a:ext>
            </a:extLst>
          </p:cNvPr>
          <p:cNvSpPr>
            <a:spLocks noGrp="1"/>
          </p:cNvSpPr>
          <p:nvPr>
            <p:ph type="sldNum" sz="quarter" idx="12"/>
          </p:nvPr>
        </p:nvSpPr>
        <p:spPr/>
        <p:txBody>
          <a:bodyPr/>
          <a:lstStyle/>
          <a:p>
            <a:fld id="{25E81D4C-63FC-44D4-9AF5-2817F335FB8A}" type="slidenum">
              <a:rPr lang="en-US" smtClean="0"/>
              <a:t>‹#›</a:t>
            </a:fld>
            <a:endParaRPr lang="en-US"/>
          </a:p>
        </p:txBody>
      </p:sp>
    </p:spTree>
    <p:extLst>
      <p:ext uri="{BB962C8B-B14F-4D97-AF65-F5344CB8AC3E}">
        <p14:creationId xmlns:p14="http://schemas.microsoft.com/office/powerpoint/2010/main" val="1272630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C8E1A5-0EEA-4C07-AA6B-CA683899D6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2EE4C27-8CEF-497D-8B76-DF5BE4A1EE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E99C13C-912C-4371-BF2C-D0C1CF185016}"/>
              </a:ext>
            </a:extLst>
          </p:cNvPr>
          <p:cNvSpPr>
            <a:spLocks noGrp="1"/>
          </p:cNvSpPr>
          <p:nvPr>
            <p:ph type="dt" sz="half" idx="10"/>
          </p:nvPr>
        </p:nvSpPr>
        <p:spPr/>
        <p:txBody>
          <a:bodyPr/>
          <a:lstStyle/>
          <a:p>
            <a:fld id="{EFA6D33B-ADB6-4A96-A365-9485CC16BE37}" type="datetimeFigureOut">
              <a:rPr lang="en-US" smtClean="0"/>
              <a:t>28/02/2025</a:t>
            </a:fld>
            <a:endParaRPr lang="en-US"/>
          </a:p>
        </p:txBody>
      </p:sp>
      <p:sp>
        <p:nvSpPr>
          <p:cNvPr id="5" name="Footer Placeholder 4">
            <a:extLst>
              <a:ext uri="{FF2B5EF4-FFF2-40B4-BE49-F238E27FC236}">
                <a16:creationId xmlns="" xmlns:a16="http://schemas.microsoft.com/office/drawing/2014/main" id="{FAC7A2E8-FEF9-4024-94B5-B6C6BE089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1D56CEC-30E8-4855-B48D-7B7970B98077}"/>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400492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844B08-C8D9-47A3-B910-7B9D307099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227DEAD-30A3-4F57-824F-B0F72228DA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9F9C8C9-9A4B-46D2-9A8C-88B7749BA48E}"/>
              </a:ext>
            </a:extLst>
          </p:cNvPr>
          <p:cNvSpPr>
            <a:spLocks noGrp="1"/>
          </p:cNvSpPr>
          <p:nvPr>
            <p:ph type="dt" sz="half" idx="10"/>
          </p:nvPr>
        </p:nvSpPr>
        <p:spPr/>
        <p:txBody>
          <a:bodyPr/>
          <a:lstStyle/>
          <a:p>
            <a:fld id="{EFA6D33B-ADB6-4A96-A365-9485CC16BE37}" type="datetimeFigureOut">
              <a:rPr lang="en-US" smtClean="0"/>
              <a:t>28/02/2025</a:t>
            </a:fld>
            <a:endParaRPr lang="en-US"/>
          </a:p>
        </p:txBody>
      </p:sp>
      <p:sp>
        <p:nvSpPr>
          <p:cNvPr id="5" name="Footer Placeholder 4">
            <a:extLst>
              <a:ext uri="{FF2B5EF4-FFF2-40B4-BE49-F238E27FC236}">
                <a16:creationId xmlns="" xmlns:a16="http://schemas.microsoft.com/office/drawing/2014/main" id="{ED51FCD9-E9A2-488D-A22D-C4FAC74F0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9BC667B-508A-417B-A859-442EA495BA81}"/>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210597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C825CC-30BC-4C4F-BC70-4AA188BCAB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0067FCB-516C-49B0-B40F-4E35629EC0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73E99A1-36BD-433D-8D14-EC9961BF2BCA}"/>
              </a:ext>
            </a:extLst>
          </p:cNvPr>
          <p:cNvSpPr>
            <a:spLocks noGrp="1"/>
          </p:cNvSpPr>
          <p:nvPr>
            <p:ph type="dt" sz="half" idx="10"/>
          </p:nvPr>
        </p:nvSpPr>
        <p:spPr/>
        <p:txBody>
          <a:bodyPr/>
          <a:lstStyle/>
          <a:p>
            <a:fld id="{EFA6D33B-ADB6-4A96-A365-9485CC16BE37}" type="datetimeFigureOut">
              <a:rPr lang="en-US" smtClean="0"/>
              <a:t>28/02/2025</a:t>
            </a:fld>
            <a:endParaRPr lang="en-US"/>
          </a:p>
        </p:txBody>
      </p:sp>
      <p:sp>
        <p:nvSpPr>
          <p:cNvPr id="5" name="Footer Placeholder 4">
            <a:extLst>
              <a:ext uri="{FF2B5EF4-FFF2-40B4-BE49-F238E27FC236}">
                <a16:creationId xmlns="" xmlns:a16="http://schemas.microsoft.com/office/drawing/2014/main" id="{F8065CAF-8303-48C9-A97E-CAD89BBEF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4C680CA-8FC0-4F6B-898D-922E60260E3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690675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91858D-5359-4CE4-B7BB-03DEFF1E8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B22FDF5-0B34-4886-AF9C-2A7CFB318E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107DAC7-5B84-4DCF-AE89-97F50D7A80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BAF7A28-E9A9-4A43-853F-F89B5987236C}"/>
              </a:ext>
            </a:extLst>
          </p:cNvPr>
          <p:cNvSpPr>
            <a:spLocks noGrp="1"/>
          </p:cNvSpPr>
          <p:nvPr>
            <p:ph type="dt" sz="half" idx="10"/>
          </p:nvPr>
        </p:nvSpPr>
        <p:spPr/>
        <p:txBody>
          <a:bodyPr/>
          <a:lstStyle/>
          <a:p>
            <a:fld id="{EFA6D33B-ADB6-4A96-A365-9485CC16BE37}" type="datetimeFigureOut">
              <a:rPr lang="en-US" smtClean="0"/>
              <a:t>28/02/2025</a:t>
            </a:fld>
            <a:endParaRPr lang="en-US"/>
          </a:p>
        </p:txBody>
      </p:sp>
      <p:sp>
        <p:nvSpPr>
          <p:cNvPr id="6" name="Footer Placeholder 5">
            <a:extLst>
              <a:ext uri="{FF2B5EF4-FFF2-40B4-BE49-F238E27FC236}">
                <a16:creationId xmlns="" xmlns:a16="http://schemas.microsoft.com/office/drawing/2014/main" id="{52C30F7F-B772-4044-842A-C00923989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5D64836-110F-43C7-9DAA-8AC0FC4891E2}"/>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631920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111037-1296-436E-8EF1-F5ED19F7BE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458A561-68C1-435B-B08E-8C1FECA28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8D2D1F5-39B0-4030-8F03-53D127DD4F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6BE43C-E552-4288-B13D-009D867F17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F0642E0-EA8F-49A5-82AA-C723C9FF16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7612B57-5487-4E45-B21B-66FEC617484E}"/>
              </a:ext>
            </a:extLst>
          </p:cNvPr>
          <p:cNvSpPr>
            <a:spLocks noGrp="1"/>
          </p:cNvSpPr>
          <p:nvPr>
            <p:ph type="dt" sz="half" idx="10"/>
          </p:nvPr>
        </p:nvSpPr>
        <p:spPr/>
        <p:txBody>
          <a:bodyPr/>
          <a:lstStyle/>
          <a:p>
            <a:fld id="{EFA6D33B-ADB6-4A96-A365-9485CC16BE37}" type="datetimeFigureOut">
              <a:rPr lang="en-US" smtClean="0"/>
              <a:t>28/02/2025</a:t>
            </a:fld>
            <a:endParaRPr lang="en-US"/>
          </a:p>
        </p:txBody>
      </p:sp>
      <p:sp>
        <p:nvSpPr>
          <p:cNvPr id="8" name="Footer Placeholder 7">
            <a:extLst>
              <a:ext uri="{FF2B5EF4-FFF2-40B4-BE49-F238E27FC236}">
                <a16:creationId xmlns="" xmlns:a16="http://schemas.microsoft.com/office/drawing/2014/main" id="{CA292414-FFD2-4238-ABC3-F865CD3591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8CEE3344-F653-4ADD-B7DA-F5C35E311BC4}"/>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6537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5394FA-C5C3-4B1C-9519-6BECAEA39B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A9C9969-4663-4223-832A-94AF9D0297DB}"/>
              </a:ext>
            </a:extLst>
          </p:cNvPr>
          <p:cNvSpPr>
            <a:spLocks noGrp="1"/>
          </p:cNvSpPr>
          <p:nvPr>
            <p:ph type="dt" sz="half" idx="10"/>
          </p:nvPr>
        </p:nvSpPr>
        <p:spPr/>
        <p:txBody>
          <a:bodyPr/>
          <a:lstStyle/>
          <a:p>
            <a:fld id="{EFA6D33B-ADB6-4A96-A365-9485CC16BE37}" type="datetimeFigureOut">
              <a:rPr lang="en-US" smtClean="0"/>
              <a:t>28/02/2025</a:t>
            </a:fld>
            <a:endParaRPr lang="en-US"/>
          </a:p>
        </p:txBody>
      </p:sp>
      <p:sp>
        <p:nvSpPr>
          <p:cNvPr id="4" name="Footer Placeholder 3">
            <a:extLst>
              <a:ext uri="{FF2B5EF4-FFF2-40B4-BE49-F238E27FC236}">
                <a16:creationId xmlns="" xmlns:a16="http://schemas.microsoft.com/office/drawing/2014/main" id="{2E419B32-914F-4408-A84F-9B34F470FE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3D5A76B-8798-41A4-8EEB-98CF107C52D3}"/>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236522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28/02/2025</a:t>
            </a:fld>
            <a:endParaRPr lang="en-US"/>
          </a:p>
        </p:txBody>
      </p:sp>
      <p:sp>
        <p:nvSpPr>
          <p:cNvPr id="3" name="Footer Placeholder 2">
            <a:extLst>
              <a:ext uri="{FF2B5EF4-FFF2-40B4-BE49-F238E27FC236}">
                <a16:creationId xmlns=""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pic>
        <p:nvPicPr>
          <p:cNvPr id="7" name="Picture 6" descr="Logo&#10;&#10;Description automatically generated">
            <a:extLst>
              <a:ext uri="{FF2B5EF4-FFF2-40B4-BE49-F238E27FC236}">
                <a16:creationId xmlns="" xmlns:a16="http://schemas.microsoft.com/office/drawing/2014/main" id="{A20A9150-B01C-4199-AD0F-3275964595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0120" y="-557742"/>
            <a:ext cx="3605741" cy="3605741"/>
          </a:xfrm>
          <a:prstGeom prst="rect">
            <a:avLst/>
          </a:prstGeom>
        </p:spPr>
      </p:pic>
    </p:spTree>
    <p:extLst>
      <p:ext uri="{BB962C8B-B14F-4D97-AF65-F5344CB8AC3E}">
        <p14:creationId xmlns:p14="http://schemas.microsoft.com/office/powerpoint/2010/main" val="1943617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28/02/2025</a:t>
            </a:fld>
            <a:endParaRPr lang="en-US"/>
          </a:p>
        </p:txBody>
      </p:sp>
      <p:sp>
        <p:nvSpPr>
          <p:cNvPr id="3" name="Footer Placeholder 2">
            <a:extLst>
              <a:ext uri="{FF2B5EF4-FFF2-40B4-BE49-F238E27FC236}">
                <a16:creationId xmlns=""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41539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183D49-E621-720F-2943-21B7D46DC3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32C0EBB-918D-4FE2-6AF7-63487EE17B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0C5398D-A61B-EBBB-959C-4442CEBB354A}"/>
              </a:ext>
            </a:extLst>
          </p:cNvPr>
          <p:cNvSpPr>
            <a:spLocks noGrp="1"/>
          </p:cNvSpPr>
          <p:nvPr>
            <p:ph type="dt" sz="half" idx="10"/>
          </p:nvPr>
        </p:nvSpPr>
        <p:spPr/>
        <p:txBody>
          <a:bodyPr/>
          <a:lstStyle/>
          <a:p>
            <a:fld id="{C7F4312C-5036-4F64-A677-0DB9F2658739}" type="datetimeFigureOut">
              <a:rPr lang="en-US" smtClean="0"/>
              <a:t>28/02/2025</a:t>
            </a:fld>
            <a:endParaRPr lang="en-US"/>
          </a:p>
        </p:txBody>
      </p:sp>
      <p:sp>
        <p:nvSpPr>
          <p:cNvPr id="5" name="Footer Placeholder 4">
            <a:extLst>
              <a:ext uri="{FF2B5EF4-FFF2-40B4-BE49-F238E27FC236}">
                <a16:creationId xmlns="" xmlns:a16="http://schemas.microsoft.com/office/drawing/2014/main" id="{1106D84C-D9A9-1502-3814-CC26E7CE7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323B3A9-C89A-831E-F0F3-65F95F970665}"/>
              </a:ext>
            </a:extLst>
          </p:cNvPr>
          <p:cNvSpPr>
            <a:spLocks noGrp="1"/>
          </p:cNvSpPr>
          <p:nvPr>
            <p:ph type="sldNum" sz="quarter" idx="12"/>
          </p:nvPr>
        </p:nvSpPr>
        <p:spPr/>
        <p:txBody>
          <a:bodyPr/>
          <a:lstStyle/>
          <a:p>
            <a:fld id="{25E81D4C-63FC-44D4-9AF5-2817F335FB8A}" type="slidenum">
              <a:rPr lang="en-US" smtClean="0"/>
              <a:t>‹#›</a:t>
            </a:fld>
            <a:endParaRPr lang="en-US"/>
          </a:p>
        </p:txBody>
      </p:sp>
    </p:spTree>
    <p:extLst>
      <p:ext uri="{BB962C8B-B14F-4D97-AF65-F5344CB8AC3E}">
        <p14:creationId xmlns:p14="http://schemas.microsoft.com/office/powerpoint/2010/main" val="255174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28/02/2025</a:t>
            </a:fld>
            <a:endParaRPr lang="en-US"/>
          </a:p>
        </p:txBody>
      </p:sp>
      <p:sp>
        <p:nvSpPr>
          <p:cNvPr id="3" name="Footer Placeholder 2">
            <a:extLst>
              <a:ext uri="{FF2B5EF4-FFF2-40B4-BE49-F238E27FC236}">
                <a16:creationId xmlns=""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grpSp>
        <p:nvGrpSpPr>
          <p:cNvPr id="5" name="Group 4">
            <a:extLst>
              <a:ext uri="{FF2B5EF4-FFF2-40B4-BE49-F238E27FC236}">
                <a16:creationId xmlns="" xmlns:a16="http://schemas.microsoft.com/office/drawing/2014/main"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 xmlns:a16="http://schemas.microsoft.com/office/drawing/2014/main"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 xmlns:a16="http://schemas.microsoft.com/office/drawing/2014/main"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 xmlns:a16="http://schemas.microsoft.com/office/drawing/2014/main"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 name="Picture 11" descr="Graphical user interface, application, PowerPoint&#10;&#10;Description automatically generated">
            <a:extLst>
              <a:ext uri="{FF2B5EF4-FFF2-40B4-BE49-F238E27FC236}">
                <a16:creationId xmlns="" xmlns:a16="http://schemas.microsoft.com/office/drawing/2014/main" id="{28DE09FA-90F8-46AF-B140-1CCF42742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1541" y="473736"/>
            <a:ext cx="2519716" cy="2043013"/>
          </a:xfrm>
          <a:prstGeom prst="rect">
            <a:avLst/>
          </a:prstGeom>
        </p:spPr>
      </p:pic>
      <p:pic>
        <p:nvPicPr>
          <p:cNvPr id="13" name="Picture 12" descr="Calendar&#10;&#10;Description automatically generated">
            <a:extLst>
              <a:ext uri="{FF2B5EF4-FFF2-40B4-BE49-F238E27FC236}">
                <a16:creationId xmlns="" xmlns:a16="http://schemas.microsoft.com/office/drawing/2014/main" id="{83241ECD-C1DF-4089-BE67-52DCFF32F6A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9856" t="2811" r="31733" b="3357"/>
          <a:stretch/>
        </p:blipFill>
        <p:spPr>
          <a:xfrm>
            <a:off x="3890618" y="545432"/>
            <a:ext cx="1183045" cy="2890095"/>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3162849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28/02/2025</a:t>
            </a:fld>
            <a:endParaRPr lang="en-US"/>
          </a:p>
        </p:txBody>
      </p:sp>
      <p:sp>
        <p:nvSpPr>
          <p:cNvPr id="3" name="Footer Placeholder 2">
            <a:extLst>
              <a:ext uri="{FF2B5EF4-FFF2-40B4-BE49-F238E27FC236}">
                <a16:creationId xmlns=""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grpSp>
        <p:nvGrpSpPr>
          <p:cNvPr id="5" name="Group 4">
            <a:extLst>
              <a:ext uri="{FF2B5EF4-FFF2-40B4-BE49-F238E27FC236}">
                <a16:creationId xmlns="" xmlns:a16="http://schemas.microsoft.com/office/drawing/2014/main"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 xmlns:a16="http://schemas.microsoft.com/office/drawing/2014/main"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 xmlns:a16="http://schemas.microsoft.com/office/drawing/2014/main"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 xmlns:a16="http://schemas.microsoft.com/office/drawing/2014/main"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78061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957449-5207-43AA-8E8E-1151A127F7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EFEC72D-207C-4D85-A683-DC801728A8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2D04877-A5E1-406B-9876-629A02CD5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4CA917A-4B99-4529-91DB-C0D227CF8E4B}"/>
              </a:ext>
            </a:extLst>
          </p:cNvPr>
          <p:cNvSpPr>
            <a:spLocks noGrp="1"/>
          </p:cNvSpPr>
          <p:nvPr>
            <p:ph type="dt" sz="half" idx="10"/>
          </p:nvPr>
        </p:nvSpPr>
        <p:spPr/>
        <p:txBody>
          <a:bodyPr/>
          <a:lstStyle/>
          <a:p>
            <a:fld id="{EFA6D33B-ADB6-4A96-A365-9485CC16BE37}" type="datetimeFigureOut">
              <a:rPr lang="en-US" smtClean="0"/>
              <a:t>28/02/2025</a:t>
            </a:fld>
            <a:endParaRPr lang="en-US"/>
          </a:p>
        </p:txBody>
      </p:sp>
      <p:sp>
        <p:nvSpPr>
          <p:cNvPr id="6" name="Footer Placeholder 5">
            <a:extLst>
              <a:ext uri="{FF2B5EF4-FFF2-40B4-BE49-F238E27FC236}">
                <a16:creationId xmlns="" xmlns:a16="http://schemas.microsoft.com/office/drawing/2014/main" id="{301E13DB-9E4F-4580-967C-A8F5EDD0F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AB01E13-1803-4B14-ACC2-5B3407FC5236}"/>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638333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038E9C-BC23-4644-AF13-37094D77E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C9C4DBF-FB55-4857-859D-7F73B84B49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0372F2CD-233F-45A2-8C50-926D6F1875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547F530-EC1E-4E6B-99D4-C0E06B16A0FB}"/>
              </a:ext>
            </a:extLst>
          </p:cNvPr>
          <p:cNvSpPr>
            <a:spLocks noGrp="1"/>
          </p:cNvSpPr>
          <p:nvPr>
            <p:ph type="dt" sz="half" idx="10"/>
          </p:nvPr>
        </p:nvSpPr>
        <p:spPr/>
        <p:txBody>
          <a:bodyPr/>
          <a:lstStyle/>
          <a:p>
            <a:fld id="{EFA6D33B-ADB6-4A96-A365-9485CC16BE37}" type="datetimeFigureOut">
              <a:rPr lang="en-US" smtClean="0"/>
              <a:t>28/02/2025</a:t>
            </a:fld>
            <a:endParaRPr lang="en-US"/>
          </a:p>
        </p:txBody>
      </p:sp>
      <p:sp>
        <p:nvSpPr>
          <p:cNvPr id="6" name="Footer Placeholder 5">
            <a:extLst>
              <a:ext uri="{FF2B5EF4-FFF2-40B4-BE49-F238E27FC236}">
                <a16:creationId xmlns="" xmlns:a16="http://schemas.microsoft.com/office/drawing/2014/main" id="{B53B060A-82A5-4F7F-A48C-BA87627063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7FA52D5-AE9D-4425-AF1B-D44FCFDD2ABE}"/>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98026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FC5B6D-443D-4592-A439-203BF3DBB4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C3D5F68-921C-45EA-9EFA-6B4BB98117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91BB6A0-5362-4FF9-BC63-3AF4B481412C}"/>
              </a:ext>
            </a:extLst>
          </p:cNvPr>
          <p:cNvSpPr>
            <a:spLocks noGrp="1"/>
          </p:cNvSpPr>
          <p:nvPr>
            <p:ph type="dt" sz="half" idx="10"/>
          </p:nvPr>
        </p:nvSpPr>
        <p:spPr/>
        <p:txBody>
          <a:bodyPr/>
          <a:lstStyle/>
          <a:p>
            <a:fld id="{EFA6D33B-ADB6-4A96-A365-9485CC16BE37}" type="datetimeFigureOut">
              <a:rPr lang="en-US" smtClean="0"/>
              <a:t>28/02/2025</a:t>
            </a:fld>
            <a:endParaRPr lang="en-US"/>
          </a:p>
        </p:txBody>
      </p:sp>
      <p:sp>
        <p:nvSpPr>
          <p:cNvPr id="5" name="Footer Placeholder 4">
            <a:extLst>
              <a:ext uri="{FF2B5EF4-FFF2-40B4-BE49-F238E27FC236}">
                <a16:creationId xmlns="" xmlns:a16="http://schemas.microsoft.com/office/drawing/2014/main" id="{830D8C0E-8DF0-401C-8701-68B3D2B88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8B8F7AE-EE0B-4664-A091-E9C7C49E15DF}"/>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315223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54F676F-AE10-4A9C-AF62-D881168D0A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B41ABE9-6644-4B88-9A8A-FBDF205FAC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C780E5D-C5DB-4EC0-9445-B86136C6FCE6}"/>
              </a:ext>
            </a:extLst>
          </p:cNvPr>
          <p:cNvSpPr>
            <a:spLocks noGrp="1"/>
          </p:cNvSpPr>
          <p:nvPr>
            <p:ph type="dt" sz="half" idx="10"/>
          </p:nvPr>
        </p:nvSpPr>
        <p:spPr/>
        <p:txBody>
          <a:bodyPr/>
          <a:lstStyle/>
          <a:p>
            <a:fld id="{EFA6D33B-ADB6-4A96-A365-9485CC16BE37}" type="datetimeFigureOut">
              <a:rPr lang="en-US" smtClean="0"/>
              <a:t>28/02/2025</a:t>
            </a:fld>
            <a:endParaRPr lang="en-US"/>
          </a:p>
        </p:txBody>
      </p:sp>
      <p:sp>
        <p:nvSpPr>
          <p:cNvPr id="5" name="Footer Placeholder 4">
            <a:extLst>
              <a:ext uri="{FF2B5EF4-FFF2-40B4-BE49-F238E27FC236}">
                <a16:creationId xmlns="" xmlns:a16="http://schemas.microsoft.com/office/drawing/2014/main" id="{CEC8F260-2560-41EF-A7C2-BDB171E35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42DC3B-852E-481B-8424-199F522EF502}"/>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7323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F93BC9-B120-D07F-C3F2-A70893B220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3B55335-5CF4-D598-E659-710C3ADDCF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3F8DFC5-06AC-575C-A069-57D4184D1F52}"/>
              </a:ext>
            </a:extLst>
          </p:cNvPr>
          <p:cNvSpPr>
            <a:spLocks noGrp="1"/>
          </p:cNvSpPr>
          <p:nvPr>
            <p:ph type="dt" sz="half" idx="10"/>
          </p:nvPr>
        </p:nvSpPr>
        <p:spPr/>
        <p:txBody>
          <a:bodyPr/>
          <a:lstStyle/>
          <a:p>
            <a:fld id="{C7F4312C-5036-4F64-A677-0DB9F2658739}" type="datetimeFigureOut">
              <a:rPr lang="en-US" smtClean="0"/>
              <a:t>28/02/2025</a:t>
            </a:fld>
            <a:endParaRPr lang="en-US"/>
          </a:p>
        </p:txBody>
      </p:sp>
      <p:sp>
        <p:nvSpPr>
          <p:cNvPr id="5" name="Footer Placeholder 4">
            <a:extLst>
              <a:ext uri="{FF2B5EF4-FFF2-40B4-BE49-F238E27FC236}">
                <a16:creationId xmlns="" xmlns:a16="http://schemas.microsoft.com/office/drawing/2014/main" id="{FD24996F-8EC8-6DA4-19C2-980E5C701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F38F2E3-4821-2A4F-39D3-F30ABA3A4479}"/>
              </a:ext>
            </a:extLst>
          </p:cNvPr>
          <p:cNvSpPr>
            <a:spLocks noGrp="1"/>
          </p:cNvSpPr>
          <p:nvPr>
            <p:ph type="sldNum" sz="quarter" idx="12"/>
          </p:nvPr>
        </p:nvSpPr>
        <p:spPr/>
        <p:txBody>
          <a:bodyPr/>
          <a:lstStyle/>
          <a:p>
            <a:fld id="{25E81D4C-63FC-44D4-9AF5-2817F335FB8A}" type="slidenum">
              <a:rPr lang="en-US" smtClean="0"/>
              <a:t>‹#›</a:t>
            </a:fld>
            <a:endParaRPr lang="en-US"/>
          </a:p>
        </p:txBody>
      </p:sp>
    </p:spTree>
    <p:extLst>
      <p:ext uri="{BB962C8B-B14F-4D97-AF65-F5344CB8AC3E}">
        <p14:creationId xmlns:p14="http://schemas.microsoft.com/office/powerpoint/2010/main" val="1874443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B01139-BF18-19B5-AF8F-BF79A30B9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D5B3295-9910-46AA-75AA-D509F49B03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6A77894-4461-D132-2E60-E38D53DD4E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2FB5DA3-7D59-D608-F5C3-C7A082F54E90}"/>
              </a:ext>
            </a:extLst>
          </p:cNvPr>
          <p:cNvSpPr>
            <a:spLocks noGrp="1"/>
          </p:cNvSpPr>
          <p:nvPr>
            <p:ph type="dt" sz="half" idx="10"/>
          </p:nvPr>
        </p:nvSpPr>
        <p:spPr/>
        <p:txBody>
          <a:bodyPr/>
          <a:lstStyle/>
          <a:p>
            <a:fld id="{C7F4312C-5036-4F64-A677-0DB9F2658739}" type="datetimeFigureOut">
              <a:rPr lang="en-US" smtClean="0"/>
              <a:t>28/02/2025</a:t>
            </a:fld>
            <a:endParaRPr lang="en-US"/>
          </a:p>
        </p:txBody>
      </p:sp>
      <p:sp>
        <p:nvSpPr>
          <p:cNvPr id="6" name="Footer Placeholder 5">
            <a:extLst>
              <a:ext uri="{FF2B5EF4-FFF2-40B4-BE49-F238E27FC236}">
                <a16:creationId xmlns="" xmlns:a16="http://schemas.microsoft.com/office/drawing/2014/main" id="{80EFF3C4-DDB1-9E1B-C447-5EBCF479F8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FC68405-08A4-69D1-6F9F-646DBBF0C6FE}"/>
              </a:ext>
            </a:extLst>
          </p:cNvPr>
          <p:cNvSpPr>
            <a:spLocks noGrp="1"/>
          </p:cNvSpPr>
          <p:nvPr>
            <p:ph type="sldNum" sz="quarter" idx="12"/>
          </p:nvPr>
        </p:nvSpPr>
        <p:spPr/>
        <p:txBody>
          <a:bodyPr/>
          <a:lstStyle/>
          <a:p>
            <a:fld id="{25E81D4C-63FC-44D4-9AF5-2817F335FB8A}" type="slidenum">
              <a:rPr lang="en-US" smtClean="0"/>
              <a:t>‹#›</a:t>
            </a:fld>
            <a:endParaRPr lang="en-US"/>
          </a:p>
        </p:txBody>
      </p:sp>
    </p:spTree>
    <p:extLst>
      <p:ext uri="{BB962C8B-B14F-4D97-AF65-F5344CB8AC3E}">
        <p14:creationId xmlns:p14="http://schemas.microsoft.com/office/powerpoint/2010/main" val="124590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E6A0CC-2D35-1487-0066-2667A90EDF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CA1546B-D182-E11E-781F-FF31C868F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54AC5CF-486D-BE6A-3629-5C8DFCB9D8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A59B485-9C22-44C5-4818-B2707D22F5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BCA4855-DE33-D546-8577-EC545B754E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36E6B28-9702-0615-44C1-1CA634984F90}"/>
              </a:ext>
            </a:extLst>
          </p:cNvPr>
          <p:cNvSpPr>
            <a:spLocks noGrp="1"/>
          </p:cNvSpPr>
          <p:nvPr>
            <p:ph type="dt" sz="half" idx="10"/>
          </p:nvPr>
        </p:nvSpPr>
        <p:spPr/>
        <p:txBody>
          <a:bodyPr/>
          <a:lstStyle/>
          <a:p>
            <a:fld id="{C7F4312C-5036-4F64-A677-0DB9F2658739}" type="datetimeFigureOut">
              <a:rPr lang="en-US" smtClean="0"/>
              <a:t>28/02/2025</a:t>
            </a:fld>
            <a:endParaRPr lang="en-US"/>
          </a:p>
        </p:txBody>
      </p:sp>
      <p:sp>
        <p:nvSpPr>
          <p:cNvPr id="8" name="Footer Placeholder 7">
            <a:extLst>
              <a:ext uri="{FF2B5EF4-FFF2-40B4-BE49-F238E27FC236}">
                <a16:creationId xmlns="" xmlns:a16="http://schemas.microsoft.com/office/drawing/2014/main" id="{CF1A76E3-EBFA-FC2F-8276-81D5ACCD9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09B296FC-2858-566C-E4EA-7F0D0248E9D1}"/>
              </a:ext>
            </a:extLst>
          </p:cNvPr>
          <p:cNvSpPr>
            <a:spLocks noGrp="1"/>
          </p:cNvSpPr>
          <p:nvPr>
            <p:ph type="sldNum" sz="quarter" idx="12"/>
          </p:nvPr>
        </p:nvSpPr>
        <p:spPr/>
        <p:txBody>
          <a:bodyPr/>
          <a:lstStyle/>
          <a:p>
            <a:fld id="{25E81D4C-63FC-44D4-9AF5-2817F335FB8A}" type="slidenum">
              <a:rPr lang="en-US" smtClean="0"/>
              <a:t>‹#›</a:t>
            </a:fld>
            <a:endParaRPr lang="en-US"/>
          </a:p>
        </p:txBody>
      </p:sp>
    </p:spTree>
    <p:extLst>
      <p:ext uri="{BB962C8B-B14F-4D97-AF65-F5344CB8AC3E}">
        <p14:creationId xmlns:p14="http://schemas.microsoft.com/office/powerpoint/2010/main" val="853816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92CDBC-D1F0-7A1C-7137-255BF645D9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F80D160F-AABA-39E2-BE32-4520E0B73A1F}"/>
              </a:ext>
            </a:extLst>
          </p:cNvPr>
          <p:cNvSpPr>
            <a:spLocks noGrp="1"/>
          </p:cNvSpPr>
          <p:nvPr>
            <p:ph type="dt" sz="half" idx="10"/>
          </p:nvPr>
        </p:nvSpPr>
        <p:spPr/>
        <p:txBody>
          <a:bodyPr/>
          <a:lstStyle/>
          <a:p>
            <a:fld id="{C7F4312C-5036-4F64-A677-0DB9F2658739}" type="datetimeFigureOut">
              <a:rPr lang="en-US" smtClean="0"/>
              <a:t>28/02/2025</a:t>
            </a:fld>
            <a:endParaRPr lang="en-US"/>
          </a:p>
        </p:txBody>
      </p:sp>
      <p:sp>
        <p:nvSpPr>
          <p:cNvPr id="4" name="Footer Placeholder 3">
            <a:extLst>
              <a:ext uri="{FF2B5EF4-FFF2-40B4-BE49-F238E27FC236}">
                <a16:creationId xmlns="" xmlns:a16="http://schemas.microsoft.com/office/drawing/2014/main" id="{B86F9F00-1595-D27A-953C-A75AB348E8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4B718FF7-D037-3230-EE4B-990BA64C4FC6}"/>
              </a:ext>
            </a:extLst>
          </p:cNvPr>
          <p:cNvSpPr>
            <a:spLocks noGrp="1"/>
          </p:cNvSpPr>
          <p:nvPr>
            <p:ph type="sldNum" sz="quarter" idx="12"/>
          </p:nvPr>
        </p:nvSpPr>
        <p:spPr/>
        <p:txBody>
          <a:bodyPr/>
          <a:lstStyle/>
          <a:p>
            <a:fld id="{25E81D4C-63FC-44D4-9AF5-2817F335FB8A}" type="slidenum">
              <a:rPr lang="en-US" smtClean="0"/>
              <a:t>‹#›</a:t>
            </a:fld>
            <a:endParaRPr lang="en-US"/>
          </a:p>
        </p:txBody>
      </p:sp>
    </p:spTree>
    <p:extLst>
      <p:ext uri="{BB962C8B-B14F-4D97-AF65-F5344CB8AC3E}">
        <p14:creationId xmlns:p14="http://schemas.microsoft.com/office/powerpoint/2010/main" val="1992888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D30B77D-1A77-1D01-A93B-11821029A453}"/>
              </a:ext>
            </a:extLst>
          </p:cNvPr>
          <p:cNvSpPr>
            <a:spLocks noGrp="1"/>
          </p:cNvSpPr>
          <p:nvPr>
            <p:ph type="dt" sz="half" idx="10"/>
          </p:nvPr>
        </p:nvSpPr>
        <p:spPr/>
        <p:txBody>
          <a:bodyPr/>
          <a:lstStyle/>
          <a:p>
            <a:fld id="{C7F4312C-5036-4F64-A677-0DB9F2658739}" type="datetimeFigureOut">
              <a:rPr lang="en-US" smtClean="0"/>
              <a:t>28/02/2025</a:t>
            </a:fld>
            <a:endParaRPr lang="en-US"/>
          </a:p>
        </p:txBody>
      </p:sp>
      <p:sp>
        <p:nvSpPr>
          <p:cNvPr id="3" name="Footer Placeholder 2">
            <a:extLst>
              <a:ext uri="{FF2B5EF4-FFF2-40B4-BE49-F238E27FC236}">
                <a16:creationId xmlns="" xmlns:a16="http://schemas.microsoft.com/office/drawing/2014/main" id="{4B289660-4289-284A-A8BE-7832223D32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382B7D5-B564-3214-C27D-BD12EA8E930E}"/>
              </a:ext>
            </a:extLst>
          </p:cNvPr>
          <p:cNvSpPr>
            <a:spLocks noGrp="1"/>
          </p:cNvSpPr>
          <p:nvPr>
            <p:ph type="sldNum" sz="quarter" idx="12"/>
          </p:nvPr>
        </p:nvSpPr>
        <p:spPr/>
        <p:txBody>
          <a:bodyPr/>
          <a:lstStyle/>
          <a:p>
            <a:fld id="{25E81D4C-63FC-44D4-9AF5-2817F335FB8A}" type="slidenum">
              <a:rPr lang="en-US" smtClean="0"/>
              <a:t>‹#›</a:t>
            </a:fld>
            <a:endParaRPr lang="en-US"/>
          </a:p>
        </p:txBody>
      </p:sp>
    </p:spTree>
    <p:extLst>
      <p:ext uri="{BB962C8B-B14F-4D97-AF65-F5344CB8AC3E}">
        <p14:creationId xmlns:p14="http://schemas.microsoft.com/office/powerpoint/2010/main" val="614162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5236A-B8C2-3BD1-37AB-6D79478BB2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5E50FAD9-174A-1C03-2CAB-E54A3BE152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746E5B8-CC3B-B150-C071-197152F3DA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A8DE91C-4073-EADC-FEA4-464932381E30}"/>
              </a:ext>
            </a:extLst>
          </p:cNvPr>
          <p:cNvSpPr>
            <a:spLocks noGrp="1"/>
          </p:cNvSpPr>
          <p:nvPr>
            <p:ph type="dt" sz="half" idx="10"/>
          </p:nvPr>
        </p:nvSpPr>
        <p:spPr/>
        <p:txBody>
          <a:bodyPr/>
          <a:lstStyle/>
          <a:p>
            <a:fld id="{C7F4312C-5036-4F64-A677-0DB9F2658739}" type="datetimeFigureOut">
              <a:rPr lang="en-US" smtClean="0"/>
              <a:t>28/02/2025</a:t>
            </a:fld>
            <a:endParaRPr lang="en-US"/>
          </a:p>
        </p:txBody>
      </p:sp>
      <p:sp>
        <p:nvSpPr>
          <p:cNvPr id="6" name="Footer Placeholder 5">
            <a:extLst>
              <a:ext uri="{FF2B5EF4-FFF2-40B4-BE49-F238E27FC236}">
                <a16:creationId xmlns="" xmlns:a16="http://schemas.microsoft.com/office/drawing/2014/main" id="{F882254D-14ED-B022-3CFA-829DDA44EF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4E6796D-C460-C404-DE72-0FA9035DD5F0}"/>
              </a:ext>
            </a:extLst>
          </p:cNvPr>
          <p:cNvSpPr>
            <a:spLocks noGrp="1"/>
          </p:cNvSpPr>
          <p:nvPr>
            <p:ph type="sldNum" sz="quarter" idx="12"/>
          </p:nvPr>
        </p:nvSpPr>
        <p:spPr/>
        <p:txBody>
          <a:bodyPr/>
          <a:lstStyle/>
          <a:p>
            <a:fld id="{25E81D4C-63FC-44D4-9AF5-2817F335FB8A}" type="slidenum">
              <a:rPr lang="en-US" smtClean="0"/>
              <a:t>‹#›</a:t>
            </a:fld>
            <a:endParaRPr lang="en-US"/>
          </a:p>
        </p:txBody>
      </p:sp>
    </p:spTree>
    <p:extLst>
      <p:ext uri="{BB962C8B-B14F-4D97-AF65-F5344CB8AC3E}">
        <p14:creationId xmlns:p14="http://schemas.microsoft.com/office/powerpoint/2010/main" val="108541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D047DA-C434-1BC9-02CE-E241374DA0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F21D4E0-83AA-B703-95C5-088C8A3814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EE4A4C2-43EE-8C5F-A453-04E053A05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7BDF446-BE3F-D56C-8267-8BAAB48D5E7B}"/>
              </a:ext>
            </a:extLst>
          </p:cNvPr>
          <p:cNvSpPr>
            <a:spLocks noGrp="1"/>
          </p:cNvSpPr>
          <p:nvPr>
            <p:ph type="dt" sz="half" idx="10"/>
          </p:nvPr>
        </p:nvSpPr>
        <p:spPr/>
        <p:txBody>
          <a:bodyPr/>
          <a:lstStyle/>
          <a:p>
            <a:fld id="{C7F4312C-5036-4F64-A677-0DB9F2658739}" type="datetimeFigureOut">
              <a:rPr lang="en-US" smtClean="0"/>
              <a:t>28/02/2025</a:t>
            </a:fld>
            <a:endParaRPr lang="en-US"/>
          </a:p>
        </p:txBody>
      </p:sp>
      <p:sp>
        <p:nvSpPr>
          <p:cNvPr id="6" name="Footer Placeholder 5">
            <a:extLst>
              <a:ext uri="{FF2B5EF4-FFF2-40B4-BE49-F238E27FC236}">
                <a16:creationId xmlns="" xmlns:a16="http://schemas.microsoft.com/office/drawing/2014/main" id="{FEF59B76-5ECE-BDFB-8AA4-009B8286F6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AA717DE-7D86-E86D-F3D2-37A8EFAA78F7}"/>
              </a:ext>
            </a:extLst>
          </p:cNvPr>
          <p:cNvSpPr>
            <a:spLocks noGrp="1"/>
          </p:cNvSpPr>
          <p:nvPr>
            <p:ph type="sldNum" sz="quarter" idx="12"/>
          </p:nvPr>
        </p:nvSpPr>
        <p:spPr/>
        <p:txBody>
          <a:bodyPr/>
          <a:lstStyle/>
          <a:p>
            <a:fld id="{25E81D4C-63FC-44D4-9AF5-2817F335FB8A}" type="slidenum">
              <a:rPr lang="en-US" smtClean="0"/>
              <a:t>‹#›</a:t>
            </a:fld>
            <a:endParaRPr lang="en-US"/>
          </a:p>
        </p:txBody>
      </p:sp>
    </p:spTree>
    <p:extLst>
      <p:ext uri="{BB962C8B-B14F-4D97-AF65-F5344CB8AC3E}">
        <p14:creationId xmlns:p14="http://schemas.microsoft.com/office/powerpoint/2010/main" val="114278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3BDA3F1-89AE-3562-C5C8-B62D09585F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964F16D-BD4A-4DB9-87F4-DC39AC8988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F00E568-6E1C-A1F2-BA6E-921E051953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4312C-5036-4F64-A677-0DB9F2658739}" type="datetimeFigureOut">
              <a:rPr lang="en-US" smtClean="0"/>
              <a:t>28/02/2025</a:t>
            </a:fld>
            <a:endParaRPr lang="en-US"/>
          </a:p>
        </p:txBody>
      </p:sp>
      <p:sp>
        <p:nvSpPr>
          <p:cNvPr id="5" name="Footer Placeholder 4">
            <a:extLst>
              <a:ext uri="{FF2B5EF4-FFF2-40B4-BE49-F238E27FC236}">
                <a16:creationId xmlns="" xmlns:a16="http://schemas.microsoft.com/office/drawing/2014/main" id="{7FA0D415-744A-8DA4-344A-E50F1BCAAC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6E9D839-19F8-2AD8-3CBE-DE0861FF04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81D4C-63FC-44D4-9AF5-2817F335FB8A}" type="slidenum">
              <a:rPr lang="en-US" smtClean="0"/>
              <a:t>‹#›</a:t>
            </a:fld>
            <a:endParaRPr lang="en-US"/>
          </a:p>
        </p:txBody>
      </p:sp>
    </p:spTree>
    <p:extLst>
      <p:ext uri="{BB962C8B-B14F-4D97-AF65-F5344CB8AC3E}">
        <p14:creationId xmlns:p14="http://schemas.microsoft.com/office/powerpoint/2010/main" val="3023627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7515492-F9E8-4EAF-BB5E-9AFD392C36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D7C3CBC-ECD6-497B-B04D-92345887FD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3BEE7F8-8341-4E24-B15C-2FCDFA7892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6D33B-ADB6-4A96-A365-9485CC16BE37}" type="datetimeFigureOut">
              <a:rPr lang="en-US" smtClean="0"/>
              <a:t>28/02/2025</a:t>
            </a:fld>
            <a:endParaRPr lang="en-US"/>
          </a:p>
        </p:txBody>
      </p:sp>
      <p:sp>
        <p:nvSpPr>
          <p:cNvPr id="5" name="Footer Placeholder 4">
            <a:extLst>
              <a:ext uri="{FF2B5EF4-FFF2-40B4-BE49-F238E27FC236}">
                <a16:creationId xmlns="" xmlns:a16="http://schemas.microsoft.com/office/drawing/2014/main" id="{1568FAA8-91F2-4870-964B-3AF3D9ECC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6692FAC-35CC-4598-ADAC-44226CEC50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A2C77-EFB6-4EA6-8E8B-64E39C73F384}" type="slidenum">
              <a:rPr lang="en-US" smtClean="0"/>
              <a:t>‹#›</a:t>
            </a:fld>
            <a:endParaRPr lang="en-US"/>
          </a:p>
        </p:txBody>
      </p:sp>
    </p:spTree>
    <p:extLst>
      <p:ext uri="{BB962C8B-B14F-4D97-AF65-F5344CB8AC3E}">
        <p14:creationId xmlns:p14="http://schemas.microsoft.com/office/powerpoint/2010/main" val="850269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4.wdp"/><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6" y="26853"/>
            <a:ext cx="12096531" cy="6804299"/>
          </a:xfrm>
          <a:prstGeom prst="rect">
            <a:avLst/>
          </a:prstGeom>
        </p:spPr>
      </p:pic>
      <p:sp>
        <p:nvSpPr>
          <p:cNvPr id="4" name="Rectangle 3">
            <a:extLst>
              <a:ext uri="{FF2B5EF4-FFF2-40B4-BE49-F238E27FC236}">
                <a16:creationId xmlns="" xmlns:a16="http://schemas.microsoft.com/office/drawing/2014/main" id="{6F87CAA1-2A30-15DE-46EF-BC77529C41F0}"/>
              </a:ext>
            </a:extLst>
          </p:cNvPr>
          <p:cNvSpPr>
            <a:spLocks noChangeArrowheads="1"/>
          </p:cNvSpPr>
          <p:nvPr/>
        </p:nvSpPr>
        <p:spPr bwMode="auto">
          <a:xfrm>
            <a:off x="2025566" y="1291070"/>
            <a:ext cx="8140876" cy="45306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 xmlns:a16="http://schemas.microsoft.com/office/drawing/2014/main" id="{9C042B2C-75C6-02A5-EC11-D148A90624DC}"/>
              </a:ext>
            </a:extLst>
          </p:cNvPr>
          <p:cNvSpPr/>
          <p:nvPr/>
        </p:nvSpPr>
        <p:spPr>
          <a:xfrm>
            <a:off x="1848808" y="3933044"/>
            <a:ext cx="8494392" cy="280432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5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0447" y="837110"/>
            <a:ext cx="1298356" cy="13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 xmlns:a16="http://schemas.microsoft.com/office/drawing/2014/main" id="{2ED74E39-3004-EA47-095A-D77D1F42A02C}"/>
              </a:ext>
            </a:extLst>
          </p:cNvPr>
          <p:cNvSpPr/>
          <p:nvPr/>
        </p:nvSpPr>
        <p:spPr>
          <a:xfrm>
            <a:off x="4189992" y="4636709"/>
            <a:ext cx="4059055" cy="1013613"/>
          </a:xfrm>
          <a:prstGeom prst="rect">
            <a:avLst/>
          </a:prstGeom>
          <a:noFill/>
        </p:spPr>
        <p:txBody>
          <a:bodyPr wrap="none" lIns="90612" tIns="45308" rIns="90612" bIns="45308">
            <a:spAutoFit/>
          </a:bodyPr>
          <a:lstStyle/>
          <a:p>
            <a:pPr algn="ctr">
              <a:defRPr/>
            </a:pPr>
            <a:r>
              <a:rPr lang="en-US"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TNXH</a:t>
            </a:r>
            <a:endParaRPr lang="vi-VN"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3936855-BE25-BA5C-972D-3F48B68C26BC}"/>
              </a:ext>
            </a:extLst>
          </p:cNvPr>
          <p:cNvPicPr>
            <a:picLocks noChangeAspect="1"/>
          </p:cNvPicPr>
          <p:nvPr/>
        </p:nvPicPr>
        <p:blipFill>
          <a:blip r:embed="rId3"/>
          <a:stretch>
            <a:fillRect/>
          </a:stretch>
        </p:blipFill>
        <p:spPr>
          <a:xfrm>
            <a:off x="-242160" y="33966"/>
            <a:ext cx="6005080" cy="1780186"/>
          </a:xfrm>
          <a:prstGeom prst="rect">
            <a:avLst/>
          </a:prstGeom>
        </p:spPr>
      </p:pic>
      <p:sp>
        <p:nvSpPr>
          <p:cNvPr id="24" name="Rectangle: Rounded Corners 10">
            <a:extLst>
              <a:ext uri="{FF2B5EF4-FFF2-40B4-BE49-F238E27FC236}">
                <a16:creationId xmlns="" xmlns:a16="http://schemas.microsoft.com/office/drawing/2014/main" id="{F4757C4B-F8A8-8FAA-0687-CFC8B01CE57B}"/>
              </a:ext>
            </a:extLst>
          </p:cNvPr>
          <p:cNvSpPr/>
          <p:nvPr/>
        </p:nvSpPr>
        <p:spPr>
          <a:xfrm>
            <a:off x="5762922" y="1079069"/>
            <a:ext cx="5695653" cy="1359332"/>
          </a:xfrm>
          <a:custGeom>
            <a:avLst/>
            <a:gdLst>
              <a:gd name="connsiteX0" fmla="*/ 0 w 5695653"/>
              <a:gd name="connsiteY0" fmla="*/ 226560 h 1359332"/>
              <a:gd name="connsiteX1" fmla="*/ 226560 w 5695653"/>
              <a:gd name="connsiteY1" fmla="*/ 0 h 1359332"/>
              <a:gd name="connsiteX2" fmla="*/ 724601 w 5695653"/>
              <a:gd name="connsiteY2" fmla="*/ 0 h 1359332"/>
              <a:gd name="connsiteX3" fmla="*/ 1222641 w 5695653"/>
              <a:gd name="connsiteY3" fmla="*/ 0 h 1359332"/>
              <a:gd name="connsiteX4" fmla="*/ 1773107 w 5695653"/>
              <a:gd name="connsiteY4" fmla="*/ 0 h 1359332"/>
              <a:gd name="connsiteX5" fmla="*/ 2480849 w 5695653"/>
              <a:gd name="connsiteY5" fmla="*/ 0 h 1359332"/>
              <a:gd name="connsiteX6" fmla="*/ 3136166 w 5695653"/>
              <a:gd name="connsiteY6" fmla="*/ 0 h 1359332"/>
              <a:gd name="connsiteX7" fmla="*/ 3791482 w 5695653"/>
              <a:gd name="connsiteY7" fmla="*/ 0 h 1359332"/>
              <a:gd name="connsiteX8" fmla="*/ 4289523 w 5695653"/>
              <a:gd name="connsiteY8" fmla="*/ 0 h 1359332"/>
              <a:gd name="connsiteX9" fmla="*/ 4839989 w 5695653"/>
              <a:gd name="connsiteY9" fmla="*/ 0 h 1359332"/>
              <a:gd name="connsiteX10" fmla="*/ 5469093 w 5695653"/>
              <a:gd name="connsiteY10" fmla="*/ 0 h 1359332"/>
              <a:gd name="connsiteX11" fmla="*/ 5695653 w 5695653"/>
              <a:gd name="connsiteY11" fmla="*/ 226560 h 1359332"/>
              <a:gd name="connsiteX12" fmla="*/ 5695653 w 5695653"/>
              <a:gd name="connsiteY12" fmla="*/ 697790 h 1359332"/>
              <a:gd name="connsiteX13" fmla="*/ 5695653 w 5695653"/>
              <a:gd name="connsiteY13" fmla="*/ 1132772 h 1359332"/>
              <a:gd name="connsiteX14" fmla="*/ 5469093 w 5695653"/>
              <a:gd name="connsiteY14" fmla="*/ 1359332 h 1359332"/>
              <a:gd name="connsiteX15" fmla="*/ 4761351 w 5695653"/>
              <a:gd name="connsiteY15" fmla="*/ 1359332 h 1359332"/>
              <a:gd name="connsiteX16" fmla="*/ 4263310 w 5695653"/>
              <a:gd name="connsiteY16" fmla="*/ 1359332 h 1359332"/>
              <a:gd name="connsiteX17" fmla="*/ 3660419 w 5695653"/>
              <a:gd name="connsiteY17" fmla="*/ 1359332 h 1359332"/>
              <a:gd name="connsiteX18" fmla="*/ 3057528 w 5695653"/>
              <a:gd name="connsiteY18" fmla="*/ 1359332 h 1359332"/>
              <a:gd name="connsiteX19" fmla="*/ 2454637 w 5695653"/>
              <a:gd name="connsiteY19" fmla="*/ 1359332 h 1359332"/>
              <a:gd name="connsiteX20" fmla="*/ 1746895 w 5695653"/>
              <a:gd name="connsiteY20" fmla="*/ 1359332 h 1359332"/>
              <a:gd name="connsiteX21" fmla="*/ 1248854 w 5695653"/>
              <a:gd name="connsiteY21" fmla="*/ 1359332 h 1359332"/>
              <a:gd name="connsiteX22" fmla="*/ 226560 w 5695653"/>
              <a:gd name="connsiteY22" fmla="*/ 1359332 h 1359332"/>
              <a:gd name="connsiteX23" fmla="*/ 0 w 5695653"/>
              <a:gd name="connsiteY23" fmla="*/ 1132772 h 1359332"/>
              <a:gd name="connsiteX24" fmla="*/ 0 w 5695653"/>
              <a:gd name="connsiteY24" fmla="*/ 688728 h 1359332"/>
              <a:gd name="connsiteX25" fmla="*/ 0 w 5695653"/>
              <a:gd name="connsiteY25" fmla="*/ 226560 h 135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95653" h="1359332" fill="none" extrusionOk="0">
                <a:moveTo>
                  <a:pt x="0" y="226560"/>
                </a:moveTo>
                <a:cubicBezTo>
                  <a:pt x="-13598" y="119300"/>
                  <a:pt x="121634" y="14706"/>
                  <a:pt x="226560" y="0"/>
                </a:cubicBezTo>
                <a:cubicBezTo>
                  <a:pt x="338684" y="-8693"/>
                  <a:pt x="484908" y="-11514"/>
                  <a:pt x="724601" y="0"/>
                </a:cubicBezTo>
                <a:cubicBezTo>
                  <a:pt x="964294" y="11514"/>
                  <a:pt x="1005859" y="22513"/>
                  <a:pt x="1222641" y="0"/>
                </a:cubicBezTo>
                <a:cubicBezTo>
                  <a:pt x="1439423" y="-22513"/>
                  <a:pt x="1523863" y="15109"/>
                  <a:pt x="1773107" y="0"/>
                </a:cubicBezTo>
                <a:cubicBezTo>
                  <a:pt x="2022351" y="-15109"/>
                  <a:pt x="2232642" y="29936"/>
                  <a:pt x="2480849" y="0"/>
                </a:cubicBezTo>
                <a:cubicBezTo>
                  <a:pt x="2729056" y="-29936"/>
                  <a:pt x="2883191" y="-4617"/>
                  <a:pt x="3136166" y="0"/>
                </a:cubicBezTo>
                <a:cubicBezTo>
                  <a:pt x="3389141" y="4617"/>
                  <a:pt x="3560720" y="7228"/>
                  <a:pt x="3791482" y="0"/>
                </a:cubicBezTo>
                <a:cubicBezTo>
                  <a:pt x="4022244" y="-7228"/>
                  <a:pt x="4052746" y="-7522"/>
                  <a:pt x="4289523" y="0"/>
                </a:cubicBezTo>
                <a:cubicBezTo>
                  <a:pt x="4526300" y="7522"/>
                  <a:pt x="4728167" y="13493"/>
                  <a:pt x="4839989" y="0"/>
                </a:cubicBezTo>
                <a:cubicBezTo>
                  <a:pt x="4951811" y="-13493"/>
                  <a:pt x="5267916" y="3168"/>
                  <a:pt x="5469093" y="0"/>
                </a:cubicBezTo>
                <a:cubicBezTo>
                  <a:pt x="5606622" y="-15650"/>
                  <a:pt x="5704911" y="101190"/>
                  <a:pt x="5695653" y="226560"/>
                </a:cubicBezTo>
                <a:cubicBezTo>
                  <a:pt x="5717999" y="436519"/>
                  <a:pt x="5679592" y="552492"/>
                  <a:pt x="5695653" y="697790"/>
                </a:cubicBezTo>
                <a:cubicBezTo>
                  <a:pt x="5711715" y="843088"/>
                  <a:pt x="5677542" y="1034088"/>
                  <a:pt x="5695653" y="1132772"/>
                </a:cubicBezTo>
                <a:cubicBezTo>
                  <a:pt x="5709231" y="1279315"/>
                  <a:pt x="5580567" y="1342019"/>
                  <a:pt x="5469093" y="1359332"/>
                </a:cubicBezTo>
                <a:cubicBezTo>
                  <a:pt x="5198391" y="1325802"/>
                  <a:pt x="5080757" y="1331029"/>
                  <a:pt x="4761351" y="1359332"/>
                </a:cubicBezTo>
                <a:cubicBezTo>
                  <a:pt x="4441945" y="1387635"/>
                  <a:pt x="4499614" y="1357430"/>
                  <a:pt x="4263310" y="1359332"/>
                </a:cubicBezTo>
                <a:cubicBezTo>
                  <a:pt x="4027006" y="1361234"/>
                  <a:pt x="3871421" y="1375780"/>
                  <a:pt x="3660419" y="1359332"/>
                </a:cubicBezTo>
                <a:cubicBezTo>
                  <a:pt x="3449417" y="1342884"/>
                  <a:pt x="3342057" y="1382694"/>
                  <a:pt x="3057528" y="1359332"/>
                </a:cubicBezTo>
                <a:cubicBezTo>
                  <a:pt x="2772999" y="1335970"/>
                  <a:pt x="2657537" y="1343216"/>
                  <a:pt x="2454637" y="1359332"/>
                </a:cubicBezTo>
                <a:cubicBezTo>
                  <a:pt x="2251737" y="1375448"/>
                  <a:pt x="2004941" y="1327441"/>
                  <a:pt x="1746895" y="1359332"/>
                </a:cubicBezTo>
                <a:cubicBezTo>
                  <a:pt x="1488849" y="1391223"/>
                  <a:pt x="1495782" y="1351207"/>
                  <a:pt x="1248854" y="1359332"/>
                </a:cubicBezTo>
                <a:cubicBezTo>
                  <a:pt x="1001926" y="1367457"/>
                  <a:pt x="578845" y="1364952"/>
                  <a:pt x="226560" y="1359332"/>
                </a:cubicBezTo>
                <a:cubicBezTo>
                  <a:pt x="101409" y="1347801"/>
                  <a:pt x="-5178" y="1256454"/>
                  <a:pt x="0" y="1132772"/>
                </a:cubicBezTo>
                <a:cubicBezTo>
                  <a:pt x="-10652" y="930927"/>
                  <a:pt x="93" y="784817"/>
                  <a:pt x="0" y="688728"/>
                </a:cubicBezTo>
                <a:cubicBezTo>
                  <a:pt x="-93" y="592639"/>
                  <a:pt x="21092" y="380568"/>
                  <a:pt x="0" y="226560"/>
                </a:cubicBezTo>
                <a:close/>
              </a:path>
              <a:path w="5695653" h="1359332" stroke="0" extrusionOk="0">
                <a:moveTo>
                  <a:pt x="0" y="226560"/>
                </a:moveTo>
                <a:cubicBezTo>
                  <a:pt x="-3876" y="79603"/>
                  <a:pt x="120613" y="-8053"/>
                  <a:pt x="226560" y="0"/>
                </a:cubicBezTo>
                <a:cubicBezTo>
                  <a:pt x="520782" y="-31088"/>
                  <a:pt x="724291" y="4715"/>
                  <a:pt x="934302" y="0"/>
                </a:cubicBezTo>
                <a:cubicBezTo>
                  <a:pt x="1144313" y="-4715"/>
                  <a:pt x="1388803" y="-7282"/>
                  <a:pt x="1537193" y="0"/>
                </a:cubicBezTo>
                <a:cubicBezTo>
                  <a:pt x="1685583" y="7282"/>
                  <a:pt x="2116577" y="-10563"/>
                  <a:pt x="2297361" y="0"/>
                </a:cubicBezTo>
                <a:cubicBezTo>
                  <a:pt x="2478145" y="10563"/>
                  <a:pt x="2759741" y="-58"/>
                  <a:pt x="3005102" y="0"/>
                </a:cubicBezTo>
                <a:cubicBezTo>
                  <a:pt x="3250463" y="58"/>
                  <a:pt x="3517322" y="-18721"/>
                  <a:pt x="3660419" y="0"/>
                </a:cubicBezTo>
                <a:cubicBezTo>
                  <a:pt x="3803516" y="18721"/>
                  <a:pt x="4023030" y="20051"/>
                  <a:pt x="4158460" y="0"/>
                </a:cubicBezTo>
                <a:cubicBezTo>
                  <a:pt x="4293890" y="-20051"/>
                  <a:pt x="4514740" y="-21352"/>
                  <a:pt x="4656500" y="0"/>
                </a:cubicBezTo>
                <a:cubicBezTo>
                  <a:pt x="4798260" y="21352"/>
                  <a:pt x="5229758" y="-20424"/>
                  <a:pt x="5469093" y="0"/>
                </a:cubicBezTo>
                <a:cubicBezTo>
                  <a:pt x="5602110" y="29858"/>
                  <a:pt x="5698471" y="126312"/>
                  <a:pt x="5695653" y="226560"/>
                </a:cubicBezTo>
                <a:cubicBezTo>
                  <a:pt x="5692588" y="412903"/>
                  <a:pt x="5678150" y="462931"/>
                  <a:pt x="5695653" y="652480"/>
                </a:cubicBezTo>
                <a:cubicBezTo>
                  <a:pt x="5713156" y="842029"/>
                  <a:pt x="5708995" y="912433"/>
                  <a:pt x="5695653" y="1132772"/>
                </a:cubicBezTo>
                <a:cubicBezTo>
                  <a:pt x="5705149" y="1254487"/>
                  <a:pt x="5567997" y="1349854"/>
                  <a:pt x="5469093" y="1359332"/>
                </a:cubicBezTo>
                <a:cubicBezTo>
                  <a:pt x="5182571" y="1385999"/>
                  <a:pt x="4903190" y="1338597"/>
                  <a:pt x="4761351" y="1359332"/>
                </a:cubicBezTo>
                <a:cubicBezTo>
                  <a:pt x="4619512" y="1380067"/>
                  <a:pt x="4250284" y="1360363"/>
                  <a:pt x="4053609" y="1359332"/>
                </a:cubicBezTo>
                <a:cubicBezTo>
                  <a:pt x="3856934" y="1358301"/>
                  <a:pt x="3616046" y="1385053"/>
                  <a:pt x="3345867" y="1359332"/>
                </a:cubicBezTo>
                <a:cubicBezTo>
                  <a:pt x="3075688" y="1333611"/>
                  <a:pt x="3047155" y="1335733"/>
                  <a:pt x="2795401" y="1359332"/>
                </a:cubicBezTo>
                <a:cubicBezTo>
                  <a:pt x="2543647" y="1382931"/>
                  <a:pt x="2331191" y="1341360"/>
                  <a:pt x="2192510" y="1359332"/>
                </a:cubicBezTo>
                <a:cubicBezTo>
                  <a:pt x="2053829" y="1377304"/>
                  <a:pt x="1797828" y="1393041"/>
                  <a:pt x="1484768" y="1359332"/>
                </a:cubicBezTo>
                <a:cubicBezTo>
                  <a:pt x="1171708" y="1325623"/>
                  <a:pt x="1101879" y="1352220"/>
                  <a:pt x="934302" y="1359332"/>
                </a:cubicBezTo>
                <a:cubicBezTo>
                  <a:pt x="766725" y="1366444"/>
                  <a:pt x="455972" y="1371978"/>
                  <a:pt x="226560" y="1359332"/>
                </a:cubicBezTo>
                <a:cubicBezTo>
                  <a:pt x="114959" y="1363395"/>
                  <a:pt x="10962" y="1270144"/>
                  <a:pt x="0" y="1132772"/>
                </a:cubicBezTo>
                <a:cubicBezTo>
                  <a:pt x="18587" y="1001339"/>
                  <a:pt x="-5202" y="909337"/>
                  <a:pt x="0" y="706852"/>
                </a:cubicBezTo>
                <a:cubicBezTo>
                  <a:pt x="5202" y="504367"/>
                  <a:pt x="-21288" y="448141"/>
                  <a:pt x="0" y="226560"/>
                </a:cubicBezTo>
                <a:close/>
              </a:path>
            </a:pathLst>
          </a:custGeom>
          <a:solidFill>
            <a:srgbClr val="FFFF00"/>
          </a:solidFill>
          <a:ln>
            <a:solidFill>
              <a:srgbClr val="0070C0"/>
            </a:solidFill>
            <a:prstDash val="sysDash"/>
            <a:extLst>
              <a:ext uri="{C807C97D-BFC1-408E-A445-0C87EB9F89A2}">
                <ask:lineSketchStyleProps xmlns="" xmlns:ask="http://schemas.microsoft.com/office/drawing/2018/sketchyshapes" sd="409077788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3200" b="1" kern="0">
                <a:solidFill>
                  <a:srgbClr val="0070C0"/>
                </a:solidFill>
                <a:latin typeface="Calibri" panose="020F0502020204030204" pitchFamily="34" charset="0"/>
                <a:ea typeface="Calibri" panose="020F0502020204030204" pitchFamily="34" charset="0"/>
                <a:cs typeface="Calibri" panose="020F0502020204030204" pitchFamily="34" charset="0"/>
                <a:sym typeface="Arial"/>
              </a:rPr>
              <a:t>Kể thêm một số việc làm để bảo vệ cơ quan tuần hoàn.</a:t>
            </a:r>
            <a:endParaRPr lang="en-US" sz="3200" b="1" kern="0" dirty="0">
              <a:solidFill>
                <a:srgbClr val="0070C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5" name="Rectangle: Rounded Corners 11">
            <a:extLst>
              <a:ext uri="{FF2B5EF4-FFF2-40B4-BE49-F238E27FC236}">
                <a16:creationId xmlns="" xmlns:a16="http://schemas.microsoft.com/office/drawing/2014/main" id="{D5503721-906F-78C1-BFB8-226B05653EBC}"/>
              </a:ext>
            </a:extLst>
          </p:cNvPr>
          <p:cNvSpPr/>
          <p:nvPr/>
        </p:nvSpPr>
        <p:spPr>
          <a:xfrm>
            <a:off x="5762921" y="2760663"/>
            <a:ext cx="5752804" cy="1507577"/>
          </a:xfrm>
          <a:custGeom>
            <a:avLst/>
            <a:gdLst>
              <a:gd name="connsiteX0" fmla="*/ 0 w 5752804"/>
              <a:gd name="connsiteY0" fmla="*/ 251268 h 1507577"/>
              <a:gd name="connsiteX1" fmla="*/ 251268 w 5752804"/>
              <a:gd name="connsiteY1" fmla="*/ 0 h 1507577"/>
              <a:gd name="connsiteX2" fmla="*/ 750043 w 5752804"/>
              <a:gd name="connsiteY2" fmla="*/ 0 h 1507577"/>
              <a:gd name="connsiteX3" fmla="*/ 1248819 w 5752804"/>
              <a:gd name="connsiteY3" fmla="*/ 0 h 1507577"/>
              <a:gd name="connsiteX4" fmla="*/ 1800097 w 5752804"/>
              <a:gd name="connsiteY4" fmla="*/ 0 h 1507577"/>
              <a:gd name="connsiteX5" fmla="*/ 2508883 w 5752804"/>
              <a:gd name="connsiteY5" fmla="*/ 0 h 1507577"/>
              <a:gd name="connsiteX6" fmla="*/ 3165167 w 5752804"/>
              <a:gd name="connsiteY6" fmla="*/ 0 h 1507577"/>
              <a:gd name="connsiteX7" fmla="*/ 3821450 w 5752804"/>
              <a:gd name="connsiteY7" fmla="*/ 0 h 1507577"/>
              <a:gd name="connsiteX8" fmla="*/ 4320226 w 5752804"/>
              <a:gd name="connsiteY8" fmla="*/ 0 h 1507577"/>
              <a:gd name="connsiteX9" fmla="*/ 4871504 w 5752804"/>
              <a:gd name="connsiteY9" fmla="*/ 0 h 1507577"/>
              <a:gd name="connsiteX10" fmla="*/ 5501536 w 5752804"/>
              <a:gd name="connsiteY10" fmla="*/ 0 h 1507577"/>
              <a:gd name="connsiteX11" fmla="*/ 5752804 w 5752804"/>
              <a:gd name="connsiteY11" fmla="*/ 251268 h 1507577"/>
              <a:gd name="connsiteX12" fmla="*/ 5752804 w 5752804"/>
              <a:gd name="connsiteY12" fmla="*/ 773889 h 1507577"/>
              <a:gd name="connsiteX13" fmla="*/ 5752804 w 5752804"/>
              <a:gd name="connsiteY13" fmla="*/ 1256309 h 1507577"/>
              <a:gd name="connsiteX14" fmla="*/ 5501536 w 5752804"/>
              <a:gd name="connsiteY14" fmla="*/ 1507577 h 1507577"/>
              <a:gd name="connsiteX15" fmla="*/ 4792750 w 5752804"/>
              <a:gd name="connsiteY15" fmla="*/ 1507577 h 1507577"/>
              <a:gd name="connsiteX16" fmla="*/ 4293974 w 5752804"/>
              <a:gd name="connsiteY16" fmla="*/ 1507577 h 1507577"/>
              <a:gd name="connsiteX17" fmla="*/ 3690194 w 5752804"/>
              <a:gd name="connsiteY17" fmla="*/ 1507577 h 1507577"/>
              <a:gd name="connsiteX18" fmla="*/ 3086413 w 5752804"/>
              <a:gd name="connsiteY18" fmla="*/ 1507577 h 1507577"/>
              <a:gd name="connsiteX19" fmla="*/ 2482632 w 5752804"/>
              <a:gd name="connsiteY19" fmla="*/ 1507577 h 1507577"/>
              <a:gd name="connsiteX20" fmla="*/ 1773846 w 5752804"/>
              <a:gd name="connsiteY20" fmla="*/ 1507577 h 1507577"/>
              <a:gd name="connsiteX21" fmla="*/ 1275070 w 5752804"/>
              <a:gd name="connsiteY21" fmla="*/ 1507577 h 1507577"/>
              <a:gd name="connsiteX22" fmla="*/ 251268 w 5752804"/>
              <a:gd name="connsiteY22" fmla="*/ 1507577 h 1507577"/>
              <a:gd name="connsiteX23" fmla="*/ 0 w 5752804"/>
              <a:gd name="connsiteY23" fmla="*/ 1256309 h 1507577"/>
              <a:gd name="connsiteX24" fmla="*/ 0 w 5752804"/>
              <a:gd name="connsiteY24" fmla="*/ 763839 h 1507577"/>
              <a:gd name="connsiteX25" fmla="*/ 0 w 5752804"/>
              <a:gd name="connsiteY25" fmla="*/ 251268 h 150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52804" h="1507577" fill="none" extrusionOk="0">
                <a:moveTo>
                  <a:pt x="0" y="251268"/>
                </a:moveTo>
                <a:cubicBezTo>
                  <a:pt x="-9858" y="125449"/>
                  <a:pt x="137094" y="17907"/>
                  <a:pt x="251268" y="0"/>
                </a:cubicBezTo>
                <a:cubicBezTo>
                  <a:pt x="492037" y="18122"/>
                  <a:pt x="500693" y="3225"/>
                  <a:pt x="750043" y="0"/>
                </a:cubicBezTo>
                <a:cubicBezTo>
                  <a:pt x="999393" y="-3225"/>
                  <a:pt x="1142783" y="4401"/>
                  <a:pt x="1248819" y="0"/>
                </a:cubicBezTo>
                <a:cubicBezTo>
                  <a:pt x="1354855" y="-4401"/>
                  <a:pt x="1642762" y="-3943"/>
                  <a:pt x="1800097" y="0"/>
                </a:cubicBezTo>
                <a:cubicBezTo>
                  <a:pt x="1957432" y="3943"/>
                  <a:pt x="2226592" y="-21141"/>
                  <a:pt x="2508883" y="0"/>
                </a:cubicBezTo>
                <a:cubicBezTo>
                  <a:pt x="2791174" y="21141"/>
                  <a:pt x="2934013" y="15728"/>
                  <a:pt x="3165167" y="0"/>
                </a:cubicBezTo>
                <a:cubicBezTo>
                  <a:pt x="3396321" y="-15728"/>
                  <a:pt x="3517877" y="4517"/>
                  <a:pt x="3821450" y="0"/>
                </a:cubicBezTo>
                <a:cubicBezTo>
                  <a:pt x="4125023" y="-4517"/>
                  <a:pt x="4163517" y="-4451"/>
                  <a:pt x="4320226" y="0"/>
                </a:cubicBezTo>
                <a:cubicBezTo>
                  <a:pt x="4476935" y="4451"/>
                  <a:pt x="4715435" y="-21819"/>
                  <a:pt x="4871504" y="0"/>
                </a:cubicBezTo>
                <a:cubicBezTo>
                  <a:pt x="5027573" y="21819"/>
                  <a:pt x="5359756" y="16301"/>
                  <a:pt x="5501536" y="0"/>
                </a:cubicBezTo>
                <a:cubicBezTo>
                  <a:pt x="5653507" y="-16657"/>
                  <a:pt x="5764349" y="112193"/>
                  <a:pt x="5752804" y="251268"/>
                </a:cubicBezTo>
                <a:cubicBezTo>
                  <a:pt x="5734679" y="433607"/>
                  <a:pt x="5729912" y="614568"/>
                  <a:pt x="5752804" y="773889"/>
                </a:cubicBezTo>
                <a:cubicBezTo>
                  <a:pt x="5775696" y="933210"/>
                  <a:pt x="5755313" y="1037282"/>
                  <a:pt x="5752804" y="1256309"/>
                </a:cubicBezTo>
                <a:cubicBezTo>
                  <a:pt x="5767915" y="1418915"/>
                  <a:pt x="5632437" y="1497597"/>
                  <a:pt x="5501536" y="1507577"/>
                </a:cubicBezTo>
                <a:cubicBezTo>
                  <a:pt x="5186932" y="1496178"/>
                  <a:pt x="5059224" y="1500741"/>
                  <a:pt x="4792750" y="1507577"/>
                </a:cubicBezTo>
                <a:cubicBezTo>
                  <a:pt x="4526276" y="1514413"/>
                  <a:pt x="4502458" y="1496183"/>
                  <a:pt x="4293974" y="1507577"/>
                </a:cubicBezTo>
                <a:cubicBezTo>
                  <a:pt x="4085490" y="1518971"/>
                  <a:pt x="3944321" y="1491826"/>
                  <a:pt x="3690194" y="1507577"/>
                </a:cubicBezTo>
                <a:cubicBezTo>
                  <a:pt x="3436067" y="1523328"/>
                  <a:pt x="3272898" y="1500281"/>
                  <a:pt x="3086413" y="1507577"/>
                </a:cubicBezTo>
                <a:cubicBezTo>
                  <a:pt x="2899928" y="1514873"/>
                  <a:pt x="2643560" y="1511401"/>
                  <a:pt x="2482632" y="1507577"/>
                </a:cubicBezTo>
                <a:cubicBezTo>
                  <a:pt x="2321704" y="1503753"/>
                  <a:pt x="1927673" y="1485212"/>
                  <a:pt x="1773846" y="1507577"/>
                </a:cubicBezTo>
                <a:cubicBezTo>
                  <a:pt x="1620019" y="1529942"/>
                  <a:pt x="1497497" y="1489018"/>
                  <a:pt x="1275070" y="1507577"/>
                </a:cubicBezTo>
                <a:cubicBezTo>
                  <a:pt x="1052643" y="1526136"/>
                  <a:pt x="730268" y="1469743"/>
                  <a:pt x="251268" y="1507577"/>
                </a:cubicBezTo>
                <a:cubicBezTo>
                  <a:pt x="112480" y="1499693"/>
                  <a:pt x="-3134" y="1394206"/>
                  <a:pt x="0" y="1256309"/>
                </a:cubicBezTo>
                <a:cubicBezTo>
                  <a:pt x="17301" y="1097916"/>
                  <a:pt x="20021" y="882807"/>
                  <a:pt x="0" y="763839"/>
                </a:cubicBezTo>
                <a:cubicBezTo>
                  <a:pt x="-20021" y="644871"/>
                  <a:pt x="-22266" y="366656"/>
                  <a:pt x="0" y="251268"/>
                </a:cubicBezTo>
                <a:close/>
              </a:path>
              <a:path w="5752804" h="1507577" stroke="0" extrusionOk="0">
                <a:moveTo>
                  <a:pt x="0" y="251268"/>
                </a:moveTo>
                <a:cubicBezTo>
                  <a:pt x="-5495" y="81542"/>
                  <a:pt x="115633" y="-1317"/>
                  <a:pt x="251268" y="0"/>
                </a:cubicBezTo>
                <a:cubicBezTo>
                  <a:pt x="560080" y="-8057"/>
                  <a:pt x="671615" y="-29782"/>
                  <a:pt x="960054" y="0"/>
                </a:cubicBezTo>
                <a:cubicBezTo>
                  <a:pt x="1248493" y="29782"/>
                  <a:pt x="1401834" y="-22901"/>
                  <a:pt x="1563835" y="0"/>
                </a:cubicBezTo>
                <a:cubicBezTo>
                  <a:pt x="1725836" y="22901"/>
                  <a:pt x="1961568" y="-7950"/>
                  <a:pt x="2325124" y="0"/>
                </a:cubicBezTo>
                <a:cubicBezTo>
                  <a:pt x="2688680" y="7950"/>
                  <a:pt x="2805734" y="20208"/>
                  <a:pt x="3033910" y="0"/>
                </a:cubicBezTo>
                <a:cubicBezTo>
                  <a:pt x="3262086" y="-20208"/>
                  <a:pt x="3411760" y="-20492"/>
                  <a:pt x="3690194" y="0"/>
                </a:cubicBezTo>
                <a:cubicBezTo>
                  <a:pt x="3968628" y="20492"/>
                  <a:pt x="4026000" y="4998"/>
                  <a:pt x="4188969" y="0"/>
                </a:cubicBezTo>
                <a:cubicBezTo>
                  <a:pt x="4351938" y="-4998"/>
                  <a:pt x="4475859" y="-11527"/>
                  <a:pt x="4687744" y="0"/>
                </a:cubicBezTo>
                <a:cubicBezTo>
                  <a:pt x="4899629" y="11527"/>
                  <a:pt x="5245779" y="-18676"/>
                  <a:pt x="5501536" y="0"/>
                </a:cubicBezTo>
                <a:cubicBezTo>
                  <a:pt x="5641437" y="4275"/>
                  <a:pt x="5754524" y="127681"/>
                  <a:pt x="5752804" y="251268"/>
                </a:cubicBezTo>
                <a:cubicBezTo>
                  <a:pt x="5763747" y="457829"/>
                  <a:pt x="5764806" y="556826"/>
                  <a:pt x="5752804" y="723637"/>
                </a:cubicBezTo>
                <a:cubicBezTo>
                  <a:pt x="5740802" y="890448"/>
                  <a:pt x="5764941" y="1096771"/>
                  <a:pt x="5752804" y="1256309"/>
                </a:cubicBezTo>
                <a:cubicBezTo>
                  <a:pt x="5782499" y="1384414"/>
                  <a:pt x="5608362" y="1496031"/>
                  <a:pt x="5501536" y="1507577"/>
                </a:cubicBezTo>
                <a:cubicBezTo>
                  <a:pt x="5277026" y="1512054"/>
                  <a:pt x="4991800" y="1508012"/>
                  <a:pt x="4792750" y="1507577"/>
                </a:cubicBezTo>
                <a:cubicBezTo>
                  <a:pt x="4593700" y="1507142"/>
                  <a:pt x="4252293" y="1522765"/>
                  <a:pt x="4083964" y="1507577"/>
                </a:cubicBezTo>
                <a:cubicBezTo>
                  <a:pt x="3915635" y="1492389"/>
                  <a:pt x="3606294" y="1508210"/>
                  <a:pt x="3375177" y="1507577"/>
                </a:cubicBezTo>
                <a:cubicBezTo>
                  <a:pt x="3144060" y="1506944"/>
                  <a:pt x="2957322" y="1531447"/>
                  <a:pt x="2823899" y="1507577"/>
                </a:cubicBezTo>
                <a:cubicBezTo>
                  <a:pt x="2690476" y="1483707"/>
                  <a:pt x="2344447" y="1488315"/>
                  <a:pt x="2220119" y="1507577"/>
                </a:cubicBezTo>
                <a:cubicBezTo>
                  <a:pt x="2095791" y="1526839"/>
                  <a:pt x="1812535" y="1505734"/>
                  <a:pt x="1511332" y="1507577"/>
                </a:cubicBezTo>
                <a:cubicBezTo>
                  <a:pt x="1210129" y="1509420"/>
                  <a:pt x="1107300" y="1480277"/>
                  <a:pt x="960054" y="1507577"/>
                </a:cubicBezTo>
                <a:cubicBezTo>
                  <a:pt x="812808" y="1534877"/>
                  <a:pt x="398072" y="1493059"/>
                  <a:pt x="251268" y="1507577"/>
                </a:cubicBezTo>
                <a:cubicBezTo>
                  <a:pt x="139842" y="1515793"/>
                  <a:pt x="13196" y="1409821"/>
                  <a:pt x="0" y="1256309"/>
                </a:cubicBezTo>
                <a:cubicBezTo>
                  <a:pt x="722" y="1159910"/>
                  <a:pt x="-20094" y="1016677"/>
                  <a:pt x="0" y="783940"/>
                </a:cubicBezTo>
                <a:cubicBezTo>
                  <a:pt x="20094" y="551203"/>
                  <a:pt x="-13111" y="394851"/>
                  <a:pt x="0" y="251268"/>
                </a:cubicBezTo>
                <a:close/>
              </a:path>
            </a:pathLst>
          </a:custGeom>
          <a:solidFill>
            <a:srgbClr val="FFFF00"/>
          </a:solidFill>
          <a:ln>
            <a:solidFill>
              <a:schemeClr val="accent3">
                <a:lumMod val="25000"/>
              </a:schemeClr>
            </a:solidFill>
            <a:prstDash val="sysDash"/>
            <a:extLst>
              <a:ext uri="{C807C97D-BFC1-408E-A445-0C87EB9F89A2}">
                <ask:lineSketchStyleProps xmlns="" xmlns:ask="http://schemas.microsoft.com/office/drawing/2018/sketchyshapes" sd="409077788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3200" b="1" kern="0">
                <a:solidFill>
                  <a:srgbClr val="ECB6BD">
                    <a:lumMod val="25000"/>
                  </a:srgbClr>
                </a:solidFill>
                <a:latin typeface="Calibri" panose="020F0502020204030204" pitchFamily="34" charset="0"/>
                <a:ea typeface="Calibri" panose="020F0502020204030204" pitchFamily="34" charset="0"/>
                <a:cs typeface="Calibri" panose="020F0502020204030204" pitchFamily="34" charset="0"/>
                <a:sym typeface="Arial"/>
              </a:rPr>
              <a:t>Em đã thực hiện những việc làm nào để bảo vệ cơ quan tuần hoàn?</a:t>
            </a:r>
            <a:endParaRPr lang="en-US" sz="3200" b="1" kern="0" dirty="0">
              <a:solidFill>
                <a:srgbClr val="ECB6BD">
                  <a:lumMod val="25000"/>
                </a:srgbClr>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6" name="Rectangle: Rounded Corners 13">
            <a:extLst>
              <a:ext uri="{FF2B5EF4-FFF2-40B4-BE49-F238E27FC236}">
                <a16:creationId xmlns="" xmlns:a16="http://schemas.microsoft.com/office/drawing/2014/main" id="{3F96F3D1-2E04-CA43-A1C4-049A1E463B9F}"/>
              </a:ext>
            </a:extLst>
          </p:cNvPr>
          <p:cNvSpPr/>
          <p:nvPr/>
        </p:nvSpPr>
        <p:spPr>
          <a:xfrm>
            <a:off x="5762920" y="4612536"/>
            <a:ext cx="5800430" cy="1378690"/>
          </a:xfrm>
          <a:custGeom>
            <a:avLst/>
            <a:gdLst>
              <a:gd name="connsiteX0" fmla="*/ 0 w 5800430"/>
              <a:gd name="connsiteY0" fmla="*/ 229786 h 1378690"/>
              <a:gd name="connsiteX1" fmla="*/ 229786 w 5800430"/>
              <a:gd name="connsiteY1" fmla="*/ 0 h 1378690"/>
              <a:gd name="connsiteX2" fmla="*/ 737168 w 5800430"/>
              <a:gd name="connsiteY2" fmla="*/ 0 h 1378690"/>
              <a:gd name="connsiteX3" fmla="*/ 1244549 w 5800430"/>
              <a:gd name="connsiteY3" fmla="*/ 0 h 1378690"/>
              <a:gd name="connsiteX4" fmla="*/ 1805339 w 5800430"/>
              <a:gd name="connsiteY4" fmla="*/ 0 h 1378690"/>
              <a:gd name="connsiteX5" fmla="*/ 2526355 w 5800430"/>
              <a:gd name="connsiteY5" fmla="*/ 0 h 1378690"/>
              <a:gd name="connsiteX6" fmla="*/ 3193962 w 5800430"/>
              <a:gd name="connsiteY6" fmla="*/ 0 h 1378690"/>
              <a:gd name="connsiteX7" fmla="*/ 3861569 w 5800430"/>
              <a:gd name="connsiteY7" fmla="*/ 0 h 1378690"/>
              <a:gd name="connsiteX8" fmla="*/ 4368951 w 5800430"/>
              <a:gd name="connsiteY8" fmla="*/ 0 h 1378690"/>
              <a:gd name="connsiteX9" fmla="*/ 4929741 w 5800430"/>
              <a:gd name="connsiteY9" fmla="*/ 0 h 1378690"/>
              <a:gd name="connsiteX10" fmla="*/ 5570644 w 5800430"/>
              <a:gd name="connsiteY10" fmla="*/ 0 h 1378690"/>
              <a:gd name="connsiteX11" fmla="*/ 5800430 w 5800430"/>
              <a:gd name="connsiteY11" fmla="*/ 229786 h 1378690"/>
              <a:gd name="connsiteX12" fmla="*/ 5800430 w 5800430"/>
              <a:gd name="connsiteY12" fmla="*/ 707727 h 1378690"/>
              <a:gd name="connsiteX13" fmla="*/ 5800430 w 5800430"/>
              <a:gd name="connsiteY13" fmla="*/ 1148904 h 1378690"/>
              <a:gd name="connsiteX14" fmla="*/ 5570644 w 5800430"/>
              <a:gd name="connsiteY14" fmla="*/ 1378690 h 1378690"/>
              <a:gd name="connsiteX15" fmla="*/ 4849628 w 5800430"/>
              <a:gd name="connsiteY15" fmla="*/ 1378690 h 1378690"/>
              <a:gd name="connsiteX16" fmla="*/ 4342247 w 5800430"/>
              <a:gd name="connsiteY16" fmla="*/ 1378690 h 1378690"/>
              <a:gd name="connsiteX17" fmla="*/ 3728048 w 5800430"/>
              <a:gd name="connsiteY17" fmla="*/ 1378690 h 1378690"/>
              <a:gd name="connsiteX18" fmla="*/ 3113849 w 5800430"/>
              <a:gd name="connsiteY18" fmla="*/ 1378690 h 1378690"/>
              <a:gd name="connsiteX19" fmla="*/ 2499651 w 5800430"/>
              <a:gd name="connsiteY19" fmla="*/ 1378690 h 1378690"/>
              <a:gd name="connsiteX20" fmla="*/ 1778635 w 5800430"/>
              <a:gd name="connsiteY20" fmla="*/ 1378690 h 1378690"/>
              <a:gd name="connsiteX21" fmla="*/ 1271253 w 5800430"/>
              <a:gd name="connsiteY21" fmla="*/ 1378690 h 1378690"/>
              <a:gd name="connsiteX22" fmla="*/ 229786 w 5800430"/>
              <a:gd name="connsiteY22" fmla="*/ 1378690 h 1378690"/>
              <a:gd name="connsiteX23" fmla="*/ 0 w 5800430"/>
              <a:gd name="connsiteY23" fmla="*/ 1148904 h 1378690"/>
              <a:gd name="connsiteX24" fmla="*/ 0 w 5800430"/>
              <a:gd name="connsiteY24" fmla="*/ 698536 h 1378690"/>
              <a:gd name="connsiteX25" fmla="*/ 0 w 5800430"/>
              <a:gd name="connsiteY25" fmla="*/ 229786 h 137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00430" h="1378690" fill="none" extrusionOk="0">
                <a:moveTo>
                  <a:pt x="0" y="229786"/>
                </a:moveTo>
                <a:cubicBezTo>
                  <a:pt x="-15572" y="123338"/>
                  <a:pt x="110083" y="5245"/>
                  <a:pt x="229786" y="0"/>
                </a:cubicBezTo>
                <a:cubicBezTo>
                  <a:pt x="431877" y="-2973"/>
                  <a:pt x="588820" y="-17010"/>
                  <a:pt x="737168" y="0"/>
                </a:cubicBezTo>
                <a:cubicBezTo>
                  <a:pt x="885516" y="17010"/>
                  <a:pt x="1077323" y="-12211"/>
                  <a:pt x="1244549" y="0"/>
                </a:cubicBezTo>
                <a:cubicBezTo>
                  <a:pt x="1411775" y="12211"/>
                  <a:pt x="1639636" y="877"/>
                  <a:pt x="1805339" y="0"/>
                </a:cubicBezTo>
                <a:cubicBezTo>
                  <a:pt x="1971042" y="-877"/>
                  <a:pt x="2283617" y="-2229"/>
                  <a:pt x="2526355" y="0"/>
                </a:cubicBezTo>
                <a:cubicBezTo>
                  <a:pt x="2769093" y="2229"/>
                  <a:pt x="3057432" y="-29631"/>
                  <a:pt x="3193962" y="0"/>
                </a:cubicBezTo>
                <a:cubicBezTo>
                  <a:pt x="3330492" y="29631"/>
                  <a:pt x="3607659" y="-14857"/>
                  <a:pt x="3861569" y="0"/>
                </a:cubicBezTo>
                <a:cubicBezTo>
                  <a:pt x="4115479" y="14857"/>
                  <a:pt x="4118996" y="-15142"/>
                  <a:pt x="4368951" y="0"/>
                </a:cubicBezTo>
                <a:cubicBezTo>
                  <a:pt x="4618906" y="15142"/>
                  <a:pt x="4765598" y="14387"/>
                  <a:pt x="4929741" y="0"/>
                </a:cubicBezTo>
                <a:cubicBezTo>
                  <a:pt x="5093884" y="-14387"/>
                  <a:pt x="5361214" y="16266"/>
                  <a:pt x="5570644" y="0"/>
                </a:cubicBezTo>
                <a:cubicBezTo>
                  <a:pt x="5701715" y="-5254"/>
                  <a:pt x="5805864" y="102736"/>
                  <a:pt x="5800430" y="229786"/>
                </a:cubicBezTo>
                <a:cubicBezTo>
                  <a:pt x="5806252" y="461406"/>
                  <a:pt x="5803281" y="582386"/>
                  <a:pt x="5800430" y="707727"/>
                </a:cubicBezTo>
                <a:cubicBezTo>
                  <a:pt x="5797579" y="833068"/>
                  <a:pt x="5799016" y="1058359"/>
                  <a:pt x="5800430" y="1148904"/>
                </a:cubicBezTo>
                <a:cubicBezTo>
                  <a:pt x="5803014" y="1279887"/>
                  <a:pt x="5692972" y="1372884"/>
                  <a:pt x="5570644" y="1378690"/>
                </a:cubicBezTo>
                <a:cubicBezTo>
                  <a:pt x="5386358" y="1406090"/>
                  <a:pt x="5141111" y="1365304"/>
                  <a:pt x="4849628" y="1378690"/>
                </a:cubicBezTo>
                <a:cubicBezTo>
                  <a:pt x="4558145" y="1392076"/>
                  <a:pt x="4449686" y="1383636"/>
                  <a:pt x="4342247" y="1378690"/>
                </a:cubicBezTo>
                <a:cubicBezTo>
                  <a:pt x="4234808" y="1373744"/>
                  <a:pt x="3864783" y="1361201"/>
                  <a:pt x="3728048" y="1378690"/>
                </a:cubicBezTo>
                <a:cubicBezTo>
                  <a:pt x="3591313" y="1396179"/>
                  <a:pt x="3297505" y="1350382"/>
                  <a:pt x="3113849" y="1378690"/>
                </a:cubicBezTo>
                <a:cubicBezTo>
                  <a:pt x="2930193" y="1406998"/>
                  <a:pt x="2800070" y="1393508"/>
                  <a:pt x="2499651" y="1378690"/>
                </a:cubicBezTo>
                <a:cubicBezTo>
                  <a:pt x="2199232" y="1363872"/>
                  <a:pt x="2113021" y="1355370"/>
                  <a:pt x="1778635" y="1378690"/>
                </a:cubicBezTo>
                <a:cubicBezTo>
                  <a:pt x="1444249" y="1402010"/>
                  <a:pt x="1494876" y="1356762"/>
                  <a:pt x="1271253" y="1378690"/>
                </a:cubicBezTo>
                <a:cubicBezTo>
                  <a:pt x="1047630" y="1400618"/>
                  <a:pt x="466956" y="1351954"/>
                  <a:pt x="229786" y="1378690"/>
                </a:cubicBezTo>
                <a:cubicBezTo>
                  <a:pt x="102841" y="1361265"/>
                  <a:pt x="-20754" y="1270023"/>
                  <a:pt x="0" y="1148904"/>
                </a:cubicBezTo>
                <a:cubicBezTo>
                  <a:pt x="2411" y="1057833"/>
                  <a:pt x="11358" y="869676"/>
                  <a:pt x="0" y="698536"/>
                </a:cubicBezTo>
                <a:cubicBezTo>
                  <a:pt x="-11358" y="527396"/>
                  <a:pt x="4457" y="393598"/>
                  <a:pt x="0" y="229786"/>
                </a:cubicBezTo>
                <a:close/>
              </a:path>
              <a:path w="5800430" h="1378690" stroke="0" extrusionOk="0">
                <a:moveTo>
                  <a:pt x="0" y="229786"/>
                </a:moveTo>
                <a:cubicBezTo>
                  <a:pt x="-2909" y="86494"/>
                  <a:pt x="118140" y="-6408"/>
                  <a:pt x="229786" y="0"/>
                </a:cubicBezTo>
                <a:cubicBezTo>
                  <a:pt x="385294" y="-24909"/>
                  <a:pt x="722010" y="1425"/>
                  <a:pt x="950802" y="0"/>
                </a:cubicBezTo>
                <a:cubicBezTo>
                  <a:pt x="1179594" y="-1425"/>
                  <a:pt x="1392316" y="-29695"/>
                  <a:pt x="1565001" y="0"/>
                </a:cubicBezTo>
                <a:cubicBezTo>
                  <a:pt x="1737686" y="29695"/>
                  <a:pt x="2154045" y="-16875"/>
                  <a:pt x="2339425" y="0"/>
                </a:cubicBezTo>
                <a:cubicBezTo>
                  <a:pt x="2524805" y="16875"/>
                  <a:pt x="2890529" y="16400"/>
                  <a:pt x="3060441" y="0"/>
                </a:cubicBezTo>
                <a:cubicBezTo>
                  <a:pt x="3230353" y="-16400"/>
                  <a:pt x="3501639" y="-15777"/>
                  <a:pt x="3728048" y="0"/>
                </a:cubicBezTo>
                <a:cubicBezTo>
                  <a:pt x="3954457" y="15777"/>
                  <a:pt x="4125381" y="22729"/>
                  <a:pt x="4235430" y="0"/>
                </a:cubicBezTo>
                <a:cubicBezTo>
                  <a:pt x="4345479" y="-22729"/>
                  <a:pt x="4495460" y="25215"/>
                  <a:pt x="4742811" y="0"/>
                </a:cubicBezTo>
                <a:cubicBezTo>
                  <a:pt x="4990162" y="-25215"/>
                  <a:pt x="5260393" y="-36703"/>
                  <a:pt x="5570644" y="0"/>
                </a:cubicBezTo>
                <a:cubicBezTo>
                  <a:pt x="5698783" y="4663"/>
                  <a:pt x="5802371" y="120016"/>
                  <a:pt x="5800430" y="229786"/>
                </a:cubicBezTo>
                <a:cubicBezTo>
                  <a:pt x="5779655" y="321843"/>
                  <a:pt x="5801882" y="483888"/>
                  <a:pt x="5800430" y="661771"/>
                </a:cubicBezTo>
                <a:cubicBezTo>
                  <a:pt x="5798978" y="839655"/>
                  <a:pt x="5801681" y="906598"/>
                  <a:pt x="5800430" y="1148904"/>
                </a:cubicBezTo>
                <a:cubicBezTo>
                  <a:pt x="5825830" y="1266687"/>
                  <a:pt x="5689762" y="1375875"/>
                  <a:pt x="5570644" y="1378690"/>
                </a:cubicBezTo>
                <a:cubicBezTo>
                  <a:pt x="5421755" y="1370064"/>
                  <a:pt x="5069964" y="1407782"/>
                  <a:pt x="4849628" y="1378690"/>
                </a:cubicBezTo>
                <a:cubicBezTo>
                  <a:pt x="4629292" y="1349598"/>
                  <a:pt x="4392218" y="1412644"/>
                  <a:pt x="4128612" y="1378690"/>
                </a:cubicBezTo>
                <a:cubicBezTo>
                  <a:pt x="3865006" y="1344736"/>
                  <a:pt x="3719367" y="1354797"/>
                  <a:pt x="3407597" y="1378690"/>
                </a:cubicBezTo>
                <a:cubicBezTo>
                  <a:pt x="3095828" y="1402583"/>
                  <a:pt x="3023734" y="1369241"/>
                  <a:pt x="2846806" y="1378690"/>
                </a:cubicBezTo>
                <a:cubicBezTo>
                  <a:pt x="2669878" y="1388139"/>
                  <a:pt x="2390987" y="1406860"/>
                  <a:pt x="2232608" y="1378690"/>
                </a:cubicBezTo>
                <a:cubicBezTo>
                  <a:pt x="2074229" y="1350520"/>
                  <a:pt x="1745501" y="1380239"/>
                  <a:pt x="1511592" y="1378690"/>
                </a:cubicBezTo>
                <a:cubicBezTo>
                  <a:pt x="1277683" y="1377141"/>
                  <a:pt x="1104177" y="1363797"/>
                  <a:pt x="950802" y="1378690"/>
                </a:cubicBezTo>
                <a:cubicBezTo>
                  <a:pt x="797427" y="1393584"/>
                  <a:pt x="377699" y="1402477"/>
                  <a:pt x="229786" y="1378690"/>
                </a:cubicBezTo>
                <a:cubicBezTo>
                  <a:pt x="131937" y="1387421"/>
                  <a:pt x="16782" y="1294559"/>
                  <a:pt x="0" y="1148904"/>
                </a:cubicBezTo>
                <a:cubicBezTo>
                  <a:pt x="-13573" y="979007"/>
                  <a:pt x="-3247" y="932309"/>
                  <a:pt x="0" y="716919"/>
                </a:cubicBezTo>
                <a:cubicBezTo>
                  <a:pt x="3247" y="501530"/>
                  <a:pt x="1106" y="351484"/>
                  <a:pt x="0" y="229786"/>
                </a:cubicBezTo>
                <a:close/>
              </a:path>
            </a:pathLst>
          </a:custGeom>
          <a:solidFill>
            <a:srgbClr val="FFFF00"/>
          </a:solidFill>
          <a:ln>
            <a:solidFill>
              <a:srgbClr val="00B050"/>
            </a:solidFill>
            <a:prstDash val="sysDash"/>
            <a:extLst>
              <a:ext uri="{C807C97D-BFC1-408E-A445-0C87EB9F89A2}">
                <ask:lineSketchStyleProps xmlns="" xmlns:ask="http://schemas.microsoft.com/office/drawing/2018/sketchyshapes" sd="409077788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3200" b="1" kern="0">
                <a:solidFill>
                  <a:srgbClr val="00B050"/>
                </a:solidFill>
                <a:latin typeface="Calibri" panose="020F0502020204030204" pitchFamily="34" charset="0"/>
                <a:ea typeface="Calibri" panose="020F0502020204030204" pitchFamily="34" charset="0"/>
                <a:cs typeface="Calibri" panose="020F0502020204030204" pitchFamily="34" charset="0"/>
                <a:sym typeface="Arial"/>
              </a:rPr>
              <a:t>Em cần thay đổi thói quen nào để bảo vệ cơ quan tuần hoàn?”.</a:t>
            </a:r>
            <a:endParaRPr lang="en-US" sz="3200" b="1" kern="0" dirty="0">
              <a:solidFill>
                <a:srgbClr val="00B050"/>
              </a:solidFill>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6929977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sp>
        <p:nvSpPr>
          <p:cNvPr id="41" name="TextBox 40">
            <a:extLst>
              <a:ext uri="{FF2B5EF4-FFF2-40B4-BE49-F238E27FC236}">
                <a16:creationId xmlns="" xmlns:a16="http://schemas.microsoft.com/office/drawing/2014/main" id="{E10B99C0-AF37-47E5-B25F-23F72C2F0BE1}"/>
              </a:ext>
            </a:extLst>
          </p:cNvPr>
          <p:cNvSpPr txBox="1"/>
          <p:nvPr/>
        </p:nvSpPr>
        <p:spPr>
          <a:xfrm>
            <a:off x="1075675" y="485965"/>
            <a:ext cx="7724619" cy="3539430"/>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Khi ta vận động mạnh như tập thể dục, thể thao, làm việc tay chân, ... thì nhịp đập của tim và mạch nhanh hơn bình thường. Tuy nhiên, nếu ta vận động hoặc làm việc quá sức, tim có thể bị mệt, hại cho sức khỏe. </a:t>
            </a:r>
            <a:endParaRPr kumimoji="0" lang="en-US" sz="2800" b="1"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defRPr/>
            </a:pPr>
            <a:r>
              <a:rPr lang="nl-NL" sz="2800" b="1" dirty="0">
                <a:solidFill>
                  <a:srgbClr val="FFFF00"/>
                </a:solidFill>
                <a:latin typeface="Calibri" panose="020F0502020204030204" pitchFamily="34" charset="0"/>
                <a:cs typeface="Calibri" panose="020F0502020204030204" pitchFamily="34" charset="0"/>
              </a:rPr>
              <a:t>Nếu ta  lười vận động, thường xuyên ngồi lâu một chỗ, tim sẽ không có cơ hội luyện tập.</a:t>
            </a:r>
            <a:endParaRPr kumimoji="0" lang="en-US" sz="2800" b="1"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p:txBody>
      </p:sp>
      <p:sp>
        <p:nvSpPr>
          <p:cNvPr id="28" name="TextBox 27">
            <a:extLst>
              <a:ext uri="{FF2B5EF4-FFF2-40B4-BE49-F238E27FC236}">
                <a16:creationId xmlns="" xmlns:a16="http://schemas.microsoft.com/office/drawing/2014/main" id="{E10B99C0-AF37-47E5-B25F-23F72C2F0BE1}"/>
              </a:ext>
            </a:extLst>
          </p:cNvPr>
          <p:cNvSpPr txBox="1"/>
          <p:nvPr/>
        </p:nvSpPr>
        <p:spPr>
          <a:xfrm>
            <a:off x="946350" y="4025395"/>
            <a:ext cx="7724619" cy="2246769"/>
          </a:xfrm>
          <a:prstGeom prst="rect">
            <a:avLst/>
          </a:prstGeom>
          <a:noFill/>
        </p:spPr>
        <p:txBody>
          <a:bodyPr wrap="square" rtlCol="0">
            <a:spAutoFit/>
          </a:bodyPr>
          <a:lstStyle/>
          <a:p>
            <a:pPr marL="457200" lvl="0" indent="-457200" algn="just">
              <a:buFont typeface="Arial" panose="020B0604020202020204" pitchFamily="34" charset="0"/>
              <a:buChar char="•"/>
              <a:defRPr/>
            </a:pPr>
            <a:r>
              <a:rPr lang="vi-VN" sz="2800" b="1" dirty="0">
                <a:solidFill>
                  <a:srgbClr val="92D050"/>
                </a:solidFill>
                <a:latin typeface="Calibri" panose="020F0502020204030204" pitchFamily="34" charset="0"/>
                <a:cs typeface="Calibri" panose="020F0502020204030204" pitchFamily="34" charset="0"/>
              </a:rPr>
              <a:t>Khi ta đột nhiên di chuyển nhanh, cơ thể cần nhiều ô-xi và chất dinh dưỡng, tim không xử lí kịp để bơm máu đi đến các bô phận của cơ thể, lâu lâu huyết áp  tăng dẫn đến</a:t>
            </a:r>
            <a:r>
              <a:rPr lang="en-US" sz="2800" b="1" dirty="0">
                <a:solidFill>
                  <a:srgbClr val="92D050"/>
                </a:solidFill>
                <a:latin typeface="Calibri" panose="020F0502020204030204" pitchFamily="34" charset="0"/>
                <a:cs typeface="Calibri" panose="020F0502020204030204" pitchFamily="34" charset="0"/>
              </a:rPr>
              <a:t> </a:t>
            </a:r>
            <a:r>
              <a:rPr lang="vi-VN" sz="2800" b="1" dirty="0">
                <a:solidFill>
                  <a:srgbClr val="92D050"/>
                </a:solidFill>
                <a:latin typeface="Calibri" panose="020F0502020204030204" pitchFamily="34" charset="0"/>
                <a:cs typeface="Calibri" panose="020F0502020204030204" pitchFamily="34" charset="0"/>
              </a:rPr>
              <a:t>nguy cơ đột quỵ, nhồi máu cơ  tim,...</a:t>
            </a:r>
            <a:endParaRPr kumimoji="0" lang="en-US" sz="2800" b="1" i="0" u="none" strike="noStrike" kern="1200" cap="none" spc="0" normalizeH="0" baseline="0" noProof="0" dirty="0">
              <a:ln>
                <a:noFill/>
              </a:ln>
              <a:solidFill>
                <a:srgbClr val="92D05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29105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 xmlns:a16="http://schemas.microsoft.com/office/drawing/2014/main" id="{6001BCA5-F4CC-4EF7-8D55-218AE382D793}"/>
              </a:ext>
            </a:extLst>
          </p:cNvPr>
          <p:cNvGrpSpPr/>
          <p:nvPr/>
        </p:nvGrpSpPr>
        <p:grpSpPr>
          <a:xfrm>
            <a:off x="2988690" y="1174645"/>
            <a:ext cx="1699059" cy="1166711"/>
            <a:chOff x="4461861" y="1475041"/>
            <a:chExt cx="3413917" cy="1986081"/>
          </a:xfrm>
        </p:grpSpPr>
        <p:sp>
          <p:nvSpPr>
            <p:cNvPr id="40" name="Rectangle 39">
              <a:extLst>
                <a:ext uri="{FF2B5EF4-FFF2-40B4-BE49-F238E27FC236}">
                  <a16:creationId xmlns="" xmlns:a16="http://schemas.microsoft.com/office/drawing/2014/main" id="{DB3DA9E2-C7CD-4A05-BD45-CEB2618DE4F1}"/>
                </a:ext>
              </a:extLst>
            </p:cNvPr>
            <p:cNvSpPr/>
            <p:nvPr/>
          </p:nvSpPr>
          <p:spPr>
            <a:xfrm>
              <a:off x="4461861" y="1475041"/>
              <a:ext cx="3413917" cy="1986081"/>
            </a:xfrm>
            <a:prstGeom prst="rect">
              <a:avLst/>
            </a:prstGeom>
            <a:solidFill>
              <a:schemeClr val="bg1"/>
            </a:solidFill>
            <a:ln w="76200">
              <a:solidFill>
                <a:srgbClr val="C0B5AC"/>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Picture 41" descr="A collage of a person's body&#10;&#10;Description automatically generated with low confidence">
              <a:extLst>
                <a:ext uri="{FF2B5EF4-FFF2-40B4-BE49-F238E27FC236}">
                  <a16:creationId xmlns="" xmlns:a16="http://schemas.microsoft.com/office/drawing/2014/main" id="{D76A4197-667D-41AE-B8BB-138C674BB3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796" y="1584072"/>
              <a:ext cx="1726940" cy="1726940"/>
            </a:xfrm>
            <a:prstGeom prst="rect">
              <a:avLst/>
            </a:prstGeom>
          </p:spPr>
        </p:pic>
        <p:pic>
          <p:nvPicPr>
            <p:cNvPr id="44" name="Picture 43">
              <a:extLst>
                <a:ext uri="{FF2B5EF4-FFF2-40B4-BE49-F238E27FC236}">
                  <a16:creationId xmlns="" xmlns:a16="http://schemas.microsoft.com/office/drawing/2014/main" id="{C45B4821-4B42-4A73-A03B-AAC7D76D1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365" y="1688251"/>
              <a:ext cx="1236662" cy="1548095"/>
            </a:xfrm>
            <a:prstGeom prst="rect">
              <a:avLst/>
            </a:prstGeom>
          </p:spPr>
        </p:pic>
      </p:grpSp>
      <p:pic>
        <p:nvPicPr>
          <p:cNvPr id="52" name="Picture 51" descr="Calendar&#10;&#10;Description automatically generated">
            <a:extLst>
              <a:ext uri="{FF2B5EF4-FFF2-40B4-BE49-F238E27FC236}">
                <a16:creationId xmlns="" xmlns:a16="http://schemas.microsoft.com/office/drawing/2014/main" id="{26C5B1B5-1E14-413C-8DA5-C676772A25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856" t="2811" r="31733" b="3357"/>
          <a:stretch/>
        </p:blipFill>
        <p:spPr>
          <a:xfrm>
            <a:off x="1942486" y="927945"/>
            <a:ext cx="777161" cy="2180473"/>
          </a:xfrm>
          <a:prstGeom prst="rect">
            <a:avLst/>
          </a:prstGeom>
        </p:spPr>
      </p:pic>
      <p:pic>
        <p:nvPicPr>
          <p:cNvPr id="13" name="Picture 12">
            <a:extLst>
              <a:ext uri="{FF2B5EF4-FFF2-40B4-BE49-F238E27FC236}">
                <a16:creationId xmlns="" xmlns:a16="http://schemas.microsoft.com/office/drawing/2014/main" id="{4EF7E9E7-4A26-4319-8908-5496E6015B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557" y="274046"/>
            <a:ext cx="8706918" cy="4589795"/>
          </a:xfrm>
          <a:prstGeom prst="rect">
            <a:avLst/>
          </a:prstGeom>
        </p:spPr>
      </p:pic>
      <p:sp>
        <p:nvSpPr>
          <p:cNvPr id="41" name="TextBox 40">
            <a:extLst>
              <a:ext uri="{FF2B5EF4-FFF2-40B4-BE49-F238E27FC236}">
                <a16:creationId xmlns="" xmlns:a16="http://schemas.microsoft.com/office/drawing/2014/main" id="{E10B99C0-AF37-47E5-B25F-23F72C2F0BE1}"/>
              </a:ext>
            </a:extLst>
          </p:cNvPr>
          <p:cNvSpPr txBox="1"/>
          <p:nvPr/>
        </p:nvSpPr>
        <p:spPr>
          <a:xfrm>
            <a:off x="714530" y="1097175"/>
            <a:ext cx="7724619" cy="1938992"/>
          </a:xfrm>
          <a:prstGeom prst="rect">
            <a:avLst/>
          </a:prstGeom>
          <a:noFill/>
        </p:spPr>
        <p:txBody>
          <a:bodyPr wrap="square" rtlCol="0">
            <a:spAutoFit/>
          </a:bodyPr>
          <a:lstStyle/>
          <a:p>
            <a:pPr marL="457200" lvl="0" indent="-457200" algn="just">
              <a:buFont typeface="Arial" panose="020B0604020202020204" pitchFamily="34" charset="0"/>
              <a:buChar char="•"/>
              <a:defRPr/>
            </a:pPr>
            <a:r>
              <a:rPr lang="vi-VN" sz="4000" b="1" dirty="0">
                <a:solidFill>
                  <a:srgbClr val="FFFF00"/>
                </a:solidFill>
                <a:latin typeface="Calibri" panose="020F0502020204030204" pitchFamily="34" charset="0"/>
                <a:cs typeface="Calibri" panose="020F0502020204030204" pitchFamily="34" charset="0"/>
              </a:rPr>
              <a:t>Việc tắm rửa thường xuyên sẽ giúp mạch máu lưu thông tốt, có lợi cho sức khỏe tim mạch.</a:t>
            </a:r>
            <a:endParaRPr kumimoji="0" lang="en-US" sz="40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48973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 xmlns:a16="http://schemas.microsoft.com/office/drawing/2014/main"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 name="Group 2">
            <a:extLst>
              <a:ext uri="{FF2B5EF4-FFF2-40B4-BE49-F238E27FC236}">
                <a16:creationId xmlns="" xmlns:a16="http://schemas.microsoft.com/office/drawing/2014/main" id="{5804E2F1-7348-A56E-493F-C5DB2AD41714}"/>
              </a:ext>
            </a:extLst>
          </p:cNvPr>
          <p:cNvGrpSpPr/>
          <p:nvPr/>
        </p:nvGrpSpPr>
        <p:grpSpPr>
          <a:xfrm rot="-111831">
            <a:off x="1347349" y="794117"/>
            <a:ext cx="9593816" cy="5480314"/>
            <a:chOff x="0" y="0"/>
            <a:chExt cx="24433925" cy="13339435"/>
          </a:xfrm>
        </p:grpSpPr>
        <p:grpSp>
          <p:nvGrpSpPr>
            <p:cNvPr id="5" name="Group 3">
              <a:extLst>
                <a:ext uri="{FF2B5EF4-FFF2-40B4-BE49-F238E27FC236}">
                  <a16:creationId xmlns="" xmlns:a16="http://schemas.microsoft.com/office/drawing/2014/main" id="{D27DE513-B29C-4CD2-95CB-1B5A4C63B7A7}"/>
                </a:ext>
              </a:extLst>
            </p:cNvPr>
            <p:cNvGrpSpPr/>
            <p:nvPr/>
          </p:nvGrpSpPr>
          <p:grpSpPr>
            <a:xfrm>
              <a:off x="244209" y="191885"/>
              <a:ext cx="24189716" cy="13147550"/>
              <a:chOff x="0" y="0"/>
              <a:chExt cx="14104351" cy="7665971"/>
            </a:xfrm>
          </p:grpSpPr>
          <p:sp>
            <p:nvSpPr>
              <p:cNvPr id="9" name="Freeform 4">
                <a:extLst>
                  <a:ext uri="{FF2B5EF4-FFF2-40B4-BE49-F238E27FC236}">
                    <a16:creationId xmlns="" xmlns:a16="http://schemas.microsoft.com/office/drawing/2014/main" id="{49E884F5-BC6C-9A49-ABAB-BA11D6D034D5}"/>
                  </a:ext>
                </a:extLst>
              </p:cNvPr>
              <p:cNvSpPr/>
              <p:nvPr/>
            </p:nvSpPr>
            <p:spPr>
              <a:xfrm>
                <a:off x="31750" y="31750"/>
                <a:ext cx="14040851" cy="7602472"/>
              </a:xfrm>
              <a:custGeom>
                <a:avLst/>
                <a:gdLst/>
                <a:ahLst/>
                <a:cxnLst/>
                <a:rect l="l" t="t" r="r" b="b"/>
                <a:pathLst>
                  <a:path w="14040851" h="7602472">
                    <a:moveTo>
                      <a:pt x="13948141" y="7602471"/>
                    </a:moveTo>
                    <a:lnTo>
                      <a:pt x="92710" y="7602471"/>
                    </a:lnTo>
                    <a:cubicBezTo>
                      <a:pt x="41910" y="7602471"/>
                      <a:pt x="0" y="7560561"/>
                      <a:pt x="0" y="7509761"/>
                    </a:cubicBezTo>
                    <a:lnTo>
                      <a:pt x="0" y="92710"/>
                    </a:lnTo>
                    <a:cubicBezTo>
                      <a:pt x="0" y="41910"/>
                      <a:pt x="41910" y="0"/>
                      <a:pt x="92710" y="0"/>
                    </a:cubicBezTo>
                    <a:lnTo>
                      <a:pt x="13946871" y="0"/>
                    </a:lnTo>
                    <a:cubicBezTo>
                      <a:pt x="13997671" y="0"/>
                      <a:pt x="14039582" y="41910"/>
                      <a:pt x="14039582" y="92710"/>
                    </a:cubicBezTo>
                    <a:lnTo>
                      <a:pt x="14039582" y="7508491"/>
                    </a:lnTo>
                    <a:cubicBezTo>
                      <a:pt x="14040851" y="7560561"/>
                      <a:pt x="13998941" y="7602472"/>
                      <a:pt x="13948141" y="7602472"/>
                    </a:cubicBezTo>
                    <a:close/>
                  </a:path>
                </a:pathLst>
              </a:custGeom>
              <a:solidFill>
                <a:srgbClr val="000000"/>
              </a:solidFill>
            </p:spPr>
          </p:sp>
          <p:sp>
            <p:nvSpPr>
              <p:cNvPr id="13" name="Freeform 5">
                <a:extLst>
                  <a:ext uri="{FF2B5EF4-FFF2-40B4-BE49-F238E27FC236}">
                    <a16:creationId xmlns="" xmlns:a16="http://schemas.microsoft.com/office/drawing/2014/main" id="{ADDBF4C4-C49B-2FEB-DB35-2D893AED9FA2}"/>
                  </a:ext>
                </a:extLst>
              </p:cNvPr>
              <p:cNvSpPr/>
              <p:nvPr/>
            </p:nvSpPr>
            <p:spPr>
              <a:xfrm>
                <a:off x="0" y="0"/>
                <a:ext cx="14104351" cy="7665972"/>
              </a:xfrm>
              <a:custGeom>
                <a:avLst/>
                <a:gdLst/>
                <a:ahLst/>
                <a:cxnLst/>
                <a:rect l="l" t="t" r="r" b="b"/>
                <a:pathLst>
                  <a:path w="14104351" h="7665972">
                    <a:moveTo>
                      <a:pt x="13979891" y="59690"/>
                    </a:moveTo>
                    <a:cubicBezTo>
                      <a:pt x="14015451" y="59690"/>
                      <a:pt x="14044661" y="88900"/>
                      <a:pt x="14044661" y="124460"/>
                    </a:cubicBezTo>
                    <a:lnTo>
                      <a:pt x="14044661" y="7541511"/>
                    </a:lnTo>
                    <a:cubicBezTo>
                      <a:pt x="14044661" y="7577072"/>
                      <a:pt x="14015451" y="7606281"/>
                      <a:pt x="13979891" y="7606281"/>
                    </a:cubicBezTo>
                    <a:lnTo>
                      <a:pt x="124460" y="7606281"/>
                    </a:lnTo>
                    <a:cubicBezTo>
                      <a:pt x="88900" y="7606281"/>
                      <a:pt x="59690" y="7577072"/>
                      <a:pt x="59690" y="7541511"/>
                    </a:cubicBezTo>
                    <a:lnTo>
                      <a:pt x="59690" y="124460"/>
                    </a:lnTo>
                    <a:cubicBezTo>
                      <a:pt x="59690" y="88900"/>
                      <a:pt x="88900" y="59690"/>
                      <a:pt x="124460" y="59690"/>
                    </a:cubicBezTo>
                    <a:lnTo>
                      <a:pt x="13979891" y="59690"/>
                    </a:lnTo>
                    <a:moveTo>
                      <a:pt x="13979891" y="0"/>
                    </a:moveTo>
                    <a:lnTo>
                      <a:pt x="124460" y="0"/>
                    </a:lnTo>
                    <a:cubicBezTo>
                      <a:pt x="55880" y="0"/>
                      <a:pt x="0" y="55880"/>
                      <a:pt x="0" y="124460"/>
                    </a:cubicBezTo>
                    <a:lnTo>
                      <a:pt x="0" y="7541511"/>
                    </a:lnTo>
                    <a:cubicBezTo>
                      <a:pt x="0" y="7610091"/>
                      <a:pt x="55880" y="7665972"/>
                      <a:pt x="124460" y="7665972"/>
                    </a:cubicBezTo>
                    <a:lnTo>
                      <a:pt x="13979891" y="7665972"/>
                    </a:lnTo>
                    <a:cubicBezTo>
                      <a:pt x="14048471" y="7665972"/>
                      <a:pt x="14104351" y="7610091"/>
                      <a:pt x="14104351" y="7541511"/>
                    </a:cubicBezTo>
                    <a:lnTo>
                      <a:pt x="14104351" y="124460"/>
                    </a:lnTo>
                    <a:cubicBezTo>
                      <a:pt x="14104351" y="55880"/>
                      <a:pt x="14048471" y="0"/>
                      <a:pt x="13979891" y="0"/>
                    </a:cubicBezTo>
                    <a:close/>
                  </a:path>
                </a:pathLst>
              </a:custGeom>
              <a:solidFill>
                <a:srgbClr val="000000"/>
              </a:solidFill>
            </p:spPr>
          </p:sp>
        </p:grpSp>
        <p:grpSp>
          <p:nvGrpSpPr>
            <p:cNvPr id="6" name="Group 6">
              <a:extLst>
                <a:ext uri="{FF2B5EF4-FFF2-40B4-BE49-F238E27FC236}">
                  <a16:creationId xmlns="" xmlns:a16="http://schemas.microsoft.com/office/drawing/2014/main" id="{7DB2020A-4ECC-6CEF-212C-89AD07DE6955}"/>
                </a:ext>
              </a:extLst>
            </p:cNvPr>
            <p:cNvGrpSpPr/>
            <p:nvPr/>
          </p:nvGrpSpPr>
          <p:grpSpPr>
            <a:xfrm>
              <a:off x="0" y="0"/>
              <a:ext cx="24099334" cy="13031963"/>
              <a:chOff x="0" y="0"/>
              <a:chExt cx="14051652" cy="7598576"/>
            </a:xfrm>
          </p:grpSpPr>
          <p:sp>
            <p:nvSpPr>
              <p:cNvPr id="7" name="Freeform 7">
                <a:extLst>
                  <a:ext uri="{FF2B5EF4-FFF2-40B4-BE49-F238E27FC236}">
                    <a16:creationId xmlns="" xmlns:a16="http://schemas.microsoft.com/office/drawing/2014/main" id="{BB18AE3E-CAB6-7BC5-DF51-7F7B62E12F7D}"/>
                  </a:ext>
                </a:extLst>
              </p:cNvPr>
              <p:cNvSpPr/>
              <p:nvPr/>
            </p:nvSpPr>
            <p:spPr>
              <a:xfrm>
                <a:off x="31750" y="31750"/>
                <a:ext cx="13988152" cy="7535076"/>
              </a:xfrm>
              <a:custGeom>
                <a:avLst/>
                <a:gdLst/>
                <a:ahLst/>
                <a:cxnLst/>
                <a:rect l="l" t="t" r="r" b="b"/>
                <a:pathLst>
                  <a:path w="13988152" h="7535076">
                    <a:moveTo>
                      <a:pt x="13895442" y="7535076"/>
                    </a:moveTo>
                    <a:lnTo>
                      <a:pt x="92710" y="7535076"/>
                    </a:lnTo>
                    <a:cubicBezTo>
                      <a:pt x="41910" y="7535076"/>
                      <a:pt x="0" y="7493165"/>
                      <a:pt x="0" y="7442365"/>
                    </a:cubicBezTo>
                    <a:lnTo>
                      <a:pt x="0" y="92710"/>
                    </a:lnTo>
                    <a:cubicBezTo>
                      <a:pt x="0" y="41910"/>
                      <a:pt x="41910" y="0"/>
                      <a:pt x="92710" y="0"/>
                    </a:cubicBezTo>
                    <a:lnTo>
                      <a:pt x="13894172" y="0"/>
                    </a:lnTo>
                    <a:cubicBezTo>
                      <a:pt x="13944972" y="0"/>
                      <a:pt x="13986883" y="41910"/>
                      <a:pt x="13986883" y="92710"/>
                    </a:cubicBezTo>
                    <a:lnTo>
                      <a:pt x="13986883" y="7441095"/>
                    </a:lnTo>
                    <a:cubicBezTo>
                      <a:pt x="13988152" y="7493166"/>
                      <a:pt x="13946242" y="7535076"/>
                      <a:pt x="13895442" y="7535076"/>
                    </a:cubicBezTo>
                    <a:close/>
                  </a:path>
                </a:pathLst>
              </a:custGeom>
              <a:solidFill>
                <a:srgbClr val="FFFFFF"/>
              </a:solidFill>
            </p:spPr>
          </p:sp>
          <p:sp>
            <p:nvSpPr>
              <p:cNvPr id="8" name="Freeform 8">
                <a:extLst>
                  <a:ext uri="{FF2B5EF4-FFF2-40B4-BE49-F238E27FC236}">
                    <a16:creationId xmlns="" xmlns:a16="http://schemas.microsoft.com/office/drawing/2014/main" id="{DF31C911-1196-F322-C7A9-9526F057B96E}"/>
                  </a:ext>
                </a:extLst>
              </p:cNvPr>
              <p:cNvSpPr/>
              <p:nvPr/>
            </p:nvSpPr>
            <p:spPr>
              <a:xfrm>
                <a:off x="0" y="0"/>
                <a:ext cx="14051652" cy="7598576"/>
              </a:xfrm>
              <a:custGeom>
                <a:avLst/>
                <a:gdLst/>
                <a:ahLst/>
                <a:cxnLst/>
                <a:rect l="l" t="t" r="r" b="b"/>
                <a:pathLst>
                  <a:path w="14051652" h="7598576">
                    <a:moveTo>
                      <a:pt x="13927192" y="59690"/>
                    </a:moveTo>
                    <a:cubicBezTo>
                      <a:pt x="13962752" y="59690"/>
                      <a:pt x="13991961" y="88900"/>
                      <a:pt x="13991961" y="124460"/>
                    </a:cubicBezTo>
                    <a:lnTo>
                      <a:pt x="13991961" y="7474116"/>
                    </a:lnTo>
                    <a:cubicBezTo>
                      <a:pt x="13991961" y="7509676"/>
                      <a:pt x="13962752" y="7538886"/>
                      <a:pt x="13927192" y="7538886"/>
                    </a:cubicBezTo>
                    <a:lnTo>
                      <a:pt x="124460" y="7538886"/>
                    </a:lnTo>
                    <a:cubicBezTo>
                      <a:pt x="88900" y="7538886"/>
                      <a:pt x="59690" y="7509676"/>
                      <a:pt x="59690" y="7474116"/>
                    </a:cubicBezTo>
                    <a:lnTo>
                      <a:pt x="59690" y="124460"/>
                    </a:lnTo>
                    <a:cubicBezTo>
                      <a:pt x="59690" y="88900"/>
                      <a:pt x="88900" y="59690"/>
                      <a:pt x="124460" y="59690"/>
                    </a:cubicBezTo>
                    <a:lnTo>
                      <a:pt x="13927192" y="59690"/>
                    </a:lnTo>
                    <a:moveTo>
                      <a:pt x="13927192" y="0"/>
                    </a:moveTo>
                    <a:lnTo>
                      <a:pt x="124460" y="0"/>
                    </a:lnTo>
                    <a:cubicBezTo>
                      <a:pt x="55880" y="0"/>
                      <a:pt x="0" y="55880"/>
                      <a:pt x="0" y="124460"/>
                    </a:cubicBezTo>
                    <a:lnTo>
                      <a:pt x="0" y="7474116"/>
                    </a:lnTo>
                    <a:cubicBezTo>
                      <a:pt x="0" y="7542695"/>
                      <a:pt x="55880" y="7598576"/>
                      <a:pt x="124460" y="7598576"/>
                    </a:cubicBezTo>
                    <a:lnTo>
                      <a:pt x="13927192" y="7598576"/>
                    </a:lnTo>
                    <a:cubicBezTo>
                      <a:pt x="13995772" y="7598576"/>
                      <a:pt x="14051652" y="7542695"/>
                      <a:pt x="14051652" y="7474116"/>
                    </a:cubicBezTo>
                    <a:lnTo>
                      <a:pt x="14051652" y="124460"/>
                    </a:lnTo>
                    <a:cubicBezTo>
                      <a:pt x="14051652" y="55880"/>
                      <a:pt x="13995772" y="0"/>
                      <a:pt x="13927192" y="0"/>
                    </a:cubicBezTo>
                    <a:close/>
                  </a:path>
                </a:pathLst>
              </a:custGeom>
              <a:solidFill>
                <a:srgbClr val="000000"/>
              </a:solidFill>
            </p:spPr>
          </p:sp>
        </p:grpSp>
      </p:grpSp>
      <p:pic>
        <p:nvPicPr>
          <p:cNvPr id="16" name="Picture 15" descr="A picture containing diagram&#10;&#10;Description automatically generated">
            <a:extLst>
              <a:ext uri="{FF2B5EF4-FFF2-40B4-BE49-F238E27FC236}">
                <a16:creationId xmlns="" xmlns:a16="http://schemas.microsoft.com/office/drawing/2014/main" id="{2F006653-45CE-AC23-496D-E70036E2255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459" b="97297" l="10000" r="90000">
                        <a14:foregroundMark x1="41892" y1="47297" x2="43514" y2="52534"/>
                        <a14:foregroundMark x1="51486" y1="91047" x2="51051" y2="93332"/>
                        <a14:foregroundMark x1="35946" y1="13682" x2="35946" y2="13682"/>
                        <a14:foregroundMark x1="72973" y1="22804" x2="72973" y2="22804"/>
                        <a14:foregroundMark x1="72432" y1="24831" x2="72432" y2="24831"/>
                        <a14:foregroundMark x1="73649" y1="23480" x2="72432" y2="24324"/>
                        <a14:foregroundMark x1="68649" y1="85473" x2="68649" y2="85473"/>
                        <a14:foregroundMark x1="49459" y1="94764" x2="49459" y2="94764"/>
                        <a14:foregroundMark x1="55541" y1="96791" x2="55541" y2="96791"/>
                        <a14:foregroundMark x1="56081" y1="96284" x2="56081" y2="96284"/>
                        <a14:foregroundMark x1="55811" y1="96115" x2="55811" y2="96115"/>
                        <a14:foregroundMark x1="55676" y1="94088" x2="54865" y2="95946"/>
                        <a14:foregroundMark x1="57297" y1="94595" x2="56892" y2="97297"/>
                        <a14:foregroundMark x1="57973" y1="94595" x2="57568" y2="96622"/>
                        <a14:foregroundMark x1="55541" y1="95608" x2="54865" y2="96959"/>
                        <a14:foregroundMark x1="54459" y1="95777" x2="54459" y2="95777"/>
                        <a14:foregroundMark x1="36486" y1="86486" x2="36486" y2="86486"/>
                        <a14:foregroundMark x1="25135" y1="47128" x2="25135" y2="47128"/>
                        <a14:foregroundMark x1="70676" y1="84966" x2="70676" y2="84966"/>
                        <a14:foregroundMark x1="70405" y1="84628" x2="70405" y2="84628"/>
                        <a14:foregroundMark x1="69865" y1="83277" x2="69865" y2="83277"/>
                        <a14:backgroundMark x1="27432" y1="16385" x2="27027" y2="20946"/>
                        <a14:backgroundMark x1="34054" y1="21453" x2="23649" y2="36824"/>
                        <a14:backgroundMark x1="23649" y1="36824" x2="20405" y2="48818"/>
                        <a14:backgroundMark x1="20405" y1="48818" x2="24730" y2="56419"/>
                        <a14:backgroundMark x1="24730" y1="56419" x2="21216" y2="77534"/>
                        <a14:backgroundMark x1="21216" y1="77534" x2="28784" y2="84797"/>
                        <a14:backgroundMark x1="28784" y1="84797" x2="35946" y2="84459"/>
                        <a14:backgroundMark x1="35946" y1="84459" x2="40541" y2="80068"/>
                        <a14:backgroundMark x1="40541" y1="80068" x2="45270" y2="97128"/>
                        <a14:backgroundMark x1="58783" y1="94939" x2="67162" y2="93581"/>
                        <a14:backgroundMark x1="45270" y1="97128" x2="53254" y2="95834"/>
                        <a14:backgroundMark x1="68561" y1="85473" x2="68649" y2="84966"/>
                        <a14:backgroundMark x1="67162" y1="93581" x2="68561" y2="85473"/>
                        <a14:backgroundMark x1="70343" y1="83277" x2="80676" y2="72973"/>
                        <a14:backgroundMark x1="68988" y1="84628" x2="70343" y2="83277"/>
                        <a14:backgroundMark x1="68649" y1="84966" x2="68988" y2="84628"/>
                        <a14:backgroundMark x1="80676" y1="72973" x2="84730" y2="43919"/>
                        <a14:backgroundMark x1="84730" y1="43919" x2="74818" y2="26650"/>
                        <a14:backgroundMark x1="71351" y1="20608" x2="57703" y2="14020"/>
                        <a14:backgroundMark x1="57703" y1="14020" x2="36081" y2="18412"/>
                        <a14:backgroundMark x1="36081" y1="18412" x2="32703" y2="20777"/>
                        <a14:backgroundMark x1="63378" y1="19595" x2="73243" y2="32095"/>
                        <a14:backgroundMark x1="73243" y1="32095" x2="73243" y2="32095"/>
                        <a14:backgroundMark x1="73784" y1="32939" x2="74189" y2="44257"/>
                        <a14:backgroundMark x1="30811" y1="46622" x2="27162" y2="50338"/>
                        <a14:backgroundMark x1="41892" y1="73311" x2="41486" y2="78716"/>
                        <a14:backgroundMark x1="62568" y1="63176" x2="62568" y2="63176"/>
                        <a14:backgroundMark x1="62162" y1="62669" x2="61351" y2="65203"/>
                      </a14:backgroundRemoval>
                    </a14:imgEffect>
                  </a14:imgLayer>
                </a14:imgProps>
              </a:ext>
              <a:ext uri="{28A0092B-C50C-407E-A947-70E740481C1C}">
                <a14:useLocalDpi xmlns:a14="http://schemas.microsoft.com/office/drawing/2010/main" val="0"/>
              </a:ext>
            </a:extLst>
          </a:blip>
          <a:stretch>
            <a:fillRect/>
          </a:stretch>
        </p:blipFill>
        <p:spPr>
          <a:xfrm>
            <a:off x="8902627" y="3457575"/>
            <a:ext cx="4250532" cy="3400425"/>
          </a:xfrm>
          <a:prstGeom prst="rect">
            <a:avLst/>
          </a:prstGeom>
        </p:spPr>
      </p:pic>
      <p:pic>
        <p:nvPicPr>
          <p:cNvPr id="17" name="Picture 2" descr="Happy woman teacher in government uniform smiling character cartoon art illustration">
            <a:extLst>
              <a:ext uri="{FF2B5EF4-FFF2-40B4-BE49-F238E27FC236}">
                <a16:creationId xmlns="" xmlns:a16="http://schemas.microsoft.com/office/drawing/2014/main" id="{D24FEBC8-359C-4983-47E8-1C8614EC748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982" b="91617" l="9744" r="89776">
                        <a14:foregroundMark x1="48882" y1="91816" x2="48882" y2="91816"/>
                        <a14:foregroundMark x1="86102" y1="54491" x2="86102" y2="54491"/>
                        <a14:foregroundMark x1="86262" y1="68663" x2="86262" y2="68663"/>
                        <a14:foregroundMark x1="13099" y1="32735" x2="13099" y2="32735"/>
                        <a14:foregroundMark x1="15335" y1="53493" x2="15335" y2="53493"/>
                        <a14:foregroundMark x1="54153" y1="8982" x2="54153" y2="8982"/>
                      </a14:backgroundRemoval>
                    </a14:imgEffect>
                  </a14:imgLayer>
                </a14:imgProps>
              </a:ext>
              <a:ext uri="{28A0092B-C50C-407E-A947-70E740481C1C}">
                <a14:useLocalDpi xmlns:a14="http://schemas.microsoft.com/office/drawing/2010/main" val="0"/>
              </a:ext>
            </a:extLst>
          </a:blip>
          <a:srcRect/>
          <a:stretch>
            <a:fillRect/>
          </a:stretch>
        </p:blipFill>
        <p:spPr bwMode="auto">
          <a:xfrm>
            <a:off x="-599802" y="-303629"/>
            <a:ext cx="3692275" cy="29549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chart&#10;&#10;Description automatically generated">
            <a:extLst>
              <a:ext uri="{FF2B5EF4-FFF2-40B4-BE49-F238E27FC236}">
                <a16:creationId xmlns="" xmlns:a16="http://schemas.microsoft.com/office/drawing/2014/main" id="{CF62F46F-2787-81BC-5968-AEF5CBA2AFA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2093" l="5349" r="93488">
                        <a14:foregroundMark x1="19535" y1="35349" x2="10814" y2="73488"/>
                        <a14:foregroundMark x1="27209" y1="30930" x2="26628" y2="72558"/>
                        <a14:foregroundMark x1="39186" y1="28140" x2="37674" y2="64651"/>
                        <a14:foregroundMark x1="37674" y1="64651" x2="37674" y2="64651"/>
                        <a14:foregroundMark x1="38721" y1="16047" x2="41860" y2="82558"/>
                        <a14:foregroundMark x1="43256" y1="25814" x2="41163" y2="83488"/>
                        <a14:foregroundMark x1="41163" y1="83488" x2="41512" y2="87674"/>
                        <a14:foregroundMark x1="32558" y1="30465" x2="31163" y2="44884"/>
                        <a14:foregroundMark x1="31163" y1="44884" x2="33605" y2="70465"/>
                        <a14:foregroundMark x1="33605" y1="70465" x2="38605" y2="84651"/>
                        <a14:foregroundMark x1="38605" y1="84651" x2="45000" y2="79070"/>
                        <a14:foregroundMark x1="45000" y1="79070" x2="43953" y2="58140"/>
                        <a14:foregroundMark x1="43953" y1="58140" x2="39535" y2="40698"/>
                        <a14:foregroundMark x1="39535" y1="40698" x2="34651" y2="34651"/>
                        <a14:foregroundMark x1="43721" y1="15581" x2="41163" y2="24419"/>
                        <a14:foregroundMark x1="39186" y1="16047" x2="38837" y2="18605"/>
                        <a14:foregroundMark x1="39535" y1="13023" x2="39535" y2="13023"/>
                        <a14:foregroundMark x1="39535" y1="13023" x2="35930" y2="13023"/>
                        <a14:foregroundMark x1="34302" y1="26512" x2="31279" y2="26047"/>
                        <a14:foregroundMark x1="34419" y1="81395" x2="30930" y2="81860"/>
                        <a14:foregroundMark x1="7209" y1="81860" x2="5465" y2="87674"/>
                        <a14:foregroundMark x1="20581" y1="32558" x2="22093" y2="33256"/>
                        <a14:foregroundMark x1="36628" y1="16279" x2="36860" y2="18140"/>
                        <a14:foregroundMark x1="45465" y1="83023" x2="45465" y2="83023"/>
                        <a14:foregroundMark x1="60814" y1="21395" x2="61512" y2="65349"/>
                        <a14:foregroundMark x1="61512" y1="65349" x2="68023" y2="74884"/>
                        <a14:foregroundMark x1="68023" y1="74884" x2="73140" y2="59767"/>
                        <a14:foregroundMark x1="73140" y1="59767" x2="70698" y2="38140"/>
                        <a14:foregroundMark x1="70698" y1="38140" x2="62907" y2="25581"/>
                        <a14:foregroundMark x1="78721" y1="36279" x2="87326" y2="68372"/>
                        <a14:foregroundMark x1="87326" y1="68372" x2="88023" y2="75116"/>
                        <a14:foregroundMark x1="85698" y1="69535" x2="93140" y2="90000"/>
                        <a14:foregroundMark x1="93140" y1="90000" x2="93488" y2="92093"/>
                        <a14:foregroundMark x1="75233" y1="20465" x2="73488" y2="27209"/>
                        <a14:foregroundMark x1="68605" y1="27442" x2="67093" y2="33256"/>
                        <a14:foregroundMark x1="73721" y1="77907" x2="74070" y2="85349"/>
                        <a14:foregroundMark x1="66628" y1="80233" x2="64767" y2="87442"/>
                        <a14:foregroundMark x1="10116" y1="81860" x2="8023" y2="88372"/>
                      </a14:backgroundRemoval>
                    </a14:imgEffect>
                  </a14:imgLayer>
                </a14:imgProps>
              </a:ext>
              <a:ext uri="{28A0092B-C50C-407E-A947-70E740481C1C}">
                <a14:useLocalDpi xmlns:a14="http://schemas.microsoft.com/office/drawing/2010/main" val="0"/>
              </a:ext>
            </a:extLst>
          </a:blip>
          <a:stretch>
            <a:fillRect/>
          </a:stretch>
        </p:blipFill>
        <p:spPr>
          <a:xfrm>
            <a:off x="-27013" y="4821079"/>
            <a:ext cx="4073841" cy="2036921"/>
          </a:xfrm>
          <a:prstGeom prst="rect">
            <a:avLst/>
          </a:prstGeom>
        </p:spPr>
      </p:pic>
      <p:pic>
        <p:nvPicPr>
          <p:cNvPr id="24" name="Picture 23">
            <a:extLst>
              <a:ext uri="{FF2B5EF4-FFF2-40B4-BE49-F238E27FC236}">
                <a16:creationId xmlns="" xmlns:a16="http://schemas.microsoft.com/office/drawing/2014/main" id="{54F4F9C9-0F37-F75B-5BCE-46E58DEB611B}"/>
              </a:ext>
            </a:extLst>
          </p:cNvPr>
          <p:cNvPicPr>
            <a:picLocks noChangeAspect="1"/>
          </p:cNvPicPr>
          <p:nvPr/>
        </p:nvPicPr>
        <p:blipFill>
          <a:blip r:embed="rId8"/>
          <a:stretch>
            <a:fillRect/>
          </a:stretch>
        </p:blipFill>
        <p:spPr>
          <a:xfrm>
            <a:off x="1552575" y="2252643"/>
            <a:ext cx="8839200" cy="1871022"/>
          </a:xfrm>
          <a:prstGeom prst="rect">
            <a:avLst/>
          </a:prstGeom>
        </p:spPr>
      </p:pic>
    </p:spTree>
    <p:extLst>
      <p:ext uri="{BB962C8B-B14F-4D97-AF65-F5344CB8AC3E}">
        <p14:creationId xmlns:p14="http://schemas.microsoft.com/office/powerpoint/2010/main" val="48108351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3EC39BB-3B35-8C4E-5B1D-3521B952DCDF}"/>
              </a:ext>
            </a:extLst>
          </p:cNvPr>
          <p:cNvPicPr>
            <a:picLocks noChangeAspect="1"/>
          </p:cNvPicPr>
          <p:nvPr/>
        </p:nvPicPr>
        <p:blipFill>
          <a:blip r:embed="rId2"/>
          <a:stretch>
            <a:fillRect/>
          </a:stretch>
        </p:blipFill>
        <p:spPr>
          <a:xfrm>
            <a:off x="2829226" y="630707"/>
            <a:ext cx="5925826" cy="1322947"/>
          </a:xfrm>
          <a:prstGeom prst="rect">
            <a:avLst/>
          </a:prstGeom>
        </p:spPr>
      </p:pic>
    </p:spTree>
    <p:extLst>
      <p:ext uri="{BB962C8B-B14F-4D97-AF65-F5344CB8AC3E}">
        <p14:creationId xmlns:p14="http://schemas.microsoft.com/office/powerpoint/2010/main" val="39112630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28C2BCE1-6576-4DDB-B8D1-36D075B558AA}"/>
              </a:ext>
            </a:extLst>
          </p:cNvPr>
          <p:cNvSpPr txBox="1"/>
          <p:nvPr/>
        </p:nvSpPr>
        <p:spPr>
          <a:xfrm>
            <a:off x="1068946" y="1522423"/>
            <a:ext cx="9375819" cy="1077218"/>
          </a:xfrm>
          <a:prstGeom prst="rect">
            <a:avLst/>
          </a:prstGeom>
          <a:noFill/>
        </p:spPr>
        <p:txBody>
          <a:bodyPr wrap="square" rtlCol="0">
            <a:spAutoFit/>
          </a:bodyPr>
          <a:lstStyle/>
          <a:p>
            <a:pPr marL="0" marR="0" algn="ctr">
              <a:spcBef>
                <a:spcPts val="0"/>
              </a:spcBef>
              <a:spcAft>
                <a:spcPts val="0"/>
              </a:spcAft>
            </a:pPr>
            <a:r>
              <a:rPr lang="nl-NL" sz="3200" b="1" dirty="0">
                <a:ea typeface="Times New Roman" panose="02020603050405020304" pitchFamily="18" charset="0"/>
              </a:rPr>
              <a:t>T</a:t>
            </a:r>
            <a:r>
              <a:rPr lang="nl-NL" sz="3200" b="1" dirty="0">
                <a:effectLst/>
                <a:ea typeface="Times New Roman" panose="02020603050405020304" pitchFamily="18" charset="0"/>
              </a:rPr>
              <a:t>hực hành ghi những cảm xúc, việc làm bảo vệ và không bảo vệ cơ quan tuần hoàn vào sổ tay.</a:t>
            </a:r>
            <a:endParaRPr lang="en-US" sz="3200" b="1" dirty="0">
              <a:effectLst/>
              <a:ea typeface="Times New Roman" panose="02020603050405020304" pitchFamily="18" charset="0"/>
            </a:endParaRPr>
          </a:p>
        </p:txBody>
      </p:sp>
      <p:pic>
        <p:nvPicPr>
          <p:cNvPr id="6" name="Picture 5">
            <a:extLst>
              <a:ext uri="{FF2B5EF4-FFF2-40B4-BE49-F238E27FC236}">
                <a16:creationId xmlns="" xmlns:a16="http://schemas.microsoft.com/office/drawing/2014/main" id="{23EC39BB-3B35-8C4E-5B1D-3521B952DCDF}"/>
              </a:ext>
            </a:extLst>
          </p:cNvPr>
          <p:cNvPicPr>
            <a:picLocks noChangeAspect="1"/>
          </p:cNvPicPr>
          <p:nvPr/>
        </p:nvPicPr>
        <p:blipFill>
          <a:blip r:embed="rId2"/>
          <a:stretch>
            <a:fillRect/>
          </a:stretch>
        </p:blipFill>
        <p:spPr>
          <a:xfrm>
            <a:off x="2929883" y="-111185"/>
            <a:ext cx="5925826" cy="1322947"/>
          </a:xfrm>
          <a:prstGeom prst="rect">
            <a:avLst/>
          </a:prstGeom>
        </p:spPr>
      </p:pic>
    </p:spTree>
    <p:extLst>
      <p:ext uri="{BB962C8B-B14F-4D97-AF65-F5344CB8AC3E}">
        <p14:creationId xmlns:p14="http://schemas.microsoft.com/office/powerpoint/2010/main" val="14504804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E50330A-A999-830D-519E-C2B5BBD03A27}"/>
              </a:ext>
            </a:extLst>
          </p:cNvPr>
          <p:cNvPicPr>
            <a:picLocks noChangeAspect="1"/>
          </p:cNvPicPr>
          <p:nvPr/>
        </p:nvPicPr>
        <p:blipFill>
          <a:blip r:embed="rId2"/>
          <a:stretch>
            <a:fillRect/>
          </a:stretch>
        </p:blipFill>
        <p:spPr>
          <a:xfrm>
            <a:off x="1224692" y="365980"/>
            <a:ext cx="5151566" cy="3706689"/>
          </a:xfrm>
          <a:prstGeom prst="rect">
            <a:avLst/>
          </a:prstGeom>
        </p:spPr>
      </p:pic>
    </p:spTree>
    <p:extLst>
      <p:ext uri="{BB962C8B-B14F-4D97-AF65-F5344CB8AC3E}">
        <p14:creationId xmlns:p14="http://schemas.microsoft.com/office/powerpoint/2010/main" val="6484954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D0"/>
        </a:solid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 xmlns:a16="http://schemas.microsoft.com/office/drawing/2014/main" id="{91191079-46F3-4E4D-AC87-1D6EB4A3972F}"/>
              </a:ext>
            </a:extLst>
          </p:cNvPr>
          <p:cNvGrpSpPr/>
          <p:nvPr/>
        </p:nvGrpSpPr>
        <p:grpSpPr>
          <a:xfrm>
            <a:off x="3188608" y="1077656"/>
            <a:ext cx="5849584" cy="1639791"/>
            <a:chOff x="6201903" y="1735381"/>
            <a:chExt cx="5318657" cy="1239002"/>
          </a:xfrm>
        </p:grpSpPr>
        <p:pic>
          <p:nvPicPr>
            <p:cNvPr id="53" name="Picture 52" descr="Shape, arrow&#10;&#10;Description automatically generated">
              <a:extLst>
                <a:ext uri="{FF2B5EF4-FFF2-40B4-BE49-F238E27FC236}">
                  <a16:creationId xmlns="" xmlns:a16="http://schemas.microsoft.com/office/drawing/2014/main" id="{6A69D1E8-122D-4DC0-8A1F-B4F05FB59756}"/>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Lst>
            </a:blip>
            <a:srcRect t="30371" b="46246"/>
            <a:stretch/>
          </p:blipFill>
          <p:spPr>
            <a:xfrm>
              <a:off x="6201903" y="1735381"/>
              <a:ext cx="5318657" cy="1239002"/>
            </a:xfrm>
            <a:prstGeom prst="rect">
              <a:avLst/>
            </a:prstGeom>
          </p:spPr>
        </p:pic>
        <p:sp>
          <p:nvSpPr>
            <p:cNvPr id="54" name="TextBox 53">
              <a:extLst>
                <a:ext uri="{FF2B5EF4-FFF2-40B4-BE49-F238E27FC236}">
                  <a16:creationId xmlns="" xmlns:a16="http://schemas.microsoft.com/office/drawing/2014/main" id="{2805CD89-CF85-4031-8F6E-1E6C684156E4}"/>
                </a:ext>
              </a:extLst>
            </p:cNvPr>
            <p:cNvSpPr txBox="1"/>
            <p:nvPr/>
          </p:nvSpPr>
          <p:spPr>
            <a:xfrm>
              <a:off x="6966397" y="1901425"/>
              <a:ext cx="3838499" cy="5348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normalizeH="0" baseline="0" noProof="0" dirty="0" err="1">
                  <a:ln>
                    <a:solidFill>
                      <a:srgbClr val="00B0F0"/>
                    </a:solidFill>
                  </a:ln>
                  <a:solidFill>
                    <a:srgbClr val="FF0000"/>
                  </a:solidFill>
                  <a:uLnTx/>
                  <a:uFillTx/>
                  <a:ea typeface="+mn-ea"/>
                  <a:cs typeface="+mn-cs"/>
                </a:rPr>
                <a:t>Tự</a:t>
              </a:r>
              <a:r>
                <a:rPr kumimoji="0" lang="en-US" sz="4000" b="1" i="0" u="none" strike="noStrike" kern="1200" normalizeH="0" baseline="0" noProof="0" dirty="0">
                  <a:ln>
                    <a:solidFill>
                      <a:srgbClr val="00B0F0"/>
                    </a:solidFill>
                  </a:ln>
                  <a:solidFill>
                    <a:srgbClr val="FF0000"/>
                  </a:solidFill>
                  <a:uLnTx/>
                  <a:uFillTx/>
                  <a:ea typeface="+mn-ea"/>
                  <a:cs typeface="+mn-cs"/>
                </a:rPr>
                <a:t> </a:t>
              </a:r>
              <a:r>
                <a:rPr kumimoji="0" lang="en-US" sz="4000" b="1" i="0" u="none" strike="noStrike" kern="1200" normalizeH="0" baseline="0" noProof="0" dirty="0" err="1">
                  <a:ln>
                    <a:solidFill>
                      <a:srgbClr val="00B0F0"/>
                    </a:solidFill>
                  </a:ln>
                  <a:solidFill>
                    <a:srgbClr val="FF0000"/>
                  </a:solidFill>
                  <a:uLnTx/>
                  <a:uFillTx/>
                  <a:ea typeface="+mn-ea"/>
                  <a:cs typeface="+mn-cs"/>
                </a:rPr>
                <a:t>nhiên</a:t>
              </a:r>
              <a:r>
                <a:rPr kumimoji="0" lang="en-US" sz="4000" b="1" i="0" u="none" strike="noStrike" kern="1200" normalizeH="0" baseline="0" noProof="0" dirty="0">
                  <a:ln>
                    <a:solidFill>
                      <a:srgbClr val="00B0F0"/>
                    </a:solidFill>
                  </a:ln>
                  <a:solidFill>
                    <a:srgbClr val="FF0000"/>
                  </a:solidFill>
                  <a:uLnTx/>
                  <a:uFillTx/>
                  <a:ea typeface="+mn-ea"/>
                  <a:cs typeface="+mn-cs"/>
                </a:rPr>
                <a:t> </a:t>
              </a:r>
              <a:r>
                <a:rPr kumimoji="0" lang="en-US" sz="4000" b="1" i="0" u="none" strike="noStrike" kern="1200" normalizeH="0" baseline="0" noProof="0" dirty="0" err="1">
                  <a:ln>
                    <a:solidFill>
                      <a:srgbClr val="00B0F0"/>
                    </a:solidFill>
                  </a:ln>
                  <a:solidFill>
                    <a:srgbClr val="FF0000"/>
                  </a:solidFill>
                  <a:uLnTx/>
                  <a:uFillTx/>
                  <a:ea typeface="+mn-ea"/>
                  <a:cs typeface="+mn-cs"/>
                </a:rPr>
                <a:t>và</a:t>
              </a:r>
              <a:r>
                <a:rPr kumimoji="0" lang="en-US" sz="4000" b="1" i="0" u="none" strike="noStrike" kern="1200" normalizeH="0" baseline="0" noProof="0" dirty="0">
                  <a:ln>
                    <a:solidFill>
                      <a:srgbClr val="00B0F0"/>
                    </a:solidFill>
                  </a:ln>
                  <a:solidFill>
                    <a:srgbClr val="FF0000"/>
                  </a:solidFill>
                  <a:uLnTx/>
                  <a:uFillTx/>
                  <a:ea typeface="+mn-ea"/>
                  <a:cs typeface="+mn-cs"/>
                </a:rPr>
                <a:t> </a:t>
              </a:r>
              <a:r>
                <a:rPr kumimoji="0" lang="en-US" sz="4000" b="1" i="0" u="none" strike="noStrike" kern="1200" normalizeH="0" baseline="0" noProof="0" dirty="0" err="1">
                  <a:ln>
                    <a:solidFill>
                      <a:srgbClr val="00B0F0"/>
                    </a:solidFill>
                  </a:ln>
                  <a:solidFill>
                    <a:srgbClr val="FF0000"/>
                  </a:solidFill>
                  <a:uLnTx/>
                  <a:uFillTx/>
                  <a:ea typeface="+mn-ea"/>
                  <a:cs typeface="+mn-cs"/>
                </a:rPr>
                <a:t>Xã</a:t>
              </a:r>
              <a:r>
                <a:rPr kumimoji="0" lang="en-US" sz="4000" b="1" i="0" u="none" strike="noStrike" kern="1200" normalizeH="0" baseline="0" noProof="0" dirty="0">
                  <a:ln>
                    <a:solidFill>
                      <a:srgbClr val="00B0F0"/>
                    </a:solidFill>
                  </a:ln>
                  <a:solidFill>
                    <a:srgbClr val="FF0000"/>
                  </a:solidFill>
                  <a:uLnTx/>
                  <a:uFillTx/>
                  <a:ea typeface="+mn-ea"/>
                  <a:cs typeface="+mn-cs"/>
                </a:rPr>
                <a:t> </a:t>
              </a:r>
              <a:r>
                <a:rPr kumimoji="0" lang="en-US" sz="4000" b="1" i="0" u="none" strike="noStrike" kern="1200" normalizeH="0" baseline="0" noProof="0" dirty="0" err="1">
                  <a:ln>
                    <a:solidFill>
                      <a:srgbClr val="00B0F0"/>
                    </a:solidFill>
                  </a:ln>
                  <a:solidFill>
                    <a:srgbClr val="FF0000"/>
                  </a:solidFill>
                  <a:uLnTx/>
                  <a:uFillTx/>
                  <a:ea typeface="+mn-ea"/>
                  <a:cs typeface="+mn-cs"/>
                </a:rPr>
                <a:t>hội</a:t>
              </a:r>
              <a:endParaRPr kumimoji="0" lang="en-US" sz="4000" b="1" i="0" u="none" strike="noStrike" kern="1200" normalizeH="0" baseline="0" noProof="0" dirty="0">
                <a:ln>
                  <a:solidFill>
                    <a:srgbClr val="00B0F0"/>
                  </a:solidFill>
                </a:ln>
                <a:solidFill>
                  <a:srgbClr val="FF0000"/>
                </a:solidFill>
                <a:uLnTx/>
                <a:uFillTx/>
                <a:ea typeface="+mn-ea"/>
                <a:cs typeface="+mn-cs"/>
              </a:endParaRPr>
            </a:p>
          </p:txBody>
        </p:sp>
      </p:grpSp>
      <p:sp>
        <p:nvSpPr>
          <p:cNvPr id="56" name="TextBox 55">
            <a:extLst>
              <a:ext uri="{FF2B5EF4-FFF2-40B4-BE49-F238E27FC236}">
                <a16:creationId xmlns="" xmlns:a16="http://schemas.microsoft.com/office/drawing/2014/main" id="{1BB34CDF-A64C-4631-A157-E3C0985FE3AE}"/>
              </a:ext>
            </a:extLst>
          </p:cNvPr>
          <p:cNvSpPr txBox="1"/>
          <p:nvPr/>
        </p:nvSpPr>
        <p:spPr>
          <a:xfrm>
            <a:off x="4077113" y="2570889"/>
            <a:ext cx="380737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A556EC"/>
                </a:solidFill>
                <a:effectLst/>
                <a:uLnTx/>
                <a:uFillTx/>
                <a:ea typeface="+mn-ea"/>
                <a:cs typeface="+mn-cs"/>
              </a:rPr>
              <a:t>Bài</a:t>
            </a:r>
            <a:r>
              <a:rPr kumimoji="0" lang="en-US" sz="4800" b="1" i="0" u="none" strike="noStrike" kern="1200" cap="none" spc="0" normalizeH="0" baseline="0" noProof="0" dirty="0">
                <a:ln>
                  <a:noFill/>
                </a:ln>
                <a:solidFill>
                  <a:srgbClr val="A556EC"/>
                </a:solidFill>
                <a:effectLst/>
                <a:uLnTx/>
                <a:uFillTx/>
                <a:ea typeface="+mn-ea"/>
                <a:cs typeface="+mn-cs"/>
              </a:rPr>
              <a:t> 16 - </a:t>
            </a:r>
            <a:r>
              <a:rPr kumimoji="0" lang="en-US" sz="4800" b="1" i="0" u="none" strike="noStrike" kern="1200" cap="none" spc="0" normalizeH="0" baseline="0" noProof="0" dirty="0" err="1">
                <a:ln>
                  <a:noFill/>
                </a:ln>
                <a:solidFill>
                  <a:srgbClr val="A556EC"/>
                </a:solidFill>
                <a:effectLst/>
                <a:uLnTx/>
                <a:uFillTx/>
                <a:ea typeface="+mn-ea"/>
                <a:cs typeface="+mn-cs"/>
              </a:rPr>
              <a:t>tiết</a:t>
            </a:r>
            <a:r>
              <a:rPr kumimoji="0" lang="en-US" sz="4800" b="1" i="0" u="none" strike="noStrike" kern="1200" cap="none" spc="0" normalizeH="0" baseline="0" noProof="0" dirty="0">
                <a:ln>
                  <a:noFill/>
                </a:ln>
                <a:solidFill>
                  <a:srgbClr val="A556EC"/>
                </a:solidFill>
                <a:effectLst/>
                <a:uLnTx/>
                <a:uFillTx/>
                <a:ea typeface="+mn-ea"/>
                <a:cs typeface="+mn-cs"/>
              </a:rPr>
              <a:t> 3</a:t>
            </a:r>
          </a:p>
        </p:txBody>
      </p:sp>
      <p:pic>
        <p:nvPicPr>
          <p:cNvPr id="3" name="Picture 2">
            <a:extLst>
              <a:ext uri="{FF2B5EF4-FFF2-40B4-BE49-F238E27FC236}">
                <a16:creationId xmlns="" xmlns:a16="http://schemas.microsoft.com/office/drawing/2014/main" id="{17806363-6616-02B1-4549-B6A1F59A31FD}"/>
              </a:ext>
            </a:extLst>
          </p:cNvPr>
          <p:cNvPicPr>
            <a:picLocks noChangeAspect="1"/>
          </p:cNvPicPr>
          <p:nvPr/>
        </p:nvPicPr>
        <p:blipFill>
          <a:blip r:embed="rId4"/>
          <a:stretch>
            <a:fillRect/>
          </a:stretch>
        </p:blipFill>
        <p:spPr>
          <a:xfrm>
            <a:off x="2112762" y="3127761"/>
            <a:ext cx="7757682" cy="2448213"/>
          </a:xfrm>
          <a:prstGeom prst="rect">
            <a:avLst/>
          </a:prstGeom>
        </p:spPr>
      </p:pic>
    </p:spTree>
    <p:extLst>
      <p:ext uri="{BB962C8B-B14F-4D97-AF65-F5344CB8AC3E}">
        <p14:creationId xmlns:p14="http://schemas.microsoft.com/office/powerpoint/2010/main" val="5569611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sp>
        <p:nvSpPr>
          <p:cNvPr id="45" name="TextBox 44">
            <a:extLst>
              <a:ext uri="{FF2B5EF4-FFF2-40B4-BE49-F238E27FC236}">
                <a16:creationId xmlns="" xmlns:a16="http://schemas.microsoft.com/office/drawing/2014/main" id="{FDF7D723-3266-4B78-9522-843ED495AF7A}"/>
              </a:ext>
            </a:extLst>
          </p:cNvPr>
          <p:cNvSpPr txBox="1"/>
          <p:nvPr/>
        </p:nvSpPr>
        <p:spPr>
          <a:xfrm>
            <a:off x="671838" y="1676097"/>
            <a:ext cx="110092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FF00"/>
                </a:solidFill>
                <a:effectLst/>
                <a:ea typeface="Times New Roman" panose="02020603050405020304" pitchFamily="18" charset="0"/>
              </a:rPr>
              <a:t>Trưng bày sản phẩm sơ đồ tuần hoàn máu đã làm ở tiết trước</a:t>
            </a:r>
            <a:endParaRPr kumimoji="0" lang="en-US" sz="2800" b="1" i="0" u="none" strike="noStrike" kern="1200" cap="none" spc="0" normalizeH="0" baseline="0" noProof="0" dirty="0">
              <a:ln>
                <a:noFill/>
              </a:ln>
              <a:solidFill>
                <a:srgbClr val="FFFF00"/>
              </a:solidFill>
              <a:effectLst/>
              <a:uLnTx/>
              <a:uFillTx/>
            </a:endParaRPr>
          </a:p>
        </p:txBody>
      </p:sp>
      <p:pic>
        <p:nvPicPr>
          <p:cNvPr id="14" name="Picture 13">
            <a:extLst>
              <a:ext uri="{FF2B5EF4-FFF2-40B4-BE49-F238E27FC236}">
                <a16:creationId xmlns="" xmlns:a16="http://schemas.microsoft.com/office/drawing/2014/main" id="{59962234-216C-5861-0682-0ABA414F2140}"/>
              </a:ext>
            </a:extLst>
          </p:cNvPr>
          <p:cNvPicPr>
            <a:picLocks noChangeAspect="1"/>
          </p:cNvPicPr>
          <p:nvPr/>
        </p:nvPicPr>
        <p:blipFill>
          <a:blip r:embed="rId3"/>
          <a:stretch>
            <a:fillRect/>
          </a:stretch>
        </p:blipFill>
        <p:spPr>
          <a:xfrm>
            <a:off x="671839" y="-49221"/>
            <a:ext cx="4816257" cy="1725318"/>
          </a:xfrm>
          <a:prstGeom prst="rect">
            <a:avLst/>
          </a:prstGeom>
        </p:spPr>
      </p:pic>
      <p:sp>
        <p:nvSpPr>
          <p:cNvPr id="15" name="TextBox 14">
            <a:extLst>
              <a:ext uri="{FF2B5EF4-FFF2-40B4-BE49-F238E27FC236}">
                <a16:creationId xmlns="" xmlns:a16="http://schemas.microsoft.com/office/drawing/2014/main" id="{1AB8175C-0889-47E9-87CC-D88185C7FB3D}"/>
              </a:ext>
            </a:extLst>
          </p:cNvPr>
          <p:cNvSpPr txBox="1"/>
          <p:nvPr/>
        </p:nvSpPr>
        <p:spPr>
          <a:xfrm>
            <a:off x="1442433" y="2696102"/>
            <a:ext cx="931142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002060"/>
                </a:solidFill>
                <a:effectLst/>
                <a:ea typeface="Times New Roman" panose="02020603050405020304" pitchFamily="18" charset="0"/>
              </a:rPr>
              <a:t>1. Tìm hiểu về ảnh hưởng của trạng thái cảm xúc đối với cơ quan tuần hoàn </a:t>
            </a:r>
            <a:endParaRPr kumimoji="0" lang="en-US" sz="2800" b="0" i="0" u="none" strike="noStrike" kern="1200" cap="none" spc="0" normalizeH="0" baseline="0" noProof="0" dirty="0">
              <a:ln>
                <a:noFill/>
              </a:ln>
              <a:solidFill>
                <a:srgbClr val="002060"/>
              </a:solidFill>
              <a:effectLst/>
              <a:uLnTx/>
              <a:uFillTx/>
            </a:endParaRPr>
          </a:p>
        </p:txBody>
      </p:sp>
    </p:spTree>
    <p:extLst>
      <p:ext uri="{BB962C8B-B14F-4D97-AF65-F5344CB8AC3E}">
        <p14:creationId xmlns:p14="http://schemas.microsoft.com/office/powerpoint/2010/main" val="25847969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down)">
                                      <p:cBhvr>
                                        <p:cTn id="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 xmlns:a16="http://schemas.microsoft.com/office/drawing/2014/main" id="{571F10DC-E210-4C44-A927-0117A2835AC0}"/>
              </a:ext>
            </a:extLst>
          </p:cNvPr>
          <p:cNvGrpSpPr/>
          <p:nvPr/>
        </p:nvGrpSpPr>
        <p:grpSpPr>
          <a:xfrm>
            <a:off x="0" y="3617496"/>
            <a:ext cx="12192000" cy="2026586"/>
            <a:chOff x="0" y="3617496"/>
            <a:chExt cx="12192000" cy="2026586"/>
          </a:xfrm>
        </p:grpSpPr>
        <p:sp>
          <p:nvSpPr>
            <p:cNvPr id="2" name="Rectangle 1">
              <a:extLst>
                <a:ext uri="{FF2B5EF4-FFF2-40B4-BE49-F238E27FC236}">
                  <a16:creationId xmlns="" xmlns:a16="http://schemas.microsoft.com/office/drawing/2014/main" id="{22E76500-5855-43C7-9A09-301CF2A616A6}"/>
                </a:ext>
              </a:extLst>
            </p:cNvPr>
            <p:cNvSpPr/>
            <p:nvPr/>
          </p:nvSpPr>
          <p:spPr>
            <a:xfrm>
              <a:off x="0" y="3617496"/>
              <a:ext cx="12192000" cy="187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 name="Group 6">
            <a:extLst>
              <a:ext uri="{FF2B5EF4-FFF2-40B4-BE49-F238E27FC236}">
                <a16:creationId xmlns="" xmlns:a16="http://schemas.microsoft.com/office/drawing/2014/main" id="{13EF39B4-2FC9-D18C-2C2B-864B8B83C052}"/>
              </a:ext>
            </a:extLst>
          </p:cNvPr>
          <p:cNvGrpSpPr/>
          <p:nvPr/>
        </p:nvGrpSpPr>
        <p:grpSpPr>
          <a:xfrm>
            <a:off x="772368" y="379672"/>
            <a:ext cx="10425319" cy="1131874"/>
            <a:chOff x="1209530" y="-1535505"/>
            <a:chExt cx="10587826" cy="1650511"/>
          </a:xfrm>
        </p:grpSpPr>
        <p:sp>
          <p:nvSpPr>
            <p:cNvPr id="11" name="Rectangle: Rounded Corners 10">
              <a:extLst>
                <a:ext uri="{FF2B5EF4-FFF2-40B4-BE49-F238E27FC236}">
                  <a16:creationId xmlns="" xmlns:a16="http://schemas.microsoft.com/office/drawing/2014/main" id="{6103A4DF-F7B5-25F3-365E-66BE5C9A5329}"/>
                </a:ext>
              </a:extLst>
            </p:cNvPr>
            <p:cNvSpPr/>
            <p:nvPr/>
          </p:nvSpPr>
          <p:spPr>
            <a:xfrm>
              <a:off x="1229372" y="-1535505"/>
              <a:ext cx="10567984" cy="1650511"/>
            </a:xfrm>
            <a:prstGeom prst="roundRect">
              <a:avLst/>
            </a:prstGeom>
            <a:solidFill>
              <a:schemeClr val="bg1"/>
            </a:solidFill>
            <a:ln w="38100">
              <a:solidFill>
                <a:srgbClr val="0066A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D988BEE2-8C1E-997A-D2EA-0C045110CE49}"/>
                </a:ext>
              </a:extLst>
            </p:cNvPr>
            <p:cNvSpPr txBox="1"/>
            <p:nvPr/>
          </p:nvSpPr>
          <p:spPr>
            <a:xfrm>
              <a:off x="1209530" y="-1400262"/>
              <a:ext cx="10587826" cy="1380024"/>
            </a:xfrm>
            <a:prstGeom prst="rect">
              <a:avLst/>
            </a:prstGeom>
            <a:noFill/>
          </p:spPr>
          <p:txBody>
            <a:bodyPr wrap="square" rtlCol="0">
              <a:spAutoFit/>
            </a:bodyPr>
            <a:lstStyle/>
            <a:p>
              <a:pPr algn="ctr"/>
              <a:r>
                <a:rPr lang="nl-NL" sz="3200" b="1" i="1" dirty="0">
                  <a:solidFill>
                    <a:srgbClr val="FF0000"/>
                  </a:solidFill>
                  <a:effectLst/>
                  <a:ea typeface="Times New Roman" panose="02020603050405020304" pitchFamily="18" charset="0"/>
                </a:rPr>
                <a:t>Theo em, trạng thái cảm xúc nào dưới đây có lợi hoặc có hại đối với cơ quan tuần hoàn? Vì sao?”.</a:t>
              </a:r>
              <a:endParaRPr lang="en-US" sz="3200" b="1" dirty="0">
                <a:solidFill>
                  <a:srgbClr val="FF0000"/>
                </a:solidFill>
              </a:endParaRPr>
            </a:p>
          </p:txBody>
        </p:sp>
      </p:grpSp>
      <p:pic>
        <p:nvPicPr>
          <p:cNvPr id="16" name="Picture 15">
            <a:extLst>
              <a:ext uri="{FF2B5EF4-FFF2-40B4-BE49-F238E27FC236}">
                <a16:creationId xmlns="" xmlns:a16="http://schemas.microsoft.com/office/drawing/2014/main" id="{FFE6DA2E-F0FE-DC36-3B30-55EC135D097B}"/>
              </a:ext>
            </a:extLst>
          </p:cNvPr>
          <p:cNvPicPr>
            <a:picLocks noChangeAspect="1"/>
          </p:cNvPicPr>
          <p:nvPr/>
        </p:nvPicPr>
        <p:blipFill>
          <a:blip r:embed="rId2"/>
          <a:stretch>
            <a:fillRect/>
          </a:stretch>
        </p:blipFill>
        <p:spPr>
          <a:xfrm>
            <a:off x="0" y="3024187"/>
            <a:ext cx="3119000" cy="3243263"/>
          </a:xfrm>
          <a:prstGeom prst="rect">
            <a:avLst/>
          </a:prstGeom>
        </p:spPr>
      </p:pic>
      <p:pic>
        <p:nvPicPr>
          <p:cNvPr id="24" name="Picture 23">
            <a:extLst>
              <a:ext uri="{FF2B5EF4-FFF2-40B4-BE49-F238E27FC236}">
                <a16:creationId xmlns="" xmlns:a16="http://schemas.microsoft.com/office/drawing/2014/main" id="{C14C607B-4EBB-9BE8-E568-359E07D5B827}"/>
              </a:ext>
            </a:extLst>
          </p:cNvPr>
          <p:cNvPicPr>
            <a:picLocks noChangeAspect="1"/>
          </p:cNvPicPr>
          <p:nvPr/>
        </p:nvPicPr>
        <p:blipFill>
          <a:blip r:embed="rId3"/>
          <a:stretch>
            <a:fillRect/>
          </a:stretch>
        </p:blipFill>
        <p:spPr>
          <a:xfrm>
            <a:off x="3133724" y="3014662"/>
            <a:ext cx="3039011" cy="3271838"/>
          </a:xfrm>
          <a:prstGeom prst="rect">
            <a:avLst/>
          </a:prstGeom>
        </p:spPr>
      </p:pic>
      <p:pic>
        <p:nvPicPr>
          <p:cNvPr id="26" name="Picture 25">
            <a:extLst>
              <a:ext uri="{FF2B5EF4-FFF2-40B4-BE49-F238E27FC236}">
                <a16:creationId xmlns="" xmlns:a16="http://schemas.microsoft.com/office/drawing/2014/main" id="{A434270E-2E73-0BE1-36B2-AA1721DDF6D4}"/>
              </a:ext>
            </a:extLst>
          </p:cNvPr>
          <p:cNvPicPr>
            <a:picLocks noChangeAspect="1"/>
          </p:cNvPicPr>
          <p:nvPr/>
        </p:nvPicPr>
        <p:blipFill>
          <a:blip r:embed="rId4"/>
          <a:stretch>
            <a:fillRect/>
          </a:stretch>
        </p:blipFill>
        <p:spPr>
          <a:xfrm>
            <a:off x="6205537" y="3048000"/>
            <a:ext cx="2975187" cy="3200400"/>
          </a:xfrm>
          <a:prstGeom prst="rect">
            <a:avLst/>
          </a:prstGeom>
        </p:spPr>
      </p:pic>
      <p:pic>
        <p:nvPicPr>
          <p:cNvPr id="28" name="Picture 27">
            <a:extLst>
              <a:ext uri="{FF2B5EF4-FFF2-40B4-BE49-F238E27FC236}">
                <a16:creationId xmlns="" xmlns:a16="http://schemas.microsoft.com/office/drawing/2014/main" id="{8113C5C7-21C7-D709-0E9D-AF1204E3CD9F}"/>
              </a:ext>
            </a:extLst>
          </p:cNvPr>
          <p:cNvPicPr>
            <a:picLocks noChangeAspect="1"/>
          </p:cNvPicPr>
          <p:nvPr/>
        </p:nvPicPr>
        <p:blipFill>
          <a:blip r:embed="rId5"/>
          <a:stretch>
            <a:fillRect/>
          </a:stretch>
        </p:blipFill>
        <p:spPr>
          <a:xfrm>
            <a:off x="9244012" y="3014662"/>
            <a:ext cx="2978015" cy="3243263"/>
          </a:xfrm>
          <a:prstGeom prst="rect">
            <a:avLst/>
          </a:prstGeom>
        </p:spPr>
      </p:pic>
    </p:spTree>
    <p:extLst>
      <p:ext uri="{BB962C8B-B14F-4D97-AF65-F5344CB8AC3E}">
        <p14:creationId xmlns:p14="http://schemas.microsoft.com/office/powerpoint/2010/main" val="242483200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 xmlns:a16="http://schemas.microsoft.com/office/drawing/2014/main"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 name="Group 4">
            <a:extLst>
              <a:ext uri="{FF2B5EF4-FFF2-40B4-BE49-F238E27FC236}">
                <a16:creationId xmlns="" xmlns:a16="http://schemas.microsoft.com/office/drawing/2014/main" id="{DDACDBA5-DE82-09BE-81E5-60C34D8851B0}"/>
              </a:ext>
            </a:extLst>
          </p:cNvPr>
          <p:cNvGrpSpPr/>
          <p:nvPr/>
        </p:nvGrpSpPr>
        <p:grpSpPr>
          <a:xfrm>
            <a:off x="514350" y="-151268"/>
            <a:ext cx="11430000" cy="1541918"/>
            <a:chOff x="1617227" y="-27443"/>
            <a:chExt cx="9048055" cy="2306426"/>
          </a:xfrm>
        </p:grpSpPr>
        <p:pic>
          <p:nvPicPr>
            <p:cNvPr id="6" name="Picture 5" descr="A picture containing arrow&#10;&#10;Description automatically generated">
              <a:extLst>
                <a:ext uri="{FF2B5EF4-FFF2-40B4-BE49-F238E27FC236}">
                  <a16:creationId xmlns="" xmlns:a16="http://schemas.microsoft.com/office/drawing/2014/main" id="{44E4AF4E-B75D-D5B4-99FA-ACC1ECFE8C67}"/>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Effect>
                        <a14:brightnessContrast bright="20000" contrast="-20000"/>
                      </a14:imgEffect>
                    </a14:imgLayer>
                  </a14:imgProps>
                </a:ext>
                <a:ext uri="{28A0092B-C50C-407E-A947-70E740481C1C}">
                  <a14:useLocalDpi xmlns:a14="http://schemas.microsoft.com/office/drawing/2010/main" val="0"/>
                </a:ext>
              </a:extLst>
            </a:blip>
            <a:srcRect t="68327" b="3329"/>
            <a:stretch/>
          </p:blipFill>
          <p:spPr>
            <a:xfrm>
              <a:off x="1617227" y="-27443"/>
              <a:ext cx="9048055" cy="2306426"/>
            </a:xfrm>
            <a:prstGeom prst="rect">
              <a:avLst/>
            </a:prstGeom>
          </p:spPr>
        </p:pic>
        <p:sp>
          <p:nvSpPr>
            <p:cNvPr id="8" name="TextBox 7">
              <a:extLst>
                <a:ext uri="{FF2B5EF4-FFF2-40B4-BE49-F238E27FC236}">
                  <a16:creationId xmlns="" xmlns:a16="http://schemas.microsoft.com/office/drawing/2014/main" id="{A03C8757-A339-5278-69F0-7D884B74CD21}"/>
                </a:ext>
              </a:extLst>
            </p:cNvPr>
            <p:cNvSpPr txBox="1"/>
            <p:nvPr/>
          </p:nvSpPr>
          <p:spPr>
            <a:xfrm>
              <a:off x="2409825" y="251829"/>
              <a:ext cx="7048500" cy="1200329"/>
            </a:xfrm>
            <a:prstGeom prst="rect">
              <a:avLst/>
            </a:prstGeom>
            <a:noFill/>
          </p:spPr>
          <p:txBody>
            <a:bodyPr wrap="square">
              <a:spAutoFit/>
            </a:bodyPr>
            <a:lstStyle/>
            <a:p>
              <a:pPr algn="ct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Cảm xúc có lợi đối với cơ quan tuần hoàn</a:t>
              </a:r>
            </a:p>
          </p:txBody>
        </p:sp>
      </p:grpSp>
      <p:pic>
        <p:nvPicPr>
          <p:cNvPr id="9" name="Picture 8">
            <a:extLst>
              <a:ext uri="{FF2B5EF4-FFF2-40B4-BE49-F238E27FC236}">
                <a16:creationId xmlns="" xmlns:a16="http://schemas.microsoft.com/office/drawing/2014/main" id="{9E85CFFD-E800-E2A8-1A6F-DBD825C2FCF8}"/>
              </a:ext>
            </a:extLst>
          </p:cNvPr>
          <p:cNvPicPr>
            <a:picLocks noChangeAspect="1"/>
          </p:cNvPicPr>
          <p:nvPr/>
        </p:nvPicPr>
        <p:blipFill>
          <a:blip r:embed="rId4"/>
          <a:stretch>
            <a:fillRect/>
          </a:stretch>
        </p:blipFill>
        <p:spPr>
          <a:xfrm>
            <a:off x="0" y="1538287"/>
            <a:ext cx="3119000" cy="3243263"/>
          </a:xfrm>
          <a:prstGeom prst="rect">
            <a:avLst/>
          </a:prstGeom>
        </p:spPr>
      </p:pic>
      <p:pic>
        <p:nvPicPr>
          <p:cNvPr id="13" name="Picture 12">
            <a:extLst>
              <a:ext uri="{FF2B5EF4-FFF2-40B4-BE49-F238E27FC236}">
                <a16:creationId xmlns="" xmlns:a16="http://schemas.microsoft.com/office/drawing/2014/main" id="{368C9E22-F707-73EE-CFF5-7D067CD4F26B}"/>
              </a:ext>
            </a:extLst>
          </p:cNvPr>
          <p:cNvPicPr>
            <a:picLocks noChangeAspect="1"/>
          </p:cNvPicPr>
          <p:nvPr/>
        </p:nvPicPr>
        <p:blipFill>
          <a:blip r:embed="rId5"/>
          <a:stretch>
            <a:fillRect/>
          </a:stretch>
        </p:blipFill>
        <p:spPr>
          <a:xfrm>
            <a:off x="3157537" y="1566862"/>
            <a:ext cx="2978015" cy="3243263"/>
          </a:xfrm>
          <a:prstGeom prst="rect">
            <a:avLst/>
          </a:prstGeom>
        </p:spPr>
      </p:pic>
      <p:grpSp>
        <p:nvGrpSpPr>
          <p:cNvPr id="17" name="Group 16">
            <a:extLst>
              <a:ext uri="{FF2B5EF4-FFF2-40B4-BE49-F238E27FC236}">
                <a16:creationId xmlns="" xmlns:a16="http://schemas.microsoft.com/office/drawing/2014/main" id="{9B3D162B-1578-AAA9-3D15-E213F4CD9A46}"/>
              </a:ext>
            </a:extLst>
          </p:cNvPr>
          <p:cNvGrpSpPr/>
          <p:nvPr/>
        </p:nvGrpSpPr>
        <p:grpSpPr>
          <a:xfrm>
            <a:off x="6405121" y="1625706"/>
            <a:ext cx="5644004" cy="3422544"/>
            <a:chOff x="8691260" y="3857240"/>
            <a:chExt cx="3616788" cy="2438005"/>
          </a:xfrm>
        </p:grpSpPr>
        <p:sp>
          <p:nvSpPr>
            <p:cNvPr id="24" name="Rectangle: Rounded Corners 23">
              <a:extLst>
                <a:ext uri="{FF2B5EF4-FFF2-40B4-BE49-F238E27FC236}">
                  <a16:creationId xmlns="" xmlns:a16="http://schemas.microsoft.com/office/drawing/2014/main" id="{90C5E867-433C-745A-BF5D-547C965033B1}"/>
                </a:ext>
              </a:extLst>
            </p:cNvPr>
            <p:cNvSpPr/>
            <p:nvPr/>
          </p:nvSpPr>
          <p:spPr>
            <a:xfrm>
              <a:off x="8691260" y="3857240"/>
              <a:ext cx="3616788" cy="2438005"/>
            </a:xfrm>
            <a:prstGeom prst="roundRect">
              <a:avLst/>
            </a:prstGeom>
            <a:solidFill>
              <a:schemeClr val="bg1"/>
            </a:solidFill>
            <a:ln>
              <a:solidFill>
                <a:srgbClr val="CB1D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 xmlns:a16="http://schemas.microsoft.com/office/drawing/2014/main" id="{CF2D2473-0C47-F88D-7CD0-E753427FAA60}"/>
                </a:ext>
              </a:extLst>
            </p:cNvPr>
            <p:cNvSpPr/>
            <p:nvPr/>
          </p:nvSpPr>
          <p:spPr>
            <a:xfrm>
              <a:off x="8853900" y="4002022"/>
              <a:ext cx="3291508" cy="2155689"/>
            </a:xfrm>
            <a:prstGeom prst="roundRect">
              <a:avLst/>
            </a:prstGeom>
            <a:solidFill>
              <a:schemeClr val="bg1"/>
            </a:solidFill>
            <a:ln w="28575">
              <a:solidFill>
                <a:srgbClr val="CB1D8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 name="TextBox 25">
            <a:extLst>
              <a:ext uri="{FF2B5EF4-FFF2-40B4-BE49-F238E27FC236}">
                <a16:creationId xmlns="" xmlns:a16="http://schemas.microsoft.com/office/drawing/2014/main" id="{928726A2-CC55-25F9-758C-0C91D00FD13D}"/>
              </a:ext>
            </a:extLst>
          </p:cNvPr>
          <p:cNvSpPr txBox="1"/>
          <p:nvPr/>
        </p:nvSpPr>
        <p:spPr>
          <a:xfrm>
            <a:off x="6677390" y="1948571"/>
            <a:ext cx="5057409" cy="3046988"/>
          </a:xfrm>
          <a:prstGeom prst="rect">
            <a:avLst/>
          </a:prstGeom>
          <a:noFill/>
        </p:spPr>
        <p:txBody>
          <a:bodyPr wrap="square">
            <a:spAutoFit/>
          </a:bodyPr>
          <a:lstStyle/>
          <a:p>
            <a:pPr marL="0" marR="0" algn="just">
              <a:lnSpc>
                <a:spcPct val="120000"/>
              </a:lnSpc>
              <a:spcBef>
                <a:spcPts val="0"/>
              </a:spcBef>
              <a:spcAft>
                <a:spcPts val="0"/>
              </a:spcAft>
            </a:pPr>
            <a:r>
              <a:rPr lang="nl-NL" sz="3200" b="1" dirty="0">
                <a:effectLst/>
                <a:ea typeface="Times New Roman" panose="02020603050405020304" pitchFamily="18" charset="0"/>
              </a:rPr>
              <a:t>Vì người sống thoải mái, có suy nghĩ tích </a:t>
            </a:r>
            <a:r>
              <a:rPr lang="nl-NL" sz="3200" b="1" dirty="0" smtClean="0">
                <a:effectLst/>
                <a:ea typeface="Times New Roman" panose="02020603050405020304" pitchFamily="18" charset="0"/>
              </a:rPr>
              <a:t>cực </a:t>
            </a:r>
            <a:r>
              <a:rPr lang="nl-NL" sz="3200" b="1" dirty="0">
                <a:effectLst/>
                <a:ea typeface="Times New Roman" panose="02020603050405020304" pitchFamily="18" charset="0"/>
              </a:rPr>
              <a:t>sẽ cải thiện được khả năng phòng chống bệnh tật, ít có nguy cơ mắc bệnh tim, mạch.</a:t>
            </a:r>
            <a:endParaRPr lang="en-US" sz="3200" b="1" dirty="0">
              <a:effectLst/>
              <a:ea typeface="Times New Roman" panose="02020603050405020304" pitchFamily="18" charset="0"/>
            </a:endParaRPr>
          </a:p>
        </p:txBody>
      </p:sp>
    </p:spTree>
    <p:extLst>
      <p:ext uri="{BB962C8B-B14F-4D97-AF65-F5344CB8AC3E}">
        <p14:creationId xmlns:p14="http://schemas.microsoft.com/office/powerpoint/2010/main" val="13111013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 xmlns:a16="http://schemas.microsoft.com/office/drawing/2014/main"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 name="Group 4">
            <a:extLst>
              <a:ext uri="{FF2B5EF4-FFF2-40B4-BE49-F238E27FC236}">
                <a16:creationId xmlns="" xmlns:a16="http://schemas.microsoft.com/office/drawing/2014/main" id="{DDACDBA5-DE82-09BE-81E5-60C34D8851B0}"/>
              </a:ext>
            </a:extLst>
          </p:cNvPr>
          <p:cNvGrpSpPr/>
          <p:nvPr/>
        </p:nvGrpSpPr>
        <p:grpSpPr>
          <a:xfrm>
            <a:off x="514350" y="-151268"/>
            <a:ext cx="11677650" cy="1541918"/>
            <a:chOff x="1617227" y="-27443"/>
            <a:chExt cx="9244096" cy="2306426"/>
          </a:xfrm>
        </p:grpSpPr>
        <p:pic>
          <p:nvPicPr>
            <p:cNvPr id="6" name="Picture 5" descr="A picture containing arrow&#10;&#10;Description automatically generated">
              <a:extLst>
                <a:ext uri="{FF2B5EF4-FFF2-40B4-BE49-F238E27FC236}">
                  <a16:creationId xmlns="" xmlns:a16="http://schemas.microsoft.com/office/drawing/2014/main" id="{44E4AF4E-B75D-D5B4-99FA-ACC1ECFE8C67}"/>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Effect>
                        <a14:brightnessContrast bright="20000" contrast="-20000"/>
                      </a14:imgEffect>
                    </a14:imgLayer>
                  </a14:imgProps>
                </a:ext>
                <a:ext uri="{28A0092B-C50C-407E-A947-70E740481C1C}">
                  <a14:useLocalDpi xmlns:a14="http://schemas.microsoft.com/office/drawing/2010/main" val="0"/>
                </a:ext>
              </a:extLst>
            </a:blip>
            <a:srcRect t="68327" b="3329"/>
            <a:stretch/>
          </p:blipFill>
          <p:spPr>
            <a:xfrm>
              <a:off x="1617227" y="-27443"/>
              <a:ext cx="9244096" cy="2306426"/>
            </a:xfrm>
            <a:prstGeom prst="rect">
              <a:avLst/>
            </a:prstGeom>
          </p:spPr>
        </p:pic>
        <p:sp>
          <p:nvSpPr>
            <p:cNvPr id="8" name="TextBox 7">
              <a:extLst>
                <a:ext uri="{FF2B5EF4-FFF2-40B4-BE49-F238E27FC236}">
                  <a16:creationId xmlns="" xmlns:a16="http://schemas.microsoft.com/office/drawing/2014/main" id="{A03C8757-A339-5278-69F0-7D884B74CD21}"/>
                </a:ext>
              </a:extLst>
            </p:cNvPr>
            <p:cNvSpPr txBox="1"/>
            <p:nvPr/>
          </p:nvSpPr>
          <p:spPr>
            <a:xfrm>
              <a:off x="2409824" y="251829"/>
              <a:ext cx="7410972" cy="9667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Cảm xúc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không</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có</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lợi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đối với cơ quan tuần hoàn</a:t>
              </a:r>
            </a:p>
          </p:txBody>
        </p:sp>
      </p:grpSp>
      <p:grpSp>
        <p:nvGrpSpPr>
          <p:cNvPr id="17" name="Group 16">
            <a:extLst>
              <a:ext uri="{FF2B5EF4-FFF2-40B4-BE49-F238E27FC236}">
                <a16:creationId xmlns="" xmlns:a16="http://schemas.microsoft.com/office/drawing/2014/main" id="{9B3D162B-1578-AAA9-3D15-E213F4CD9A46}"/>
              </a:ext>
            </a:extLst>
          </p:cNvPr>
          <p:cNvGrpSpPr/>
          <p:nvPr/>
        </p:nvGrpSpPr>
        <p:grpSpPr>
          <a:xfrm>
            <a:off x="6405121" y="1625705"/>
            <a:ext cx="5644004" cy="4060719"/>
            <a:chOff x="8691260" y="3857240"/>
            <a:chExt cx="3616788" cy="2438005"/>
          </a:xfrm>
        </p:grpSpPr>
        <p:sp>
          <p:nvSpPr>
            <p:cNvPr id="24" name="Rectangle: Rounded Corners 23">
              <a:extLst>
                <a:ext uri="{FF2B5EF4-FFF2-40B4-BE49-F238E27FC236}">
                  <a16:creationId xmlns="" xmlns:a16="http://schemas.microsoft.com/office/drawing/2014/main" id="{90C5E867-433C-745A-BF5D-547C965033B1}"/>
                </a:ext>
              </a:extLst>
            </p:cNvPr>
            <p:cNvSpPr/>
            <p:nvPr/>
          </p:nvSpPr>
          <p:spPr>
            <a:xfrm>
              <a:off x="8691260" y="3857240"/>
              <a:ext cx="3616788" cy="2438005"/>
            </a:xfrm>
            <a:prstGeom prst="roundRect">
              <a:avLst/>
            </a:prstGeom>
            <a:solidFill>
              <a:schemeClr val="bg1"/>
            </a:solidFill>
            <a:ln>
              <a:solidFill>
                <a:srgbClr val="CB1D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 xmlns:a16="http://schemas.microsoft.com/office/drawing/2014/main" id="{CF2D2473-0C47-F88D-7CD0-E753427FAA60}"/>
                </a:ext>
              </a:extLst>
            </p:cNvPr>
            <p:cNvSpPr/>
            <p:nvPr/>
          </p:nvSpPr>
          <p:spPr>
            <a:xfrm>
              <a:off x="8853900" y="4002022"/>
              <a:ext cx="3291508" cy="2155689"/>
            </a:xfrm>
            <a:prstGeom prst="roundRect">
              <a:avLst/>
            </a:prstGeom>
            <a:solidFill>
              <a:schemeClr val="bg1"/>
            </a:solidFill>
            <a:ln w="28575">
              <a:solidFill>
                <a:srgbClr val="CB1D8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 name="TextBox 25">
            <a:extLst>
              <a:ext uri="{FF2B5EF4-FFF2-40B4-BE49-F238E27FC236}">
                <a16:creationId xmlns="" xmlns:a16="http://schemas.microsoft.com/office/drawing/2014/main" id="{928726A2-CC55-25F9-758C-0C91D00FD13D}"/>
              </a:ext>
            </a:extLst>
          </p:cNvPr>
          <p:cNvSpPr txBox="1"/>
          <p:nvPr/>
        </p:nvSpPr>
        <p:spPr>
          <a:xfrm>
            <a:off x="6677390" y="1948571"/>
            <a:ext cx="5057409" cy="3379387"/>
          </a:xfrm>
          <a:prstGeom prst="rect">
            <a:avLst/>
          </a:prstGeom>
          <a:noFill/>
        </p:spPr>
        <p:txBody>
          <a:bodyPr wrap="square">
            <a:spAutoFit/>
          </a:bodyPr>
          <a:lstStyle/>
          <a:p>
            <a:pPr lvl="0" algn="just">
              <a:lnSpc>
                <a:spcPct val="120000"/>
              </a:lnSpc>
            </a:pPr>
            <a:r>
              <a:rPr lang="vi-VN" sz="3000" b="1" dirty="0">
                <a:solidFill>
                  <a:prstClr val="black"/>
                </a:solidFill>
                <a:latin typeface="Calibri" panose="020F0502020204030204"/>
                <a:ea typeface="Times New Roman" panose="02020603050405020304" pitchFamily="18" charset="0"/>
              </a:rPr>
              <a:t>Vì cảm xác tức giận và lo lắng nếu xảy ra thường xuyên sẽ ảnh hưởng không tốt đến tất cả các cơ quan của cơ thể, làm tim đập nhanh, mạnh, về  lâu dài sẽ dẫn đến đau tim.</a:t>
            </a:r>
            <a:endParaRPr kumimoji="0" lang="en-US" sz="3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endParaRPr>
          </a:p>
        </p:txBody>
      </p:sp>
      <p:pic>
        <p:nvPicPr>
          <p:cNvPr id="3" name="Picture 2">
            <a:extLst>
              <a:ext uri="{FF2B5EF4-FFF2-40B4-BE49-F238E27FC236}">
                <a16:creationId xmlns="" xmlns:a16="http://schemas.microsoft.com/office/drawing/2014/main" id="{7565F141-24F2-0885-E5E4-9DC38A40E0B2}"/>
              </a:ext>
            </a:extLst>
          </p:cNvPr>
          <p:cNvPicPr>
            <a:picLocks noChangeAspect="1"/>
          </p:cNvPicPr>
          <p:nvPr/>
        </p:nvPicPr>
        <p:blipFill>
          <a:blip r:embed="rId4"/>
          <a:stretch>
            <a:fillRect/>
          </a:stretch>
        </p:blipFill>
        <p:spPr>
          <a:xfrm>
            <a:off x="247649" y="2081212"/>
            <a:ext cx="3039011" cy="3271838"/>
          </a:xfrm>
          <a:prstGeom prst="rect">
            <a:avLst/>
          </a:prstGeom>
        </p:spPr>
      </p:pic>
      <p:pic>
        <p:nvPicPr>
          <p:cNvPr id="7" name="Picture 6">
            <a:extLst>
              <a:ext uri="{FF2B5EF4-FFF2-40B4-BE49-F238E27FC236}">
                <a16:creationId xmlns="" xmlns:a16="http://schemas.microsoft.com/office/drawing/2014/main" id="{EE007827-8663-52A6-CBA3-A0A61EA2340C}"/>
              </a:ext>
            </a:extLst>
          </p:cNvPr>
          <p:cNvPicPr>
            <a:picLocks noChangeAspect="1"/>
          </p:cNvPicPr>
          <p:nvPr/>
        </p:nvPicPr>
        <p:blipFill>
          <a:blip r:embed="rId5"/>
          <a:stretch>
            <a:fillRect/>
          </a:stretch>
        </p:blipFill>
        <p:spPr>
          <a:xfrm>
            <a:off x="3319462" y="2114550"/>
            <a:ext cx="2975187" cy="3200400"/>
          </a:xfrm>
          <a:prstGeom prst="rect">
            <a:avLst/>
          </a:prstGeom>
        </p:spPr>
      </p:pic>
    </p:spTree>
    <p:extLst>
      <p:ext uri="{BB962C8B-B14F-4D97-AF65-F5344CB8AC3E}">
        <p14:creationId xmlns:p14="http://schemas.microsoft.com/office/powerpoint/2010/main" val="2434150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 xmlns:a16="http://schemas.microsoft.com/office/drawing/2014/main" id="{614AB1B5-9495-4627-9DA8-FB11D4AA26F2}"/>
              </a:ext>
            </a:extLst>
          </p:cNvPr>
          <p:cNvSpPr txBox="1"/>
          <p:nvPr/>
        </p:nvSpPr>
        <p:spPr>
          <a:xfrm>
            <a:off x="1179443" y="442986"/>
            <a:ext cx="9812424" cy="1754326"/>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3000" b="1" dirty="0">
                <a:solidFill>
                  <a:srgbClr val="FFFF00"/>
                </a:solidFill>
                <a:effectLst/>
                <a:ea typeface="Times New Roman" panose="02020603050405020304" pitchFamily="18" charset="0"/>
              </a:rPr>
              <a:t>Một số cảm xúc có lợi khác: hài lòng, yêu thương, trân trọng, thích thú,...</a:t>
            </a:r>
            <a:endParaRPr lang="en-US" sz="3000" b="1" dirty="0">
              <a:solidFill>
                <a:srgbClr val="FFFF00"/>
              </a:solidFill>
              <a:effectLst/>
              <a:ea typeface="Times New Roman" panose="02020603050405020304" pitchFamily="18" charset="0"/>
            </a:endParaRPr>
          </a:p>
          <a:p>
            <a:pPr marL="457200" marR="0" indent="-457200" algn="just">
              <a:lnSpc>
                <a:spcPct val="120000"/>
              </a:lnSpc>
              <a:spcBef>
                <a:spcPts val="0"/>
              </a:spcBef>
              <a:spcAft>
                <a:spcPts val="0"/>
              </a:spcAft>
              <a:buFont typeface="Arial" panose="020B0604020202020204" pitchFamily="34" charset="0"/>
              <a:buChar char="•"/>
            </a:pPr>
            <a:r>
              <a:rPr lang="nl-NL" sz="3000" b="1" dirty="0">
                <a:solidFill>
                  <a:srgbClr val="FFFF00"/>
                </a:solidFill>
                <a:effectLst/>
                <a:ea typeface="Times New Roman" panose="02020603050405020304" pitchFamily="18" charset="0"/>
              </a:rPr>
              <a:t>Một số cảm xúc có hại: buồn, sợ hãi, chán ghét,...</a:t>
            </a:r>
            <a:endParaRPr lang="en-US" sz="3000" b="1" dirty="0">
              <a:solidFill>
                <a:srgbClr val="FFFF00"/>
              </a:solidFill>
              <a:effectLst/>
              <a:ea typeface="Times New Roman" panose="02020603050405020304" pitchFamily="18" charset="0"/>
            </a:endParaRPr>
          </a:p>
        </p:txBody>
      </p:sp>
      <p:sp>
        <p:nvSpPr>
          <p:cNvPr id="14" name="TextBox 13">
            <a:extLst>
              <a:ext uri="{FF2B5EF4-FFF2-40B4-BE49-F238E27FC236}">
                <a16:creationId xmlns="" xmlns:a16="http://schemas.microsoft.com/office/drawing/2014/main" id="{1AB8175C-0889-47E9-87CC-D88185C7FB3D}"/>
              </a:ext>
            </a:extLst>
          </p:cNvPr>
          <p:cNvSpPr txBox="1"/>
          <p:nvPr/>
        </p:nvSpPr>
        <p:spPr>
          <a:xfrm>
            <a:off x="950437" y="304486"/>
            <a:ext cx="10270435"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Hoạt động 2: </a:t>
            </a:r>
            <a:endParaRPr kumimoji="0" lang="en-US" sz="4200" b="1" i="0" u="none" strike="noStrike" kern="1200" cap="none" spc="0" normalizeH="0" baseline="0" noProof="0" dirty="0">
              <a:ln>
                <a:noFill/>
              </a:ln>
              <a:solidFill>
                <a:srgbClr val="0070C0"/>
              </a:solidFill>
              <a:effectLst/>
              <a:uLnTx/>
              <a:uFillTx/>
              <a:latin typeface="UTM Cookies" panose="02040603050506020204" pitchFamily="18"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Tìm hiểu về ảnh hưởng của một số việc làm đối với cơ quan tuần hoàn</a:t>
            </a:r>
          </a:p>
        </p:txBody>
      </p:sp>
      <p:sp>
        <p:nvSpPr>
          <p:cNvPr id="15" name="TextBox 14">
            <a:extLst>
              <a:ext uri="{FF2B5EF4-FFF2-40B4-BE49-F238E27FC236}">
                <a16:creationId xmlns="" xmlns:a16="http://schemas.microsoft.com/office/drawing/2014/main" id="{D988BEE2-8C1E-997A-D2EA-0C045110CE49}"/>
              </a:ext>
            </a:extLst>
          </p:cNvPr>
          <p:cNvSpPr txBox="1"/>
          <p:nvPr/>
        </p:nvSpPr>
        <p:spPr>
          <a:xfrm>
            <a:off x="288113" y="2476132"/>
            <a:ext cx="104253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1" u="none" strike="noStrike" kern="1200" cap="none" spc="0" normalizeH="0" baseline="0" noProof="0" dirty="0">
                <a:ln>
                  <a:noFill/>
                </a:ln>
                <a:solidFill>
                  <a:srgbClr val="FFC000"/>
                </a:solidFill>
                <a:effectLst/>
                <a:uLnTx/>
                <a:uFillTx/>
                <a:latin typeface="Calibri" panose="020F0502020204030204"/>
                <a:ea typeface="Times New Roman" panose="02020603050405020304" pitchFamily="18" charset="0"/>
                <a:cs typeface="+mn-cs"/>
              </a:rPr>
              <a:t>Hãy nói về những việc cần làm hoặc cần tránh để bảo vệ cơ qian tuần hoàn trong những hình dưới đây</a:t>
            </a:r>
            <a:endParaRPr kumimoji="0" lang="en-US" sz="3200" b="1" i="0" u="none" strike="noStrike" kern="1200" cap="none" spc="0" normalizeH="0" baseline="0" noProof="0" dirty="0">
              <a:ln>
                <a:noFill/>
              </a:ln>
              <a:solidFill>
                <a:srgbClr val="FFC000"/>
              </a:solidFill>
              <a:effectLst/>
              <a:uLnTx/>
              <a:uFillTx/>
              <a:latin typeface="Calibri" panose="020F0502020204030204"/>
              <a:cs typeface="+mn-cs"/>
            </a:endParaRPr>
          </a:p>
        </p:txBody>
      </p:sp>
      <p:pic>
        <p:nvPicPr>
          <p:cNvPr id="16" name="Picture 15">
            <a:extLst>
              <a:ext uri="{FF2B5EF4-FFF2-40B4-BE49-F238E27FC236}">
                <a16:creationId xmlns="" xmlns:a16="http://schemas.microsoft.com/office/drawing/2014/main" id="{5853A540-6B28-6BE3-A5E8-EC4B8D1268A5}"/>
              </a:ext>
            </a:extLst>
          </p:cNvPr>
          <p:cNvPicPr>
            <a:picLocks noChangeAspect="1"/>
          </p:cNvPicPr>
          <p:nvPr/>
        </p:nvPicPr>
        <p:blipFill>
          <a:blip r:embed="rId2"/>
          <a:stretch>
            <a:fillRect/>
          </a:stretch>
        </p:blipFill>
        <p:spPr>
          <a:xfrm>
            <a:off x="169594" y="3895164"/>
            <a:ext cx="3407043" cy="2733675"/>
          </a:xfrm>
          <a:prstGeom prst="rect">
            <a:avLst/>
          </a:prstGeom>
        </p:spPr>
      </p:pic>
      <p:pic>
        <p:nvPicPr>
          <p:cNvPr id="17" name="Picture 16">
            <a:extLst>
              <a:ext uri="{FF2B5EF4-FFF2-40B4-BE49-F238E27FC236}">
                <a16:creationId xmlns="" xmlns:a16="http://schemas.microsoft.com/office/drawing/2014/main" id="{BC5F1323-87FF-9E72-774B-F699AD676428}"/>
              </a:ext>
            </a:extLst>
          </p:cNvPr>
          <p:cNvPicPr>
            <a:picLocks noChangeAspect="1"/>
          </p:cNvPicPr>
          <p:nvPr/>
        </p:nvPicPr>
        <p:blipFill>
          <a:blip r:embed="rId3"/>
          <a:stretch>
            <a:fillRect/>
          </a:stretch>
        </p:blipFill>
        <p:spPr>
          <a:xfrm>
            <a:off x="3746231" y="3838015"/>
            <a:ext cx="2452688" cy="2805956"/>
          </a:xfrm>
          <a:prstGeom prst="rect">
            <a:avLst/>
          </a:prstGeom>
        </p:spPr>
      </p:pic>
      <p:pic>
        <p:nvPicPr>
          <p:cNvPr id="18" name="Picture 17">
            <a:extLst>
              <a:ext uri="{FF2B5EF4-FFF2-40B4-BE49-F238E27FC236}">
                <a16:creationId xmlns="" xmlns:a16="http://schemas.microsoft.com/office/drawing/2014/main" id="{3F1F8DF8-B82C-8237-95DE-903CC248DE4F}"/>
              </a:ext>
            </a:extLst>
          </p:cNvPr>
          <p:cNvPicPr>
            <a:picLocks noChangeAspect="1"/>
          </p:cNvPicPr>
          <p:nvPr/>
        </p:nvPicPr>
        <p:blipFill>
          <a:blip r:embed="rId4"/>
          <a:stretch>
            <a:fillRect/>
          </a:stretch>
        </p:blipFill>
        <p:spPr>
          <a:xfrm>
            <a:off x="6475144" y="3857065"/>
            <a:ext cx="2400300" cy="2743200"/>
          </a:xfrm>
          <a:prstGeom prst="rect">
            <a:avLst/>
          </a:prstGeom>
        </p:spPr>
      </p:pic>
      <p:pic>
        <p:nvPicPr>
          <p:cNvPr id="19" name="Picture 18">
            <a:extLst>
              <a:ext uri="{FF2B5EF4-FFF2-40B4-BE49-F238E27FC236}">
                <a16:creationId xmlns="" xmlns:a16="http://schemas.microsoft.com/office/drawing/2014/main" id="{86DE8116-4558-3218-BA4B-4CDDF6BA9136}"/>
              </a:ext>
            </a:extLst>
          </p:cNvPr>
          <p:cNvPicPr>
            <a:picLocks noChangeAspect="1"/>
          </p:cNvPicPr>
          <p:nvPr/>
        </p:nvPicPr>
        <p:blipFill>
          <a:blip r:embed="rId5"/>
          <a:stretch>
            <a:fillRect/>
          </a:stretch>
        </p:blipFill>
        <p:spPr>
          <a:xfrm>
            <a:off x="9132618" y="3733240"/>
            <a:ext cx="2333625" cy="2927266"/>
          </a:xfrm>
          <a:prstGeom prst="rect">
            <a:avLst/>
          </a:prstGeom>
        </p:spPr>
      </p:pic>
    </p:spTree>
    <p:extLst>
      <p:ext uri="{BB962C8B-B14F-4D97-AF65-F5344CB8AC3E}">
        <p14:creationId xmlns:p14="http://schemas.microsoft.com/office/powerpoint/2010/main" val="24051346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0"/>
                                        </p:tgtEl>
                                      </p:cBhvr>
                                    </p:animEffect>
                                    <p:set>
                                      <p:cBhvr>
                                        <p:cTn id="7" dur="1" fill="hold">
                                          <p:stCondLst>
                                            <p:cond delay="499"/>
                                          </p:stCondLst>
                                        </p:cTn>
                                        <p:tgtEl>
                                          <p:spTgt spid="7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DDACDBA5-DE82-09BE-81E5-60C34D8851B0}"/>
              </a:ext>
            </a:extLst>
          </p:cNvPr>
          <p:cNvGrpSpPr/>
          <p:nvPr/>
        </p:nvGrpSpPr>
        <p:grpSpPr>
          <a:xfrm>
            <a:off x="514350" y="-151268"/>
            <a:ext cx="11677650" cy="1541918"/>
            <a:chOff x="1617227" y="-27443"/>
            <a:chExt cx="9244096" cy="2306426"/>
          </a:xfrm>
        </p:grpSpPr>
        <p:pic>
          <p:nvPicPr>
            <p:cNvPr id="6" name="Picture 5" descr="A picture containing arrow&#10;&#10;Description automatically generated">
              <a:extLst>
                <a:ext uri="{FF2B5EF4-FFF2-40B4-BE49-F238E27FC236}">
                  <a16:creationId xmlns="" xmlns:a16="http://schemas.microsoft.com/office/drawing/2014/main" id="{44E4AF4E-B75D-D5B4-99FA-ACC1ECFE8C67}"/>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Effect>
                        <a14:brightnessContrast bright="20000" contrast="-20000"/>
                      </a14:imgEffect>
                    </a14:imgLayer>
                  </a14:imgProps>
                </a:ext>
                <a:ext uri="{28A0092B-C50C-407E-A947-70E740481C1C}">
                  <a14:useLocalDpi xmlns:a14="http://schemas.microsoft.com/office/drawing/2010/main" val="0"/>
                </a:ext>
              </a:extLst>
            </a:blip>
            <a:srcRect t="68327" b="3329"/>
            <a:stretch/>
          </p:blipFill>
          <p:spPr>
            <a:xfrm>
              <a:off x="1617227" y="-27443"/>
              <a:ext cx="9244096" cy="2306426"/>
            </a:xfrm>
            <a:prstGeom prst="rect">
              <a:avLst/>
            </a:prstGeom>
          </p:spPr>
        </p:pic>
        <p:sp>
          <p:nvSpPr>
            <p:cNvPr id="8" name="TextBox 7">
              <a:extLst>
                <a:ext uri="{FF2B5EF4-FFF2-40B4-BE49-F238E27FC236}">
                  <a16:creationId xmlns="" xmlns:a16="http://schemas.microsoft.com/office/drawing/2014/main" id="{A03C8757-A339-5278-69F0-7D884B74CD21}"/>
                </a:ext>
              </a:extLst>
            </p:cNvPr>
            <p:cNvSpPr txBox="1"/>
            <p:nvPr/>
          </p:nvSpPr>
          <p:spPr>
            <a:xfrm>
              <a:off x="2409824" y="251829"/>
              <a:ext cx="7410972" cy="9667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Các việc cần làm để bảo vệ cơ quan tuần hoàn:</a:t>
              </a:r>
            </a:p>
          </p:txBody>
        </p:sp>
      </p:grpSp>
      <p:sp>
        <p:nvSpPr>
          <p:cNvPr id="26" name="TextBox 25">
            <a:extLst>
              <a:ext uri="{FF2B5EF4-FFF2-40B4-BE49-F238E27FC236}">
                <a16:creationId xmlns="" xmlns:a16="http://schemas.microsoft.com/office/drawing/2014/main" id="{928726A2-CC55-25F9-758C-0C91D00FD13D}"/>
              </a:ext>
            </a:extLst>
          </p:cNvPr>
          <p:cNvSpPr txBox="1"/>
          <p:nvPr/>
        </p:nvSpPr>
        <p:spPr>
          <a:xfrm>
            <a:off x="257577" y="1832661"/>
            <a:ext cx="10882648" cy="1754326"/>
          </a:xfrm>
          <a:prstGeom prst="rect">
            <a:avLst/>
          </a:prstGeom>
          <a:noFill/>
        </p:spPr>
        <p:txBody>
          <a:bodyPr wrap="square">
            <a:spAutoFit/>
          </a:bodyPr>
          <a:lstStyle/>
          <a:p>
            <a:pPr lvl="0" algn="just">
              <a:lnSpc>
                <a:spcPct val="120000"/>
              </a:lnSpc>
            </a:pPr>
            <a:r>
              <a:rPr lang="vi-VN" sz="3000" b="1" dirty="0">
                <a:solidFill>
                  <a:srgbClr val="FFC000"/>
                </a:solidFill>
                <a:latin typeface="Calibri" panose="020F0502020204030204"/>
                <a:ea typeface="Times New Roman" panose="02020603050405020304" pitchFamily="18" charset="0"/>
              </a:rPr>
              <a:t>Các việc cần làm để bảo vệ cơ quan tuần hoàn: </a:t>
            </a:r>
            <a:endParaRPr lang="en-US" sz="3000" b="1" dirty="0" smtClean="0">
              <a:solidFill>
                <a:srgbClr val="FFC000"/>
              </a:solidFill>
              <a:latin typeface="Calibri" panose="020F0502020204030204"/>
              <a:ea typeface="Times New Roman" panose="02020603050405020304" pitchFamily="18" charset="0"/>
            </a:endParaRPr>
          </a:p>
          <a:p>
            <a:pPr lvl="0" algn="just">
              <a:lnSpc>
                <a:spcPct val="120000"/>
              </a:lnSpc>
            </a:pPr>
            <a:r>
              <a:rPr lang="vi-VN" sz="3000" b="1" dirty="0" smtClean="0">
                <a:solidFill>
                  <a:srgbClr val="FFC000"/>
                </a:solidFill>
                <a:latin typeface="Calibri" panose="020F0502020204030204"/>
                <a:ea typeface="Times New Roman" panose="02020603050405020304" pitchFamily="18" charset="0"/>
              </a:rPr>
              <a:t>thường </a:t>
            </a:r>
            <a:r>
              <a:rPr lang="vi-VN" sz="3000" b="1" dirty="0">
                <a:solidFill>
                  <a:srgbClr val="FFC000"/>
                </a:solidFill>
                <a:latin typeface="Calibri" panose="020F0502020204030204"/>
                <a:ea typeface="Times New Roman" panose="02020603050405020304" pitchFamily="18" charset="0"/>
              </a:rPr>
              <a:t>xuyên vận động vừa sức (hình 1); </a:t>
            </a:r>
            <a:endParaRPr lang="en-US" sz="3000" b="1" dirty="0" smtClean="0">
              <a:solidFill>
                <a:srgbClr val="FFC000"/>
              </a:solidFill>
              <a:latin typeface="Calibri" panose="020F0502020204030204"/>
              <a:ea typeface="Times New Roman" panose="02020603050405020304" pitchFamily="18" charset="0"/>
            </a:endParaRPr>
          </a:p>
          <a:p>
            <a:pPr lvl="0" algn="just">
              <a:lnSpc>
                <a:spcPct val="120000"/>
              </a:lnSpc>
            </a:pPr>
            <a:r>
              <a:rPr lang="vi-VN" sz="3000" b="1" dirty="0" smtClean="0">
                <a:solidFill>
                  <a:srgbClr val="FFC000"/>
                </a:solidFill>
                <a:latin typeface="Calibri" panose="020F0502020204030204"/>
                <a:ea typeface="Times New Roman" panose="02020603050405020304" pitchFamily="18" charset="0"/>
              </a:rPr>
              <a:t>chơi </a:t>
            </a:r>
            <a:r>
              <a:rPr lang="vi-VN" sz="3000" b="1" dirty="0">
                <a:solidFill>
                  <a:srgbClr val="FFC000"/>
                </a:solidFill>
                <a:latin typeface="Calibri" panose="020F0502020204030204"/>
                <a:ea typeface="Times New Roman" panose="02020603050405020304" pitchFamily="18" charset="0"/>
              </a:rPr>
              <a:t>thể thao vừa sức (hình 3); tắm gội thường xuyên (hình 4).</a:t>
            </a:r>
            <a:endParaRPr kumimoji="0" lang="en-US" sz="3000" b="1" i="0" u="none" strike="noStrike" kern="1200" cap="none" spc="0" normalizeH="0" baseline="0" noProof="0" dirty="0">
              <a:ln>
                <a:noFill/>
              </a:ln>
              <a:solidFill>
                <a:srgbClr val="FFC000"/>
              </a:solidFill>
              <a:effectLst/>
              <a:uLnTx/>
              <a:uFillTx/>
              <a:latin typeface="Calibri" panose="020F0502020204030204"/>
              <a:ea typeface="Times New Roman" panose="02020603050405020304" pitchFamily="18" charset="0"/>
            </a:endParaRPr>
          </a:p>
        </p:txBody>
      </p:sp>
    </p:spTree>
    <p:extLst>
      <p:ext uri="{BB962C8B-B14F-4D97-AF65-F5344CB8AC3E}">
        <p14:creationId xmlns:p14="http://schemas.microsoft.com/office/powerpoint/2010/main" val="9047616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 xmlns:a16="http://schemas.microsoft.com/office/drawing/2014/main"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 name="Group 4">
            <a:extLst>
              <a:ext uri="{FF2B5EF4-FFF2-40B4-BE49-F238E27FC236}">
                <a16:creationId xmlns="" xmlns:a16="http://schemas.microsoft.com/office/drawing/2014/main" id="{DDACDBA5-DE82-09BE-81E5-60C34D8851B0}"/>
              </a:ext>
            </a:extLst>
          </p:cNvPr>
          <p:cNvGrpSpPr/>
          <p:nvPr/>
        </p:nvGrpSpPr>
        <p:grpSpPr>
          <a:xfrm>
            <a:off x="514350" y="-151268"/>
            <a:ext cx="11677650" cy="1541918"/>
            <a:chOff x="1617227" y="-27443"/>
            <a:chExt cx="9244096" cy="2306426"/>
          </a:xfrm>
        </p:grpSpPr>
        <p:pic>
          <p:nvPicPr>
            <p:cNvPr id="6" name="Picture 5" descr="A picture containing arrow&#10;&#10;Description automatically generated">
              <a:extLst>
                <a:ext uri="{FF2B5EF4-FFF2-40B4-BE49-F238E27FC236}">
                  <a16:creationId xmlns="" xmlns:a16="http://schemas.microsoft.com/office/drawing/2014/main" id="{44E4AF4E-B75D-D5B4-99FA-ACC1ECFE8C67}"/>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Effect>
                        <a14:brightnessContrast bright="20000" contrast="-20000"/>
                      </a14:imgEffect>
                    </a14:imgLayer>
                  </a14:imgProps>
                </a:ext>
                <a:ext uri="{28A0092B-C50C-407E-A947-70E740481C1C}">
                  <a14:useLocalDpi xmlns:a14="http://schemas.microsoft.com/office/drawing/2010/main" val="0"/>
                </a:ext>
              </a:extLst>
            </a:blip>
            <a:srcRect t="68327" b="3329"/>
            <a:stretch/>
          </p:blipFill>
          <p:spPr>
            <a:xfrm>
              <a:off x="1617227" y="-27443"/>
              <a:ext cx="9244096" cy="2306426"/>
            </a:xfrm>
            <a:prstGeom prst="rect">
              <a:avLst/>
            </a:prstGeom>
          </p:spPr>
        </p:pic>
        <p:sp>
          <p:nvSpPr>
            <p:cNvPr id="8" name="TextBox 7">
              <a:extLst>
                <a:ext uri="{FF2B5EF4-FFF2-40B4-BE49-F238E27FC236}">
                  <a16:creationId xmlns="" xmlns:a16="http://schemas.microsoft.com/office/drawing/2014/main" id="{A03C8757-A339-5278-69F0-7D884B74CD21}"/>
                </a:ext>
              </a:extLst>
            </p:cNvPr>
            <p:cNvSpPr txBox="1"/>
            <p:nvPr/>
          </p:nvSpPr>
          <p:spPr>
            <a:xfrm>
              <a:off x="2409824" y="251829"/>
              <a:ext cx="7410972" cy="9667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Việc cần tránh để bảo vệ cơ quan tuần hoàn</a:t>
              </a:r>
            </a:p>
          </p:txBody>
        </p:sp>
      </p:grpSp>
      <p:pic>
        <p:nvPicPr>
          <p:cNvPr id="9" name="Picture 8">
            <a:extLst>
              <a:ext uri="{FF2B5EF4-FFF2-40B4-BE49-F238E27FC236}">
                <a16:creationId xmlns="" xmlns:a16="http://schemas.microsoft.com/office/drawing/2014/main" id="{B2A20455-7D88-8749-580E-757184A1A520}"/>
              </a:ext>
            </a:extLst>
          </p:cNvPr>
          <p:cNvPicPr>
            <a:picLocks noChangeAspect="1"/>
          </p:cNvPicPr>
          <p:nvPr/>
        </p:nvPicPr>
        <p:blipFill>
          <a:blip r:embed="rId4"/>
          <a:stretch>
            <a:fillRect/>
          </a:stretch>
        </p:blipFill>
        <p:spPr>
          <a:xfrm>
            <a:off x="4233862" y="971549"/>
            <a:ext cx="3919538" cy="4484081"/>
          </a:xfrm>
          <a:prstGeom prst="rect">
            <a:avLst/>
          </a:prstGeom>
        </p:spPr>
      </p:pic>
    </p:spTree>
    <p:extLst>
      <p:ext uri="{BB962C8B-B14F-4D97-AF65-F5344CB8AC3E}">
        <p14:creationId xmlns:p14="http://schemas.microsoft.com/office/powerpoint/2010/main" val="27151651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544</Words>
  <Application>Microsoft Office PowerPoint</Application>
  <PresentationFormat>Custom</PresentationFormat>
  <Paragraphs>33</Paragraphs>
  <Slides>16</Slides>
  <Notes>1</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31</cp:revision>
  <dcterms:created xsi:type="dcterms:W3CDTF">2023-02-19T00:44:47Z</dcterms:created>
  <dcterms:modified xsi:type="dcterms:W3CDTF">2025-02-28T05:27:22Z</dcterms:modified>
</cp:coreProperties>
</file>