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332" r:id="rId2"/>
    <p:sldId id="328" r:id="rId3"/>
    <p:sldId id="329" r:id="rId4"/>
    <p:sldId id="33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42" autoAdjust="0"/>
    <p:restoredTop sz="86235" autoAdjust="0"/>
  </p:normalViewPr>
  <p:slideViewPr>
    <p:cSldViewPr snapToGrid="0">
      <p:cViewPr varScale="1">
        <p:scale>
          <a:sx n="73" d="100"/>
          <a:sy n="73" d="100"/>
        </p:scale>
        <p:origin x="-75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59E2B-6545-4E74-B05A-2494D3A743A2}" type="datetimeFigureOut">
              <a:rPr lang="en-US" smtClean="0"/>
              <a:t>27/02/2025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48CEC8-9F94-487D-BCF0-7F36EFD1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632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8CEC8-9F94-487D-BCF0-7F36EFD172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30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BE24-CEC0-4656-AA2C-6A956C4E2A01}" type="datetimeFigureOut">
              <a:rPr lang="en-US" smtClean="0"/>
              <a:t>27/02/2025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F696-8BCF-44F6-AB07-072BC6AEE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57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BE24-CEC0-4656-AA2C-6A956C4E2A01}" type="datetimeFigureOut">
              <a:rPr lang="en-US" smtClean="0"/>
              <a:t>27/02/2025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F696-8BCF-44F6-AB07-072BC6AEE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853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5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5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BE24-CEC0-4656-AA2C-6A956C4E2A01}" type="datetimeFigureOut">
              <a:rPr lang="en-US" smtClean="0"/>
              <a:t>27/02/2025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F696-8BCF-44F6-AB07-072BC6AEE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41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BE24-CEC0-4656-AA2C-6A956C4E2A01}" type="datetimeFigureOut">
              <a:rPr lang="en-US" smtClean="0"/>
              <a:t>27/02/2025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F696-8BCF-44F6-AB07-072BC6AEE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32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BE24-CEC0-4656-AA2C-6A956C4E2A01}" type="datetimeFigureOut">
              <a:rPr lang="en-US" smtClean="0"/>
              <a:t>27/02/2025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F696-8BCF-44F6-AB07-072BC6AEE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85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BE24-CEC0-4656-AA2C-6A956C4E2A01}" type="datetimeFigureOut">
              <a:rPr lang="en-US" smtClean="0"/>
              <a:t>27/02/2025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F696-8BCF-44F6-AB07-072BC6AEE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46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BE24-CEC0-4656-AA2C-6A956C4E2A01}" type="datetimeFigureOut">
              <a:rPr lang="en-US" smtClean="0"/>
              <a:t>27/02/2025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F696-8BCF-44F6-AB07-072BC6AEE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318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BE24-CEC0-4656-AA2C-6A956C4E2A01}" type="datetimeFigureOut">
              <a:rPr lang="en-US" smtClean="0"/>
              <a:t>27/02/2025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F696-8BCF-44F6-AB07-072BC6AEE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82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BE24-CEC0-4656-AA2C-6A956C4E2A01}" type="datetimeFigureOut">
              <a:rPr lang="en-US" smtClean="0"/>
              <a:t>27/02/2025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F696-8BCF-44F6-AB07-072BC6AEE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295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BE24-CEC0-4656-AA2C-6A956C4E2A01}" type="datetimeFigureOut">
              <a:rPr lang="en-US" smtClean="0"/>
              <a:t>27/02/2025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F696-8BCF-44F6-AB07-072BC6AEE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58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BE24-CEC0-4656-AA2C-6A956C4E2A01}" type="datetimeFigureOut">
              <a:rPr lang="en-US" smtClean="0"/>
              <a:t>27/02/2025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F696-8BCF-44F6-AB07-072BC6AEE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690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3BE24-CEC0-4656-AA2C-6A956C4E2A01}" type="datetimeFigureOut">
              <a:rPr lang="en-US" smtClean="0"/>
              <a:t>27/02/2025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FF696-8BCF-44F6-AB07-072BC6AEE59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="" xmlns:a16="http://schemas.microsoft.com/office/drawing/2014/main" id="{FBAF4FB3-C962-4616-AE65-2D0C95FD3D2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66851" y="342900"/>
            <a:ext cx="1162051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350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6710" y="1449977"/>
            <a:ext cx="4389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TIẾNG VIỆT: ĐỌC </a:t>
            </a:r>
          </a:p>
          <a:p>
            <a:pPr algn="ctr"/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MÈO ĐI CÂU CÁ</a:t>
            </a:r>
            <a:endParaRPr lang="en-US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198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="" xmlns:a16="http://schemas.microsoft.com/office/drawing/2014/main" id="{F71DB434-AF19-F97D-B3DC-375749437DF3}"/>
              </a:ext>
            </a:extLst>
          </p:cNvPr>
          <p:cNvSpPr/>
          <p:nvPr/>
        </p:nvSpPr>
        <p:spPr>
          <a:xfrm>
            <a:off x="142289" y="397893"/>
            <a:ext cx="11025051" cy="1427704"/>
          </a:xfrm>
          <a:custGeom>
            <a:avLst/>
            <a:gdLst>
              <a:gd name="connsiteX0" fmla="*/ 0 w 7714555"/>
              <a:gd name="connsiteY0" fmla="*/ 348660 h 1427704"/>
              <a:gd name="connsiteX1" fmla="*/ 348660 w 7714555"/>
              <a:gd name="connsiteY1" fmla="*/ 0 h 1427704"/>
              <a:gd name="connsiteX2" fmla="*/ 7365895 w 7714555"/>
              <a:gd name="connsiteY2" fmla="*/ 0 h 1427704"/>
              <a:gd name="connsiteX3" fmla="*/ 7714555 w 7714555"/>
              <a:gd name="connsiteY3" fmla="*/ 348660 h 1427704"/>
              <a:gd name="connsiteX4" fmla="*/ 7714555 w 7714555"/>
              <a:gd name="connsiteY4" fmla="*/ 1079044 h 1427704"/>
              <a:gd name="connsiteX5" fmla="*/ 7365895 w 7714555"/>
              <a:gd name="connsiteY5" fmla="*/ 1427704 h 1427704"/>
              <a:gd name="connsiteX6" fmla="*/ 348660 w 7714555"/>
              <a:gd name="connsiteY6" fmla="*/ 1427704 h 1427704"/>
              <a:gd name="connsiteX7" fmla="*/ 0 w 7714555"/>
              <a:gd name="connsiteY7" fmla="*/ 1079044 h 1427704"/>
              <a:gd name="connsiteX8" fmla="*/ 0 w 7714555"/>
              <a:gd name="connsiteY8" fmla="*/ 348660 h 1427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14555" h="1427704" fill="none" extrusionOk="0">
                <a:moveTo>
                  <a:pt x="0" y="348660"/>
                </a:moveTo>
                <a:cubicBezTo>
                  <a:pt x="-4493" y="171843"/>
                  <a:pt x="128494" y="-18551"/>
                  <a:pt x="348660" y="0"/>
                </a:cubicBezTo>
                <a:cubicBezTo>
                  <a:pt x="3194919" y="-35273"/>
                  <a:pt x="6404990" y="-144294"/>
                  <a:pt x="7365895" y="0"/>
                </a:cubicBezTo>
                <a:cubicBezTo>
                  <a:pt x="7591884" y="10175"/>
                  <a:pt x="7702870" y="146248"/>
                  <a:pt x="7714555" y="348660"/>
                </a:cubicBezTo>
                <a:cubicBezTo>
                  <a:pt x="7683643" y="550018"/>
                  <a:pt x="7776739" y="825273"/>
                  <a:pt x="7714555" y="1079044"/>
                </a:cubicBezTo>
                <a:cubicBezTo>
                  <a:pt x="7717712" y="1269216"/>
                  <a:pt x="7568684" y="1416615"/>
                  <a:pt x="7365895" y="1427704"/>
                </a:cubicBezTo>
                <a:cubicBezTo>
                  <a:pt x="6495456" y="1505229"/>
                  <a:pt x="3798893" y="1384001"/>
                  <a:pt x="348660" y="1427704"/>
                </a:cubicBezTo>
                <a:cubicBezTo>
                  <a:pt x="150086" y="1426038"/>
                  <a:pt x="-12698" y="1271430"/>
                  <a:pt x="0" y="1079044"/>
                </a:cubicBezTo>
                <a:cubicBezTo>
                  <a:pt x="-57271" y="784112"/>
                  <a:pt x="57305" y="607547"/>
                  <a:pt x="0" y="348660"/>
                </a:cubicBezTo>
                <a:close/>
              </a:path>
              <a:path w="7714555" h="1427704" stroke="0" extrusionOk="0">
                <a:moveTo>
                  <a:pt x="0" y="348660"/>
                </a:moveTo>
                <a:cubicBezTo>
                  <a:pt x="-9131" y="124549"/>
                  <a:pt x="151697" y="3566"/>
                  <a:pt x="348660" y="0"/>
                </a:cubicBezTo>
                <a:cubicBezTo>
                  <a:pt x="1813756" y="-95379"/>
                  <a:pt x="4512809" y="58096"/>
                  <a:pt x="7365895" y="0"/>
                </a:cubicBezTo>
                <a:cubicBezTo>
                  <a:pt x="7547089" y="-8001"/>
                  <a:pt x="7711591" y="153970"/>
                  <a:pt x="7714555" y="348660"/>
                </a:cubicBezTo>
                <a:cubicBezTo>
                  <a:pt x="7680874" y="660282"/>
                  <a:pt x="7683900" y="826424"/>
                  <a:pt x="7714555" y="1079044"/>
                </a:cubicBezTo>
                <a:cubicBezTo>
                  <a:pt x="7717074" y="1268609"/>
                  <a:pt x="7532306" y="1401655"/>
                  <a:pt x="7365895" y="1427704"/>
                </a:cubicBezTo>
                <a:cubicBezTo>
                  <a:pt x="4971659" y="1367798"/>
                  <a:pt x="3847064" y="1510218"/>
                  <a:pt x="348660" y="1427704"/>
                </a:cubicBezTo>
                <a:cubicBezTo>
                  <a:pt x="124055" y="1435626"/>
                  <a:pt x="-7385" y="1279099"/>
                  <a:pt x="0" y="1079044"/>
                </a:cubicBezTo>
                <a:cubicBezTo>
                  <a:pt x="-40958" y="731211"/>
                  <a:pt x="23776" y="429352"/>
                  <a:pt x="0" y="348660"/>
                </a:cubicBezTo>
                <a:close/>
              </a:path>
            </a:pathLst>
          </a:custGeom>
          <a:solidFill>
            <a:schemeClr val="bg1">
              <a:alpha val="82000"/>
            </a:schemeClr>
          </a:solidFill>
          <a:ln w="28575">
            <a:solidFill>
              <a:srgbClr val="002060"/>
            </a:solidFill>
            <a:extLst>
              <a:ext uri="{C807C97D-BFC1-408E-A445-0C87EB9F89A2}">
                <ask:lineSketchStyleProps xmlns="" xmlns:ask="http://schemas.microsoft.com/office/drawing/2018/sketchyshapes" sd="3906556544">
                  <a:prstGeom prst="roundRect">
                    <a:avLst>
                      <a:gd name="adj" fmla="val 24421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1. Anh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mèo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trắng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làm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việc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gì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? Ở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đâu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? </a:t>
            </a:r>
            <a:endParaRPr kumimoji="0" lang="en-US" sz="44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="" xmlns:a16="http://schemas.microsoft.com/office/drawing/2014/main" id="{3831C289-DDF7-BAF3-D45B-410AC1544C7F}"/>
              </a:ext>
            </a:extLst>
          </p:cNvPr>
          <p:cNvSpPr/>
          <p:nvPr/>
        </p:nvSpPr>
        <p:spPr>
          <a:xfrm>
            <a:off x="112003" y="5269230"/>
            <a:ext cx="11085623" cy="1588770"/>
          </a:xfrm>
          <a:custGeom>
            <a:avLst/>
            <a:gdLst>
              <a:gd name="connsiteX0" fmla="*/ 0 w 7993461"/>
              <a:gd name="connsiteY0" fmla="*/ 199088 h 1588770"/>
              <a:gd name="connsiteX1" fmla="*/ 503292 w 7993461"/>
              <a:gd name="connsiteY1" fmla="*/ 0 h 1588770"/>
              <a:gd name="connsiteX2" fmla="*/ 1201980 w 7993461"/>
              <a:gd name="connsiteY2" fmla="*/ 0 h 1588770"/>
              <a:gd name="connsiteX3" fmla="*/ 1900667 w 7993461"/>
              <a:gd name="connsiteY3" fmla="*/ 0 h 1588770"/>
              <a:gd name="connsiteX4" fmla="*/ 2599355 w 7993461"/>
              <a:gd name="connsiteY4" fmla="*/ 0 h 1588770"/>
              <a:gd name="connsiteX5" fmla="*/ 3437780 w 7993461"/>
              <a:gd name="connsiteY5" fmla="*/ 0 h 1588770"/>
              <a:gd name="connsiteX6" fmla="*/ 4136468 w 7993461"/>
              <a:gd name="connsiteY6" fmla="*/ 0 h 1588770"/>
              <a:gd name="connsiteX7" fmla="*/ 4835156 w 7993461"/>
              <a:gd name="connsiteY7" fmla="*/ 0 h 1588770"/>
              <a:gd name="connsiteX8" fmla="*/ 5603712 w 7993461"/>
              <a:gd name="connsiteY8" fmla="*/ 0 h 1588770"/>
              <a:gd name="connsiteX9" fmla="*/ 6302400 w 7993461"/>
              <a:gd name="connsiteY9" fmla="*/ 0 h 1588770"/>
              <a:gd name="connsiteX10" fmla="*/ 7490169 w 7993461"/>
              <a:gd name="connsiteY10" fmla="*/ 0 h 1588770"/>
              <a:gd name="connsiteX11" fmla="*/ 7993461 w 7993461"/>
              <a:gd name="connsiteY11" fmla="*/ 199088 h 1588770"/>
              <a:gd name="connsiteX12" fmla="*/ 7993461 w 7993461"/>
              <a:gd name="connsiteY12" fmla="*/ 413395 h 1588770"/>
              <a:gd name="connsiteX13" fmla="*/ 7993461 w 7993461"/>
              <a:gd name="connsiteY13" fmla="*/ 627702 h 1588770"/>
              <a:gd name="connsiteX14" fmla="*/ 7993461 w 7993461"/>
              <a:gd name="connsiteY14" fmla="*/ 830102 h 1588770"/>
              <a:gd name="connsiteX15" fmla="*/ 7993461 w 7993461"/>
              <a:gd name="connsiteY15" fmla="*/ 1092033 h 1588770"/>
              <a:gd name="connsiteX16" fmla="*/ 7993461 w 7993461"/>
              <a:gd name="connsiteY16" fmla="*/ 1389681 h 1588770"/>
              <a:gd name="connsiteX17" fmla="*/ 7490169 w 7993461"/>
              <a:gd name="connsiteY17" fmla="*/ 1588770 h 1588770"/>
              <a:gd name="connsiteX18" fmla="*/ 6791481 w 7993461"/>
              <a:gd name="connsiteY18" fmla="*/ 1588770 h 1588770"/>
              <a:gd name="connsiteX19" fmla="*/ 6162662 w 7993461"/>
              <a:gd name="connsiteY19" fmla="*/ 1588770 h 1588770"/>
              <a:gd name="connsiteX20" fmla="*/ 5673581 w 7993461"/>
              <a:gd name="connsiteY20" fmla="*/ 1588770 h 1588770"/>
              <a:gd name="connsiteX21" fmla="*/ 5044762 w 7993461"/>
              <a:gd name="connsiteY21" fmla="*/ 1588770 h 1588770"/>
              <a:gd name="connsiteX22" fmla="*/ 4415943 w 7993461"/>
              <a:gd name="connsiteY22" fmla="*/ 1588770 h 1588770"/>
              <a:gd name="connsiteX23" fmla="*/ 3926862 w 7993461"/>
              <a:gd name="connsiteY23" fmla="*/ 1588770 h 1588770"/>
              <a:gd name="connsiteX24" fmla="*/ 3367912 w 7993461"/>
              <a:gd name="connsiteY24" fmla="*/ 1588770 h 1588770"/>
              <a:gd name="connsiteX25" fmla="*/ 2878830 w 7993461"/>
              <a:gd name="connsiteY25" fmla="*/ 1588770 h 1588770"/>
              <a:gd name="connsiteX26" fmla="*/ 2040405 w 7993461"/>
              <a:gd name="connsiteY26" fmla="*/ 1588770 h 1588770"/>
              <a:gd name="connsiteX27" fmla="*/ 1481455 w 7993461"/>
              <a:gd name="connsiteY27" fmla="*/ 1588770 h 1588770"/>
              <a:gd name="connsiteX28" fmla="*/ 503292 w 7993461"/>
              <a:gd name="connsiteY28" fmla="*/ 1588770 h 1588770"/>
              <a:gd name="connsiteX29" fmla="*/ 0 w 7993461"/>
              <a:gd name="connsiteY29" fmla="*/ 1389681 h 1588770"/>
              <a:gd name="connsiteX30" fmla="*/ 0 w 7993461"/>
              <a:gd name="connsiteY30" fmla="*/ 1163468 h 1588770"/>
              <a:gd name="connsiteX31" fmla="*/ 0 w 7993461"/>
              <a:gd name="connsiteY31" fmla="*/ 925350 h 1588770"/>
              <a:gd name="connsiteX32" fmla="*/ 0 w 7993461"/>
              <a:gd name="connsiteY32" fmla="*/ 675325 h 1588770"/>
              <a:gd name="connsiteX33" fmla="*/ 0 w 7993461"/>
              <a:gd name="connsiteY33" fmla="*/ 425301 h 1588770"/>
              <a:gd name="connsiteX34" fmla="*/ 0 w 7993461"/>
              <a:gd name="connsiteY34" fmla="*/ 199088 h 1588770"/>
              <a:gd name="connsiteX0" fmla="*/ 0 w 7993461"/>
              <a:gd name="connsiteY0" fmla="*/ 199088 h 1588770"/>
              <a:gd name="connsiteX1" fmla="*/ 503292 w 7993461"/>
              <a:gd name="connsiteY1" fmla="*/ 0 h 1588770"/>
              <a:gd name="connsiteX2" fmla="*/ 1271848 w 7993461"/>
              <a:gd name="connsiteY2" fmla="*/ 0 h 1588770"/>
              <a:gd name="connsiteX3" fmla="*/ 1830799 w 7993461"/>
              <a:gd name="connsiteY3" fmla="*/ 0 h 1588770"/>
              <a:gd name="connsiteX4" fmla="*/ 2389749 w 7993461"/>
              <a:gd name="connsiteY4" fmla="*/ 0 h 1588770"/>
              <a:gd name="connsiteX5" fmla="*/ 3158305 w 7993461"/>
              <a:gd name="connsiteY5" fmla="*/ 0 h 1588770"/>
              <a:gd name="connsiteX6" fmla="*/ 3787124 w 7993461"/>
              <a:gd name="connsiteY6" fmla="*/ 0 h 1588770"/>
              <a:gd name="connsiteX7" fmla="*/ 4625549 w 7993461"/>
              <a:gd name="connsiteY7" fmla="*/ 0 h 1588770"/>
              <a:gd name="connsiteX8" fmla="*/ 5463975 w 7993461"/>
              <a:gd name="connsiteY8" fmla="*/ 0 h 1588770"/>
              <a:gd name="connsiteX9" fmla="*/ 6232531 w 7993461"/>
              <a:gd name="connsiteY9" fmla="*/ 0 h 1588770"/>
              <a:gd name="connsiteX10" fmla="*/ 6791481 w 7993461"/>
              <a:gd name="connsiteY10" fmla="*/ 0 h 1588770"/>
              <a:gd name="connsiteX11" fmla="*/ 7490169 w 7993461"/>
              <a:gd name="connsiteY11" fmla="*/ 0 h 1588770"/>
              <a:gd name="connsiteX12" fmla="*/ 7993461 w 7993461"/>
              <a:gd name="connsiteY12" fmla="*/ 199088 h 1588770"/>
              <a:gd name="connsiteX13" fmla="*/ 7993461 w 7993461"/>
              <a:gd name="connsiteY13" fmla="*/ 413395 h 1588770"/>
              <a:gd name="connsiteX14" fmla="*/ 7993461 w 7993461"/>
              <a:gd name="connsiteY14" fmla="*/ 627702 h 1588770"/>
              <a:gd name="connsiteX15" fmla="*/ 7993461 w 7993461"/>
              <a:gd name="connsiteY15" fmla="*/ 877726 h 1588770"/>
              <a:gd name="connsiteX16" fmla="*/ 7993461 w 7993461"/>
              <a:gd name="connsiteY16" fmla="*/ 1139656 h 1588770"/>
              <a:gd name="connsiteX17" fmla="*/ 7993461 w 7993461"/>
              <a:gd name="connsiteY17" fmla="*/ 1389681 h 1588770"/>
              <a:gd name="connsiteX18" fmla="*/ 7490169 w 7993461"/>
              <a:gd name="connsiteY18" fmla="*/ 1588770 h 1588770"/>
              <a:gd name="connsiteX19" fmla="*/ 6791481 w 7993461"/>
              <a:gd name="connsiteY19" fmla="*/ 1588770 h 1588770"/>
              <a:gd name="connsiteX20" fmla="*/ 6162662 w 7993461"/>
              <a:gd name="connsiteY20" fmla="*/ 1588770 h 1588770"/>
              <a:gd name="connsiteX21" fmla="*/ 5603712 w 7993461"/>
              <a:gd name="connsiteY21" fmla="*/ 1588770 h 1588770"/>
              <a:gd name="connsiteX22" fmla="*/ 5044762 w 7993461"/>
              <a:gd name="connsiteY22" fmla="*/ 1588770 h 1588770"/>
              <a:gd name="connsiteX23" fmla="*/ 4206337 w 7993461"/>
              <a:gd name="connsiteY23" fmla="*/ 1588770 h 1588770"/>
              <a:gd name="connsiteX24" fmla="*/ 3577518 w 7993461"/>
              <a:gd name="connsiteY24" fmla="*/ 1588770 h 1588770"/>
              <a:gd name="connsiteX25" fmla="*/ 2739093 w 7993461"/>
              <a:gd name="connsiteY25" fmla="*/ 1588770 h 1588770"/>
              <a:gd name="connsiteX26" fmla="*/ 1900667 w 7993461"/>
              <a:gd name="connsiteY26" fmla="*/ 1588770 h 1588770"/>
              <a:gd name="connsiteX27" fmla="*/ 1271848 w 7993461"/>
              <a:gd name="connsiteY27" fmla="*/ 1588770 h 1588770"/>
              <a:gd name="connsiteX28" fmla="*/ 503292 w 7993461"/>
              <a:gd name="connsiteY28" fmla="*/ 1588770 h 1588770"/>
              <a:gd name="connsiteX29" fmla="*/ 0 w 7993461"/>
              <a:gd name="connsiteY29" fmla="*/ 1389681 h 1588770"/>
              <a:gd name="connsiteX30" fmla="*/ 0 w 7993461"/>
              <a:gd name="connsiteY30" fmla="*/ 1163468 h 1588770"/>
              <a:gd name="connsiteX31" fmla="*/ 0 w 7993461"/>
              <a:gd name="connsiteY31" fmla="*/ 961067 h 1588770"/>
              <a:gd name="connsiteX32" fmla="*/ 0 w 7993461"/>
              <a:gd name="connsiteY32" fmla="*/ 746761 h 1588770"/>
              <a:gd name="connsiteX33" fmla="*/ 0 w 7993461"/>
              <a:gd name="connsiteY33" fmla="*/ 484830 h 1588770"/>
              <a:gd name="connsiteX34" fmla="*/ 0 w 7993461"/>
              <a:gd name="connsiteY34" fmla="*/ 199088 h 1588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993461" h="1588770" fill="none" extrusionOk="0">
                <a:moveTo>
                  <a:pt x="0" y="199088"/>
                </a:moveTo>
                <a:cubicBezTo>
                  <a:pt x="-53985" y="58273"/>
                  <a:pt x="239353" y="-27740"/>
                  <a:pt x="503292" y="0"/>
                </a:cubicBezTo>
                <a:cubicBezTo>
                  <a:pt x="629929" y="35789"/>
                  <a:pt x="988259" y="-5850"/>
                  <a:pt x="1201980" y="0"/>
                </a:cubicBezTo>
                <a:cubicBezTo>
                  <a:pt x="1433889" y="-9765"/>
                  <a:pt x="1753581" y="5748"/>
                  <a:pt x="1900667" y="0"/>
                </a:cubicBezTo>
                <a:cubicBezTo>
                  <a:pt x="2069697" y="22963"/>
                  <a:pt x="2454020" y="2225"/>
                  <a:pt x="2599355" y="0"/>
                </a:cubicBezTo>
                <a:cubicBezTo>
                  <a:pt x="2732966" y="-42984"/>
                  <a:pt x="3178572" y="-16333"/>
                  <a:pt x="3437780" y="0"/>
                </a:cubicBezTo>
                <a:cubicBezTo>
                  <a:pt x="3663214" y="18172"/>
                  <a:pt x="3854317" y="-3354"/>
                  <a:pt x="4136468" y="0"/>
                </a:cubicBezTo>
                <a:cubicBezTo>
                  <a:pt x="4422001" y="4911"/>
                  <a:pt x="4673524" y="20686"/>
                  <a:pt x="4835156" y="0"/>
                </a:cubicBezTo>
                <a:cubicBezTo>
                  <a:pt x="5000828" y="30980"/>
                  <a:pt x="5254888" y="-14835"/>
                  <a:pt x="5603712" y="0"/>
                </a:cubicBezTo>
                <a:cubicBezTo>
                  <a:pt x="5934559" y="-33146"/>
                  <a:pt x="6156438" y="2465"/>
                  <a:pt x="6302400" y="0"/>
                </a:cubicBezTo>
                <a:cubicBezTo>
                  <a:pt x="6423981" y="-11295"/>
                  <a:pt x="7060261" y="56219"/>
                  <a:pt x="7490169" y="0"/>
                </a:cubicBezTo>
                <a:cubicBezTo>
                  <a:pt x="7769852" y="-24570"/>
                  <a:pt x="7994961" y="63768"/>
                  <a:pt x="7993461" y="199088"/>
                </a:cubicBezTo>
                <a:cubicBezTo>
                  <a:pt x="7978963" y="299992"/>
                  <a:pt x="7963922" y="365680"/>
                  <a:pt x="7993461" y="413395"/>
                </a:cubicBezTo>
                <a:cubicBezTo>
                  <a:pt x="8023587" y="450132"/>
                  <a:pt x="7991448" y="543559"/>
                  <a:pt x="7993461" y="627702"/>
                </a:cubicBezTo>
                <a:cubicBezTo>
                  <a:pt x="7996201" y="727522"/>
                  <a:pt x="8007482" y="746058"/>
                  <a:pt x="7993461" y="830102"/>
                </a:cubicBezTo>
                <a:cubicBezTo>
                  <a:pt x="7984199" y="911415"/>
                  <a:pt x="8018346" y="977609"/>
                  <a:pt x="7993461" y="1092033"/>
                </a:cubicBezTo>
                <a:cubicBezTo>
                  <a:pt x="7972756" y="1167342"/>
                  <a:pt x="7976821" y="1263655"/>
                  <a:pt x="7993461" y="1389681"/>
                </a:cubicBezTo>
                <a:cubicBezTo>
                  <a:pt x="7972874" y="1446972"/>
                  <a:pt x="7811310" y="1570511"/>
                  <a:pt x="7490169" y="1588770"/>
                </a:cubicBezTo>
                <a:cubicBezTo>
                  <a:pt x="7287800" y="1605297"/>
                  <a:pt x="6973469" y="1590826"/>
                  <a:pt x="6791481" y="1588770"/>
                </a:cubicBezTo>
                <a:cubicBezTo>
                  <a:pt x="6581856" y="1578791"/>
                  <a:pt x="6469657" y="1593832"/>
                  <a:pt x="6162662" y="1588770"/>
                </a:cubicBezTo>
                <a:cubicBezTo>
                  <a:pt x="5848534" y="1583929"/>
                  <a:pt x="5833311" y="1581341"/>
                  <a:pt x="5673581" y="1588770"/>
                </a:cubicBezTo>
                <a:cubicBezTo>
                  <a:pt x="5523942" y="1600366"/>
                  <a:pt x="5334861" y="1580148"/>
                  <a:pt x="5044762" y="1588770"/>
                </a:cubicBezTo>
                <a:cubicBezTo>
                  <a:pt x="4773281" y="1618285"/>
                  <a:pt x="4632715" y="1607344"/>
                  <a:pt x="4415943" y="1588770"/>
                </a:cubicBezTo>
                <a:cubicBezTo>
                  <a:pt x="4184359" y="1602094"/>
                  <a:pt x="4098016" y="1581704"/>
                  <a:pt x="3926862" y="1588770"/>
                </a:cubicBezTo>
                <a:cubicBezTo>
                  <a:pt x="3752218" y="1580847"/>
                  <a:pt x="3541218" y="1581063"/>
                  <a:pt x="3367912" y="1588770"/>
                </a:cubicBezTo>
                <a:cubicBezTo>
                  <a:pt x="3212798" y="1573111"/>
                  <a:pt x="3033782" y="1591820"/>
                  <a:pt x="2878830" y="1588770"/>
                </a:cubicBezTo>
                <a:cubicBezTo>
                  <a:pt x="2738793" y="1620457"/>
                  <a:pt x="2447711" y="1536994"/>
                  <a:pt x="2040405" y="1588770"/>
                </a:cubicBezTo>
                <a:cubicBezTo>
                  <a:pt x="1624507" y="1589903"/>
                  <a:pt x="1667744" y="1592344"/>
                  <a:pt x="1481455" y="1588770"/>
                </a:cubicBezTo>
                <a:cubicBezTo>
                  <a:pt x="1307172" y="1585228"/>
                  <a:pt x="846156" y="1595498"/>
                  <a:pt x="503292" y="1588770"/>
                </a:cubicBezTo>
                <a:cubicBezTo>
                  <a:pt x="208158" y="1593577"/>
                  <a:pt x="10667" y="1491073"/>
                  <a:pt x="0" y="1389681"/>
                </a:cubicBezTo>
                <a:cubicBezTo>
                  <a:pt x="-12848" y="1305168"/>
                  <a:pt x="3641" y="1229360"/>
                  <a:pt x="0" y="1163468"/>
                </a:cubicBezTo>
                <a:cubicBezTo>
                  <a:pt x="-14047" y="1082433"/>
                  <a:pt x="19202" y="1016762"/>
                  <a:pt x="0" y="925350"/>
                </a:cubicBezTo>
                <a:cubicBezTo>
                  <a:pt x="-3724" y="829892"/>
                  <a:pt x="-540" y="728454"/>
                  <a:pt x="0" y="675325"/>
                </a:cubicBezTo>
                <a:cubicBezTo>
                  <a:pt x="7644" y="623929"/>
                  <a:pt x="-3888" y="486592"/>
                  <a:pt x="0" y="425301"/>
                </a:cubicBezTo>
                <a:cubicBezTo>
                  <a:pt x="7541" y="372291"/>
                  <a:pt x="-23329" y="257187"/>
                  <a:pt x="0" y="199088"/>
                </a:cubicBezTo>
                <a:close/>
              </a:path>
              <a:path w="7993461" h="1588770" stroke="0" extrusionOk="0">
                <a:moveTo>
                  <a:pt x="0" y="199088"/>
                </a:moveTo>
                <a:cubicBezTo>
                  <a:pt x="25527" y="94371"/>
                  <a:pt x="242955" y="25353"/>
                  <a:pt x="503292" y="0"/>
                </a:cubicBezTo>
                <a:cubicBezTo>
                  <a:pt x="778156" y="-69670"/>
                  <a:pt x="1016902" y="-2665"/>
                  <a:pt x="1271848" y="0"/>
                </a:cubicBezTo>
                <a:cubicBezTo>
                  <a:pt x="1510910" y="29878"/>
                  <a:pt x="1653666" y="13597"/>
                  <a:pt x="1830799" y="0"/>
                </a:cubicBezTo>
                <a:cubicBezTo>
                  <a:pt x="2037712" y="-6110"/>
                  <a:pt x="2236678" y="34443"/>
                  <a:pt x="2389749" y="0"/>
                </a:cubicBezTo>
                <a:cubicBezTo>
                  <a:pt x="2551871" y="-37672"/>
                  <a:pt x="3009804" y="-1756"/>
                  <a:pt x="3158305" y="0"/>
                </a:cubicBezTo>
                <a:cubicBezTo>
                  <a:pt x="3382793" y="-5988"/>
                  <a:pt x="3487168" y="335"/>
                  <a:pt x="3787124" y="0"/>
                </a:cubicBezTo>
                <a:cubicBezTo>
                  <a:pt x="4069784" y="-47859"/>
                  <a:pt x="4287343" y="-41279"/>
                  <a:pt x="4625549" y="0"/>
                </a:cubicBezTo>
                <a:cubicBezTo>
                  <a:pt x="4967038" y="16205"/>
                  <a:pt x="5223127" y="3644"/>
                  <a:pt x="5463975" y="0"/>
                </a:cubicBezTo>
                <a:cubicBezTo>
                  <a:pt x="5721699" y="9674"/>
                  <a:pt x="6016220" y="-24276"/>
                  <a:pt x="6232531" y="0"/>
                </a:cubicBezTo>
                <a:cubicBezTo>
                  <a:pt x="6468270" y="-30719"/>
                  <a:pt x="6576880" y="-13090"/>
                  <a:pt x="6791481" y="0"/>
                </a:cubicBezTo>
                <a:cubicBezTo>
                  <a:pt x="7004548" y="-30390"/>
                  <a:pt x="7170248" y="17891"/>
                  <a:pt x="7490169" y="0"/>
                </a:cubicBezTo>
                <a:cubicBezTo>
                  <a:pt x="7781034" y="-10867"/>
                  <a:pt x="8000525" y="74704"/>
                  <a:pt x="7993461" y="199088"/>
                </a:cubicBezTo>
                <a:cubicBezTo>
                  <a:pt x="7973899" y="260178"/>
                  <a:pt x="8008428" y="354050"/>
                  <a:pt x="7993461" y="413395"/>
                </a:cubicBezTo>
                <a:cubicBezTo>
                  <a:pt x="7991852" y="477950"/>
                  <a:pt x="7997142" y="558741"/>
                  <a:pt x="7993461" y="627702"/>
                </a:cubicBezTo>
                <a:cubicBezTo>
                  <a:pt x="7998817" y="700630"/>
                  <a:pt x="8009063" y="774452"/>
                  <a:pt x="7993461" y="877726"/>
                </a:cubicBezTo>
                <a:cubicBezTo>
                  <a:pt x="7997353" y="958125"/>
                  <a:pt x="7993798" y="1062253"/>
                  <a:pt x="7993461" y="1139656"/>
                </a:cubicBezTo>
                <a:cubicBezTo>
                  <a:pt x="7993854" y="1238993"/>
                  <a:pt x="7976875" y="1327824"/>
                  <a:pt x="7993461" y="1389681"/>
                </a:cubicBezTo>
                <a:cubicBezTo>
                  <a:pt x="7980832" y="1491279"/>
                  <a:pt x="7777239" y="1582337"/>
                  <a:pt x="7490169" y="1588770"/>
                </a:cubicBezTo>
                <a:cubicBezTo>
                  <a:pt x="7179742" y="1605960"/>
                  <a:pt x="7132944" y="1590856"/>
                  <a:pt x="6791481" y="1588770"/>
                </a:cubicBezTo>
                <a:cubicBezTo>
                  <a:pt x="6460752" y="1568328"/>
                  <a:pt x="6303519" y="1626102"/>
                  <a:pt x="6162662" y="1588770"/>
                </a:cubicBezTo>
                <a:cubicBezTo>
                  <a:pt x="6048572" y="1569809"/>
                  <a:pt x="5789932" y="1556604"/>
                  <a:pt x="5603712" y="1588770"/>
                </a:cubicBezTo>
                <a:cubicBezTo>
                  <a:pt x="5435041" y="1575942"/>
                  <a:pt x="5234679" y="1555349"/>
                  <a:pt x="5044762" y="1588770"/>
                </a:cubicBezTo>
                <a:cubicBezTo>
                  <a:pt x="4874209" y="1549264"/>
                  <a:pt x="4543424" y="1534733"/>
                  <a:pt x="4206337" y="1588770"/>
                </a:cubicBezTo>
                <a:cubicBezTo>
                  <a:pt x="4021728" y="1568041"/>
                  <a:pt x="3832168" y="1558073"/>
                  <a:pt x="3577518" y="1588770"/>
                </a:cubicBezTo>
                <a:cubicBezTo>
                  <a:pt x="3314491" y="1586221"/>
                  <a:pt x="2924181" y="1601450"/>
                  <a:pt x="2739093" y="1588770"/>
                </a:cubicBezTo>
                <a:cubicBezTo>
                  <a:pt x="2570567" y="1520199"/>
                  <a:pt x="2301989" y="1614361"/>
                  <a:pt x="1900667" y="1588770"/>
                </a:cubicBezTo>
                <a:cubicBezTo>
                  <a:pt x="1498403" y="1593775"/>
                  <a:pt x="1560982" y="1588435"/>
                  <a:pt x="1271848" y="1588770"/>
                </a:cubicBezTo>
                <a:cubicBezTo>
                  <a:pt x="987240" y="1585744"/>
                  <a:pt x="771806" y="1634368"/>
                  <a:pt x="503292" y="1588770"/>
                </a:cubicBezTo>
                <a:cubicBezTo>
                  <a:pt x="179426" y="1587776"/>
                  <a:pt x="-15476" y="1511433"/>
                  <a:pt x="0" y="1389681"/>
                </a:cubicBezTo>
                <a:cubicBezTo>
                  <a:pt x="-25777" y="1273803"/>
                  <a:pt x="8966" y="1243209"/>
                  <a:pt x="0" y="1163468"/>
                </a:cubicBezTo>
                <a:cubicBezTo>
                  <a:pt x="-11995" y="1085366"/>
                  <a:pt x="-15821" y="1014351"/>
                  <a:pt x="0" y="961067"/>
                </a:cubicBezTo>
                <a:cubicBezTo>
                  <a:pt x="28206" y="896823"/>
                  <a:pt x="16265" y="861731"/>
                  <a:pt x="0" y="746761"/>
                </a:cubicBezTo>
                <a:cubicBezTo>
                  <a:pt x="-21964" y="638331"/>
                  <a:pt x="-30333" y="601551"/>
                  <a:pt x="0" y="484830"/>
                </a:cubicBezTo>
                <a:cubicBezTo>
                  <a:pt x="25009" y="377707"/>
                  <a:pt x="983" y="260480"/>
                  <a:pt x="0" y="199088"/>
                </a:cubicBezTo>
                <a:close/>
              </a:path>
              <a:path w="7993461" h="1588770" fill="none" stroke="0" extrusionOk="0">
                <a:moveTo>
                  <a:pt x="0" y="199088"/>
                </a:moveTo>
                <a:cubicBezTo>
                  <a:pt x="-16151" y="121468"/>
                  <a:pt x="264160" y="21983"/>
                  <a:pt x="503292" y="0"/>
                </a:cubicBezTo>
                <a:cubicBezTo>
                  <a:pt x="622545" y="8985"/>
                  <a:pt x="946455" y="17406"/>
                  <a:pt x="1201980" y="0"/>
                </a:cubicBezTo>
                <a:cubicBezTo>
                  <a:pt x="1460029" y="-18231"/>
                  <a:pt x="1698514" y="16938"/>
                  <a:pt x="1900667" y="0"/>
                </a:cubicBezTo>
                <a:cubicBezTo>
                  <a:pt x="2064241" y="-6625"/>
                  <a:pt x="2462692" y="-7395"/>
                  <a:pt x="2599355" y="0"/>
                </a:cubicBezTo>
                <a:cubicBezTo>
                  <a:pt x="2806109" y="-23813"/>
                  <a:pt x="3231302" y="-39350"/>
                  <a:pt x="3437780" y="0"/>
                </a:cubicBezTo>
                <a:cubicBezTo>
                  <a:pt x="3663251" y="-13750"/>
                  <a:pt x="3821554" y="35814"/>
                  <a:pt x="4136468" y="0"/>
                </a:cubicBezTo>
                <a:cubicBezTo>
                  <a:pt x="4431283" y="-14058"/>
                  <a:pt x="4696515" y="1209"/>
                  <a:pt x="4835156" y="0"/>
                </a:cubicBezTo>
                <a:cubicBezTo>
                  <a:pt x="4944441" y="12186"/>
                  <a:pt x="5205799" y="-19708"/>
                  <a:pt x="5603712" y="0"/>
                </a:cubicBezTo>
                <a:cubicBezTo>
                  <a:pt x="5941114" y="-3530"/>
                  <a:pt x="6152712" y="-5882"/>
                  <a:pt x="6302400" y="0"/>
                </a:cubicBezTo>
                <a:cubicBezTo>
                  <a:pt x="6484746" y="-82781"/>
                  <a:pt x="7108718" y="29416"/>
                  <a:pt x="7490169" y="0"/>
                </a:cubicBezTo>
                <a:cubicBezTo>
                  <a:pt x="7734615" y="7904"/>
                  <a:pt x="7975156" y="51011"/>
                  <a:pt x="7993461" y="199088"/>
                </a:cubicBezTo>
                <a:cubicBezTo>
                  <a:pt x="7967641" y="279048"/>
                  <a:pt x="7966710" y="364586"/>
                  <a:pt x="7993461" y="413395"/>
                </a:cubicBezTo>
                <a:cubicBezTo>
                  <a:pt x="8024870" y="462628"/>
                  <a:pt x="7993933" y="535151"/>
                  <a:pt x="7993461" y="627702"/>
                </a:cubicBezTo>
                <a:cubicBezTo>
                  <a:pt x="7989105" y="729482"/>
                  <a:pt x="8007979" y="744427"/>
                  <a:pt x="7993461" y="830102"/>
                </a:cubicBezTo>
                <a:cubicBezTo>
                  <a:pt x="7980504" y="917019"/>
                  <a:pt x="8017761" y="983724"/>
                  <a:pt x="7993461" y="1092033"/>
                </a:cubicBezTo>
                <a:cubicBezTo>
                  <a:pt x="7949707" y="1191877"/>
                  <a:pt x="7984949" y="1255430"/>
                  <a:pt x="7993461" y="1389681"/>
                </a:cubicBezTo>
                <a:cubicBezTo>
                  <a:pt x="7959055" y="1510410"/>
                  <a:pt x="7842659" y="1572386"/>
                  <a:pt x="7490169" y="1588770"/>
                </a:cubicBezTo>
                <a:cubicBezTo>
                  <a:pt x="7327351" y="1595837"/>
                  <a:pt x="6996936" y="1594035"/>
                  <a:pt x="6791481" y="1588770"/>
                </a:cubicBezTo>
                <a:cubicBezTo>
                  <a:pt x="6622610" y="1608413"/>
                  <a:pt x="6471545" y="1592242"/>
                  <a:pt x="6162662" y="1588770"/>
                </a:cubicBezTo>
                <a:cubicBezTo>
                  <a:pt x="5848322" y="1584243"/>
                  <a:pt x="5837103" y="1585160"/>
                  <a:pt x="5673581" y="1588770"/>
                </a:cubicBezTo>
                <a:cubicBezTo>
                  <a:pt x="5500560" y="1605104"/>
                  <a:pt x="5343346" y="1568291"/>
                  <a:pt x="5044762" y="1588770"/>
                </a:cubicBezTo>
                <a:cubicBezTo>
                  <a:pt x="4749248" y="1579969"/>
                  <a:pt x="4637998" y="1585248"/>
                  <a:pt x="4415943" y="1588770"/>
                </a:cubicBezTo>
                <a:cubicBezTo>
                  <a:pt x="4192223" y="1602154"/>
                  <a:pt x="4084975" y="1597249"/>
                  <a:pt x="3926862" y="1588770"/>
                </a:cubicBezTo>
                <a:cubicBezTo>
                  <a:pt x="3767036" y="1604811"/>
                  <a:pt x="3518734" y="1595635"/>
                  <a:pt x="3367912" y="1588770"/>
                </a:cubicBezTo>
                <a:cubicBezTo>
                  <a:pt x="3207091" y="1605290"/>
                  <a:pt x="3024951" y="1570398"/>
                  <a:pt x="2878830" y="1588770"/>
                </a:cubicBezTo>
                <a:cubicBezTo>
                  <a:pt x="2739746" y="1594185"/>
                  <a:pt x="2477617" y="1603731"/>
                  <a:pt x="2040405" y="1588770"/>
                </a:cubicBezTo>
                <a:cubicBezTo>
                  <a:pt x="1630197" y="1598402"/>
                  <a:pt x="1684803" y="1586847"/>
                  <a:pt x="1481455" y="1588770"/>
                </a:cubicBezTo>
                <a:cubicBezTo>
                  <a:pt x="1265793" y="1577008"/>
                  <a:pt x="865105" y="1634462"/>
                  <a:pt x="503292" y="1588770"/>
                </a:cubicBezTo>
                <a:cubicBezTo>
                  <a:pt x="228722" y="1579762"/>
                  <a:pt x="9367" y="1491416"/>
                  <a:pt x="0" y="1389681"/>
                </a:cubicBezTo>
                <a:cubicBezTo>
                  <a:pt x="-12076" y="1323618"/>
                  <a:pt x="15357" y="1240570"/>
                  <a:pt x="0" y="1163468"/>
                </a:cubicBezTo>
                <a:cubicBezTo>
                  <a:pt x="-9656" y="1098116"/>
                  <a:pt x="10954" y="989395"/>
                  <a:pt x="0" y="925350"/>
                </a:cubicBezTo>
                <a:cubicBezTo>
                  <a:pt x="-19490" y="837225"/>
                  <a:pt x="6154" y="731058"/>
                  <a:pt x="0" y="675325"/>
                </a:cubicBezTo>
                <a:cubicBezTo>
                  <a:pt x="4516" y="616325"/>
                  <a:pt x="-4967" y="497347"/>
                  <a:pt x="0" y="425301"/>
                </a:cubicBezTo>
                <a:cubicBezTo>
                  <a:pt x="4246" y="370522"/>
                  <a:pt x="-35468" y="255773"/>
                  <a:pt x="0" y="199088"/>
                </a:cubicBezTo>
                <a:close/>
              </a:path>
            </a:pathLst>
          </a:custGeom>
          <a:solidFill>
            <a:schemeClr val="bg1">
              <a:alpha val="85000"/>
            </a:schemeClr>
          </a:solidFill>
          <a:ln w="38100">
            <a:solidFill>
              <a:srgbClr val="002060"/>
            </a:solidFill>
            <a:extLst>
              <a:ext uri="{C807C97D-BFC1-408E-A445-0C87EB9F89A2}">
                <ask:lineSketchStyleProps xmlns="" xmlns:ask="http://schemas.microsoft.com/office/drawing/2018/sketchyshapes" sd="2129858240">
                  <a:custGeom>
                    <a:avLst/>
                    <a:gdLst>
                      <a:gd name="connsiteX0" fmla="*/ 0 w 7993461"/>
                      <a:gd name="connsiteY0" fmla="*/ 503292 h 4016372"/>
                      <a:gd name="connsiteX1" fmla="*/ 503292 w 7993461"/>
                      <a:gd name="connsiteY1" fmla="*/ 0 h 4016372"/>
                      <a:gd name="connsiteX2" fmla="*/ 1201980 w 7993461"/>
                      <a:gd name="connsiteY2" fmla="*/ 0 h 4016372"/>
                      <a:gd name="connsiteX3" fmla="*/ 1900667 w 7993461"/>
                      <a:gd name="connsiteY3" fmla="*/ 0 h 4016372"/>
                      <a:gd name="connsiteX4" fmla="*/ 2599355 w 7993461"/>
                      <a:gd name="connsiteY4" fmla="*/ 0 h 4016372"/>
                      <a:gd name="connsiteX5" fmla="*/ 3437780 w 7993461"/>
                      <a:gd name="connsiteY5" fmla="*/ 0 h 4016372"/>
                      <a:gd name="connsiteX6" fmla="*/ 4136468 w 7993461"/>
                      <a:gd name="connsiteY6" fmla="*/ 0 h 4016372"/>
                      <a:gd name="connsiteX7" fmla="*/ 4835156 w 7993461"/>
                      <a:gd name="connsiteY7" fmla="*/ 0 h 4016372"/>
                      <a:gd name="connsiteX8" fmla="*/ 5603712 w 7993461"/>
                      <a:gd name="connsiteY8" fmla="*/ 0 h 4016372"/>
                      <a:gd name="connsiteX9" fmla="*/ 6302400 w 7993461"/>
                      <a:gd name="connsiteY9" fmla="*/ 0 h 4016372"/>
                      <a:gd name="connsiteX10" fmla="*/ 7490169 w 7993461"/>
                      <a:gd name="connsiteY10" fmla="*/ 0 h 4016372"/>
                      <a:gd name="connsiteX11" fmla="*/ 7993461 w 7993461"/>
                      <a:gd name="connsiteY11" fmla="*/ 503292 h 4016372"/>
                      <a:gd name="connsiteX12" fmla="*/ 7993461 w 7993461"/>
                      <a:gd name="connsiteY12" fmla="*/ 1045054 h 4016372"/>
                      <a:gd name="connsiteX13" fmla="*/ 7993461 w 7993461"/>
                      <a:gd name="connsiteY13" fmla="*/ 1586816 h 4016372"/>
                      <a:gd name="connsiteX14" fmla="*/ 7993461 w 7993461"/>
                      <a:gd name="connsiteY14" fmla="*/ 2098480 h 4016372"/>
                      <a:gd name="connsiteX15" fmla="*/ 7993461 w 7993461"/>
                      <a:gd name="connsiteY15" fmla="*/ 2760633 h 4016372"/>
                      <a:gd name="connsiteX16" fmla="*/ 7993461 w 7993461"/>
                      <a:gd name="connsiteY16" fmla="*/ 3513080 h 4016372"/>
                      <a:gd name="connsiteX17" fmla="*/ 7490169 w 7993461"/>
                      <a:gd name="connsiteY17" fmla="*/ 4016372 h 4016372"/>
                      <a:gd name="connsiteX18" fmla="*/ 6791481 w 7993461"/>
                      <a:gd name="connsiteY18" fmla="*/ 4016372 h 4016372"/>
                      <a:gd name="connsiteX19" fmla="*/ 6162662 w 7993461"/>
                      <a:gd name="connsiteY19" fmla="*/ 4016372 h 4016372"/>
                      <a:gd name="connsiteX20" fmla="*/ 5673581 w 7993461"/>
                      <a:gd name="connsiteY20" fmla="*/ 4016372 h 4016372"/>
                      <a:gd name="connsiteX21" fmla="*/ 5044762 w 7993461"/>
                      <a:gd name="connsiteY21" fmla="*/ 4016372 h 4016372"/>
                      <a:gd name="connsiteX22" fmla="*/ 4415943 w 7993461"/>
                      <a:gd name="connsiteY22" fmla="*/ 4016372 h 4016372"/>
                      <a:gd name="connsiteX23" fmla="*/ 3926862 w 7993461"/>
                      <a:gd name="connsiteY23" fmla="*/ 4016372 h 4016372"/>
                      <a:gd name="connsiteX24" fmla="*/ 3367912 w 7993461"/>
                      <a:gd name="connsiteY24" fmla="*/ 4016372 h 4016372"/>
                      <a:gd name="connsiteX25" fmla="*/ 2878830 w 7993461"/>
                      <a:gd name="connsiteY25" fmla="*/ 4016372 h 4016372"/>
                      <a:gd name="connsiteX26" fmla="*/ 2040405 w 7993461"/>
                      <a:gd name="connsiteY26" fmla="*/ 4016372 h 4016372"/>
                      <a:gd name="connsiteX27" fmla="*/ 1481455 w 7993461"/>
                      <a:gd name="connsiteY27" fmla="*/ 4016372 h 4016372"/>
                      <a:gd name="connsiteX28" fmla="*/ 503292 w 7993461"/>
                      <a:gd name="connsiteY28" fmla="*/ 4016372 h 4016372"/>
                      <a:gd name="connsiteX29" fmla="*/ 0 w 7993461"/>
                      <a:gd name="connsiteY29" fmla="*/ 3513080 h 4016372"/>
                      <a:gd name="connsiteX30" fmla="*/ 0 w 7993461"/>
                      <a:gd name="connsiteY30" fmla="*/ 2941220 h 4016372"/>
                      <a:gd name="connsiteX31" fmla="*/ 0 w 7993461"/>
                      <a:gd name="connsiteY31" fmla="*/ 2339263 h 4016372"/>
                      <a:gd name="connsiteX32" fmla="*/ 0 w 7993461"/>
                      <a:gd name="connsiteY32" fmla="*/ 1707207 h 4016372"/>
                      <a:gd name="connsiteX33" fmla="*/ 0 w 7993461"/>
                      <a:gd name="connsiteY33" fmla="*/ 1075152 h 4016372"/>
                      <a:gd name="connsiteX34" fmla="*/ 0 w 7993461"/>
                      <a:gd name="connsiteY34" fmla="*/ 503292 h 40163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</a:cxnLst>
                    <a:rect l="l" t="t" r="r" b="b"/>
                    <a:pathLst>
                      <a:path w="7993461" h="4016372" fill="none" extrusionOk="0">
                        <a:moveTo>
                          <a:pt x="0" y="503292"/>
                        </a:moveTo>
                        <a:cubicBezTo>
                          <a:pt x="-16936" y="246395"/>
                          <a:pt x="255950" y="18486"/>
                          <a:pt x="503292" y="0"/>
                        </a:cubicBezTo>
                        <a:cubicBezTo>
                          <a:pt x="665114" y="20487"/>
                          <a:pt x="953935" y="31237"/>
                          <a:pt x="1201980" y="0"/>
                        </a:cubicBezTo>
                        <a:cubicBezTo>
                          <a:pt x="1450025" y="-31237"/>
                          <a:pt x="1721589" y="19712"/>
                          <a:pt x="1900667" y="0"/>
                        </a:cubicBezTo>
                        <a:cubicBezTo>
                          <a:pt x="2079745" y="-19712"/>
                          <a:pt x="2442850" y="27253"/>
                          <a:pt x="2599355" y="0"/>
                        </a:cubicBezTo>
                        <a:cubicBezTo>
                          <a:pt x="2755860" y="-27253"/>
                          <a:pt x="3198770" y="-30395"/>
                          <a:pt x="3437780" y="0"/>
                        </a:cubicBezTo>
                        <a:cubicBezTo>
                          <a:pt x="3676791" y="30395"/>
                          <a:pt x="3842879" y="26133"/>
                          <a:pt x="4136468" y="0"/>
                        </a:cubicBezTo>
                        <a:cubicBezTo>
                          <a:pt x="4430057" y="-26133"/>
                          <a:pt x="4683962" y="-28257"/>
                          <a:pt x="4835156" y="0"/>
                        </a:cubicBezTo>
                        <a:cubicBezTo>
                          <a:pt x="4986350" y="28257"/>
                          <a:pt x="5257344" y="8722"/>
                          <a:pt x="5603712" y="0"/>
                        </a:cubicBezTo>
                        <a:cubicBezTo>
                          <a:pt x="5950080" y="-8722"/>
                          <a:pt x="6131174" y="25387"/>
                          <a:pt x="6302400" y="0"/>
                        </a:cubicBezTo>
                        <a:cubicBezTo>
                          <a:pt x="6473626" y="-25387"/>
                          <a:pt x="7046844" y="41666"/>
                          <a:pt x="7490169" y="0"/>
                        </a:cubicBezTo>
                        <a:cubicBezTo>
                          <a:pt x="7757409" y="-3396"/>
                          <a:pt x="7973441" y="185165"/>
                          <a:pt x="7993461" y="503292"/>
                        </a:cubicBezTo>
                        <a:cubicBezTo>
                          <a:pt x="7973204" y="732120"/>
                          <a:pt x="7967125" y="916849"/>
                          <a:pt x="7993461" y="1045054"/>
                        </a:cubicBezTo>
                        <a:cubicBezTo>
                          <a:pt x="8019797" y="1173259"/>
                          <a:pt x="7993541" y="1336072"/>
                          <a:pt x="7993461" y="1586816"/>
                        </a:cubicBezTo>
                        <a:cubicBezTo>
                          <a:pt x="7993381" y="1837560"/>
                          <a:pt x="8007741" y="1883141"/>
                          <a:pt x="7993461" y="2098480"/>
                        </a:cubicBezTo>
                        <a:cubicBezTo>
                          <a:pt x="7979181" y="2313819"/>
                          <a:pt x="8025956" y="2526084"/>
                          <a:pt x="7993461" y="2760633"/>
                        </a:cubicBezTo>
                        <a:cubicBezTo>
                          <a:pt x="7960966" y="2995182"/>
                          <a:pt x="7984130" y="3200513"/>
                          <a:pt x="7993461" y="3513080"/>
                        </a:cubicBezTo>
                        <a:cubicBezTo>
                          <a:pt x="7973901" y="3753619"/>
                          <a:pt x="7793467" y="4008773"/>
                          <a:pt x="7490169" y="4016372"/>
                        </a:cubicBezTo>
                        <a:cubicBezTo>
                          <a:pt x="7292629" y="3989554"/>
                          <a:pt x="6969529" y="4017084"/>
                          <a:pt x="6791481" y="4016372"/>
                        </a:cubicBezTo>
                        <a:cubicBezTo>
                          <a:pt x="6613433" y="4015660"/>
                          <a:pt x="6476588" y="4029943"/>
                          <a:pt x="6162662" y="4016372"/>
                        </a:cubicBezTo>
                        <a:cubicBezTo>
                          <a:pt x="5848736" y="4002801"/>
                          <a:pt x="5835374" y="4001058"/>
                          <a:pt x="5673581" y="4016372"/>
                        </a:cubicBezTo>
                        <a:cubicBezTo>
                          <a:pt x="5511788" y="4031686"/>
                          <a:pt x="5333163" y="3984990"/>
                          <a:pt x="5044762" y="4016372"/>
                        </a:cubicBezTo>
                        <a:cubicBezTo>
                          <a:pt x="4756361" y="4047754"/>
                          <a:pt x="4633607" y="3991218"/>
                          <a:pt x="4415943" y="4016372"/>
                        </a:cubicBezTo>
                        <a:cubicBezTo>
                          <a:pt x="4198279" y="4041526"/>
                          <a:pt x="4095773" y="4040076"/>
                          <a:pt x="3926862" y="4016372"/>
                        </a:cubicBezTo>
                        <a:cubicBezTo>
                          <a:pt x="3757951" y="3992668"/>
                          <a:pt x="3526631" y="4017910"/>
                          <a:pt x="3367912" y="4016372"/>
                        </a:cubicBezTo>
                        <a:cubicBezTo>
                          <a:pt x="3209193" y="4014835"/>
                          <a:pt x="3033401" y="3993578"/>
                          <a:pt x="2878830" y="4016372"/>
                        </a:cubicBezTo>
                        <a:cubicBezTo>
                          <a:pt x="2724259" y="4039166"/>
                          <a:pt x="2453415" y="3983670"/>
                          <a:pt x="2040405" y="4016372"/>
                        </a:cubicBezTo>
                        <a:cubicBezTo>
                          <a:pt x="1627395" y="4049074"/>
                          <a:pt x="1676918" y="4019436"/>
                          <a:pt x="1481455" y="4016372"/>
                        </a:cubicBezTo>
                        <a:cubicBezTo>
                          <a:pt x="1285992" y="4013309"/>
                          <a:pt x="860207" y="4036712"/>
                          <a:pt x="503292" y="4016372"/>
                        </a:cubicBezTo>
                        <a:cubicBezTo>
                          <a:pt x="215135" y="4019359"/>
                          <a:pt x="11890" y="3762332"/>
                          <a:pt x="0" y="3513080"/>
                        </a:cubicBezTo>
                        <a:cubicBezTo>
                          <a:pt x="-19493" y="3334755"/>
                          <a:pt x="3201" y="3113804"/>
                          <a:pt x="0" y="2941220"/>
                        </a:cubicBezTo>
                        <a:cubicBezTo>
                          <a:pt x="-3201" y="2768636"/>
                          <a:pt x="7263" y="2546274"/>
                          <a:pt x="0" y="2339263"/>
                        </a:cubicBezTo>
                        <a:cubicBezTo>
                          <a:pt x="-7263" y="2132252"/>
                          <a:pt x="-5636" y="1853385"/>
                          <a:pt x="0" y="1707207"/>
                        </a:cubicBezTo>
                        <a:cubicBezTo>
                          <a:pt x="5636" y="1561029"/>
                          <a:pt x="248" y="1227106"/>
                          <a:pt x="0" y="1075152"/>
                        </a:cubicBezTo>
                        <a:cubicBezTo>
                          <a:pt x="-248" y="923199"/>
                          <a:pt x="-26184" y="635468"/>
                          <a:pt x="0" y="503292"/>
                        </a:cubicBezTo>
                        <a:close/>
                      </a:path>
                      <a:path w="7993461" h="4016372" stroke="0" extrusionOk="0">
                        <a:moveTo>
                          <a:pt x="0" y="503292"/>
                        </a:moveTo>
                        <a:cubicBezTo>
                          <a:pt x="1974" y="285682"/>
                          <a:pt x="251118" y="46077"/>
                          <a:pt x="503292" y="0"/>
                        </a:cubicBezTo>
                        <a:cubicBezTo>
                          <a:pt x="785899" y="-23825"/>
                          <a:pt x="1028842" y="-30997"/>
                          <a:pt x="1271848" y="0"/>
                        </a:cubicBezTo>
                        <a:cubicBezTo>
                          <a:pt x="1514854" y="30997"/>
                          <a:pt x="1631390" y="12288"/>
                          <a:pt x="1830799" y="0"/>
                        </a:cubicBezTo>
                        <a:cubicBezTo>
                          <a:pt x="2030208" y="-12288"/>
                          <a:pt x="2230533" y="7823"/>
                          <a:pt x="2389749" y="0"/>
                        </a:cubicBezTo>
                        <a:cubicBezTo>
                          <a:pt x="2548965" y="-7823"/>
                          <a:pt x="2969916" y="18097"/>
                          <a:pt x="3158305" y="0"/>
                        </a:cubicBezTo>
                        <a:cubicBezTo>
                          <a:pt x="3346694" y="-18097"/>
                          <a:pt x="3491204" y="13035"/>
                          <a:pt x="3787124" y="0"/>
                        </a:cubicBezTo>
                        <a:cubicBezTo>
                          <a:pt x="4083044" y="-13035"/>
                          <a:pt x="4284539" y="-17631"/>
                          <a:pt x="4625549" y="0"/>
                        </a:cubicBezTo>
                        <a:cubicBezTo>
                          <a:pt x="4966560" y="17631"/>
                          <a:pt x="5233543" y="-26085"/>
                          <a:pt x="5463975" y="0"/>
                        </a:cubicBezTo>
                        <a:cubicBezTo>
                          <a:pt x="5694407" y="26085"/>
                          <a:pt x="6006376" y="18119"/>
                          <a:pt x="6232531" y="0"/>
                        </a:cubicBezTo>
                        <a:cubicBezTo>
                          <a:pt x="6458686" y="-18119"/>
                          <a:pt x="6571501" y="-2540"/>
                          <a:pt x="6791481" y="0"/>
                        </a:cubicBezTo>
                        <a:cubicBezTo>
                          <a:pt x="7011461" y="2540"/>
                          <a:pt x="7193377" y="32404"/>
                          <a:pt x="7490169" y="0"/>
                        </a:cubicBezTo>
                        <a:cubicBezTo>
                          <a:pt x="7775122" y="-45744"/>
                          <a:pt x="8020791" y="231046"/>
                          <a:pt x="7993461" y="503292"/>
                        </a:cubicBezTo>
                        <a:cubicBezTo>
                          <a:pt x="7978238" y="656622"/>
                          <a:pt x="8009604" y="898196"/>
                          <a:pt x="7993461" y="1045054"/>
                        </a:cubicBezTo>
                        <a:cubicBezTo>
                          <a:pt x="7977318" y="1191912"/>
                          <a:pt x="7984202" y="1397883"/>
                          <a:pt x="7993461" y="1586816"/>
                        </a:cubicBezTo>
                        <a:cubicBezTo>
                          <a:pt x="8002720" y="1775749"/>
                          <a:pt x="8002121" y="2002918"/>
                          <a:pt x="7993461" y="2218871"/>
                        </a:cubicBezTo>
                        <a:cubicBezTo>
                          <a:pt x="7984801" y="2434825"/>
                          <a:pt x="7997389" y="2653481"/>
                          <a:pt x="7993461" y="2881025"/>
                        </a:cubicBezTo>
                        <a:cubicBezTo>
                          <a:pt x="7989533" y="3108569"/>
                          <a:pt x="7985241" y="3374899"/>
                          <a:pt x="7993461" y="3513080"/>
                        </a:cubicBezTo>
                        <a:cubicBezTo>
                          <a:pt x="7974509" y="3783351"/>
                          <a:pt x="7761201" y="4082201"/>
                          <a:pt x="7490169" y="4016372"/>
                        </a:cubicBezTo>
                        <a:cubicBezTo>
                          <a:pt x="7179359" y="4034280"/>
                          <a:pt x="7128944" y="4048376"/>
                          <a:pt x="6791481" y="4016372"/>
                        </a:cubicBezTo>
                        <a:cubicBezTo>
                          <a:pt x="6454018" y="3984368"/>
                          <a:pt x="6292820" y="4035562"/>
                          <a:pt x="6162662" y="4016372"/>
                        </a:cubicBezTo>
                        <a:cubicBezTo>
                          <a:pt x="6032504" y="3997182"/>
                          <a:pt x="5771464" y="3997936"/>
                          <a:pt x="5603712" y="4016372"/>
                        </a:cubicBezTo>
                        <a:cubicBezTo>
                          <a:pt x="5435960" y="4034809"/>
                          <a:pt x="5229698" y="4006653"/>
                          <a:pt x="5044762" y="4016372"/>
                        </a:cubicBezTo>
                        <a:cubicBezTo>
                          <a:pt x="4859826" y="4026092"/>
                          <a:pt x="4524433" y="4015853"/>
                          <a:pt x="4206337" y="4016372"/>
                        </a:cubicBezTo>
                        <a:cubicBezTo>
                          <a:pt x="3888242" y="4016891"/>
                          <a:pt x="3887051" y="4018645"/>
                          <a:pt x="3577518" y="4016372"/>
                        </a:cubicBezTo>
                        <a:cubicBezTo>
                          <a:pt x="3267985" y="4014099"/>
                          <a:pt x="2929334" y="4055731"/>
                          <a:pt x="2739093" y="4016372"/>
                        </a:cubicBezTo>
                        <a:cubicBezTo>
                          <a:pt x="2548853" y="3977013"/>
                          <a:pt x="2305041" y="4000640"/>
                          <a:pt x="1900667" y="4016372"/>
                        </a:cubicBezTo>
                        <a:cubicBezTo>
                          <a:pt x="1496293" y="4032104"/>
                          <a:pt x="1558137" y="4011897"/>
                          <a:pt x="1271848" y="4016372"/>
                        </a:cubicBezTo>
                        <a:cubicBezTo>
                          <a:pt x="985559" y="4020847"/>
                          <a:pt x="779361" y="4052426"/>
                          <a:pt x="503292" y="4016372"/>
                        </a:cubicBezTo>
                        <a:cubicBezTo>
                          <a:pt x="178918" y="4003516"/>
                          <a:pt x="-21763" y="3791064"/>
                          <a:pt x="0" y="3513080"/>
                        </a:cubicBezTo>
                        <a:cubicBezTo>
                          <a:pt x="-25187" y="3253669"/>
                          <a:pt x="12340" y="3107484"/>
                          <a:pt x="0" y="2941220"/>
                        </a:cubicBezTo>
                        <a:cubicBezTo>
                          <a:pt x="-12340" y="2774956"/>
                          <a:pt x="-19379" y="2570403"/>
                          <a:pt x="0" y="2429556"/>
                        </a:cubicBezTo>
                        <a:cubicBezTo>
                          <a:pt x="19379" y="2288709"/>
                          <a:pt x="17306" y="2153388"/>
                          <a:pt x="0" y="1887794"/>
                        </a:cubicBezTo>
                        <a:cubicBezTo>
                          <a:pt x="-17306" y="1622200"/>
                          <a:pt x="-30392" y="1488598"/>
                          <a:pt x="0" y="1225641"/>
                        </a:cubicBezTo>
                        <a:cubicBezTo>
                          <a:pt x="30392" y="962684"/>
                          <a:pt x="-3197" y="671236"/>
                          <a:pt x="0" y="503292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b"/>
          <a:lstStyle/>
          <a:p>
            <a:pPr marL="0" marR="0" lvl="0" indent="45720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Anh em mèo trắng đi câu cá. Em ngồi ở bờ ao, anh ra sông cái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" name="Rectangle: Rounded Corners 8">
            <a:extLst>
              <a:ext uri="{FF2B5EF4-FFF2-40B4-BE49-F238E27FC236}">
                <a16:creationId xmlns="" xmlns:a16="http://schemas.microsoft.com/office/drawing/2014/main" id="{F71DB434-AF19-F97D-B3DC-375749437DF3}"/>
              </a:ext>
            </a:extLst>
          </p:cNvPr>
          <p:cNvSpPr/>
          <p:nvPr/>
        </p:nvSpPr>
        <p:spPr>
          <a:xfrm>
            <a:off x="-1" y="3673904"/>
            <a:ext cx="12383589" cy="1427704"/>
          </a:xfrm>
          <a:custGeom>
            <a:avLst/>
            <a:gdLst>
              <a:gd name="connsiteX0" fmla="*/ 0 w 7714555"/>
              <a:gd name="connsiteY0" fmla="*/ 348660 h 1427704"/>
              <a:gd name="connsiteX1" fmla="*/ 348660 w 7714555"/>
              <a:gd name="connsiteY1" fmla="*/ 0 h 1427704"/>
              <a:gd name="connsiteX2" fmla="*/ 7365895 w 7714555"/>
              <a:gd name="connsiteY2" fmla="*/ 0 h 1427704"/>
              <a:gd name="connsiteX3" fmla="*/ 7714555 w 7714555"/>
              <a:gd name="connsiteY3" fmla="*/ 348660 h 1427704"/>
              <a:gd name="connsiteX4" fmla="*/ 7714555 w 7714555"/>
              <a:gd name="connsiteY4" fmla="*/ 1079044 h 1427704"/>
              <a:gd name="connsiteX5" fmla="*/ 7365895 w 7714555"/>
              <a:gd name="connsiteY5" fmla="*/ 1427704 h 1427704"/>
              <a:gd name="connsiteX6" fmla="*/ 348660 w 7714555"/>
              <a:gd name="connsiteY6" fmla="*/ 1427704 h 1427704"/>
              <a:gd name="connsiteX7" fmla="*/ 0 w 7714555"/>
              <a:gd name="connsiteY7" fmla="*/ 1079044 h 1427704"/>
              <a:gd name="connsiteX8" fmla="*/ 0 w 7714555"/>
              <a:gd name="connsiteY8" fmla="*/ 348660 h 1427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14555" h="1427704" fill="none" extrusionOk="0">
                <a:moveTo>
                  <a:pt x="0" y="348660"/>
                </a:moveTo>
                <a:cubicBezTo>
                  <a:pt x="-4493" y="171843"/>
                  <a:pt x="128494" y="-18551"/>
                  <a:pt x="348660" y="0"/>
                </a:cubicBezTo>
                <a:cubicBezTo>
                  <a:pt x="3194919" y="-35273"/>
                  <a:pt x="6404990" y="-144294"/>
                  <a:pt x="7365895" y="0"/>
                </a:cubicBezTo>
                <a:cubicBezTo>
                  <a:pt x="7591884" y="10175"/>
                  <a:pt x="7702870" y="146248"/>
                  <a:pt x="7714555" y="348660"/>
                </a:cubicBezTo>
                <a:cubicBezTo>
                  <a:pt x="7683643" y="550018"/>
                  <a:pt x="7776739" y="825273"/>
                  <a:pt x="7714555" y="1079044"/>
                </a:cubicBezTo>
                <a:cubicBezTo>
                  <a:pt x="7717712" y="1269216"/>
                  <a:pt x="7568684" y="1416615"/>
                  <a:pt x="7365895" y="1427704"/>
                </a:cubicBezTo>
                <a:cubicBezTo>
                  <a:pt x="6495456" y="1505229"/>
                  <a:pt x="3798893" y="1384001"/>
                  <a:pt x="348660" y="1427704"/>
                </a:cubicBezTo>
                <a:cubicBezTo>
                  <a:pt x="150086" y="1426038"/>
                  <a:pt x="-12698" y="1271430"/>
                  <a:pt x="0" y="1079044"/>
                </a:cubicBezTo>
                <a:cubicBezTo>
                  <a:pt x="-57271" y="784112"/>
                  <a:pt x="57305" y="607547"/>
                  <a:pt x="0" y="348660"/>
                </a:cubicBezTo>
                <a:close/>
              </a:path>
              <a:path w="7714555" h="1427704" stroke="0" extrusionOk="0">
                <a:moveTo>
                  <a:pt x="0" y="348660"/>
                </a:moveTo>
                <a:cubicBezTo>
                  <a:pt x="-9131" y="124549"/>
                  <a:pt x="151697" y="3566"/>
                  <a:pt x="348660" y="0"/>
                </a:cubicBezTo>
                <a:cubicBezTo>
                  <a:pt x="1813756" y="-95379"/>
                  <a:pt x="4512809" y="58096"/>
                  <a:pt x="7365895" y="0"/>
                </a:cubicBezTo>
                <a:cubicBezTo>
                  <a:pt x="7547089" y="-8001"/>
                  <a:pt x="7711591" y="153970"/>
                  <a:pt x="7714555" y="348660"/>
                </a:cubicBezTo>
                <a:cubicBezTo>
                  <a:pt x="7680874" y="660282"/>
                  <a:pt x="7683900" y="826424"/>
                  <a:pt x="7714555" y="1079044"/>
                </a:cubicBezTo>
                <a:cubicBezTo>
                  <a:pt x="7717074" y="1268609"/>
                  <a:pt x="7532306" y="1401655"/>
                  <a:pt x="7365895" y="1427704"/>
                </a:cubicBezTo>
                <a:cubicBezTo>
                  <a:pt x="4971659" y="1367798"/>
                  <a:pt x="3847064" y="1510218"/>
                  <a:pt x="348660" y="1427704"/>
                </a:cubicBezTo>
                <a:cubicBezTo>
                  <a:pt x="124055" y="1435626"/>
                  <a:pt x="-7385" y="1279099"/>
                  <a:pt x="0" y="1079044"/>
                </a:cubicBezTo>
                <a:cubicBezTo>
                  <a:pt x="-40958" y="731211"/>
                  <a:pt x="23776" y="429352"/>
                  <a:pt x="0" y="348660"/>
                </a:cubicBezTo>
                <a:close/>
              </a:path>
            </a:pathLst>
          </a:custGeom>
          <a:solidFill>
            <a:schemeClr val="bg1">
              <a:alpha val="82000"/>
            </a:schemeClr>
          </a:solidFill>
          <a:ln w="28575">
            <a:solidFill>
              <a:srgbClr val="002060"/>
            </a:solidFill>
            <a:extLst>
              <a:ext uri="{C807C97D-BFC1-408E-A445-0C87EB9F89A2}">
                <ask:lineSketchStyleProps xmlns="" xmlns:ask="http://schemas.microsoft.com/office/drawing/2018/sketchyshapes" sd="3906556544">
                  <a:prstGeom prst="roundRect">
                    <a:avLst>
                      <a:gd name="adj" fmla="val 24421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2.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Vì sao mèo anh ngả lưng ngủ luôn một giấc?</a:t>
            </a:r>
          </a:p>
        </p:txBody>
      </p:sp>
      <p:sp>
        <p:nvSpPr>
          <p:cNvPr id="5" name="Rectangle: Rounded Corners 11">
            <a:extLst>
              <a:ext uri="{FF2B5EF4-FFF2-40B4-BE49-F238E27FC236}">
                <a16:creationId xmlns="" xmlns:a16="http://schemas.microsoft.com/office/drawing/2014/main" id="{3831C289-DDF7-BAF3-D45B-410AC1544C7F}"/>
              </a:ext>
            </a:extLst>
          </p:cNvPr>
          <p:cNvSpPr/>
          <p:nvPr/>
        </p:nvSpPr>
        <p:spPr>
          <a:xfrm>
            <a:off x="142290" y="2172641"/>
            <a:ext cx="12099009" cy="1403331"/>
          </a:xfrm>
          <a:custGeom>
            <a:avLst/>
            <a:gdLst>
              <a:gd name="connsiteX0" fmla="*/ 0 w 7993461"/>
              <a:gd name="connsiteY0" fmla="*/ 295052 h 2354580"/>
              <a:gd name="connsiteX1" fmla="*/ 503292 w 7993461"/>
              <a:gd name="connsiteY1" fmla="*/ 0 h 2354580"/>
              <a:gd name="connsiteX2" fmla="*/ 1201980 w 7993461"/>
              <a:gd name="connsiteY2" fmla="*/ 0 h 2354580"/>
              <a:gd name="connsiteX3" fmla="*/ 1900667 w 7993461"/>
              <a:gd name="connsiteY3" fmla="*/ 0 h 2354580"/>
              <a:gd name="connsiteX4" fmla="*/ 2599355 w 7993461"/>
              <a:gd name="connsiteY4" fmla="*/ 0 h 2354580"/>
              <a:gd name="connsiteX5" fmla="*/ 3437780 w 7993461"/>
              <a:gd name="connsiteY5" fmla="*/ 0 h 2354580"/>
              <a:gd name="connsiteX6" fmla="*/ 4136468 w 7993461"/>
              <a:gd name="connsiteY6" fmla="*/ 0 h 2354580"/>
              <a:gd name="connsiteX7" fmla="*/ 4835156 w 7993461"/>
              <a:gd name="connsiteY7" fmla="*/ 0 h 2354580"/>
              <a:gd name="connsiteX8" fmla="*/ 5603712 w 7993461"/>
              <a:gd name="connsiteY8" fmla="*/ 0 h 2354580"/>
              <a:gd name="connsiteX9" fmla="*/ 6302400 w 7993461"/>
              <a:gd name="connsiteY9" fmla="*/ 0 h 2354580"/>
              <a:gd name="connsiteX10" fmla="*/ 7490169 w 7993461"/>
              <a:gd name="connsiteY10" fmla="*/ 0 h 2354580"/>
              <a:gd name="connsiteX11" fmla="*/ 7993461 w 7993461"/>
              <a:gd name="connsiteY11" fmla="*/ 295052 h 2354580"/>
              <a:gd name="connsiteX12" fmla="*/ 7993461 w 7993461"/>
              <a:gd name="connsiteY12" fmla="*/ 612658 h 2354580"/>
              <a:gd name="connsiteX13" fmla="*/ 7993461 w 7993461"/>
              <a:gd name="connsiteY13" fmla="*/ 930263 h 2354580"/>
              <a:gd name="connsiteX14" fmla="*/ 7993461 w 7993461"/>
              <a:gd name="connsiteY14" fmla="*/ 1230224 h 2354580"/>
              <a:gd name="connsiteX15" fmla="*/ 7993461 w 7993461"/>
              <a:gd name="connsiteY15" fmla="*/ 1618408 h 2354580"/>
              <a:gd name="connsiteX16" fmla="*/ 7993461 w 7993461"/>
              <a:gd name="connsiteY16" fmla="*/ 2059527 h 2354580"/>
              <a:gd name="connsiteX17" fmla="*/ 7490169 w 7993461"/>
              <a:gd name="connsiteY17" fmla="*/ 2354580 h 2354580"/>
              <a:gd name="connsiteX18" fmla="*/ 6791481 w 7993461"/>
              <a:gd name="connsiteY18" fmla="*/ 2354580 h 2354580"/>
              <a:gd name="connsiteX19" fmla="*/ 6162662 w 7993461"/>
              <a:gd name="connsiteY19" fmla="*/ 2354580 h 2354580"/>
              <a:gd name="connsiteX20" fmla="*/ 5673581 w 7993461"/>
              <a:gd name="connsiteY20" fmla="*/ 2354580 h 2354580"/>
              <a:gd name="connsiteX21" fmla="*/ 5044762 w 7993461"/>
              <a:gd name="connsiteY21" fmla="*/ 2354580 h 2354580"/>
              <a:gd name="connsiteX22" fmla="*/ 4415943 w 7993461"/>
              <a:gd name="connsiteY22" fmla="*/ 2354580 h 2354580"/>
              <a:gd name="connsiteX23" fmla="*/ 3926862 w 7993461"/>
              <a:gd name="connsiteY23" fmla="*/ 2354580 h 2354580"/>
              <a:gd name="connsiteX24" fmla="*/ 3367912 w 7993461"/>
              <a:gd name="connsiteY24" fmla="*/ 2354580 h 2354580"/>
              <a:gd name="connsiteX25" fmla="*/ 2878830 w 7993461"/>
              <a:gd name="connsiteY25" fmla="*/ 2354580 h 2354580"/>
              <a:gd name="connsiteX26" fmla="*/ 2040405 w 7993461"/>
              <a:gd name="connsiteY26" fmla="*/ 2354580 h 2354580"/>
              <a:gd name="connsiteX27" fmla="*/ 1481455 w 7993461"/>
              <a:gd name="connsiteY27" fmla="*/ 2354580 h 2354580"/>
              <a:gd name="connsiteX28" fmla="*/ 503292 w 7993461"/>
              <a:gd name="connsiteY28" fmla="*/ 2354580 h 2354580"/>
              <a:gd name="connsiteX29" fmla="*/ 0 w 7993461"/>
              <a:gd name="connsiteY29" fmla="*/ 2059527 h 2354580"/>
              <a:gd name="connsiteX30" fmla="*/ 0 w 7993461"/>
              <a:gd name="connsiteY30" fmla="*/ 1724276 h 2354580"/>
              <a:gd name="connsiteX31" fmla="*/ 0 w 7993461"/>
              <a:gd name="connsiteY31" fmla="*/ 1371382 h 2354580"/>
              <a:gd name="connsiteX32" fmla="*/ 0 w 7993461"/>
              <a:gd name="connsiteY32" fmla="*/ 1000842 h 2354580"/>
              <a:gd name="connsiteX33" fmla="*/ 0 w 7993461"/>
              <a:gd name="connsiteY33" fmla="*/ 630303 h 2354580"/>
              <a:gd name="connsiteX34" fmla="*/ 0 w 7993461"/>
              <a:gd name="connsiteY34" fmla="*/ 295052 h 2354580"/>
              <a:gd name="connsiteX0" fmla="*/ 0 w 7993461"/>
              <a:gd name="connsiteY0" fmla="*/ 295052 h 2354580"/>
              <a:gd name="connsiteX1" fmla="*/ 503292 w 7993461"/>
              <a:gd name="connsiteY1" fmla="*/ 0 h 2354580"/>
              <a:gd name="connsiteX2" fmla="*/ 1271848 w 7993461"/>
              <a:gd name="connsiteY2" fmla="*/ 0 h 2354580"/>
              <a:gd name="connsiteX3" fmla="*/ 1830799 w 7993461"/>
              <a:gd name="connsiteY3" fmla="*/ 0 h 2354580"/>
              <a:gd name="connsiteX4" fmla="*/ 2389749 w 7993461"/>
              <a:gd name="connsiteY4" fmla="*/ 0 h 2354580"/>
              <a:gd name="connsiteX5" fmla="*/ 3158305 w 7993461"/>
              <a:gd name="connsiteY5" fmla="*/ 0 h 2354580"/>
              <a:gd name="connsiteX6" fmla="*/ 3787124 w 7993461"/>
              <a:gd name="connsiteY6" fmla="*/ 0 h 2354580"/>
              <a:gd name="connsiteX7" fmla="*/ 4625549 w 7993461"/>
              <a:gd name="connsiteY7" fmla="*/ 0 h 2354580"/>
              <a:gd name="connsiteX8" fmla="*/ 5463975 w 7993461"/>
              <a:gd name="connsiteY8" fmla="*/ 0 h 2354580"/>
              <a:gd name="connsiteX9" fmla="*/ 6232531 w 7993461"/>
              <a:gd name="connsiteY9" fmla="*/ 0 h 2354580"/>
              <a:gd name="connsiteX10" fmla="*/ 6791481 w 7993461"/>
              <a:gd name="connsiteY10" fmla="*/ 0 h 2354580"/>
              <a:gd name="connsiteX11" fmla="*/ 7490169 w 7993461"/>
              <a:gd name="connsiteY11" fmla="*/ 0 h 2354580"/>
              <a:gd name="connsiteX12" fmla="*/ 7993461 w 7993461"/>
              <a:gd name="connsiteY12" fmla="*/ 295052 h 2354580"/>
              <a:gd name="connsiteX13" fmla="*/ 7993461 w 7993461"/>
              <a:gd name="connsiteY13" fmla="*/ 612658 h 2354580"/>
              <a:gd name="connsiteX14" fmla="*/ 7993461 w 7993461"/>
              <a:gd name="connsiteY14" fmla="*/ 930263 h 2354580"/>
              <a:gd name="connsiteX15" fmla="*/ 7993461 w 7993461"/>
              <a:gd name="connsiteY15" fmla="*/ 1300803 h 2354580"/>
              <a:gd name="connsiteX16" fmla="*/ 7993461 w 7993461"/>
              <a:gd name="connsiteY16" fmla="*/ 1688987 h 2354580"/>
              <a:gd name="connsiteX17" fmla="*/ 7993461 w 7993461"/>
              <a:gd name="connsiteY17" fmla="*/ 2059527 h 2354580"/>
              <a:gd name="connsiteX18" fmla="*/ 7490169 w 7993461"/>
              <a:gd name="connsiteY18" fmla="*/ 2354580 h 2354580"/>
              <a:gd name="connsiteX19" fmla="*/ 6791481 w 7993461"/>
              <a:gd name="connsiteY19" fmla="*/ 2354580 h 2354580"/>
              <a:gd name="connsiteX20" fmla="*/ 6162662 w 7993461"/>
              <a:gd name="connsiteY20" fmla="*/ 2354580 h 2354580"/>
              <a:gd name="connsiteX21" fmla="*/ 5603712 w 7993461"/>
              <a:gd name="connsiteY21" fmla="*/ 2354580 h 2354580"/>
              <a:gd name="connsiteX22" fmla="*/ 5044762 w 7993461"/>
              <a:gd name="connsiteY22" fmla="*/ 2354580 h 2354580"/>
              <a:gd name="connsiteX23" fmla="*/ 4206337 w 7993461"/>
              <a:gd name="connsiteY23" fmla="*/ 2354580 h 2354580"/>
              <a:gd name="connsiteX24" fmla="*/ 3577518 w 7993461"/>
              <a:gd name="connsiteY24" fmla="*/ 2354580 h 2354580"/>
              <a:gd name="connsiteX25" fmla="*/ 2739093 w 7993461"/>
              <a:gd name="connsiteY25" fmla="*/ 2354580 h 2354580"/>
              <a:gd name="connsiteX26" fmla="*/ 1900667 w 7993461"/>
              <a:gd name="connsiteY26" fmla="*/ 2354580 h 2354580"/>
              <a:gd name="connsiteX27" fmla="*/ 1271848 w 7993461"/>
              <a:gd name="connsiteY27" fmla="*/ 2354580 h 2354580"/>
              <a:gd name="connsiteX28" fmla="*/ 503292 w 7993461"/>
              <a:gd name="connsiteY28" fmla="*/ 2354580 h 2354580"/>
              <a:gd name="connsiteX29" fmla="*/ 0 w 7993461"/>
              <a:gd name="connsiteY29" fmla="*/ 2059527 h 2354580"/>
              <a:gd name="connsiteX30" fmla="*/ 0 w 7993461"/>
              <a:gd name="connsiteY30" fmla="*/ 1724276 h 2354580"/>
              <a:gd name="connsiteX31" fmla="*/ 0 w 7993461"/>
              <a:gd name="connsiteY31" fmla="*/ 1424316 h 2354580"/>
              <a:gd name="connsiteX32" fmla="*/ 0 w 7993461"/>
              <a:gd name="connsiteY32" fmla="*/ 1106710 h 2354580"/>
              <a:gd name="connsiteX33" fmla="*/ 0 w 7993461"/>
              <a:gd name="connsiteY33" fmla="*/ 718526 h 2354580"/>
              <a:gd name="connsiteX34" fmla="*/ 0 w 7993461"/>
              <a:gd name="connsiteY34" fmla="*/ 295052 h 2354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993461" h="2354580" fill="none" extrusionOk="0">
                <a:moveTo>
                  <a:pt x="0" y="295052"/>
                </a:moveTo>
                <a:cubicBezTo>
                  <a:pt x="-31236" y="129319"/>
                  <a:pt x="248118" y="-5703"/>
                  <a:pt x="503292" y="0"/>
                </a:cubicBezTo>
                <a:cubicBezTo>
                  <a:pt x="646580" y="26593"/>
                  <a:pt x="986222" y="1186"/>
                  <a:pt x="1201980" y="0"/>
                </a:cubicBezTo>
                <a:cubicBezTo>
                  <a:pt x="1417415" y="-13075"/>
                  <a:pt x="1726862" y="11218"/>
                  <a:pt x="1900667" y="0"/>
                </a:cubicBezTo>
                <a:cubicBezTo>
                  <a:pt x="2070105" y="17954"/>
                  <a:pt x="2454586" y="6988"/>
                  <a:pt x="2599355" y="0"/>
                </a:cubicBezTo>
                <a:cubicBezTo>
                  <a:pt x="2728318" y="-54718"/>
                  <a:pt x="3184715" y="-20817"/>
                  <a:pt x="3437780" y="0"/>
                </a:cubicBezTo>
                <a:cubicBezTo>
                  <a:pt x="3648853" y="30471"/>
                  <a:pt x="3845459" y="12232"/>
                  <a:pt x="4136468" y="0"/>
                </a:cubicBezTo>
                <a:cubicBezTo>
                  <a:pt x="4425341" y="-6394"/>
                  <a:pt x="4676658" y="5730"/>
                  <a:pt x="4835156" y="0"/>
                </a:cubicBezTo>
                <a:cubicBezTo>
                  <a:pt x="5024661" y="68967"/>
                  <a:pt x="5255173" y="-11054"/>
                  <a:pt x="5603712" y="0"/>
                </a:cubicBezTo>
                <a:cubicBezTo>
                  <a:pt x="5941643" y="-21256"/>
                  <a:pt x="6161649" y="5744"/>
                  <a:pt x="6302400" y="0"/>
                </a:cubicBezTo>
                <a:cubicBezTo>
                  <a:pt x="6433972" y="-15884"/>
                  <a:pt x="7072372" y="100036"/>
                  <a:pt x="7490169" y="0"/>
                </a:cubicBezTo>
                <a:cubicBezTo>
                  <a:pt x="7776175" y="-37019"/>
                  <a:pt x="7990855" y="100882"/>
                  <a:pt x="7993461" y="295052"/>
                </a:cubicBezTo>
                <a:cubicBezTo>
                  <a:pt x="7976804" y="435695"/>
                  <a:pt x="7962821" y="541528"/>
                  <a:pt x="7993461" y="612658"/>
                </a:cubicBezTo>
                <a:cubicBezTo>
                  <a:pt x="8025128" y="668154"/>
                  <a:pt x="7991388" y="798743"/>
                  <a:pt x="7993461" y="930263"/>
                </a:cubicBezTo>
                <a:cubicBezTo>
                  <a:pt x="7994147" y="1077433"/>
                  <a:pt x="8006296" y="1110334"/>
                  <a:pt x="7993461" y="1230224"/>
                </a:cubicBezTo>
                <a:cubicBezTo>
                  <a:pt x="8000942" y="1339685"/>
                  <a:pt x="8021174" y="1467305"/>
                  <a:pt x="7993461" y="1618408"/>
                </a:cubicBezTo>
                <a:cubicBezTo>
                  <a:pt x="7969985" y="1742547"/>
                  <a:pt x="7965823" y="1870319"/>
                  <a:pt x="7993461" y="2059527"/>
                </a:cubicBezTo>
                <a:cubicBezTo>
                  <a:pt x="7972977" y="2166478"/>
                  <a:pt x="7818723" y="2328535"/>
                  <a:pt x="7490169" y="2354580"/>
                </a:cubicBezTo>
                <a:cubicBezTo>
                  <a:pt x="7288048" y="2364598"/>
                  <a:pt x="7005927" y="2371399"/>
                  <a:pt x="6791481" y="2354580"/>
                </a:cubicBezTo>
                <a:cubicBezTo>
                  <a:pt x="6605512" y="2351729"/>
                  <a:pt x="6467135" y="2362118"/>
                  <a:pt x="6162662" y="2354580"/>
                </a:cubicBezTo>
                <a:cubicBezTo>
                  <a:pt x="5847873" y="2348880"/>
                  <a:pt x="5834838" y="2345245"/>
                  <a:pt x="5673581" y="2354580"/>
                </a:cubicBezTo>
                <a:cubicBezTo>
                  <a:pt x="5520533" y="2367543"/>
                  <a:pt x="5346439" y="2365833"/>
                  <a:pt x="5044762" y="2354580"/>
                </a:cubicBezTo>
                <a:cubicBezTo>
                  <a:pt x="4778667" y="2395522"/>
                  <a:pt x="4632767" y="2366684"/>
                  <a:pt x="4415943" y="2354580"/>
                </a:cubicBezTo>
                <a:cubicBezTo>
                  <a:pt x="4187763" y="2371875"/>
                  <a:pt x="4098990" y="2344900"/>
                  <a:pt x="3926862" y="2354580"/>
                </a:cubicBezTo>
                <a:cubicBezTo>
                  <a:pt x="3740464" y="2345120"/>
                  <a:pt x="3536248" y="2349999"/>
                  <a:pt x="3367912" y="2354580"/>
                </a:cubicBezTo>
                <a:cubicBezTo>
                  <a:pt x="3215162" y="2328760"/>
                  <a:pt x="3033726" y="2351500"/>
                  <a:pt x="2878830" y="2354580"/>
                </a:cubicBezTo>
                <a:cubicBezTo>
                  <a:pt x="2755712" y="2417005"/>
                  <a:pt x="2446906" y="2291086"/>
                  <a:pt x="2040405" y="2354580"/>
                </a:cubicBezTo>
                <a:cubicBezTo>
                  <a:pt x="1624747" y="2362928"/>
                  <a:pt x="1664450" y="2359586"/>
                  <a:pt x="1481455" y="2354580"/>
                </a:cubicBezTo>
                <a:cubicBezTo>
                  <a:pt x="1320172" y="2349023"/>
                  <a:pt x="811857" y="2361972"/>
                  <a:pt x="503292" y="2354580"/>
                </a:cubicBezTo>
                <a:cubicBezTo>
                  <a:pt x="202444" y="2362927"/>
                  <a:pt x="5472" y="2220316"/>
                  <a:pt x="0" y="2059527"/>
                </a:cubicBezTo>
                <a:cubicBezTo>
                  <a:pt x="-11358" y="1937881"/>
                  <a:pt x="7222" y="1803738"/>
                  <a:pt x="0" y="1724276"/>
                </a:cubicBezTo>
                <a:cubicBezTo>
                  <a:pt x="-14825" y="1609419"/>
                  <a:pt x="18648" y="1501823"/>
                  <a:pt x="0" y="1371382"/>
                </a:cubicBezTo>
                <a:cubicBezTo>
                  <a:pt x="-4493" y="1239403"/>
                  <a:pt x="2987" y="1078594"/>
                  <a:pt x="0" y="1000842"/>
                </a:cubicBezTo>
                <a:cubicBezTo>
                  <a:pt x="7029" y="919604"/>
                  <a:pt x="-4489" y="720739"/>
                  <a:pt x="0" y="630303"/>
                </a:cubicBezTo>
                <a:cubicBezTo>
                  <a:pt x="8496" y="549191"/>
                  <a:pt x="-25086" y="374775"/>
                  <a:pt x="0" y="295052"/>
                </a:cubicBezTo>
                <a:close/>
              </a:path>
              <a:path w="7993461" h="2354580" stroke="0" extrusionOk="0">
                <a:moveTo>
                  <a:pt x="0" y="295052"/>
                </a:moveTo>
                <a:cubicBezTo>
                  <a:pt x="27750" y="147082"/>
                  <a:pt x="236895" y="39429"/>
                  <a:pt x="503292" y="0"/>
                </a:cubicBezTo>
                <a:cubicBezTo>
                  <a:pt x="779479" y="-63915"/>
                  <a:pt x="1013628" y="-5943"/>
                  <a:pt x="1271848" y="0"/>
                </a:cubicBezTo>
                <a:cubicBezTo>
                  <a:pt x="1510415" y="37996"/>
                  <a:pt x="1658369" y="17785"/>
                  <a:pt x="1830799" y="0"/>
                </a:cubicBezTo>
                <a:cubicBezTo>
                  <a:pt x="2051533" y="-10753"/>
                  <a:pt x="2237289" y="39053"/>
                  <a:pt x="2389749" y="0"/>
                </a:cubicBezTo>
                <a:cubicBezTo>
                  <a:pt x="2549790" y="-14407"/>
                  <a:pt x="3003647" y="3071"/>
                  <a:pt x="3158305" y="0"/>
                </a:cubicBezTo>
                <a:cubicBezTo>
                  <a:pt x="3361189" y="-10140"/>
                  <a:pt x="3478479" y="-7558"/>
                  <a:pt x="3787124" y="0"/>
                </a:cubicBezTo>
                <a:cubicBezTo>
                  <a:pt x="4071326" y="-45381"/>
                  <a:pt x="4286444" y="-33643"/>
                  <a:pt x="4625549" y="0"/>
                </a:cubicBezTo>
                <a:cubicBezTo>
                  <a:pt x="4968659" y="50910"/>
                  <a:pt x="5221799" y="450"/>
                  <a:pt x="5463975" y="0"/>
                </a:cubicBezTo>
                <a:cubicBezTo>
                  <a:pt x="5747895" y="14029"/>
                  <a:pt x="6018763" y="-28941"/>
                  <a:pt x="6232531" y="0"/>
                </a:cubicBezTo>
                <a:cubicBezTo>
                  <a:pt x="6466068" y="-28762"/>
                  <a:pt x="6580761" y="-22294"/>
                  <a:pt x="6791481" y="0"/>
                </a:cubicBezTo>
                <a:cubicBezTo>
                  <a:pt x="7006397" y="-21511"/>
                  <a:pt x="7153668" y="27706"/>
                  <a:pt x="7490169" y="0"/>
                </a:cubicBezTo>
                <a:cubicBezTo>
                  <a:pt x="7783861" y="-16133"/>
                  <a:pt x="8016663" y="132050"/>
                  <a:pt x="7993461" y="295052"/>
                </a:cubicBezTo>
                <a:cubicBezTo>
                  <a:pt x="7963561" y="386416"/>
                  <a:pt x="8004918" y="521572"/>
                  <a:pt x="7993461" y="612658"/>
                </a:cubicBezTo>
                <a:cubicBezTo>
                  <a:pt x="7998404" y="708127"/>
                  <a:pt x="8007523" y="829911"/>
                  <a:pt x="7993461" y="930263"/>
                </a:cubicBezTo>
                <a:cubicBezTo>
                  <a:pt x="7980840" y="1030880"/>
                  <a:pt x="8007650" y="1159985"/>
                  <a:pt x="7993461" y="1300803"/>
                </a:cubicBezTo>
                <a:cubicBezTo>
                  <a:pt x="7988274" y="1426014"/>
                  <a:pt x="7994204" y="1566770"/>
                  <a:pt x="7993461" y="1688987"/>
                </a:cubicBezTo>
                <a:cubicBezTo>
                  <a:pt x="7997945" y="1840539"/>
                  <a:pt x="7973322" y="1968267"/>
                  <a:pt x="7993461" y="2059527"/>
                </a:cubicBezTo>
                <a:cubicBezTo>
                  <a:pt x="8006975" y="2190688"/>
                  <a:pt x="7785388" y="2344197"/>
                  <a:pt x="7490169" y="2354580"/>
                </a:cubicBezTo>
                <a:cubicBezTo>
                  <a:pt x="7179497" y="2368718"/>
                  <a:pt x="7131592" y="2366341"/>
                  <a:pt x="6791481" y="2354580"/>
                </a:cubicBezTo>
                <a:cubicBezTo>
                  <a:pt x="6460568" y="2328248"/>
                  <a:pt x="6296160" y="2375115"/>
                  <a:pt x="6162662" y="2354580"/>
                </a:cubicBezTo>
                <a:cubicBezTo>
                  <a:pt x="6040539" y="2337644"/>
                  <a:pt x="5790855" y="2317654"/>
                  <a:pt x="5603712" y="2354580"/>
                </a:cubicBezTo>
                <a:cubicBezTo>
                  <a:pt x="5435700" y="2359701"/>
                  <a:pt x="5233795" y="2324555"/>
                  <a:pt x="5044762" y="2354580"/>
                </a:cubicBezTo>
                <a:cubicBezTo>
                  <a:pt x="4874081" y="2317316"/>
                  <a:pt x="4543315" y="2300752"/>
                  <a:pt x="4206337" y="2354580"/>
                </a:cubicBezTo>
                <a:cubicBezTo>
                  <a:pt x="4021728" y="2333851"/>
                  <a:pt x="3832168" y="2323883"/>
                  <a:pt x="3577518" y="2354580"/>
                </a:cubicBezTo>
                <a:cubicBezTo>
                  <a:pt x="3300701" y="2352087"/>
                  <a:pt x="2894944" y="2358377"/>
                  <a:pt x="2739093" y="2354580"/>
                </a:cubicBezTo>
                <a:cubicBezTo>
                  <a:pt x="2562546" y="2298083"/>
                  <a:pt x="2301129" y="2386145"/>
                  <a:pt x="1900667" y="2354580"/>
                </a:cubicBezTo>
                <a:cubicBezTo>
                  <a:pt x="1508784" y="2356590"/>
                  <a:pt x="1565666" y="2355757"/>
                  <a:pt x="1271848" y="2354580"/>
                </a:cubicBezTo>
                <a:cubicBezTo>
                  <a:pt x="1001856" y="2310696"/>
                  <a:pt x="776944" y="2385743"/>
                  <a:pt x="503292" y="2354580"/>
                </a:cubicBezTo>
                <a:cubicBezTo>
                  <a:pt x="182210" y="2373568"/>
                  <a:pt x="-10627" y="2243374"/>
                  <a:pt x="0" y="2059527"/>
                </a:cubicBezTo>
                <a:cubicBezTo>
                  <a:pt x="-25658" y="1896860"/>
                  <a:pt x="10622" y="1828864"/>
                  <a:pt x="0" y="1724276"/>
                </a:cubicBezTo>
                <a:cubicBezTo>
                  <a:pt x="-11828" y="1608516"/>
                  <a:pt x="-16739" y="1505083"/>
                  <a:pt x="0" y="1424316"/>
                </a:cubicBezTo>
                <a:cubicBezTo>
                  <a:pt x="25685" y="1335652"/>
                  <a:pt x="15935" y="1275466"/>
                  <a:pt x="0" y="1106710"/>
                </a:cubicBezTo>
                <a:cubicBezTo>
                  <a:pt x="-21041" y="948306"/>
                  <a:pt x="-30317" y="888977"/>
                  <a:pt x="0" y="718526"/>
                </a:cubicBezTo>
                <a:cubicBezTo>
                  <a:pt x="15852" y="555982"/>
                  <a:pt x="-1199" y="391099"/>
                  <a:pt x="0" y="295052"/>
                </a:cubicBezTo>
                <a:close/>
              </a:path>
              <a:path w="7993461" h="2354580" fill="none" stroke="0" extrusionOk="0">
                <a:moveTo>
                  <a:pt x="0" y="295052"/>
                </a:moveTo>
                <a:cubicBezTo>
                  <a:pt x="-15859" y="177392"/>
                  <a:pt x="282425" y="58145"/>
                  <a:pt x="503292" y="0"/>
                </a:cubicBezTo>
                <a:cubicBezTo>
                  <a:pt x="638889" y="12553"/>
                  <a:pt x="946949" y="23029"/>
                  <a:pt x="1201980" y="0"/>
                </a:cubicBezTo>
                <a:cubicBezTo>
                  <a:pt x="1469433" y="-29710"/>
                  <a:pt x="1681148" y="27576"/>
                  <a:pt x="1900667" y="0"/>
                </a:cubicBezTo>
                <a:cubicBezTo>
                  <a:pt x="2046753" y="-9060"/>
                  <a:pt x="2460209" y="76"/>
                  <a:pt x="2599355" y="0"/>
                </a:cubicBezTo>
                <a:cubicBezTo>
                  <a:pt x="2778046" y="-21731"/>
                  <a:pt x="3216965" y="-33102"/>
                  <a:pt x="3437780" y="0"/>
                </a:cubicBezTo>
                <a:cubicBezTo>
                  <a:pt x="3669359" y="3671"/>
                  <a:pt x="3839444" y="19424"/>
                  <a:pt x="4136468" y="0"/>
                </a:cubicBezTo>
                <a:cubicBezTo>
                  <a:pt x="4441204" y="-49150"/>
                  <a:pt x="4707638" y="6797"/>
                  <a:pt x="4835156" y="0"/>
                </a:cubicBezTo>
                <a:cubicBezTo>
                  <a:pt x="4934095" y="17823"/>
                  <a:pt x="5228796" y="-7713"/>
                  <a:pt x="5603712" y="0"/>
                </a:cubicBezTo>
                <a:cubicBezTo>
                  <a:pt x="5934850" y="-5248"/>
                  <a:pt x="6159474" y="-6040"/>
                  <a:pt x="6302400" y="0"/>
                </a:cubicBezTo>
                <a:cubicBezTo>
                  <a:pt x="6484990" y="-89217"/>
                  <a:pt x="7094405" y="34369"/>
                  <a:pt x="7490169" y="0"/>
                </a:cubicBezTo>
                <a:cubicBezTo>
                  <a:pt x="7721671" y="12509"/>
                  <a:pt x="7976770" y="65386"/>
                  <a:pt x="7993461" y="295052"/>
                </a:cubicBezTo>
                <a:cubicBezTo>
                  <a:pt x="7965144" y="413903"/>
                  <a:pt x="7964913" y="547655"/>
                  <a:pt x="7993461" y="612658"/>
                </a:cubicBezTo>
                <a:cubicBezTo>
                  <a:pt x="8029732" y="684914"/>
                  <a:pt x="7994992" y="807838"/>
                  <a:pt x="7993461" y="930263"/>
                </a:cubicBezTo>
                <a:cubicBezTo>
                  <a:pt x="7989384" y="1079685"/>
                  <a:pt x="8008937" y="1101502"/>
                  <a:pt x="7993461" y="1230224"/>
                </a:cubicBezTo>
                <a:cubicBezTo>
                  <a:pt x="7992129" y="1373436"/>
                  <a:pt x="8023623" y="1476484"/>
                  <a:pt x="7993461" y="1618408"/>
                </a:cubicBezTo>
                <a:cubicBezTo>
                  <a:pt x="7953422" y="1760644"/>
                  <a:pt x="7984872" y="1866676"/>
                  <a:pt x="7993461" y="2059527"/>
                </a:cubicBezTo>
                <a:cubicBezTo>
                  <a:pt x="7970611" y="2206211"/>
                  <a:pt x="7800768" y="2348139"/>
                  <a:pt x="7490169" y="2354580"/>
                </a:cubicBezTo>
                <a:cubicBezTo>
                  <a:pt x="7324703" y="2355186"/>
                  <a:pt x="6996031" y="2359817"/>
                  <a:pt x="6791481" y="2354580"/>
                </a:cubicBezTo>
                <a:cubicBezTo>
                  <a:pt x="6626147" y="2381767"/>
                  <a:pt x="6451540" y="2353119"/>
                  <a:pt x="6162662" y="2354580"/>
                </a:cubicBezTo>
                <a:cubicBezTo>
                  <a:pt x="5847352" y="2349439"/>
                  <a:pt x="5836073" y="2346591"/>
                  <a:pt x="5673581" y="2354580"/>
                </a:cubicBezTo>
                <a:cubicBezTo>
                  <a:pt x="5506850" y="2368077"/>
                  <a:pt x="5346445" y="2325663"/>
                  <a:pt x="5044762" y="2354580"/>
                </a:cubicBezTo>
                <a:cubicBezTo>
                  <a:pt x="4752874" y="2362578"/>
                  <a:pt x="4643514" y="2354336"/>
                  <a:pt x="4415943" y="2354580"/>
                </a:cubicBezTo>
                <a:cubicBezTo>
                  <a:pt x="4177350" y="2381194"/>
                  <a:pt x="4075335" y="2366778"/>
                  <a:pt x="3926862" y="2354580"/>
                </a:cubicBezTo>
                <a:cubicBezTo>
                  <a:pt x="3760819" y="2348707"/>
                  <a:pt x="3496552" y="2379311"/>
                  <a:pt x="3367912" y="2354580"/>
                </a:cubicBezTo>
                <a:cubicBezTo>
                  <a:pt x="3204696" y="2390308"/>
                  <a:pt x="3010127" y="2315452"/>
                  <a:pt x="2878830" y="2354580"/>
                </a:cubicBezTo>
                <a:cubicBezTo>
                  <a:pt x="2781376" y="2354662"/>
                  <a:pt x="2470376" y="2354959"/>
                  <a:pt x="2040405" y="2354580"/>
                </a:cubicBezTo>
                <a:cubicBezTo>
                  <a:pt x="1635442" y="2364263"/>
                  <a:pt x="1684873" y="2353213"/>
                  <a:pt x="1481455" y="2354580"/>
                </a:cubicBezTo>
                <a:cubicBezTo>
                  <a:pt x="1272256" y="2345610"/>
                  <a:pt x="865468" y="2406940"/>
                  <a:pt x="503292" y="2354580"/>
                </a:cubicBezTo>
                <a:cubicBezTo>
                  <a:pt x="220954" y="2351967"/>
                  <a:pt x="4080" y="2215363"/>
                  <a:pt x="0" y="2059527"/>
                </a:cubicBezTo>
                <a:cubicBezTo>
                  <a:pt x="-1380" y="1965920"/>
                  <a:pt x="14438" y="1833618"/>
                  <a:pt x="0" y="1724276"/>
                </a:cubicBezTo>
                <a:cubicBezTo>
                  <a:pt x="-5952" y="1624344"/>
                  <a:pt x="10372" y="1477707"/>
                  <a:pt x="0" y="1371382"/>
                </a:cubicBezTo>
                <a:cubicBezTo>
                  <a:pt x="-12243" y="1247482"/>
                  <a:pt x="14812" y="1082912"/>
                  <a:pt x="0" y="1000842"/>
                </a:cubicBezTo>
                <a:cubicBezTo>
                  <a:pt x="2526" y="911881"/>
                  <a:pt x="-7611" y="737375"/>
                  <a:pt x="0" y="630303"/>
                </a:cubicBezTo>
                <a:cubicBezTo>
                  <a:pt x="8862" y="552025"/>
                  <a:pt x="-41158" y="379635"/>
                  <a:pt x="0" y="295052"/>
                </a:cubicBezTo>
                <a:close/>
              </a:path>
            </a:pathLst>
          </a:custGeom>
          <a:solidFill>
            <a:schemeClr val="bg1">
              <a:alpha val="85000"/>
            </a:schemeClr>
          </a:solidFill>
          <a:ln w="38100">
            <a:solidFill>
              <a:srgbClr val="002060"/>
            </a:solidFill>
            <a:extLst>
              <a:ext uri="{C807C97D-BFC1-408E-A445-0C87EB9F89A2}">
                <ask:lineSketchStyleProps xmlns="" xmlns:ask="http://schemas.microsoft.com/office/drawing/2018/sketchyshapes" sd="2129858240">
                  <a:custGeom>
                    <a:avLst/>
                    <a:gdLst>
                      <a:gd name="connsiteX0" fmla="*/ 0 w 7993461"/>
                      <a:gd name="connsiteY0" fmla="*/ 503292 h 4016372"/>
                      <a:gd name="connsiteX1" fmla="*/ 503292 w 7993461"/>
                      <a:gd name="connsiteY1" fmla="*/ 0 h 4016372"/>
                      <a:gd name="connsiteX2" fmla="*/ 1201980 w 7993461"/>
                      <a:gd name="connsiteY2" fmla="*/ 0 h 4016372"/>
                      <a:gd name="connsiteX3" fmla="*/ 1900667 w 7993461"/>
                      <a:gd name="connsiteY3" fmla="*/ 0 h 4016372"/>
                      <a:gd name="connsiteX4" fmla="*/ 2599355 w 7993461"/>
                      <a:gd name="connsiteY4" fmla="*/ 0 h 4016372"/>
                      <a:gd name="connsiteX5" fmla="*/ 3437780 w 7993461"/>
                      <a:gd name="connsiteY5" fmla="*/ 0 h 4016372"/>
                      <a:gd name="connsiteX6" fmla="*/ 4136468 w 7993461"/>
                      <a:gd name="connsiteY6" fmla="*/ 0 h 4016372"/>
                      <a:gd name="connsiteX7" fmla="*/ 4835156 w 7993461"/>
                      <a:gd name="connsiteY7" fmla="*/ 0 h 4016372"/>
                      <a:gd name="connsiteX8" fmla="*/ 5603712 w 7993461"/>
                      <a:gd name="connsiteY8" fmla="*/ 0 h 4016372"/>
                      <a:gd name="connsiteX9" fmla="*/ 6302400 w 7993461"/>
                      <a:gd name="connsiteY9" fmla="*/ 0 h 4016372"/>
                      <a:gd name="connsiteX10" fmla="*/ 7490169 w 7993461"/>
                      <a:gd name="connsiteY10" fmla="*/ 0 h 4016372"/>
                      <a:gd name="connsiteX11" fmla="*/ 7993461 w 7993461"/>
                      <a:gd name="connsiteY11" fmla="*/ 503292 h 4016372"/>
                      <a:gd name="connsiteX12" fmla="*/ 7993461 w 7993461"/>
                      <a:gd name="connsiteY12" fmla="*/ 1045054 h 4016372"/>
                      <a:gd name="connsiteX13" fmla="*/ 7993461 w 7993461"/>
                      <a:gd name="connsiteY13" fmla="*/ 1586816 h 4016372"/>
                      <a:gd name="connsiteX14" fmla="*/ 7993461 w 7993461"/>
                      <a:gd name="connsiteY14" fmla="*/ 2098480 h 4016372"/>
                      <a:gd name="connsiteX15" fmla="*/ 7993461 w 7993461"/>
                      <a:gd name="connsiteY15" fmla="*/ 2760633 h 4016372"/>
                      <a:gd name="connsiteX16" fmla="*/ 7993461 w 7993461"/>
                      <a:gd name="connsiteY16" fmla="*/ 3513080 h 4016372"/>
                      <a:gd name="connsiteX17" fmla="*/ 7490169 w 7993461"/>
                      <a:gd name="connsiteY17" fmla="*/ 4016372 h 4016372"/>
                      <a:gd name="connsiteX18" fmla="*/ 6791481 w 7993461"/>
                      <a:gd name="connsiteY18" fmla="*/ 4016372 h 4016372"/>
                      <a:gd name="connsiteX19" fmla="*/ 6162662 w 7993461"/>
                      <a:gd name="connsiteY19" fmla="*/ 4016372 h 4016372"/>
                      <a:gd name="connsiteX20" fmla="*/ 5673581 w 7993461"/>
                      <a:gd name="connsiteY20" fmla="*/ 4016372 h 4016372"/>
                      <a:gd name="connsiteX21" fmla="*/ 5044762 w 7993461"/>
                      <a:gd name="connsiteY21" fmla="*/ 4016372 h 4016372"/>
                      <a:gd name="connsiteX22" fmla="*/ 4415943 w 7993461"/>
                      <a:gd name="connsiteY22" fmla="*/ 4016372 h 4016372"/>
                      <a:gd name="connsiteX23" fmla="*/ 3926862 w 7993461"/>
                      <a:gd name="connsiteY23" fmla="*/ 4016372 h 4016372"/>
                      <a:gd name="connsiteX24" fmla="*/ 3367912 w 7993461"/>
                      <a:gd name="connsiteY24" fmla="*/ 4016372 h 4016372"/>
                      <a:gd name="connsiteX25" fmla="*/ 2878830 w 7993461"/>
                      <a:gd name="connsiteY25" fmla="*/ 4016372 h 4016372"/>
                      <a:gd name="connsiteX26" fmla="*/ 2040405 w 7993461"/>
                      <a:gd name="connsiteY26" fmla="*/ 4016372 h 4016372"/>
                      <a:gd name="connsiteX27" fmla="*/ 1481455 w 7993461"/>
                      <a:gd name="connsiteY27" fmla="*/ 4016372 h 4016372"/>
                      <a:gd name="connsiteX28" fmla="*/ 503292 w 7993461"/>
                      <a:gd name="connsiteY28" fmla="*/ 4016372 h 4016372"/>
                      <a:gd name="connsiteX29" fmla="*/ 0 w 7993461"/>
                      <a:gd name="connsiteY29" fmla="*/ 3513080 h 4016372"/>
                      <a:gd name="connsiteX30" fmla="*/ 0 w 7993461"/>
                      <a:gd name="connsiteY30" fmla="*/ 2941220 h 4016372"/>
                      <a:gd name="connsiteX31" fmla="*/ 0 w 7993461"/>
                      <a:gd name="connsiteY31" fmla="*/ 2339263 h 4016372"/>
                      <a:gd name="connsiteX32" fmla="*/ 0 w 7993461"/>
                      <a:gd name="connsiteY32" fmla="*/ 1707207 h 4016372"/>
                      <a:gd name="connsiteX33" fmla="*/ 0 w 7993461"/>
                      <a:gd name="connsiteY33" fmla="*/ 1075152 h 4016372"/>
                      <a:gd name="connsiteX34" fmla="*/ 0 w 7993461"/>
                      <a:gd name="connsiteY34" fmla="*/ 503292 h 40163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</a:cxnLst>
                    <a:rect l="l" t="t" r="r" b="b"/>
                    <a:pathLst>
                      <a:path w="7993461" h="4016372" fill="none" extrusionOk="0">
                        <a:moveTo>
                          <a:pt x="0" y="503292"/>
                        </a:moveTo>
                        <a:cubicBezTo>
                          <a:pt x="-16936" y="246395"/>
                          <a:pt x="255950" y="18486"/>
                          <a:pt x="503292" y="0"/>
                        </a:cubicBezTo>
                        <a:cubicBezTo>
                          <a:pt x="665114" y="20487"/>
                          <a:pt x="953935" y="31237"/>
                          <a:pt x="1201980" y="0"/>
                        </a:cubicBezTo>
                        <a:cubicBezTo>
                          <a:pt x="1450025" y="-31237"/>
                          <a:pt x="1721589" y="19712"/>
                          <a:pt x="1900667" y="0"/>
                        </a:cubicBezTo>
                        <a:cubicBezTo>
                          <a:pt x="2079745" y="-19712"/>
                          <a:pt x="2442850" y="27253"/>
                          <a:pt x="2599355" y="0"/>
                        </a:cubicBezTo>
                        <a:cubicBezTo>
                          <a:pt x="2755860" y="-27253"/>
                          <a:pt x="3198770" y="-30395"/>
                          <a:pt x="3437780" y="0"/>
                        </a:cubicBezTo>
                        <a:cubicBezTo>
                          <a:pt x="3676791" y="30395"/>
                          <a:pt x="3842879" y="26133"/>
                          <a:pt x="4136468" y="0"/>
                        </a:cubicBezTo>
                        <a:cubicBezTo>
                          <a:pt x="4430057" y="-26133"/>
                          <a:pt x="4683962" y="-28257"/>
                          <a:pt x="4835156" y="0"/>
                        </a:cubicBezTo>
                        <a:cubicBezTo>
                          <a:pt x="4986350" y="28257"/>
                          <a:pt x="5257344" y="8722"/>
                          <a:pt x="5603712" y="0"/>
                        </a:cubicBezTo>
                        <a:cubicBezTo>
                          <a:pt x="5950080" y="-8722"/>
                          <a:pt x="6131174" y="25387"/>
                          <a:pt x="6302400" y="0"/>
                        </a:cubicBezTo>
                        <a:cubicBezTo>
                          <a:pt x="6473626" y="-25387"/>
                          <a:pt x="7046844" y="41666"/>
                          <a:pt x="7490169" y="0"/>
                        </a:cubicBezTo>
                        <a:cubicBezTo>
                          <a:pt x="7757409" y="-3396"/>
                          <a:pt x="7973441" y="185165"/>
                          <a:pt x="7993461" y="503292"/>
                        </a:cubicBezTo>
                        <a:cubicBezTo>
                          <a:pt x="7973204" y="732120"/>
                          <a:pt x="7967125" y="916849"/>
                          <a:pt x="7993461" y="1045054"/>
                        </a:cubicBezTo>
                        <a:cubicBezTo>
                          <a:pt x="8019797" y="1173259"/>
                          <a:pt x="7993541" y="1336072"/>
                          <a:pt x="7993461" y="1586816"/>
                        </a:cubicBezTo>
                        <a:cubicBezTo>
                          <a:pt x="7993381" y="1837560"/>
                          <a:pt x="8007741" y="1883141"/>
                          <a:pt x="7993461" y="2098480"/>
                        </a:cubicBezTo>
                        <a:cubicBezTo>
                          <a:pt x="7979181" y="2313819"/>
                          <a:pt x="8025956" y="2526084"/>
                          <a:pt x="7993461" y="2760633"/>
                        </a:cubicBezTo>
                        <a:cubicBezTo>
                          <a:pt x="7960966" y="2995182"/>
                          <a:pt x="7984130" y="3200513"/>
                          <a:pt x="7993461" y="3513080"/>
                        </a:cubicBezTo>
                        <a:cubicBezTo>
                          <a:pt x="7973901" y="3753619"/>
                          <a:pt x="7793467" y="4008773"/>
                          <a:pt x="7490169" y="4016372"/>
                        </a:cubicBezTo>
                        <a:cubicBezTo>
                          <a:pt x="7292629" y="3989554"/>
                          <a:pt x="6969529" y="4017084"/>
                          <a:pt x="6791481" y="4016372"/>
                        </a:cubicBezTo>
                        <a:cubicBezTo>
                          <a:pt x="6613433" y="4015660"/>
                          <a:pt x="6476588" y="4029943"/>
                          <a:pt x="6162662" y="4016372"/>
                        </a:cubicBezTo>
                        <a:cubicBezTo>
                          <a:pt x="5848736" y="4002801"/>
                          <a:pt x="5835374" y="4001058"/>
                          <a:pt x="5673581" y="4016372"/>
                        </a:cubicBezTo>
                        <a:cubicBezTo>
                          <a:pt x="5511788" y="4031686"/>
                          <a:pt x="5333163" y="3984990"/>
                          <a:pt x="5044762" y="4016372"/>
                        </a:cubicBezTo>
                        <a:cubicBezTo>
                          <a:pt x="4756361" y="4047754"/>
                          <a:pt x="4633607" y="3991218"/>
                          <a:pt x="4415943" y="4016372"/>
                        </a:cubicBezTo>
                        <a:cubicBezTo>
                          <a:pt x="4198279" y="4041526"/>
                          <a:pt x="4095773" y="4040076"/>
                          <a:pt x="3926862" y="4016372"/>
                        </a:cubicBezTo>
                        <a:cubicBezTo>
                          <a:pt x="3757951" y="3992668"/>
                          <a:pt x="3526631" y="4017910"/>
                          <a:pt x="3367912" y="4016372"/>
                        </a:cubicBezTo>
                        <a:cubicBezTo>
                          <a:pt x="3209193" y="4014835"/>
                          <a:pt x="3033401" y="3993578"/>
                          <a:pt x="2878830" y="4016372"/>
                        </a:cubicBezTo>
                        <a:cubicBezTo>
                          <a:pt x="2724259" y="4039166"/>
                          <a:pt x="2453415" y="3983670"/>
                          <a:pt x="2040405" y="4016372"/>
                        </a:cubicBezTo>
                        <a:cubicBezTo>
                          <a:pt x="1627395" y="4049074"/>
                          <a:pt x="1676918" y="4019436"/>
                          <a:pt x="1481455" y="4016372"/>
                        </a:cubicBezTo>
                        <a:cubicBezTo>
                          <a:pt x="1285992" y="4013309"/>
                          <a:pt x="860207" y="4036712"/>
                          <a:pt x="503292" y="4016372"/>
                        </a:cubicBezTo>
                        <a:cubicBezTo>
                          <a:pt x="215135" y="4019359"/>
                          <a:pt x="11890" y="3762332"/>
                          <a:pt x="0" y="3513080"/>
                        </a:cubicBezTo>
                        <a:cubicBezTo>
                          <a:pt x="-19493" y="3334755"/>
                          <a:pt x="3201" y="3113804"/>
                          <a:pt x="0" y="2941220"/>
                        </a:cubicBezTo>
                        <a:cubicBezTo>
                          <a:pt x="-3201" y="2768636"/>
                          <a:pt x="7263" y="2546274"/>
                          <a:pt x="0" y="2339263"/>
                        </a:cubicBezTo>
                        <a:cubicBezTo>
                          <a:pt x="-7263" y="2132252"/>
                          <a:pt x="-5636" y="1853385"/>
                          <a:pt x="0" y="1707207"/>
                        </a:cubicBezTo>
                        <a:cubicBezTo>
                          <a:pt x="5636" y="1561029"/>
                          <a:pt x="248" y="1227106"/>
                          <a:pt x="0" y="1075152"/>
                        </a:cubicBezTo>
                        <a:cubicBezTo>
                          <a:pt x="-248" y="923199"/>
                          <a:pt x="-26184" y="635468"/>
                          <a:pt x="0" y="503292"/>
                        </a:cubicBezTo>
                        <a:close/>
                      </a:path>
                      <a:path w="7993461" h="4016372" stroke="0" extrusionOk="0">
                        <a:moveTo>
                          <a:pt x="0" y="503292"/>
                        </a:moveTo>
                        <a:cubicBezTo>
                          <a:pt x="1974" y="285682"/>
                          <a:pt x="251118" y="46077"/>
                          <a:pt x="503292" y="0"/>
                        </a:cubicBezTo>
                        <a:cubicBezTo>
                          <a:pt x="785899" y="-23825"/>
                          <a:pt x="1028842" y="-30997"/>
                          <a:pt x="1271848" y="0"/>
                        </a:cubicBezTo>
                        <a:cubicBezTo>
                          <a:pt x="1514854" y="30997"/>
                          <a:pt x="1631390" y="12288"/>
                          <a:pt x="1830799" y="0"/>
                        </a:cubicBezTo>
                        <a:cubicBezTo>
                          <a:pt x="2030208" y="-12288"/>
                          <a:pt x="2230533" y="7823"/>
                          <a:pt x="2389749" y="0"/>
                        </a:cubicBezTo>
                        <a:cubicBezTo>
                          <a:pt x="2548965" y="-7823"/>
                          <a:pt x="2969916" y="18097"/>
                          <a:pt x="3158305" y="0"/>
                        </a:cubicBezTo>
                        <a:cubicBezTo>
                          <a:pt x="3346694" y="-18097"/>
                          <a:pt x="3491204" y="13035"/>
                          <a:pt x="3787124" y="0"/>
                        </a:cubicBezTo>
                        <a:cubicBezTo>
                          <a:pt x="4083044" y="-13035"/>
                          <a:pt x="4284539" y="-17631"/>
                          <a:pt x="4625549" y="0"/>
                        </a:cubicBezTo>
                        <a:cubicBezTo>
                          <a:pt x="4966560" y="17631"/>
                          <a:pt x="5233543" y="-26085"/>
                          <a:pt x="5463975" y="0"/>
                        </a:cubicBezTo>
                        <a:cubicBezTo>
                          <a:pt x="5694407" y="26085"/>
                          <a:pt x="6006376" y="18119"/>
                          <a:pt x="6232531" y="0"/>
                        </a:cubicBezTo>
                        <a:cubicBezTo>
                          <a:pt x="6458686" y="-18119"/>
                          <a:pt x="6571501" y="-2540"/>
                          <a:pt x="6791481" y="0"/>
                        </a:cubicBezTo>
                        <a:cubicBezTo>
                          <a:pt x="7011461" y="2540"/>
                          <a:pt x="7193377" y="32404"/>
                          <a:pt x="7490169" y="0"/>
                        </a:cubicBezTo>
                        <a:cubicBezTo>
                          <a:pt x="7775122" y="-45744"/>
                          <a:pt x="8020791" y="231046"/>
                          <a:pt x="7993461" y="503292"/>
                        </a:cubicBezTo>
                        <a:cubicBezTo>
                          <a:pt x="7978238" y="656622"/>
                          <a:pt x="8009604" y="898196"/>
                          <a:pt x="7993461" y="1045054"/>
                        </a:cubicBezTo>
                        <a:cubicBezTo>
                          <a:pt x="7977318" y="1191912"/>
                          <a:pt x="7984202" y="1397883"/>
                          <a:pt x="7993461" y="1586816"/>
                        </a:cubicBezTo>
                        <a:cubicBezTo>
                          <a:pt x="8002720" y="1775749"/>
                          <a:pt x="8002121" y="2002918"/>
                          <a:pt x="7993461" y="2218871"/>
                        </a:cubicBezTo>
                        <a:cubicBezTo>
                          <a:pt x="7984801" y="2434825"/>
                          <a:pt x="7997389" y="2653481"/>
                          <a:pt x="7993461" y="2881025"/>
                        </a:cubicBezTo>
                        <a:cubicBezTo>
                          <a:pt x="7989533" y="3108569"/>
                          <a:pt x="7985241" y="3374899"/>
                          <a:pt x="7993461" y="3513080"/>
                        </a:cubicBezTo>
                        <a:cubicBezTo>
                          <a:pt x="7974509" y="3783351"/>
                          <a:pt x="7761201" y="4082201"/>
                          <a:pt x="7490169" y="4016372"/>
                        </a:cubicBezTo>
                        <a:cubicBezTo>
                          <a:pt x="7179359" y="4034280"/>
                          <a:pt x="7128944" y="4048376"/>
                          <a:pt x="6791481" y="4016372"/>
                        </a:cubicBezTo>
                        <a:cubicBezTo>
                          <a:pt x="6454018" y="3984368"/>
                          <a:pt x="6292820" y="4035562"/>
                          <a:pt x="6162662" y="4016372"/>
                        </a:cubicBezTo>
                        <a:cubicBezTo>
                          <a:pt x="6032504" y="3997182"/>
                          <a:pt x="5771464" y="3997936"/>
                          <a:pt x="5603712" y="4016372"/>
                        </a:cubicBezTo>
                        <a:cubicBezTo>
                          <a:pt x="5435960" y="4034809"/>
                          <a:pt x="5229698" y="4006653"/>
                          <a:pt x="5044762" y="4016372"/>
                        </a:cubicBezTo>
                        <a:cubicBezTo>
                          <a:pt x="4859826" y="4026092"/>
                          <a:pt x="4524433" y="4015853"/>
                          <a:pt x="4206337" y="4016372"/>
                        </a:cubicBezTo>
                        <a:cubicBezTo>
                          <a:pt x="3888242" y="4016891"/>
                          <a:pt x="3887051" y="4018645"/>
                          <a:pt x="3577518" y="4016372"/>
                        </a:cubicBezTo>
                        <a:cubicBezTo>
                          <a:pt x="3267985" y="4014099"/>
                          <a:pt x="2929334" y="4055731"/>
                          <a:pt x="2739093" y="4016372"/>
                        </a:cubicBezTo>
                        <a:cubicBezTo>
                          <a:pt x="2548853" y="3977013"/>
                          <a:pt x="2305041" y="4000640"/>
                          <a:pt x="1900667" y="4016372"/>
                        </a:cubicBezTo>
                        <a:cubicBezTo>
                          <a:pt x="1496293" y="4032104"/>
                          <a:pt x="1558137" y="4011897"/>
                          <a:pt x="1271848" y="4016372"/>
                        </a:cubicBezTo>
                        <a:cubicBezTo>
                          <a:pt x="985559" y="4020847"/>
                          <a:pt x="779361" y="4052426"/>
                          <a:pt x="503292" y="4016372"/>
                        </a:cubicBezTo>
                        <a:cubicBezTo>
                          <a:pt x="178918" y="4003516"/>
                          <a:pt x="-21763" y="3791064"/>
                          <a:pt x="0" y="3513080"/>
                        </a:cubicBezTo>
                        <a:cubicBezTo>
                          <a:pt x="-25187" y="3253669"/>
                          <a:pt x="12340" y="3107484"/>
                          <a:pt x="0" y="2941220"/>
                        </a:cubicBezTo>
                        <a:cubicBezTo>
                          <a:pt x="-12340" y="2774956"/>
                          <a:pt x="-19379" y="2570403"/>
                          <a:pt x="0" y="2429556"/>
                        </a:cubicBezTo>
                        <a:cubicBezTo>
                          <a:pt x="19379" y="2288709"/>
                          <a:pt x="17306" y="2153388"/>
                          <a:pt x="0" y="1887794"/>
                        </a:cubicBezTo>
                        <a:cubicBezTo>
                          <a:pt x="-17306" y="1622200"/>
                          <a:pt x="-30392" y="1488598"/>
                          <a:pt x="0" y="1225641"/>
                        </a:cubicBezTo>
                        <a:cubicBezTo>
                          <a:pt x="30392" y="962684"/>
                          <a:pt x="-3197" y="671236"/>
                          <a:pt x="0" y="503292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b"/>
          <a:lstStyle/>
          <a:p>
            <a:pPr lvl="0" indent="457200" algn="just">
              <a:lnSpc>
                <a:spcPct val="110000"/>
              </a:lnSpc>
            </a:pPr>
            <a:r>
              <a:rPr lang="vi-VN" sz="40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Mèo anh ngả lưng ngủ luôn một giấc vì quá buồn ngủ và yên trí đã có em mình câu cá rồi.</a:t>
            </a:r>
            <a:endParaRPr lang="en-US" sz="4000" b="1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160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="" xmlns:a16="http://schemas.microsoft.com/office/drawing/2014/main" id="{F71DB434-AF19-F97D-B3DC-375749437DF3}"/>
              </a:ext>
            </a:extLst>
          </p:cNvPr>
          <p:cNvSpPr/>
          <p:nvPr/>
        </p:nvSpPr>
        <p:spPr>
          <a:xfrm>
            <a:off x="313898" y="227138"/>
            <a:ext cx="11600599" cy="713852"/>
          </a:xfrm>
          <a:custGeom>
            <a:avLst/>
            <a:gdLst>
              <a:gd name="connsiteX0" fmla="*/ 0 w 7714555"/>
              <a:gd name="connsiteY0" fmla="*/ 348660 h 1427704"/>
              <a:gd name="connsiteX1" fmla="*/ 348660 w 7714555"/>
              <a:gd name="connsiteY1" fmla="*/ 0 h 1427704"/>
              <a:gd name="connsiteX2" fmla="*/ 7365895 w 7714555"/>
              <a:gd name="connsiteY2" fmla="*/ 0 h 1427704"/>
              <a:gd name="connsiteX3" fmla="*/ 7714555 w 7714555"/>
              <a:gd name="connsiteY3" fmla="*/ 348660 h 1427704"/>
              <a:gd name="connsiteX4" fmla="*/ 7714555 w 7714555"/>
              <a:gd name="connsiteY4" fmla="*/ 1079044 h 1427704"/>
              <a:gd name="connsiteX5" fmla="*/ 7365895 w 7714555"/>
              <a:gd name="connsiteY5" fmla="*/ 1427704 h 1427704"/>
              <a:gd name="connsiteX6" fmla="*/ 348660 w 7714555"/>
              <a:gd name="connsiteY6" fmla="*/ 1427704 h 1427704"/>
              <a:gd name="connsiteX7" fmla="*/ 0 w 7714555"/>
              <a:gd name="connsiteY7" fmla="*/ 1079044 h 1427704"/>
              <a:gd name="connsiteX8" fmla="*/ 0 w 7714555"/>
              <a:gd name="connsiteY8" fmla="*/ 348660 h 1427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14555" h="1427704" fill="none" extrusionOk="0">
                <a:moveTo>
                  <a:pt x="0" y="348660"/>
                </a:moveTo>
                <a:cubicBezTo>
                  <a:pt x="-4493" y="171843"/>
                  <a:pt x="128494" y="-18551"/>
                  <a:pt x="348660" y="0"/>
                </a:cubicBezTo>
                <a:cubicBezTo>
                  <a:pt x="3194919" y="-35273"/>
                  <a:pt x="6404990" y="-144294"/>
                  <a:pt x="7365895" y="0"/>
                </a:cubicBezTo>
                <a:cubicBezTo>
                  <a:pt x="7591884" y="10175"/>
                  <a:pt x="7702870" y="146248"/>
                  <a:pt x="7714555" y="348660"/>
                </a:cubicBezTo>
                <a:cubicBezTo>
                  <a:pt x="7683643" y="550018"/>
                  <a:pt x="7776739" y="825273"/>
                  <a:pt x="7714555" y="1079044"/>
                </a:cubicBezTo>
                <a:cubicBezTo>
                  <a:pt x="7717712" y="1269216"/>
                  <a:pt x="7568684" y="1416615"/>
                  <a:pt x="7365895" y="1427704"/>
                </a:cubicBezTo>
                <a:cubicBezTo>
                  <a:pt x="6495456" y="1505229"/>
                  <a:pt x="3798893" y="1384001"/>
                  <a:pt x="348660" y="1427704"/>
                </a:cubicBezTo>
                <a:cubicBezTo>
                  <a:pt x="150086" y="1426038"/>
                  <a:pt x="-12698" y="1271430"/>
                  <a:pt x="0" y="1079044"/>
                </a:cubicBezTo>
                <a:cubicBezTo>
                  <a:pt x="-57271" y="784112"/>
                  <a:pt x="57305" y="607547"/>
                  <a:pt x="0" y="348660"/>
                </a:cubicBezTo>
                <a:close/>
              </a:path>
              <a:path w="7714555" h="1427704" stroke="0" extrusionOk="0">
                <a:moveTo>
                  <a:pt x="0" y="348660"/>
                </a:moveTo>
                <a:cubicBezTo>
                  <a:pt x="-9131" y="124549"/>
                  <a:pt x="151697" y="3566"/>
                  <a:pt x="348660" y="0"/>
                </a:cubicBezTo>
                <a:cubicBezTo>
                  <a:pt x="1813756" y="-95379"/>
                  <a:pt x="4512809" y="58096"/>
                  <a:pt x="7365895" y="0"/>
                </a:cubicBezTo>
                <a:cubicBezTo>
                  <a:pt x="7547089" y="-8001"/>
                  <a:pt x="7711591" y="153970"/>
                  <a:pt x="7714555" y="348660"/>
                </a:cubicBezTo>
                <a:cubicBezTo>
                  <a:pt x="7680874" y="660282"/>
                  <a:pt x="7683900" y="826424"/>
                  <a:pt x="7714555" y="1079044"/>
                </a:cubicBezTo>
                <a:cubicBezTo>
                  <a:pt x="7717074" y="1268609"/>
                  <a:pt x="7532306" y="1401655"/>
                  <a:pt x="7365895" y="1427704"/>
                </a:cubicBezTo>
                <a:cubicBezTo>
                  <a:pt x="4971659" y="1367798"/>
                  <a:pt x="3847064" y="1510218"/>
                  <a:pt x="348660" y="1427704"/>
                </a:cubicBezTo>
                <a:cubicBezTo>
                  <a:pt x="124055" y="1435626"/>
                  <a:pt x="-7385" y="1279099"/>
                  <a:pt x="0" y="1079044"/>
                </a:cubicBezTo>
                <a:cubicBezTo>
                  <a:pt x="-40958" y="731211"/>
                  <a:pt x="23776" y="429352"/>
                  <a:pt x="0" y="348660"/>
                </a:cubicBezTo>
                <a:close/>
              </a:path>
            </a:pathLst>
          </a:custGeom>
          <a:solidFill>
            <a:schemeClr val="bg1">
              <a:alpha val="82000"/>
            </a:schemeClr>
          </a:solidFill>
          <a:ln w="28575">
            <a:solidFill>
              <a:srgbClr val="002060"/>
            </a:solidFill>
            <a:extLst>
              <a:ext uri="{C807C97D-BFC1-408E-A445-0C87EB9F89A2}">
                <ask:lineSketchStyleProps xmlns="" xmlns:ask="http://schemas.microsoft.com/office/drawing/2018/sketchyshapes" sd="3906556544">
                  <a:prstGeom prst="roundRect">
                    <a:avLst>
                      <a:gd name="adj" fmla="val 24421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3. 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Khi nhìn bầy thỏ vui chơi, mèo em nghĩ gì?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="" xmlns:a16="http://schemas.microsoft.com/office/drawing/2014/main" id="{3831C289-DDF7-BAF3-D45B-410AC1544C7F}"/>
              </a:ext>
            </a:extLst>
          </p:cNvPr>
          <p:cNvSpPr/>
          <p:nvPr/>
        </p:nvSpPr>
        <p:spPr>
          <a:xfrm>
            <a:off x="313898" y="1195034"/>
            <a:ext cx="11600599" cy="1097791"/>
          </a:xfrm>
          <a:custGeom>
            <a:avLst/>
            <a:gdLst>
              <a:gd name="connsiteX0" fmla="*/ 0 w 7993461"/>
              <a:gd name="connsiteY0" fmla="*/ 370964 h 2960370"/>
              <a:gd name="connsiteX1" fmla="*/ 503292 w 7993461"/>
              <a:gd name="connsiteY1" fmla="*/ 0 h 2960370"/>
              <a:gd name="connsiteX2" fmla="*/ 1201980 w 7993461"/>
              <a:gd name="connsiteY2" fmla="*/ 0 h 2960370"/>
              <a:gd name="connsiteX3" fmla="*/ 1900667 w 7993461"/>
              <a:gd name="connsiteY3" fmla="*/ 0 h 2960370"/>
              <a:gd name="connsiteX4" fmla="*/ 2599355 w 7993461"/>
              <a:gd name="connsiteY4" fmla="*/ 0 h 2960370"/>
              <a:gd name="connsiteX5" fmla="*/ 3437780 w 7993461"/>
              <a:gd name="connsiteY5" fmla="*/ 0 h 2960370"/>
              <a:gd name="connsiteX6" fmla="*/ 4136468 w 7993461"/>
              <a:gd name="connsiteY6" fmla="*/ 0 h 2960370"/>
              <a:gd name="connsiteX7" fmla="*/ 4835156 w 7993461"/>
              <a:gd name="connsiteY7" fmla="*/ 0 h 2960370"/>
              <a:gd name="connsiteX8" fmla="*/ 5603712 w 7993461"/>
              <a:gd name="connsiteY8" fmla="*/ 0 h 2960370"/>
              <a:gd name="connsiteX9" fmla="*/ 6302400 w 7993461"/>
              <a:gd name="connsiteY9" fmla="*/ 0 h 2960370"/>
              <a:gd name="connsiteX10" fmla="*/ 7490169 w 7993461"/>
              <a:gd name="connsiteY10" fmla="*/ 0 h 2960370"/>
              <a:gd name="connsiteX11" fmla="*/ 7993461 w 7993461"/>
              <a:gd name="connsiteY11" fmla="*/ 370964 h 2960370"/>
              <a:gd name="connsiteX12" fmla="*/ 7993461 w 7993461"/>
              <a:gd name="connsiteY12" fmla="*/ 770283 h 2960370"/>
              <a:gd name="connsiteX13" fmla="*/ 7993461 w 7993461"/>
              <a:gd name="connsiteY13" fmla="*/ 1169603 h 2960370"/>
              <a:gd name="connsiteX14" fmla="*/ 7993461 w 7993461"/>
              <a:gd name="connsiteY14" fmla="*/ 1546738 h 2960370"/>
              <a:gd name="connsiteX15" fmla="*/ 7993461 w 7993461"/>
              <a:gd name="connsiteY15" fmla="*/ 2034795 h 2960370"/>
              <a:gd name="connsiteX16" fmla="*/ 7993461 w 7993461"/>
              <a:gd name="connsiteY16" fmla="*/ 2589405 h 2960370"/>
              <a:gd name="connsiteX17" fmla="*/ 7490169 w 7993461"/>
              <a:gd name="connsiteY17" fmla="*/ 2960370 h 2960370"/>
              <a:gd name="connsiteX18" fmla="*/ 6791481 w 7993461"/>
              <a:gd name="connsiteY18" fmla="*/ 2960370 h 2960370"/>
              <a:gd name="connsiteX19" fmla="*/ 6162662 w 7993461"/>
              <a:gd name="connsiteY19" fmla="*/ 2960370 h 2960370"/>
              <a:gd name="connsiteX20" fmla="*/ 5673581 w 7993461"/>
              <a:gd name="connsiteY20" fmla="*/ 2960370 h 2960370"/>
              <a:gd name="connsiteX21" fmla="*/ 5044762 w 7993461"/>
              <a:gd name="connsiteY21" fmla="*/ 2960370 h 2960370"/>
              <a:gd name="connsiteX22" fmla="*/ 4415943 w 7993461"/>
              <a:gd name="connsiteY22" fmla="*/ 2960370 h 2960370"/>
              <a:gd name="connsiteX23" fmla="*/ 3926862 w 7993461"/>
              <a:gd name="connsiteY23" fmla="*/ 2960370 h 2960370"/>
              <a:gd name="connsiteX24" fmla="*/ 3367912 w 7993461"/>
              <a:gd name="connsiteY24" fmla="*/ 2960370 h 2960370"/>
              <a:gd name="connsiteX25" fmla="*/ 2878830 w 7993461"/>
              <a:gd name="connsiteY25" fmla="*/ 2960370 h 2960370"/>
              <a:gd name="connsiteX26" fmla="*/ 2040405 w 7993461"/>
              <a:gd name="connsiteY26" fmla="*/ 2960370 h 2960370"/>
              <a:gd name="connsiteX27" fmla="*/ 1481455 w 7993461"/>
              <a:gd name="connsiteY27" fmla="*/ 2960370 h 2960370"/>
              <a:gd name="connsiteX28" fmla="*/ 503292 w 7993461"/>
              <a:gd name="connsiteY28" fmla="*/ 2960370 h 2960370"/>
              <a:gd name="connsiteX29" fmla="*/ 0 w 7993461"/>
              <a:gd name="connsiteY29" fmla="*/ 2589405 h 2960370"/>
              <a:gd name="connsiteX30" fmla="*/ 0 w 7993461"/>
              <a:gd name="connsiteY30" fmla="*/ 2167901 h 2960370"/>
              <a:gd name="connsiteX31" fmla="*/ 0 w 7993461"/>
              <a:gd name="connsiteY31" fmla="*/ 1724213 h 2960370"/>
              <a:gd name="connsiteX32" fmla="*/ 0 w 7993461"/>
              <a:gd name="connsiteY32" fmla="*/ 1258340 h 2960370"/>
              <a:gd name="connsiteX33" fmla="*/ 0 w 7993461"/>
              <a:gd name="connsiteY33" fmla="*/ 792468 h 2960370"/>
              <a:gd name="connsiteX34" fmla="*/ 0 w 7993461"/>
              <a:gd name="connsiteY34" fmla="*/ 370964 h 2960370"/>
              <a:gd name="connsiteX0" fmla="*/ 0 w 7993461"/>
              <a:gd name="connsiteY0" fmla="*/ 370964 h 2960370"/>
              <a:gd name="connsiteX1" fmla="*/ 503292 w 7993461"/>
              <a:gd name="connsiteY1" fmla="*/ 0 h 2960370"/>
              <a:gd name="connsiteX2" fmla="*/ 1271848 w 7993461"/>
              <a:gd name="connsiteY2" fmla="*/ 0 h 2960370"/>
              <a:gd name="connsiteX3" fmla="*/ 1830799 w 7993461"/>
              <a:gd name="connsiteY3" fmla="*/ 0 h 2960370"/>
              <a:gd name="connsiteX4" fmla="*/ 2389749 w 7993461"/>
              <a:gd name="connsiteY4" fmla="*/ 0 h 2960370"/>
              <a:gd name="connsiteX5" fmla="*/ 3158305 w 7993461"/>
              <a:gd name="connsiteY5" fmla="*/ 0 h 2960370"/>
              <a:gd name="connsiteX6" fmla="*/ 3787124 w 7993461"/>
              <a:gd name="connsiteY6" fmla="*/ 0 h 2960370"/>
              <a:gd name="connsiteX7" fmla="*/ 4625549 w 7993461"/>
              <a:gd name="connsiteY7" fmla="*/ 0 h 2960370"/>
              <a:gd name="connsiteX8" fmla="*/ 5463975 w 7993461"/>
              <a:gd name="connsiteY8" fmla="*/ 0 h 2960370"/>
              <a:gd name="connsiteX9" fmla="*/ 6232531 w 7993461"/>
              <a:gd name="connsiteY9" fmla="*/ 0 h 2960370"/>
              <a:gd name="connsiteX10" fmla="*/ 6791481 w 7993461"/>
              <a:gd name="connsiteY10" fmla="*/ 0 h 2960370"/>
              <a:gd name="connsiteX11" fmla="*/ 7490169 w 7993461"/>
              <a:gd name="connsiteY11" fmla="*/ 0 h 2960370"/>
              <a:gd name="connsiteX12" fmla="*/ 7993461 w 7993461"/>
              <a:gd name="connsiteY12" fmla="*/ 370964 h 2960370"/>
              <a:gd name="connsiteX13" fmla="*/ 7993461 w 7993461"/>
              <a:gd name="connsiteY13" fmla="*/ 770283 h 2960370"/>
              <a:gd name="connsiteX14" fmla="*/ 7993461 w 7993461"/>
              <a:gd name="connsiteY14" fmla="*/ 1169603 h 2960370"/>
              <a:gd name="connsiteX15" fmla="*/ 7993461 w 7993461"/>
              <a:gd name="connsiteY15" fmla="*/ 1635475 h 2960370"/>
              <a:gd name="connsiteX16" fmla="*/ 7993461 w 7993461"/>
              <a:gd name="connsiteY16" fmla="*/ 2123533 h 2960370"/>
              <a:gd name="connsiteX17" fmla="*/ 7993461 w 7993461"/>
              <a:gd name="connsiteY17" fmla="*/ 2589405 h 2960370"/>
              <a:gd name="connsiteX18" fmla="*/ 7490169 w 7993461"/>
              <a:gd name="connsiteY18" fmla="*/ 2960370 h 2960370"/>
              <a:gd name="connsiteX19" fmla="*/ 6791481 w 7993461"/>
              <a:gd name="connsiteY19" fmla="*/ 2960370 h 2960370"/>
              <a:gd name="connsiteX20" fmla="*/ 6162662 w 7993461"/>
              <a:gd name="connsiteY20" fmla="*/ 2960370 h 2960370"/>
              <a:gd name="connsiteX21" fmla="*/ 5603712 w 7993461"/>
              <a:gd name="connsiteY21" fmla="*/ 2960370 h 2960370"/>
              <a:gd name="connsiteX22" fmla="*/ 5044762 w 7993461"/>
              <a:gd name="connsiteY22" fmla="*/ 2960370 h 2960370"/>
              <a:gd name="connsiteX23" fmla="*/ 4206337 w 7993461"/>
              <a:gd name="connsiteY23" fmla="*/ 2960370 h 2960370"/>
              <a:gd name="connsiteX24" fmla="*/ 3577518 w 7993461"/>
              <a:gd name="connsiteY24" fmla="*/ 2960370 h 2960370"/>
              <a:gd name="connsiteX25" fmla="*/ 2739093 w 7993461"/>
              <a:gd name="connsiteY25" fmla="*/ 2960370 h 2960370"/>
              <a:gd name="connsiteX26" fmla="*/ 1900667 w 7993461"/>
              <a:gd name="connsiteY26" fmla="*/ 2960370 h 2960370"/>
              <a:gd name="connsiteX27" fmla="*/ 1271848 w 7993461"/>
              <a:gd name="connsiteY27" fmla="*/ 2960370 h 2960370"/>
              <a:gd name="connsiteX28" fmla="*/ 503292 w 7993461"/>
              <a:gd name="connsiteY28" fmla="*/ 2960370 h 2960370"/>
              <a:gd name="connsiteX29" fmla="*/ 0 w 7993461"/>
              <a:gd name="connsiteY29" fmla="*/ 2589405 h 2960370"/>
              <a:gd name="connsiteX30" fmla="*/ 0 w 7993461"/>
              <a:gd name="connsiteY30" fmla="*/ 2167901 h 2960370"/>
              <a:gd name="connsiteX31" fmla="*/ 0 w 7993461"/>
              <a:gd name="connsiteY31" fmla="*/ 1790766 h 2960370"/>
              <a:gd name="connsiteX32" fmla="*/ 0 w 7993461"/>
              <a:gd name="connsiteY32" fmla="*/ 1391446 h 2960370"/>
              <a:gd name="connsiteX33" fmla="*/ 0 w 7993461"/>
              <a:gd name="connsiteY33" fmla="*/ 903390 h 2960370"/>
              <a:gd name="connsiteX34" fmla="*/ 0 w 7993461"/>
              <a:gd name="connsiteY34" fmla="*/ 370964 h 2960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993461" h="2960370" fill="none" extrusionOk="0">
                <a:moveTo>
                  <a:pt x="0" y="370964"/>
                </a:moveTo>
                <a:cubicBezTo>
                  <a:pt x="-30772" y="166974"/>
                  <a:pt x="240946" y="-18063"/>
                  <a:pt x="503292" y="0"/>
                </a:cubicBezTo>
                <a:cubicBezTo>
                  <a:pt x="631249" y="41746"/>
                  <a:pt x="989613" y="4100"/>
                  <a:pt x="1201980" y="0"/>
                </a:cubicBezTo>
                <a:cubicBezTo>
                  <a:pt x="1414429" y="-17307"/>
                  <a:pt x="1731983" y="13863"/>
                  <a:pt x="1900667" y="0"/>
                </a:cubicBezTo>
                <a:cubicBezTo>
                  <a:pt x="2069941" y="15484"/>
                  <a:pt x="2461691" y="5658"/>
                  <a:pt x="2599355" y="0"/>
                </a:cubicBezTo>
                <a:cubicBezTo>
                  <a:pt x="2734812" y="-49695"/>
                  <a:pt x="3165174" y="-29571"/>
                  <a:pt x="3437780" y="0"/>
                </a:cubicBezTo>
                <a:cubicBezTo>
                  <a:pt x="3672670" y="24269"/>
                  <a:pt x="3858551" y="503"/>
                  <a:pt x="4136468" y="0"/>
                </a:cubicBezTo>
                <a:cubicBezTo>
                  <a:pt x="4421583" y="-3223"/>
                  <a:pt x="4676310" y="2530"/>
                  <a:pt x="4835156" y="0"/>
                </a:cubicBezTo>
                <a:cubicBezTo>
                  <a:pt x="5001827" y="41996"/>
                  <a:pt x="5248384" y="-60284"/>
                  <a:pt x="5603712" y="0"/>
                </a:cubicBezTo>
                <a:cubicBezTo>
                  <a:pt x="5942293" y="-21328"/>
                  <a:pt x="6149904" y="13095"/>
                  <a:pt x="6302400" y="0"/>
                </a:cubicBezTo>
                <a:cubicBezTo>
                  <a:pt x="6428113" y="-19860"/>
                  <a:pt x="7060693" y="71728"/>
                  <a:pt x="7490169" y="0"/>
                </a:cubicBezTo>
                <a:cubicBezTo>
                  <a:pt x="7776269" y="-37707"/>
                  <a:pt x="8011628" y="119661"/>
                  <a:pt x="7993461" y="370964"/>
                </a:cubicBezTo>
                <a:cubicBezTo>
                  <a:pt x="7974545" y="542045"/>
                  <a:pt x="7954320" y="687775"/>
                  <a:pt x="7993461" y="770283"/>
                </a:cubicBezTo>
                <a:cubicBezTo>
                  <a:pt x="8022518" y="854744"/>
                  <a:pt x="7989837" y="1011406"/>
                  <a:pt x="7993461" y="1169603"/>
                </a:cubicBezTo>
                <a:cubicBezTo>
                  <a:pt x="8001697" y="1356285"/>
                  <a:pt x="8006072" y="1395352"/>
                  <a:pt x="7993461" y="1546738"/>
                </a:cubicBezTo>
                <a:cubicBezTo>
                  <a:pt x="7982410" y="1702969"/>
                  <a:pt x="8020515" y="1846440"/>
                  <a:pt x="7993461" y="2034795"/>
                </a:cubicBezTo>
                <a:cubicBezTo>
                  <a:pt x="7982185" y="2176231"/>
                  <a:pt x="7952836" y="2348820"/>
                  <a:pt x="7993461" y="2589405"/>
                </a:cubicBezTo>
                <a:cubicBezTo>
                  <a:pt x="7972243" y="2705559"/>
                  <a:pt x="7837448" y="2917172"/>
                  <a:pt x="7490169" y="2960370"/>
                </a:cubicBezTo>
                <a:cubicBezTo>
                  <a:pt x="7288312" y="2964861"/>
                  <a:pt x="7001184" y="2975159"/>
                  <a:pt x="6791481" y="2960370"/>
                </a:cubicBezTo>
                <a:cubicBezTo>
                  <a:pt x="6610229" y="2958861"/>
                  <a:pt x="6455254" y="2969430"/>
                  <a:pt x="6162662" y="2960370"/>
                </a:cubicBezTo>
                <a:cubicBezTo>
                  <a:pt x="5848062" y="2952128"/>
                  <a:pt x="5835059" y="2948872"/>
                  <a:pt x="5673581" y="2960370"/>
                </a:cubicBezTo>
                <a:cubicBezTo>
                  <a:pt x="5544456" y="2986545"/>
                  <a:pt x="5342908" y="2959003"/>
                  <a:pt x="5044762" y="2960370"/>
                </a:cubicBezTo>
                <a:cubicBezTo>
                  <a:pt x="4770716" y="2998009"/>
                  <a:pt x="4633109" y="2957768"/>
                  <a:pt x="4415943" y="2960370"/>
                </a:cubicBezTo>
                <a:cubicBezTo>
                  <a:pt x="4192972" y="2980197"/>
                  <a:pt x="4096660" y="2971344"/>
                  <a:pt x="3926862" y="2960370"/>
                </a:cubicBezTo>
                <a:cubicBezTo>
                  <a:pt x="3730273" y="2949920"/>
                  <a:pt x="3530944" y="2959045"/>
                  <a:pt x="3367912" y="2960370"/>
                </a:cubicBezTo>
                <a:cubicBezTo>
                  <a:pt x="3214008" y="2939134"/>
                  <a:pt x="3034033" y="2963591"/>
                  <a:pt x="2878830" y="2960370"/>
                </a:cubicBezTo>
                <a:cubicBezTo>
                  <a:pt x="2746356" y="3011638"/>
                  <a:pt x="2450784" y="2918354"/>
                  <a:pt x="2040405" y="2960370"/>
                </a:cubicBezTo>
                <a:cubicBezTo>
                  <a:pt x="1627082" y="2983193"/>
                  <a:pt x="1670367" y="2964315"/>
                  <a:pt x="1481455" y="2960370"/>
                </a:cubicBezTo>
                <a:cubicBezTo>
                  <a:pt x="1356982" y="2950301"/>
                  <a:pt x="833227" y="2972833"/>
                  <a:pt x="503292" y="2960370"/>
                </a:cubicBezTo>
                <a:cubicBezTo>
                  <a:pt x="180988" y="2980319"/>
                  <a:pt x="2771" y="2793960"/>
                  <a:pt x="0" y="2589405"/>
                </a:cubicBezTo>
                <a:cubicBezTo>
                  <a:pt x="-17415" y="2453596"/>
                  <a:pt x="6907" y="2275094"/>
                  <a:pt x="0" y="2167901"/>
                </a:cubicBezTo>
                <a:cubicBezTo>
                  <a:pt x="-18019" y="2023254"/>
                  <a:pt x="32240" y="1896721"/>
                  <a:pt x="0" y="1724213"/>
                </a:cubicBezTo>
                <a:cubicBezTo>
                  <a:pt x="-1713" y="1550347"/>
                  <a:pt x="48" y="1360847"/>
                  <a:pt x="0" y="1258340"/>
                </a:cubicBezTo>
                <a:cubicBezTo>
                  <a:pt x="13764" y="1176612"/>
                  <a:pt x="-11984" y="907964"/>
                  <a:pt x="0" y="792468"/>
                </a:cubicBezTo>
                <a:cubicBezTo>
                  <a:pt x="2950" y="683382"/>
                  <a:pt x="-19782" y="481421"/>
                  <a:pt x="0" y="370964"/>
                </a:cubicBezTo>
                <a:close/>
              </a:path>
              <a:path w="7993461" h="2960370" stroke="0" extrusionOk="0">
                <a:moveTo>
                  <a:pt x="0" y="370964"/>
                </a:moveTo>
                <a:cubicBezTo>
                  <a:pt x="25833" y="191689"/>
                  <a:pt x="222349" y="59078"/>
                  <a:pt x="503292" y="0"/>
                </a:cubicBezTo>
                <a:cubicBezTo>
                  <a:pt x="783753" y="-34257"/>
                  <a:pt x="1015963" y="-12495"/>
                  <a:pt x="1271848" y="0"/>
                </a:cubicBezTo>
                <a:cubicBezTo>
                  <a:pt x="1509089" y="48599"/>
                  <a:pt x="1657724" y="19386"/>
                  <a:pt x="1830799" y="0"/>
                </a:cubicBezTo>
                <a:cubicBezTo>
                  <a:pt x="2043648" y="-11295"/>
                  <a:pt x="2238083" y="44285"/>
                  <a:pt x="2389749" y="0"/>
                </a:cubicBezTo>
                <a:cubicBezTo>
                  <a:pt x="2550434" y="-23248"/>
                  <a:pt x="2983880" y="10217"/>
                  <a:pt x="3158305" y="0"/>
                </a:cubicBezTo>
                <a:cubicBezTo>
                  <a:pt x="3373660" y="-12464"/>
                  <a:pt x="3475924" y="-8644"/>
                  <a:pt x="3787124" y="0"/>
                </a:cubicBezTo>
                <a:cubicBezTo>
                  <a:pt x="4073850" y="-39217"/>
                  <a:pt x="4285486" y="-24589"/>
                  <a:pt x="4625549" y="0"/>
                </a:cubicBezTo>
                <a:cubicBezTo>
                  <a:pt x="4967238" y="26104"/>
                  <a:pt x="5204325" y="19940"/>
                  <a:pt x="5463975" y="0"/>
                </a:cubicBezTo>
                <a:cubicBezTo>
                  <a:pt x="5734694" y="18275"/>
                  <a:pt x="6020629" y="-32168"/>
                  <a:pt x="6232531" y="0"/>
                </a:cubicBezTo>
                <a:cubicBezTo>
                  <a:pt x="6464030" y="-26487"/>
                  <a:pt x="6576963" y="-14144"/>
                  <a:pt x="6791481" y="0"/>
                </a:cubicBezTo>
                <a:cubicBezTo>
                  <a:pt x="7005073" y="-27140"/>
                  <a:pt x="7180394" y="26732"/>
                  <a:pt x="7490169" y="0"/>
                </a:cubicBezTo>
                <a:cubicBezTo>
                  <a:pt x="7788810" y="-16981"/>
                  <a:pt x="8009932" y="161355"/>
                  <a:pt x="7993461" y="370964"/>
                </a:cubicBezTo>
                <a:cubicBezTo>
                  <a:pt x="7955785" y="486237"/>
                  <a:pt x="8006509" y="658742"/>
                  <a:pt x="7993461" y="770283"/>
                </a:cubicBezTo>
                <a:cubicBezTo>
                  <a:pt x="8008688" y="892476"/>
                  <a:pt x="8007610" y="1040793"/>
                  <a:pt x="7993461" y="1169603"/>
                </a:cubicBezTo>
                <a:cubicBezTo>
                  <a:pt x="7976637" y="1296769"/>
                  <a:pt x="8004468" y="1470266"/>
                  <a:pt x="7993461" y="1635475"/>
                </a:cubicBezTo>
                <a:cubicBezTo>
                  <a:pt x="7992432" y="1791594"/>
                  <a:pt x="7992471" y="1973080"/>
                  <a:pt x="7993461" y="2123533"/>
                </a:cubicBezTo>
                <a:cubicBezTo>
                  <a:pt x="7991929" y="2296422"/>
                  <a:pt x="7968478" y="2473138"/>
                  <a:pt x="7993461" y="2589405"/>
                </a:cubicBezTo>
                <a:cubicBezTo>
                  <a:pt x="7995696" y="2770810"/>
                  <a:pt x="7771073" y="2988902"/>
                  <a:pt x="7490169" y="2960370"/>
                </a:cubicBezTo>
                <a:cubicBezTo>
                  <a:pt x="7179469" y="2976462"/>
                  <a:pt x="7133060" y="2973078"/>
                  <a:pt x="6791481" y="2960370"/>
                </a:cubicBezTo>
                <a:cubicBezTo>
                  <a:pt x="6463385" y="2925954"/>
                  <a:pt x="6301626" y="2998992"/>
                  <a:pt x="6162662" y="2960370"/>
                </a:cubicBezTo>
                <a:cubicBezTo>
                  <a:pt x="6063516" y="2924283"/>
                  <a:pt x="5778090" y="2937857"/>
                  <a:pt x="5603712" y="2960370"/>
                </a:cubicBezTo>
                <a:cubicBezTo>
                  <a:pt x="5434734" y="2947103"/>
                  <a:pt x="5232980" y="2933719"/>
                  <a:pt x="5044762" y="2960370"/>
                </a:cubicBezTo>
                <a:cubicBezTo>
                  <a:pt x="4873944" y="2924984"/>
                  <a:pt x="4543200" y="2906790"/>
                  <a:pt x="4206337" y="2960370"/>
                </a:cubicBezTo>
                <a:cubicBezTo>
                  <a:pt x="4021728" y="2939641"/>
                  <a:pt x="3832168" y="2929673"/>
                  <a:pt x="3577518" y="2960370"/>
                </a:cubicBezTo>
                <a:cubicBezTo>
                  <a:pt x="3276830" y="2958380"/>
                  <a:pt x="2911138" y="2979181"/>
                  <a:pt x="2739093" y="2960370"/>
                </a:cubicBezTo>
                <a:cubicBezTo>
                  <a:pt x="2556404" y="2912927"/>
                  <a:pt x="2303217" y="2967794"/>
                  <a:pt x="1900667" y="2960370"/>
                </a:cubicBezTo>
                <a:cubicBezTo>
                  <a:pt x="1509367" y="2964416"/>
                  <a:pt x="1569420" y="2962767"/>
                  <a:pt x="1271848" y="2960370"/>
                </a:cubicBezTo>
                <a:cubicBezTo>
                  <a:pt x="987741" y="2957442"/>
                  <a:pt x="774771" y="3005981"/>
                  <a:pt x="503292" y="2960370"/>
                </a:cubicBezTo>
                <a:cubicBezTo>
                  <a:pt x="185004" y="2999932"/>
                  <a:pt x="-3750" y="2828076"/>
                  <a:pt x="0" y="2589405"/>
                </a:cubicBezTo>
                <a:cubicBezTo>
                  <a:pt x="-25639" y="2388038"/>
                  <a:pt x="7833" y="2309115"/>
                  <a:pt x="0" y="2167901"/>
                </a:cubicBezTo>
                <a:cubicBezTo>
                  <a:pt x="-11989" y="2032808"/>
                  <a:pt x="733" y="1880836"/>
                  <a:pt x="0" y="1790766"/>
                </a:cubicBezTo>
                <a:cubicBezTo>
                  <a:pt x="24710" y="1681799"/>
                  <a:pt x="16144" y="1598272"/>
                  <a:pt x="0" y="1391446"/>
                </a:cubicBezTo>
                <a:cubicBezTo>
                  <a:pt x="-35464" y="1182556"/>
                  <a:pt x="-30348" y="1106800"/>
                  <a:pt x="0" y="903390"/>
                </a:cubicBezTo>
                <a:cubicBezTo>
                  <a:pt x="21280" y="704314"/>
                  <a:pt x="15487" y="472210"/>
                  <a:pt x="0" y="370964"/>
                </a:cubicBezTo>
                <a:close/>
              </a:path>
              <a:path w="7993461" h="2960370" fill="none" stroke="0" extrusionOk="0">
                <a:moveTo>
                  <a:pt x="0" y="370964"/>
                </a:moveTo>
                <a:cubicBezTo>
                  <a:pt x="-15902" y="213217"/>
                  <a:pt x="278074" y="53158"/>
                  <a:pt x="503292" y="0"/>
                </a:cubicBezTo>
                <a:cubicBezTo>
                  <a:pt x="642769" y="15562"/>
                  <a:pt x="907395" y="54447"/>
                  <a:pt x="1201980" y="0"/>
                </a:cubicBezTo>
                <a:cubicBezTo>
                  <a:pt x="1473090" y="-36569"/>
                  <a:pt x="1686206" y="28545"/>
                  <a:pt x="1900667" y="0"/>
                </a:cubicBezTo>
                <a:cubicBezTo>
                  <a:pt x="2053801" y="-12566"/>
                  <a:pt x="2454519" y="9399"/>
                  <a:pt x="2599355" y="0"/>
                </a:cubicBezTo>
                <a:cubicBezTo>
                  <a:pt x="2783724" y="-27314"/>
                  <a:pt x="3228104" y="-47044"/>
                  <a:pt x="3437780" y="0"/>
                </a:cubicBezTo>
                <a:cubicBezTo>
                  <a:pt x="3665577" y="1058"/>
                  <a:pt x="3839324" y="23508"/>
                  <a:pt x="4136468" y="0"/>
                </a:cubicBezTo>
                <a:cubicBezTo>
                  <a:pt x="4441569" y="-54200"/>
                  <a:pt x="4701791" y="-3235"/>
                  <a:pt x="4835156" y="0"/>
                </a:cubicBezTo>
                <a:cubicBezTo>
                  <a:pt x="4925298" y="22297"/>
                  <a:pt x="5217261" y="-11580"/>
                  <a:pt x="5603712" y="0"/>
                </a:cubicBezTo>
                <a:cubicBezTo>
                  <a:pt x="5935108" y="-6560"/>
                  <a:pt x="6150284" y="4583"/>
                  <a:pt x="6302400" y="0"/>
                </a:cubicBezTo>
                <a:cubicBezTo>
                  <a:pt x="6486013" y="-99739"/>
                  <a:pt x="7151725" y="52637"/>
                  <a:pt x="7490169" y="0"/>
                </a:cubicBezTo>
                <a:cubicBezTo>
                  <a:pt x="7710952" y="16345"/>
                  <a:pt x="7976656" y="94785"/>
                  <a:pt x="7993461" y="370964"/>
                </a:cubicBezTo>
                <a:cubicBezTo>
                  <a:pt x="7969005" y="531656"/>
                  <a:pt x="7965289" y="684217"/>
                  <a:pt x="7993461" y="770283"/>
                </a:cubicBezTo>
                <a:cubicBezTo>
                  <a:pt x="8036671" y="859850"/>
                  <a:pt x="7994159" y="995252"/>
                  <a:pt x="7993461" y="1169603"/>
                </a:cubicBezTo>
                <a:cubicBezTo>
                  <a:pt x="7986858" y="1358377"/>
                  <a:pt x="8008635" y="1386162"/>
                  <a:pt x="7993461" y="1546738"/>
                </a:cubicBezTo>
                <a:cubicBezTo>
                  <a:pt x="7991541" y="1721660"/>
                  <a:pt x="8022741" y="1855824"/>
                  <a:pt x="7993461" y="2034795"/>
                </a:cubicBezTo>
                <a:cubicBezTo>
                  <a:pt x="7931732" y="2226013"/>
                  <a:pt x="7986694" y="2325798"/>
                  <a:pt x="7993461" y="2589405"/>
                </a:cubicBezTo>
                <a:cubicBezTo>
                  <a:pt x="7941984" y="2821695"/>
                  <a:pt x="7847582" y="2940052"/>
                  <a:pt x="7490169" y="2960370"/>
                </a:cubicBezTo>
                <a:cubicBezTo>
                  <a:pt x="7321896" y="2955502"/>
                  <a:pt x="6995071" y="2965539"/>
                  <a:pt x="6791481" y="2960370"/>
                </a:cubicBezTo>
                <a:cubicBezTo>
                  <a:pt x="6619693" y="2973436"/>
                  <a:pt x="6450565" y="2960590"/>
                  <a:pt x="6162662" y="2960370"/>
                </a:cubicBezTo>
                <a:cubicBezTo>
                  <a:pt x="5847437" y="2953008"/>
                  <a:pt x="5837018" y="2951411"/>
                  <a:pt x="5673581" y="2960370"/>
                </a:cubicBezTo>
                <a:cubicBezTo>
                  <a:pt x="5480969" y="2999866"/>
                  <a:pt x="5344131" y="2928553"/>
                  <a:pt x="5044762" y="2960370"/>
                </a:cubicBezTo>
                <a:cubicBezTo>
                  <a:pt x="4753762" y="2975750"/>
                  <a:pt x="4647030" y="2961480"/>
                  <a:pt x="4415943" y="2960370"/>
                </a:cubicBezTo>
                <a:cubicBezTo>
                  <a:pt x="4183138" y="2987496"/>
                  <a:pt x="4089878" y="2977351"/>
                  <a:pt x="3926862" y="2960370"/>
                </a:cubicBezTo>
                <a:cubicBezTo>
                  <a:pt x="3766337" y="2966361"/>
                  <a:pt x="3503087" y="2980156"/>
                  <a:pt x="3367912" y="2960370"/>
                </a:cubicBezTo>
                <a:cubicBezTo>
                  <a:pt x="3208026" y="2968743"/>
                  <a:pt x="3025276" y="2934574"/>
                  <a:pt x="2878830" y="2960370"/>
                </a:cubicBezTo>
                <a:cubicBezTo>
                  <a:pt x="2754208" y="2970207"/>
                  <a:pt x="2482530" y="2969827"/>
                  <a:pt x="2040405" y="2960370"/>
                </a:cubicBezTo>
                <a:cubicBezTo>
                  <a:pt x="1634192" y="2976459"/>
                  <a:pt x="1684317" y="2959686"/>
                  <a:pt x="1481455" y="2960370"/>
                </a:cubicBezTo>
                <a:cubicBezTo>
                  <a:pt x="1225859" y="2926705"/>
                  <a:pt x="870881" y="3057404"/>
                  <a:pt x="503292" y="2960370"/>
                </a:cubicBezTo>
                <a:cubicBezTo>
                  <a:pt x="231742" y="2950117"/>
                  <a:pt x="-1760" y="2790099"/>
                  <a:pt x="0" y="2589405"/>
                </a:cubicBezTo>
                <a:cubicBezTo>
                  <a:pt x="-5455" y="2466441"/>
                  <a:pt x="23376" y="2309767"/>
                  <a:pt x="0" y="2167901"/>
                </a:cubicBezTo>
                <a:cubicBezTo>
                  <a:pt x="-8529" y="2043103"/>
                  <a:pt x="14156" y="1843472"/>
                  <a:pt x="0" y="1724213"/>
                </a:cubicBezTo>
                <a:cubicBezTo>
                  <a:pt x="-26391" y="1561873"/>
                  <a:pt x="8570" y="1363565"/>
                  <a:pt x="0" y="1258340"/>
                </a:cubicBezTo>
                <a:cubicBezTo>
                  <a:pt x="2166" y="1146953"/>
                  <a:pt x="-856" y="906995"/>
                  <a:pt x="0" y="792468"/>
                </a:cubicBezTo>
                <a:cubicBezTo>
                  <a:pt x="14260" y="697674"/>
                  <a:pt x="-28306" y="469392"/>
                  <a:pt x="0" y="370964"/>
                </a:cubicBezTo>
                <a:close/>
              </a:path>
            </a:pathLst>
          </a:custGeom>
          <a:solidFill>
            <a:schemeClr val="bg1">
              <a:alpha val="85000"/>
            </a:schemeClr>
          </a:solidFill>
          <a:ln w="38100">
            <a:solidFill>
              <a:srgbClr val="002060"/>
            </a:solidFill>
            <a:extLst>
              <a:ext uri="{C807C97D-BFC1-408E-A445-0C87EB9F89A2}">
                <ask:lineSketchStyleProps xmlns="" xmlns:ask="http://schemas.microsoft.com/office/drawing/2018/sketchyshapes" sd="2129858240">
                  <a:custGeom>
                    <a:avLst/>
                    <a:gdLst>
                      <a:gd name="connsiteX0" fmla="*/ 0 w 7993461"/>
                      <a:gd name="connsiteY0" fmla="*/ 503292 h 4016372"/>
                      <a:gd name="connsiteX1" fmla="*/ 503292 w 7993461"/>
                      <a:gd name="connsiteY1" fmla="*/ 0 h 4016372"/>
                      <a:gd name="connsiteX2" fmla="*/ 1201980 w 7993461"/>
                      <a:gd name="connsiteY2" fmla="*/ 0 h 4016372"/>
                      <a:gd name="connsiteX3" fmla="*/ 1900667 w 7993461"/>
                      <a:gd name="connsiteY3" fmla="*/ 0 h 4016372"/>
                      <a:gd name="connsiteX4" fmla="*/ 2599355 w 7993461"/>
                      <a:gd name="connsiteY4" fmla="*/ 0 h 4016372"/>
                      <a:gd name="connsiteX5" fmla="*/ 3437780 w 7993461"/>
                      <a:gd name="connsiteY5" fmla="*/ 0 h 4016372"/>
                      <a:gd name="connsiteX6" fmla="*/ 4136468 w 7993461"/>
                      <a:gd name="connsiteY6" fmla="*/ 0 h 4016372"/>
                      <a:gd name="connsiteX7" fmla="*/ 4835156 w 7993461"/>
                      <a:gd name="connsiteY7" fmla="*/ 0 h 4016372"/>
                      <a:gd name="connsiteX8" fmla="*/ 5603712 w 7993461"/>
                      <a:gd name="connsiteY8" fmla="*/ 0 h 4016372"/>
                      <a:gd name="connsiteX9" fmla="*/ 6302400 w 7993461"/>
                      <a:gd name="connsiteY9" fmla="*/ 0 h 4016372"/>
                      <a:gd name="connsiteX10" fmla="*/ 7490169 w 7993461"/>
                      <a:gd name="connsiteY10" fmla="*/ 0 h 4016372"/>
                      <a:gd name="connsiteX11" fmla="*/ 7993461 w 7993461"/>
                      <a:gd name="connsiteY11" fmla="*/ 503292 h 4016372"/>
                      <a:gd name="connsiteX12" fmla="*/ 7993461 w 7993461"/>
                      <a:gd name="connsiteY12" fmla="*/ 1045054 h 4016372"/>
                      <a:gd name="connsiteX13" fmla="*/ 7993461 w 7993461"/>
                      <a:gd name="connsiteY13" fmla="*/ 1586816 h 4016372"/>
                      <a:gd name="connsiteX14" fmla="*/ 7993461 w 7993461"/>
                      <a:gd name="connsiteY14" fmla="*/ 2098480 h 4016372"/>
                      <a:gd name="connsiteX15" fmla="*/ 7993461 w 7993461"/>
                      <a:gd name="connsiteY15" fmla="*/ 2760633 h 4016372"/>
                      <a:gd name="connsiteX16" fmla="*/ 7993461 w 7993461"/>
                      <a:gd name="connsiteY16" fmla="*/ 3513080 h 4016372"/>
                      <a:gd name="connsiteX17" fmla="*/ 7490169 w 7993461"/>
                      <a:gd name="connsiteY17" fmla="*/ 4016372 h 4016372"/>
                      <a:gd name="connsiteX18" fmla="*/ 6791481 w 7993461"/>
                      <a:gd name="connsiteY18" fmla="*/ 4016372 h 4016372"/>
                      <a:gd name="connsiteX19" fmla="*/ 6162662 w 7993461"/>
                      <a:gd name="connsiteY19" fmla="*/ 4016372 h 4016372"/>
                      <a:gd name="connsiteX20" fmla="*/ 5673581 w 7993461"/>
                      <a:gd name="connsiteY20" fmla="*/ 4016372 h 4016372"/>
                      <a:gd name="connsiteX21" fmla="*/ 5044762 w 7993461"/>
                      <a:gd name="connsiteY21" fmla="*/ 4016372 h 4016372"/>
                      <a:gd name="connsiteX22" fmla="*/ 4415943 w 7993461"/>
                      <a:gd name="connsiteY22" fmla="*/ 4016372 h 4016372"/>
                      <a:gd name="connsiteX23" fmla="*/ 3926862 w 7993461"/>
                      <a:gd name="connsiteY23" fmla="*/ 4016372 h 4016372"/>
                      <a:gd name="connsiteX24" fmla="*/ 3367912 w 7993461"/>
                      <a:gd name="connsiteY24" fmla="*/ 4016372 h 4016372"/>
                      <a:gd name="connsiteX25" fmla="*/ 2878830 w 7993461"/>
                      <a:gd name="connsiteY25" fmla="*/ 4016372 h 4016372"/>
                      <a:gd name="connsiteX26" fmla="*/ 2040405 w 7993461"/>
                      <a:gd name="connsiteY26" fmla="*/ 4016372 h 4016372"/>
                      <a:gd name="connsiteX27" fmla="*/ 1481455 w 7993461"/>
                      <a:gd name="connsiteY27" fmla="*/ 4016372 h 4016372"/>
                      <a:gd name="connsiteX28" fmla="*/ 503292 w 7993461"/>
                      <a:gd name="connsiteY28" fmla="*/ 4016372 h 4016372"/>
                      <a:gd name="connsiteX29" fmla="*/ 0 w 7993461"/>
                      <a:gd name="connsiteY29" fmla="*/ 3513080 h 4016372"/>
                      <a:gd name="connsiteX30" fmla="*/ 0 w 7993461"/>
                      <a:gd name="connsiteY30" fmla="*/ 2941220 h 4016372"/>
                      <a:gd name="connsiteX31" fmla="*/ 0 w 7993461"/>
                      <a:gd name="connsiteY31" fmla="*/ 2339263 h 4016372"/>
                      <a:gd name="connsiteX32" fmla="*/ 0 w 7993461"/>
                      <a:gd name="connsiteY32" fmla="*/ 1707207 h 4016372"/>
                      <a:gd name="connsiteX33" fmla="*/ 0 w 7993461"/>
                      <a:gd name="connsiteY33" fmla="*/ 1075152 h 4016372"/>
                      <a:gd name="connsiteX34" fmla="*/ 0 w 7993461"/>
                      <a:gd name="connsiteY34" fmla="*/ 503292 h 40163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</a:cxnLst>
                    <a:rect l="l" t="t" r="r" b="b"/>
                    <a:pathLst>
                      <a:path w="7993461" h="4016372" fill="none" extrusionOk="0">
                        <a:moveTo>
                          <a:pt x="0" y="503292"/>
                        </a:moveTo>
                        <a:cubicBezTo>
                          <a:pt x="-16936" y="246395"/>
                          <a:pt x="255950" y="18486"/>
                          <a:pt x="503292" y="0"/>
                        </a:cubicBezTo>
                        <a:cubicBezTo>
                          <a:pt x="665114" y="20487"/>
                          <a:pt x="953935" y="31237"/>
                          <a:pt x="1201980" y="0"/>
                        </a:cubicBezTo>
                        <a:cubicBezTo>
                          <a:pt x="1450025" y="-31237"/>
                          <a:pt x="1721589" y="19712"/>
                          <a:pt x="1900667" y="0"/>
                        </a:cubicBezTo>
                        <a:cubicBezTo>
                          <a:pt x="2079745" y="-19712"/>
                          <a:pt x="2442850" y="27253"/>
                          <a:pt x="2599355" y="0"/>
                        </a:cubicBezTo>
                        <a:cubicBezTo>
                          <a:pt x="2755860" y="-27253"/>
                          <a:pt x="3198770" y="-30395"/>
                          <a:pt x="3437780" y="0"/>
                        </a:cubicBezTo>
                        <a:cubicBezTo>
                          <a:pt x="3676791" y="30395"/>
                          <a:pt x="3842879" y="26133"/>
                          <a:pt x="4136468" y="0"/>
                        </a:cubicBezTo>
                        <a:cubicBezTo>
                          <a:pt x="4430057" y="-26133"/>
                          <a:pt x="4683962" y="-28257"/>
                          <a:pt x="4835156" y="0"/>
                        </a:cubicBezTo>
                        <a:cubicBezTo>
                          <a:pt x="4986350" y="28257"/>
                          <a:pt x="5257344" y="8722"/>
                          <a:pt x="5603712" y="0"/>
                        </a:cubicBezTo>
                        <a:cubicBezTo>
                          <a:pt x="5950080" y="-8722"/>
                          <a:pt x="6131174" y="25387"/>
                          <a:pt x="6302400" y="0"/>
                        </a:cubicBezTo>
                        <a:cubicBezTo>
                          <a:pt x="6473626" y="-25387"/>
                          <a:pt x="7046844" y="41666"/>
                          <a:pt x="7490169" y="0"/>
                        </a:cubicBezTo>
                        <a:cubicBezTo>
                          <a:pt x="7757409" y="-3396"/>
                          <a:pt x="7973441" y="185165"/>
                          <a:pt x="7993461" y="503292"/>
                        </a:cubicBezTo>
                        <a:cubicBezTo>
                          <a:pt x="7973204" y="732120"/>
                          <a:pt x="7967125" y="916849"/>
                          <a:pt x="7993461" y="1045054"/>
                        </a:cubicBezTo>
                        <a:cubicBezTo>
                          <a:pt x="8019797" y="1173259"/>
                          <a:pt x="7993541" y="1336072"/>
                          <a:pt x="7993461" y="1586816"/>
                        </a:cubicBezTo>
                        <a:cubicBezTo>
                          <a:pt x="7993381" y="1837560"/>
                          <a:pt x="8007741" y="1883141"/>
                          <a:pt x="7993461" y="2098480"/>
                        </a:cubicBezTo>
                        <a:cubicBezTo>
                          <a:pt x="7979181" y="2313819"/>
                          <a:pt x="8025956" y="2526084"/>
                          <a:pt x="7993461" y="2760633"/>
                        </a:cubicBezTo>
                        <a:cubicBezTo>
                          <a:pt x="7960966" y="2995182"/>
                          <a:pt x="7984130" y="3200513"/>
                          <a:pt x="7993461" y="3513080"/>
                        </a:cubicBezTo>
                        <a:cubicBezTo>
                          <a:pt x="7973901" y="3753619"/>
                          <a:pt x="7793467" y="4008773"/>
                          <a:pt x="7490169" y="4016372"/>
                        </a:cubicBezTo>
                        <a:cubicBezTo>
                          <a:pt x="7292629" y="3989554"/>
                          <a:pt x="6969529" y="4017084"/>
                          <a:pt x="6791481" y="4016372"/>
                        </a:cubicBezTo>
                        <a:cubicBezTo>
                          <a:pt x="6613433" y="4015660"/>
                          <a:pt x="6476588" y="4029943"/>
                          <a:pt x="6162662" y="4016372"/>
                        </a:cubicBezTo>
                        <a:cubicBezTo>
                          <a:pt x="5848736" y="4002801"/>
                          <a:pt x="5835374" y="4001058"/>
                          <a:pt x="5673581" y="4016372"/>
                        </a:cubicBezTo>
                        <a:cubicBezTo>
                          <a:pt x="5511788" y="4031686"/>
                          <a:pt x="5333163" y="3984990"/>
                          <a:pt x="5044762" y="4016372"/>
                        </a:cubicBezTo>
                        <a:cubicBezTo>
                          <a:pt x="4756361" y="4047754"/>
                          <a:pt x="4633607" y="3991218"/>
                          <a:pt x="4415943" y="4016372"/>
                        </a:cubicBezTo>
                        <a:cubicBezTo>
                          <a:pt x="4198279" y="4041526"/>
                          <a:pt x="4095773" y="4040076"/>
                          <a:pt x="3926862" y="4016372"/>
                        </a:cubicBezTo>
                        <a:cubicBezTo>
                          <a:pt x="3757951" y="3992668"/>
                          <a:pt x="3526631" y="4017910"/>
                          <a:pt x="3367912" y="4016372"/>
                        </a:cubicBezTo>
                        <a:cubicBezTo>
                          <a:pt x="3209193" y="4014835"/>
                          <a:pt x="3033401" y="3993578"/>
                          <a:pt x="2878830" y="4016372"/>
                        </a:cubicBezTo>
                        <a:cubicBezTo>
                          <a:pt x="2724259" y="4039166"/>
                          <a:pt x="2453415" y="3983670"/>
                          <a:pt x="2040405" y="4016372"/>
                        </a:cubicBezTo>
                        <a:cubicBezTo>
                          <a:pt x="1627395" y="4049074"/>
                          <a:pt x="1676918" y="4019436"/>
                          <a:pt x="1481455" y="4016372"/>
                        </a:cubicBezTo>
                        <a:cubicBezTo>
                          <a:pt x="1285992" y="4013309"/>
                          <a:pt x="860207" y="4036712"/>
                          <a:pt x="503292" y="4016372"/>
                        </a:cubicBezTo>
                        <a:cubicBezTo>
                          <a:pt x="215135" y="4019359"/>
                          <a:pt x="11890" y="3762332"/>
                          <a:pt x="0" y="3513080"/>
                        </a:cubicBezTo>
                        <a:cubicBezTo>
                          <a:pt x="-19493" y="3334755"/>
                          <a:pt x="3201" y="3113804"/>
                          <a:pt x="0" y="2941220"/>
                        </a:cubicBezTo>
                        <a:cubicBezTo>
                          <a:pt x="-3201" y="2768636"/>
                          <a:pt x="7263" y="2546274"/>
                          <a:pt x="0" y="2339263"/>
                        </a:cubicBezTo>
                        <a:cubicBezTo>
                          <a:pt x="-7263" y="2132252"/>
                          <a:pt x="-5636" y="1853385"/>
                          <a:pt x="0" y="1707207"/>
                        </a:cubicBezTo>
                        <a:cubicBezTo>
                          <a:pt x="5636" y="1561029"/>
                          <a:pt x="248" y="1227106"/>
                          <a:pt x="0" y="1075152"/>
                        </a:cubicBezTo>
                        <a:cubicBezTo>
                          <a:pt x="-248" y="923199"/>
                          <a:pt x="-26184" y="635468"/>
                          <a:pt x="0" y="503292"/>
                        </a:cubicBezTo>
                        <a:close/>
                      </a:path>
                      <a:path w="7993461" h="4016372" stroke="0" extrusionOk="0">
                        <a:moveTo>
                          <a:pt x="0" y="503292"/>
                        </a:moveTo>
                        <a:cubicBezTo>
                          <a:pt x="1974" y="285682"/>
                          <a:pt x="251118" y="46077"/>
                          <a:pt x="503292" y="0"/>
                        </a:cubicBezTo>
                        <a:cubicBezTo>
                          <a:pt x="785899" y="-23825"/>
                          <a:pt x="1028842" y="-30997"/>
                          <a:pt x="1271848" y="0"/>
                        </a:cubicBezTo>
                        <a:cubicBezTo>
                          <a:pt x="1514854" y="30997"/>
                          <a:pt x="1631390" y="12288"/>
                          <a:pt x="1830799" y="0"/>
                        </a:cubicBezTo>
                        <a:cubicBezTo>
                          <a:pt x="2030208" y="-12288"/>
                          <a:pt x="2230533" y="7823"/>
                          <a:pt x="2389749" y="0"/>
                        </a:cubicBezTo>
                        <a:cubicBezTo>
                          <a:pt x="2548965" y="-7823"/>
                          <a:pt x="2969916" y="18097"/>
                          <a:pt x="3158305" y="0"/>
                        </a:cubicBezTo>
                        <a:cubicBezTo>
                          <a:pt x="3346694" y="-18097"/>
                          <a:pt x="3491204" y="13035"/>
                          <a:pt x="3787124" y="0"/>
                        </a:cubicBezTo>
                        <a:cubicBezTo>
                          <a:pt x="4083044" y="-13035"/>
                          <a:pt x="4284539" y="-17631"/>
                          <a:pt x="4625549" y="0"/>
                        </a:cubicBezTo>
                        <a:cubicBezTo>
                          <a:pt x="4966560" y="17631"/>
                          <a:pt x="5233543" y="-26085"/>
                          <a:pt x="5463975" y="0"/>
                        </a:cubicBezTo>
                        <a:cubicBezTo>
                          <a:pt x="5694407" y="26085"/>
                          <a:pt x="6006376" y="18119"/>
                          <a:pt x="6232531" y="0"/>
                        </a:cubicBezTo>
                        <a:cubicBezTo>
                          <a:pt x="6458686" y="-18119"/>
                          <a:pt x="6571501" y="-2540"/>
                          <a:pt x="6791481" y="0"/>
                        </a:cubicBezTo>
                        <a:cubicBezTo>
                          <a:pt x="7011461" y="2540"/>
                          <a:pt x="7193377" y="32404"/>
                          <a:pt x="7490169" y="0"/>
                        </a:cubicBezTo>
                        <a:cubicBezTo>
                          <a:pt x="7775122" y="-45744"/>
                          <a:pt x="8020791" y="231046"/>
                          <a:pt x="7993461" y="503292"/>
                        </a:cubicBezTo>
                        <a:cubicBezTo>
                          <a:pt x="7978238" y="656622"/>
                          <a:pt x="8009604" y="898196"/>
                          <a:pt x="7993461" y="1045054"/>
                        </a:cubicBezTo>
                        <a:cubicBezTo>
                          <a:pt x="7977318" y="1191912"/>
                          <a:pt x="7984202" y="1397883"/>
                          <a:pt x="7993461" y="1586816"/>
                        </a:cubicBezTo>
                        <a:cubicBezTo>
                          <a:pt x="8002720" y="1775749"/>
                          <a:pt x="8002121" y="2002918"/>
                          <a:pt x="7993461" y="2218871"/>
                        </a:cubicBezTo>
                        <a:cubicBezTo>
                          <a:pt x="7984801" y="2434825"/>
                          <a:pt x="7997389" y="2653481"/>
                          <a:pt x="7993461" y="2881025"/>
                        </a:cubicBezTo>
                        <a:cubicBezTo>
                          <a:pt x="7989533" y="3108569"/>
                          <a:pt x="7985241" y="3374899"/>
                          <a:pt x="7993461" y="3513080"/>
                        </a:cubicBezTo>
                        <a:cubicBezTo>
                          <a:pt x="7974509" y="3783351"/>
                          <a:pt x="7761201" y="4082201"/>
                          <a:pt x="7490169" y="4016372"/>
                        </a:cubicBezTo>
                        <a:cubicBezTo>
                          <a:pt x="7179359" y="4034280"/>
                          <a:pt x="7128944" y="4048376"/>
                          <a:pt x="6791481" y="4016372"/>
                        </a:cubicBezTo>
                        <a:cubicBezTo>
                          <a:pt x="6454018" y="3984368"/>
                          <a:pt x="6292820" y="4035562"/>
                          <a:pt x="6162662" y="4016372"/>
                        </a:cubicBezTo>
                        <a:cubicBezTo>
                          <a:pt x="6032504" y="3997182"/>
                          <a:pt x="5771464" y="3997936"/>
                          <a:pt x="5603712" y="4016372"/>
                        </a:cubicBezTo>
                        <a:cubicBezTo>
                          <a:pt x="5435960" y="4034809"/>
                          <a:pt x="5229698" y="4006653"/>
                          <a:pt x="5044762" y="4016372"/>
                        </a:cubicBezTo>
                        <a:cubicBezTo>
                          <a:pt x="4859826" y="4026092"/>
                          <a:pt x="4524433" y="4015853"/>
                          <a:pt x="4206337" y="4016372"/>
                        </a:cubicBezTo>
                        <a:cubicBezTo>
                          <a:pt x="3888242" y="4016891"/>
                          <a:pt x="3887051" y="4018645"/>
                          <a:pt x="3577518" y="4016372"/>
                        </a:cubicBezTo>
                        <a:cubicBezTo>
                          <a:pt x="3267985" y="4014099"/>
                          <a:pt x="2929334" y="4055731"/>
                          <a:pt x="2739093" y="4016372"/>
                        </a:cubicBezTo>
                        <a:cubicBezTo>
                          <a:pt x="2548853" y="3977013"/>
                          <a:pt x="2305041" y="4000640"/>
                          <a:pt x="1900667" y="4016372"/>
                        </a:cubicBezTo>
                        <a:cubicBezTo>
                          <a:pt x="1496293" y="4032104"/>
                          <a:pt x="1558137" y="4011897"/>
                          <a:pt x="1271848" y="4016372"/>
                        </a:cubicBezTo>
                        <a:cubicBezTo>
                          <a:pt x="985559" y="4020847"/>
                          <a:pt x="779361" y="4052426"/>
                          <a:pt x="503292" y="4016372"/>
                        </a:cubicBezTo>
                        <a:cubicBezTo>
                          <a:pt x="178918" y="4003516"/>
                          <a:pt x="-21763" y="3791064"/>
                          <a:pt x="0" y="3513080"/>
                        </a:cubicBezTo>
                        <a:cubicBezTo>
                          <a:pt x="-25187" y="3253669"/>
                          <a:pt x="12340" y="3107484"/>
                          <a:pt x="0" y="2941220"/>
                        </a:cubicBezTo>
                        <a:cubicBezTo>
                          <a:pt x="-12340" y="2774956"/>
                          <a:pt x="-19379" y="2570403"/>
                          <a:pt x="0" y="2429556"/>
                        </a:cubicBezTo>
                        <a:cubicBezTo>
                          <a:pt x="19379" y="2288709"/>
                          <a:pt x="17306" y="2153388"/>
                          <a:pt x="0" y="1887794"/>
                        </a:cubicBezTo>
                        <a:cubicBezTo>
                          <a:pt x="-17306" y="1622200"/>
                          <a:pt x="-30392" y="1488598"/>
                          <a:pt x="0" y="1225641"/>
                        </a:cubicBezTo>
                        <a:cubicBezTo>
                          <a:pt x="30392" y="962684"/>
                          <a:pt x="-3197" y="671236"/>
                          <a:pt x="0" y="503292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b"/>
          <a:lstStyle/>
          <a:p>
            <a:pPr lvl="0" indent="457200" algn="just">
              <a:lnSpc>
                <a:spcPct val="110000"/>
              </a:lnSpc>
            </a:pP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Khi thấy bầy thỏ vui chơi, mèo em rất muốn tham gia và nghĩ: mèo anh câu cá là đủ rồi, không cần mình phải câu nữa)</a:t>
            </a:r>
          </a:p>
        </p:txBody>
      </p:sp>
      <p:sp>
        <p:nvSpPr>
          <p:cNvPr id="4" name="Rectangle: Rounded Corners 8">
            <a:extLst>
              <a:ext uri="{FF2B5EF4-FFF2-40B4-BE49-F238E27FC236}">
                <a16:creationId xmlns="" xmlns:a16="http://schemas.microsoft.com/office/drawing/2014/main" id="{F71DB434-AF19-F97D-B3DC-375749437DF3}"/>
              </a:ext>
            </a:extLst>
          </p:cNvPr>
          <p:cNvSpPr/>
          <p:nvPr/>
        </p:nvSpPr>
        <p:spPr>
          <a:xfrm>
            <a:off x="313899" y="2715905"/>
            <a:ext cx="11600597" cy="1026312"/>
          </a:xfrm>
          <a:custGeom>
            <a:avLst/>
            <a:gdLst>
              <a:gd name="connsiteX0" fmla="*/ 0 w 8435811"/>
              <a:gd name="connsiteY0" fmla="*/ 536418 h 2196546"/>
              <a:gd name="connsiteX1" fmla="*/ 536418 w 8435811"/>
              <a:gd name="connsiteY1" fmla="*/ 0 h 2196546"/>
              <a:gd name="connsiteX2" fmla="*/ 7899393 w 8435811"/>
              <a:gd name="connsiteY2" fmla="*/ 0 h 2196546"/>
              <a:gd name="connsiteX3" fmla="*/ 8435811 w 8435811"/>
              <a:gd name="connsiteY3" fmla="*/ 536418 h 2196546"/>
              <a:gd name="connsiteX4" fmla="*/ 8435811 w 8435811"/>
              <a:gd name="connsiteY4" fmla="*/ 1660128 h 2196546"/>
              <a:gd name="connsiteX5" fmla="*/ 7899393 w 8435811"/>
              <a:gd name="connsiteY5" fmla="*/ 2196546 h 2196546"/>
              <a:gd name="connsiteX6" fmla="*/ 536418 w 8435811"/>
              <a:gd name="connsiteY6" fmla="*/ 2196546 h 2196546"/>
              <a:gd name="connsiteX7" fmla="*/ 0 w 8435811"/>
              <a:gd name="connsiteY7" fmla="*/ 1660128 h 2196546"/>
              <a:gd name="connsiteX8" fmla="*/ 0 w 8435811"/>
              <a:gd name="connsiteY8" fmla="*/ 536418 h 219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35811" h="2196546" fill="none" extrusionOk="0">
                <a:moveTo>
                  <a:pt x="0" y="536418"/>
                </a:moveTo>
                <a:cubicBezTo>
                  <a:pt x="-14703" y="291687"/>
                  <a:pt x="216371" y="-15988"/>
                  <a:pt x="536418" y="0"/>
                </a:cubicBezTo>
                <a:cubicBezTo>
                  <a:pt x="1645007" y="-35273"/>
                  <a:pt x="6309712" y="-144294"/>
                  <a:pt x="7899393" y="0"/>
                </a:cubicBezTo>
                <a:cubicBezTo>
                  <a:pt x="8223012" y="8329"/>
                  <a:pt x="8399129" y="209235"/>
                  <a:pt x="8435811" y="536418"/>
                </a:cubicBezTo>
                <a:cubicBezTo>
                  <a:pt x="8345200" y="809906"/>
                  <a:pt x="8423372" y="1392223"/>
                  <a:pt x="8435811" y="1660128"/>
                </a:cubicBezTo>
                <a:cubicBezTo>
                  <a:pt x="8459973" y="1938112"/>
                  <a:pt x="8235124" y="2153750"/>
                  <a:pt x="7899393" y="2196546"/>
                </a:cubicBezTo>
                <a:cubicBezTo>
                  <a:pt x="5918754" y="2274071"/>
                  <a:pt x="2423243" y="2152843"/>
                  <a:pt x="536418" y="2196546"/>
                </a:cubicBezTo>
                <a:cubicBezTo>
                  <a:pt x="222605" y="2191681"/>
                  <a:pt x="-29844" y="1955975"/>
                  <a:pt x="0" y="1660128"/>
                </a:cubicBezTo>
                <a:cubicBezTo>
                  <a:pt x="-7055" y="1164491"/>
                  <a:pt x="59965" y="1044579"/>
                  <a:pt x="0" y="536418"/>
                </a:cubicBezTo>
                <a:close/>
              </a:path>
              <a:path w="8435811" h="2196546" stroke="0" extrusionOk="0">
                <a:moveTo>
                  <a:pt x="0" y="536418"/>
                </a:moveTo>
                <a:cubicBezTo>
                  <a:pt x="-9339" y="207896"/>
                  <a:pt x="209155" y="25114"/>
                  <a:pt x="536418" y="0"/>
                </a:cubicBezTo>
                <a:cubicBezTo>
                  <a:pt x="1954095" y="-95379"/>
                  <a:pt x="7157847" y="58096"/>
                  <a:pt x="7899393" y="0"/>
                </a:cubicBezTo>
                <a:cubicBezTo>
                  <a:pt x="8154044" y="-29287"/>
                  <a:pt x="8416053" y="225963"/>
                  <a:pt x="8435811" y="536418"/>
                </a:cubicBezTo>
                <a:cubicBezTo>
                  <a:pt x="8475402" y="704056"/>
                  <a:pt x="8409631" y="1180599"/>
                  <a:pt x="8435811" y="1660128"/>
                </a:cubicBezTo>
                <a:cubicBezTo>
                  <a:pt x="8440080" y="1951308"/>
                  <a:pt x="8186406" y="2187340"/>
                  <a:pt x="7899393" y="2196546"/>
                </a:cubicBezTo>
                <a:cubicBezTo>
                  <a:pt x="6817749" y="2136640"/>
                  <a:pt x="3121876" y="2279060"/>
                  <a:pt x="536418" y="2196546"/>
                </a:cubicBezTo>
                <a:cubicBezTo>
                  <a:pt x="197721" y="2207038"/>
                  <a:pt x="-32165" y="1989028"/>
                  <a:pt x="0" y="1660128"/>
                </a:cubicBezTo>
                <a:cubicBezTo>
                  <a:pt x="47128" y="1448187"/>
                  <a:pt x="80875" y="705009"/>
                  <a:pt x="0" y="536418"/>
                </a:cubicBezTo>
                <a:close/>
              </a:path>
            </a:pathLst>
          </a:custGeom>
          <a:solidFill>
            <a:schemeClr val="bg1">
              <a:alpha val="82000"/>
            </a:schemeClr>
          </a:solidFill>
          <a:ln w="28575">
            <a:solidFill>
              <a:srgbClr val="002060"/>
            </a:solidFill>
            <a:extLst>
              <a:ext uri="{C807C97D-BFC1-408E-A445-0C87EB9F89A2}">
                <ask:lineSketchStyleProps xmlns="" xmlns:ask="http://schemas.microsoft.com/office/drawing/2018/sketchyshapes" sd="3906556544">
                  <a:prstGeom prst="roundRect">
                    <a:avLst>
                      <a:gd name="adj" fmla="val 24421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4.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Kết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quả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buổi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đi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câu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của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anh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em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mèo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trắng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thế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nào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?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Vì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sao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lại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có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kết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quả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đó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?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Arial-Rounded" panose="020B0500000000000000" pitchFamily="34" charset="0"/>
              <a:cs typeface="Times New Roman" pitchFamily="18" charset="0"/>
            </a:endParaRPr>
          </a:p>
        </p:txBody>
      </p:sp>
      <p:sp>
        <p:nvSpPr>
          <p:cNvPr id="5" name="Rectangle: Rounded Corners 11">
            <a:extLst>
              <a:ext uri="{FF2B5EF4-FFF2-40B4-BE49-F238E27FC236}">
                <a16:creationId xmlns="" xmlns:a16="http://schemas.microsoft.com/office/drawing/2014/main" id="{3831C289-DDF7-BAF3-D45B-410AC1544C7F}"/>
              </a:ext>
            </a:extLst>
          </p:cNvPr>
          <p:cNvSpPr/>
          <p:nvPr/>
        </p:nvSpPr>
        <p:spPr>
          <a:xfrm>
            <a:off x="313897" y="4326342"/>
            <a:ext cx="11485771" cy="1869743"/>
          </a:xfrm>
          <a:custGeom>
            <a:avLst/>
            <a:gdLst>
              <a:gd name="connsiteX0" fmla="*/ 0 w 8026581"/>
              <a:gd name="connsiteY0" fmla="*/ 350912 h 2800350"/>
              <a:gd name="connsiteX1" fmla="*/ 505377 w 8026581"/>
              <a:gd name="connsiteY1" fmla="*/ 0 h 2800350"/>
              <a:gd name="connsiteX2" fmla="*/ 1206960 w 8026581"/>
              <a:gd name="connsiteY2" fmla="*/ 0 h 2800350"/>
              <a:gd name="connsiteX3" fmla="*/ 1908542 w 8026581"/>
              <a:gd name="connsiteY3" fmla="*/ 0 h 2800350"/>
              <a:gd name="connsiteX4" fmla="*/ 2610125 w 8026581"/>
              <a:gd name="connsiteY4" fmla="*/ 0 h 2800350"/>
              <a:gd name="connsiteX5" fmla="*/ 3452024 w 8026581"/>
              <a:gd name="connsiteY5" fmla="*/ 0 h 2800350"/>
              <a:gd name="connsiteX6" fmla="*/ 4153606 w 8026581"/>
              <a:gd name="connsiteY6" fmla="*/ 0 h 2800350"/>
              <a:gd name="connsiteX7" fmla="*/ 4855189 w 8026581"/>
              <a:gd name="connsiteY7" fmla="*/ 0 h 2800350"/>
              <a:gd name="connsiteX8" fmla="*/ 5626930 w 8026581"/>
              <a:gd name="connsiteY8" fmla="*/ 0 h 2800350"/>
              <a:gd name="connsiteX9" fmla="*/ 6328513 w 8026581"/>
              <a:gd name="connsiteY9" fmla="*/ 0 h 2800350"/>
              <a:gd name="connsiteX10" fmla="*/ 7521203 w 8026581"/>
              <a:gd name="connsiteY10" fmla="*/ 0 h 2800350"/>
              <a:gd name="connsiteX11" fmla="*/ 8026581 w 8026581"/>
              <a:gd name="connsiteY11" fmla="*/ 350912 h 2800350"/>
              <a:gd name="connsiteX12" fmla="*/ 8026581 w 8026581"/>
              <a:gd name="connsiteY12" fmla="*/ 728646 h 2800350"/>
              <a:gd name="connsiteX13" fmla="*/ 8026581 w 8026581"/>
              <a:gd name="connsiteY13" fmla="*/ 1106381 h 2800350"/>
              <a:gd name="connsiteX14" fmla="*/ 8026581 w 8026581"/>
              <a:gd name="connsiteY14" fmla="*/ 1463131 h 2800350"/>
              <a:gd name="connsiteX15" fmla="*/ 8026581 w 8026581"/>
              <a:gd name="connsiteY15" fmla="*/ 1924806 h 2800350"/>
              <a:gd name="connsiteX16" fmla="*/ 8026581 w 8026581"/>
              <a:gd name="connsiteY16" fmla="*/ 2449437 h 2800350"/>
              <a:gd name="connsiteX17" fmla="*/ 7521203 w 8026581"/>
              <a:gd name="connsiteY17" fmla="*/ 2800350 h 2800350"/>
              <a:gd name="connsiteX18" fmla="*/ 6819620 w 8026581"/>
              <a:gd name="connsiteY18" fmla="*/ 2800350 h 2800350"/>
              <a:gd name="connsiteX19" fmla="*/ 6188196 w 8026581"/>
              <a:gd name="connsiteY19" fmla="*/ 2800350 h 2800350"/>
              <a:gd name="connsiteX20" fmla="*/ 5697088 w 8026581"/>
              <a:gd name="connsiteY20" fmla="*/ 2800350 h 2800350"/>
              <a:gd name="connsiteX21" fmla="*/ 5065664 w 8026581"/>
              <a:gd name="connsiteY21" fmla="*/ 2800350 h 2800350"/>
              <a:gd name="connsiteX22" fmla="*/ 4434239 w 8026581"/>
              <a:gd name="connsiteY22" fmla="*/ 2800350 h 2800350"/>
              <a:gd name="connsiteX23" fmla="*/ 3943132 w 8026581"/>
              <a:gd name="connsiteY23" fmla="*/ 2800350 h 2800350"/>
              <a:gd name="connsiteX24" fmla="*/ 3381866 w 8026581"/>
              <a:gd name="connsiteY24" fmla="*/ 2800350 h 2800350"/>
              <a:gd name="connsiteX25" fmla="*/ 2890758 w 8026581"/>
              <a:gd name="connsiteY25" fmla="*/ 2800350 h 2800350"/>
              <a:gd name="connsiteX26" fmla="*/ 2048859 w 8026581"/>
              <a:gd name="connsiteY26" fmla="*/ 2800350 h 2800350"/>
              <a:gd name="connsiteX27" fmla="*/ 1487593 w 8026581"/>
              <a:gd name="connsiteY27" fmla="*/ 2800350 h 2800350"/>
              <a:gd name="connsiteX28" fmla="*/ 505377 w 8026581"/>
              <a:gd name="connsiteY28" fmla="*/ 2800350 h 2800350"/>
              <a:gd name="connsiteX29" fmla="*/ 0 w 8026581"/>
              <a:gd name="connsiteY29" fmla="*/ 2449437 h 2800350"/>
              <a:gd name="connsiteX30" fmla="*/ 0 w 8026581"/>
              <a:gd name="connsiteY30" fmla="*/ 2050717 h 2800350"/>
              <a:gd name="connsiteX31" fmla="*/ 0 w 8026581"/>
              <a:gd name="connsiteY31" fmla="*/ 1631013 h 2800350"/>
              <a:gd name="connsiteX32" fmla="*/ 0 w 8026581"/>
              <a:gd name="connsiteY32" fmla="*/ 1190322 h 2800350"/>
              <a:gd name="connsiteX33" fmla="*/ 0 w 8026581"/>
              <a:gd name="connsiteY33" fmla="*/ 749632 h 2800350"/>
              <a:gd name="connsiteX34" fmla="*/ 0 w 8026581"/>
              <a:gd name="connsiteY34" fmla="*/ 350912 h 2800350"/>
              <a:gd name="connsiteX0" fmla="*/ 0 w 8026581"/>
              <a:gd name="connsiteY0" fmla="*/ 350912 h 2800350"/>
              <a:gd name="connsiteX1" fmla="*/ 505377 w 8026581"/>
              <a:gd name="connsiteY1" fmla="*/ 0 h 2800350"/>
              <a:gd name="connsiteX2" fmla="*/ 1277117 w 8026581"/>
              <a:gd name="connsiteY2" fmla="*/ 0 h 2800350"/>
              <a:gd name="connsiteX3" fmla="*/ 1838384 w 8026581"/>
              <a:gd name="connsiteY3" fmla="*/ 0 h 2800350"/>
              <a:gd name="connsiteX4" fmla="*/ 2399650 w 8026581"/>
              <a:gd name="connsiteY4" fmla="*/ 0 h 2800350"/>
              <a:gd name="connsiteX5" fmla="*/ 3171391 w 8026581"/>
              <a:gd name="connsiteY5" fmla="*/ 0 h 2800350"/>
              <a:gd name="connsiteX6" fmla="*/ 3802815 w 8026581"/>
              <a:gd name="connsiteY6" fmla="*/ 0 h 2800350"/>
              <a:gd name="connsiteX7" fmla="*/ 4644714 w 8026581"/>
              <a:gd name="connsiteY7" fmla="*/ 0 h 2800350"/>
              <a:gd name="connsiteX8" fmla="*/ 5486614 w 8026581"/>
              <a:gd name="connsiteY8" fmla="*/ 0 h 2800350"/>
              <a:gd name="connsiteX9" fmla="*/ 6258354 w 8026581"/>
              <a:gd name="connsiteY9" fmla="*/ 0 h 2800350"/>
              <a:gd name="connsiteX10" fmla="*/ 6819620 w 8026581"/>
              <a:gd name="connsiteY10" fmla="*/ 0 h 2800350"/>
              <a:gd name="connsiteX11" fmla="*/ 7521203 w 8026581"/>
              <a:gd name="connsiteY11" fmla="*/ 0 h 2800350"/>
              <a:gd name="connsiteX12" fmla="*/ 8026581 w 8026581"/>
              <a:gd name="connsiteY12" fmla="*/ 350912 h 2800350"/>
              <a:gd name="connsiteX13" fmla="*/ 8026581 w 8026581"/>
              <a:gd name="connsiteY13" fmla="*/ 728646 h 2800350"/>
              <a:gd name="connsiteX14" fmla="*/ 8026581 w 8026581"/>
              <a:gd name="connsiteY14" fmla="*/ 1106381 h 2800350"/>
              <a:gd name="connsiteX15" fmla="*/ 8026581 w 8026581"/>
              <a:gd name="connsiteY15" fmla="*/ 1547071 h 2800350"/>
              <a:gd name="connsiteX16" fmla="*/ 8026581 w 8026581"/>
              <a:gd name="connsiteY16" fmla="*/ 2008747 h 2800350"/>
              <a:gd name="connsiteX17" fmla="*/ 8026581 w 8026581"/>
              <a:gd name="connsiteY17" fmla="*/ 2449437 h 2800350"/>
              <a:gd name="connsiteX18" fmla="*/ 7521203 w 8026581"/>
              <a:gd name="connsiteY18" fmla="*/ 2800350 h 2800350"/>
              <a:gd name="connsiteX19" fmla="*/ 6819620 w 8026581"/>
              <a:gd name="connsiteY19" fmla="*/ 2800350 h 2800350"/>
              <a:gd name="connsiteX20" fmla="*/ 6188196 w 8026581"/>
              <a:gd name="connsiteY20" fmla="*/ 2800350 h 2800350"/>
              <a:gd name="connsiteX21" fmla="*/ 5626930 w 8026581"/>
              <a:gd name="connsiteY21" fmla="*/ 2800350 h 2800350"/>
              <a:gd name="connsiteX22" fmla="*/ 5065664 w 8026581"/>
              <a:gd name="connsiteY22" fmla="*/ 2800350 h 2800350"/>
              <a:gd name="connsiteX23" fmla="*/ 4223765 w 8026581"/>
              <a:gd name="connsiteY23" fmla="*/ 2800350 h 2800350"/>
              <a:gd name="connsiteX24" fmla="*/ 3592341 w 8026581"/>
              <a:gd name="connsiteY24" fmla="*/ 2800350 h 2800350"/>
              <a:gd name="connsiteX25" fmla="*/ 2750442 w 8026581"/>
              <a:gd name="connsiteY25" fmla="*/ 2800350 h 2800350"/>
              <a:gd name="connsiteX26" fmla="*/ 1908542 w 8026581"/>
              <a:gd name="connsiteY26" fmla="*/ 2800350 h 2800350"/>
              <a:gd name="connsiteX27" fmla="*/ 1277117 w 8026581"/>
              <a:gd name="connsiteY27" fmla="*/ 2800350 h 2800350"/>
              <a:gd name="connsiteX28" fmla="*/ 505377 w 8026581"/>
              <a:gd name="connsiteY28" fmla="*/ 2800350 h 2800350"/>
              <a:gd name="connsiteX29" fmla="*/ 0 w 8026581"/>
              <a:gd name="connsiteY29" fmla="*/ 2449437 h 2800350"/>
              <a:gd name="connsiteX30" fmla="*/ 0 w 8026581"/>
              <a:gd name="connsiteY30" fmla="*/ 2050717 h 2800350"/>
              <a:gd name="connsiteX31" fmla="*/ 0 w 8026581"/>
              <a:gd name="connsiteY31" fmla="*/ 1693968 h 2800350"/>
              <a:gd name="connsiteX32" fmla="*/ 0 w 8026581"/>
              <a:gd name="connsiteY32" fmla="*/ 1316233 h 2800350"/>
              <a:gd name="connsiteX33" fmla="*/ 0 w 8026581"/>
              <a:gd name="connsiteY33" fmla="*/ 854558 h 2800350"/>
              <a:gd name="connsiteX34" fmla="*/ 0 w 8026581"/>
              <a:gd name="connsiteY34" fmla="*/ 350912 h 2800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8026581" h="2800350" fill="none" extrusionOk="0">
                <a:moveTo>
                  <a:pt x="0" y="350912"/>
                </a:moveTo>
                <a:cubicBezTo>
                  <a:pt x="-34944" y="152818"/>
                  <a:pt x="251472" y="1193"/>
                  <a:pt x="505377" y="0"/>
                </a:cubicBezTo>
                <a:cubicBezTo>
                  <a:pt x="651383" y="27256"/>
                  <a:pt x="1003749" y="-2547"/>
                  <a:pt x="1206960" y="0"/>
                </a:cubicBezTo>
                <a:cubicBezTo>
                  <a:pt x="1418160" y="-15696"/>
                  <a:pt x="1762586" y="11574"/>
                  <a:pt x="1908542" y="0"/>
                </a:cubicBezTo>
                <a:cubicBezTo>
                  <a:pt x="2085271" y="-4281"/>
                  <a:pt x="2464357" y="10281"/>
                  <a:pt x="2610125" y="0"/>
                </a:cubicBezTo>
                <a:cubicBezTo>
                  <a:pt x="2736646" y="-62090"/>
                  <a:pt x="3159703" y="-32354"/>
                  <a:pt x="3452024" y="0"/>
                </a:cubicBezTo>
                <a:cubicBezTo>
                  <a:pt x="3671519" y="30479"/>
                  <a:pt x="3873424" y="717"/>
                  <a:pt x="4153606" y="0"/>
                </a:cubicBezTo>
                <a:cubicBezTo>
                  <a:pt x="4435354" y="6494"/>
                  <a:pt x="4692464" y="13587"/>
                  <a:pt x="4855189" y="0"/>
                </a:cubicBezTo>
                <a:cubicBezTo>
                  <a:pt x="5041599" y="67011"/>
                  <a:pt x="5275894" y="-17991"/>
                  <a:pt x="5626930" y="0"/>
                </a:cubicBezTo>
                <a:cubicBezTo>
                  <a:pt x="5960952" y="-32448"/>
                  <a:pt x="6170655" y="13478"/>
                  <a:pt x="6328513" y="0"/>
                </a:cubicBezTo>
                <a:cubicBezTo>
                  <a:pt x="6447759" y="-19029"/>
                  <a:pt x="7080009" y="40803"/>
                  <a:pt x="7521203" y="0"/>
                </a:cubicBezTo>
                <a:cubicBezTo>
                  <a:pt x="7795480" y="-13436"/>
                  <a:pt x="8012071" y="126640"/>
                  <a:pt x="8026581" y="350912"/>
                </a:cubicBezTo>
                <a:cubicBezTo>
                  <a:pt x="8017124" y="530085"/>
                  <a:pt x="7997245" y="641964"/>
                  <a:pt x="8026581" y="728646"/>
                </a:cubicBezTo>
                <a:cubicBezTo>
                  <a:pt x="8059142" y="795478"/>
                  <a:pt x="8025258" y="941639"/>
                  <a:pt x="8026581" y="1106381"/>
                </a:cubicBezTo>
                <a:cubicBezTo>
                  <a:pt x="8031501" y="1282330"/>
                  <a:pt x="8039215" y="1320485"/>
                  <a:pt x="8026581" y="1463131"/>
                </a:cubicBezTo>
                <a:cubicBezTo>
                  <a:pt x="8039750" y="1592059"/>
                  <a:pt x="8055568" y="1750911"/>
                  <a:pt x="8026581" y="1924806"/>
                </a:cubicBezTo>
                <a:cubicBezTo>
                  <a:pt x="8001670" y="2076903"/>
                  <a:pt x="7994337" y="2224049"/>
                  <a:pt x="8026581" y="2449437"/>
                </a:cubicBezTo>
                <a:cubicBezTo>
                  <a:pt x="8005998" y="2582445"/>
                  <a:pt x="7842149" y="2781039"/>
                  <a:pt x="7521203" y="2800350"/>
                </a:cubicBezTo>
                <a:cubicBezTo>
                  <a:pt x="7315194" y="2824641"/>
                  <a:pt x="7037916" y="2818650"/>
                  <a:pt x="6819620" y="2800350"/>
                </a:cubicBezTo>
                <a:cubicBezTo>
                  <a:pt x="6625753" y="2795221"/>
                  <a:pt x="6471847" y="2808418"/>
                  <a:pt x="6188196" y="2800350"/>
                </a:cubicBezTo>
                <a:cubicBezTo>
                  <a:pt x="5872192" y="2792919"/>
                  <a:pt x="5857991" y="2788635"/>
                  <a:pt x="5697088" y="2800350"/>
                </a:cubicBezTo>
                <a:cubicBezTo>
                  <a:pt x="5573745" y="2828856"/>
                  <a:pt x="5369878" y="2811117"/>
                  <a:pt x="5065664" y="2800350"/>
                </a:cubicBezTo>
                <a:cubicBezTo>
                  <a:pt x="4787139" y="2833420"/>
                  <a:pt x="4651983" y="2809095"/>
                  <a:pt x="4434239" y="2800350"/>
                </a:cubicBezTo>
                <a:cubicBezTo>
                  <a:pt x="4200406" y="2821589"/>
                  <a:pt x="4115570" y="2796158"/>
                  <a:pt x="3943132" y="2800350"/>
                </a:cubicBezTo>
                <a:cubicBezTo>
                  <a:pt x="3754836" y="2788563"/>
                  <a:pt x="3561952" y="2789618"/>
                  <a:pt x="3381866" y="2800350"/>
                </a:cubicBezTo>
                <a:cubicBezTo>
                  <a:pt x="3227353" y="2778973"/>
                  <a:pt x="3046188" y="2791399"/>
                  <a:pt x="2890758" y="2800350"/>
                </a:cubicBezTo>
                <a:cubicBezTo>
                  <a:pt x="2759810" y="2854092"/>
                  <a:pt x="2458627" y="2743825"/>
                  <a:pt x="2048859" y="2800350"/>
                </a:cubicBezTo>
                <a:cubicBezTo>
                  <a:pt x="1632352" y="2815853"/>
                  <a:pt x="1672227" y="2805483"/>
                  <a:pt x="1487593" y="2800350"/>
                </a:cubicBezTo>
                <a:cubicBezTo>
                  <a:pt x="1309854" y="2796175"/>
                  <a:pt x="850000" y="2813240"/>
                  <a:pt x="505377" y="2800350"/>
                </a:cubicBezTo>
                <a:cubicBezTo>
                  <a:pt x="203849" y="2808761"/>
                  <a:pt x="9870" y="2627952"/>
                  <a:pt x="0" y="2449437"/>
                </a:cubicBezTo>
                <a:cubicBezTo>
                  <a:pt x="-16489" y="2318616"/>
                  <a:pt x="4228" y="2165571"/>
                  <a:pt x="0" y="2050717"/>
                </a:cubicBezTo>
                <a:cubicBezTo>
                  <a:pt x="-7637" y="1925182"/>
                  <a:pt x="29555" y="1793107"/>
                  <a:pt x="0" y="1631013"/>
                </a:cubicBezTo>
                <a:cubicBezTo>
                  <a:pt x="-2657" y="1468897"/>
                  <a:pt x="1264" y="1285863"/>
                  <a:pt x="0" y="1190322"/>
                </a:cubicBezTo>
                <a:cubicBezTo>
                  <a:pt x="12936" y="1111694"/>
                  <a:pt x="-13334" y="859460"/>
                  <a:pt x="0" y="749632"/>
                </a:cubicBezTo>
                <a:cubicBezTo>
                  <a:pt x="14948" y="657537"/>
                  <a:pt x="-19155" y="457602"/>
                  <a:pt x="0" y="350912"/>
                </a:cubicBezTo>
                <a:close/>
              </a:path>
              <a:path w="8026581" h="2800350" stroke="0" extrusionOk="0">
                <a:moveTo>
                  <a:pt x="0" y="350912"/>
                </a:moveTo>
                <a:cubicBezTo>
                  <a:pt x="37274" y="171261"/>
                  <a:pt x="207496" y="71117"/>
                  <a:pt x="505377" y="0"/>
                </a:cubicBezTo>
                <a:cubicBezTo>
                  <a:pt x="786758" y="-35260"/>
                  <a:pt x="1006784" y="-457"/>
                  <a:pt x="1277117" y="0"/>
                </a:cubicBezTo>
                <a:cubicBezTo>
                  <a:pt x="1517870" y="36173"/>
                  <a:pt x="1664418" y="18871"/>
                  <a:pt x="1838384" y="0"/>
                </a:cubicBezTo>
                <a:cubicBezTo>
                  <a:pt x="2063385" y="-12689"/>
                  <a:pt x="2243125" y="22551"/>
                  <a:pt x="2399650" y="0"/>
                </a:cubicBezTo>
                <a:cubicBezTo>
                  <a:pt x="2562144" y="-36602"/>
                  <a:pt x="2997963" y="9099"/>
                  <a:pt x="3171391" y="0"/>
                </a:cubicBezTo>
                <a:cubicBezTo>
                  <a:pt x="3392433" y="-11584"/>
                  <a:pt x="3502208" y="4954"/>
                  <a:pt x="3802815" y="0"/>
                </a:cubicBezTo>
                <a:cubicBezTo>
                  <a:pt x="4089534" y="-42668"/>
                  <a:pt x="4305850" y="-55845"/>
                  <a:pt x="4644714" y="0"/>
                </a:cubicBezTo>
                <a:cubicBezTo>
                  <a:pt x="4989776" y="63287"/>
                  <a:pt x="5250764" y="-12205"/>
                  <a:pt x="5486614" y="0"/>
                </a:cubicBezTo>
                <a:cubicBezTo>
                  <a:pt x="5758701" y="17226"/>
                  <a:pt x="6038866" y="-11652"/>
                  <a:pt x="6258354" y="0"/>
                </a:cubicBezTo>
                <a:cubicBezTo>
                  <a:pt x="6492091" y="-28962"/>
                  <a:pt x="6599819" y="-4220"/>
                  <a:pt x="6819620" y="0"/>
                </a:cubicBezTo>
                <a:cubicBezTo>
                  <a:pt x="7035545" y="-20786"/>
                  <a:pt x="7184169" y="31150"/>
                  <a:pt x="7521203" y="0"/>
                </a:cubicBezTo>
                <a:cubicBezTo>
                  <a:pt x="7827844" y="-6822"/>
                  <a:pt x="8028718" y="140252"/>
                  <a:pt x="8026581" y="350912"/>
                </a:cubicBezTo>
                <a:cubicBezTo>
                  <a:pt x="7992659" y="459692"/>
                  <a:pt x="8032433" y="615222"/>
                  <a:pt x="8026581" y="728646"/>
                </a:cubicBezTo>
                <a:cubicBezTo>
                  <a:pt x="8013923" y="832620"/>
                  <a:pt x="8045579" y="987280"/>
                  <a:pt x="8026581" y="1106381"/>
                </a:cubicBezTo>
                <a:cubicBezTo>
                  <a:pt x="8021527" y="1231459"/>
                  <a:pt x="8041562" y="1380338"/>
                  <a:pt x="8026581" y="1547071"/>
                </a:cubicBezTo>
                <a:cubicBezTo>
                  <a:pt x="8046219" y="1686294"/>
                  <a:pt x="8023779" y="1873777"/>
                  <a:pt x="8026581" y="2008747"/>
                </a:cubicBezTo>
                <a:cubicBezTo>
                  <a:pt x="8024662" y="2171772"/>
                  <a:pt x="8011888" y="2347556"/>
                  <a:pt x="8026581" y="2449437"/>
                </a:cubicBezTo>
                <a:cubicBezTo>
                  <a:pt x="8033518" y="2616056"/>
                  <a:pt x="7807802" y="2817001"/>
                  <a:pt x="7521203" y="2800350"/>
                </a:cubicBezTo>
                <a:cubicBezTo>
                  <a:pt x="7209533" y="2824148"/>
                  <a:pt x="7160976" y="2816068"/>
                  <a:pt x="6819620" y="2800350"/>
                </a:cubicBezTo>
                <a:cubicBezTo>
                  <a:pt x="6497478" y="2758714"/>
                  <a:pt x="6323470" y="2826451"/>
                  <a:pt x="6188196" y="2800350"/>
                </a:cubicBezTo>
                <a:cubicBezTo>
                  <a:pt x="6084483" y="2767877"/>
                  <a:pt x="5808649" y="2769619"/>
                  <a:pt x="5626930" y="2800350"/>
                </a:cubicBezTo>
                <a:cubicBezTo>
                  <a:pt x="5456559" y="2771065"/>
                  <a:pt x="5258050" y="2753882"/>
                  <a:pt x="5065664" y="2800350"/>
                </a:cubicBezTo>
                <a:cubicBezTo>
                  <a:pt x="4887579" y="2784171"/>
                  <a:pt x="4552808" y="2772693"/>
                  <a:pt x="4223765" y="2800350"/>
                </a:cubicBezTo>
                <a:cubicBezTo>
                  <a:pt x="4012471" y="2802710"/>
                  <a:pt x="3858870" y="2780913"/>
                  <a:pt x="3592341" y="2800350"/>
                </a:cubicBezTo>
                <a:cubicBezTo>
                  <a:pt x="3299276" y="2798136"/>
                  <a:pt x="2912983" y="2811824"/>
                  <a:pt x="2750442" y="2800350"/>
                </a:cubicBezTo>
                <a:cubicBezTo>
                  <a:pt x="2570107" y="2746803"/>
                  <a:pt x="2310882" y="2828047"/>
                  <a:pt x="1908542" y="2800350"/>
                </a:cubicBezTo>
                <a:cubicBezTo>
                  <a:pt x="1512346" y="2805628"/>
                  <a:pt x="1571123" y="2800526"/>
                  <a:pt x="1277117" y="2800350"/>
                </a:cubicBezTo>
                <a:cubicBezTo>
                  <a:pt x="1005849" y="2757222"/>
                  <a:pt x="774518" y="2858966"/>
                  <a:pt x="505377" y="2800350"/>
                </a:cubicBezTo>
                <a:cubicBezTo>
                  <a:pt x="182834" y="2816964"/>
                  <a:pt x="-16162" y="2653930"/>
                  <a:pt x="0" y="2449437"/>
                </a:cubicBezTo>
                <a:cubicBezTo>
                  <a:pt x="-25608" y="2261473"/>
                  <a:pt x="6462" y="2191195"/>
                  <a:pt x="0" y="2050717"/>
                </a:cubicBezTo>
                <a:cubicBezTo>
                  <a:pt x="-12264" y="1930218"/>
                  <a:pt x="-1648" y="1779997"/>
                  <a:pt x="0" y="1693968"/>
                </a:cubicBezTo>
                <a:cubicBezTo>
                  <a:pt x="34056" y="1581661"/>
                  <a:pt x="17008" y="1504927"/>
                  <a:pt x="0" y="1316233"/>
                </a:cubicBezTo>
                <a:cubicBezTo>
                  <a:pt x="-25675" y="1125053"/>
                  <a:pt x="-30461" y="1050285"/>
                  <a:pt x="0" y="854558"/>
                </a:cubicBezTo>
                <a:cubicBezTo>
                  <a:pt x="17360" y="663626"/>
                  <a:pt x="10636" y="451302"/>
                  <a:pt x="0" y="350912"/>
                </a:cubicBezTo>
                <a:close/>
              </a:path>
              <a:path w="8026581" h="2800350" fill="none" stroke="0" extrusionOk="0">
                <a:moveTo>
                  <a:pt x="0" y="350912"/>
                </a:moveTo>
                <a:cubicBezTo>
                  <a:pt x="-15078" y="230771"/>
                  <a:pt x="262736" y="23120"/>
                  <a:pt x="505377" y="0"/>
                </a:cubicBezTo>
                <a:cubicBezTo>
                  <a:pt x="616687" y="15343"/>
                  <a:pt x="920159" y="47253"/>
                  <a:pt x="1206960" y="0"/>
                </a:cubicBezTo>
                <a:cubicBezTo>
                  <a:pt x="1469791" y="-29859"/>
                  <a:pt x="1722482" y="16215"/>
                  <a:pt x="1908542" y="0"/>
                </a:cubicBezTo>
                <a:cubicBezTo>
                  <a:pt x="2060109" y="-11605"/>
                  <a:pt x="2463082" y="9740"/>
                  <a:pt x="2610125" y="0"/>
                </a:cubicBezTo>
                <a:cubicBezTo>
                  <a:pt x="2825439" y="-34085"/>
                  <a:pt x="3229491" y="-35866"/>
                  <a:pt x="3452024" y="0"/>
                </a:cubicBezTo>
                <a:cubicBezTo>
                  <a:pt x="3684074" y="6058"/>
                  <a:pt x="3835293" y="46305"/>
                  <a:pt x="4153606" y="0"/>
                </a:cubicBezTo>
                <a:cubicBezTo>
                  <a:pt x="4456749" y="-43524"/>
                  <a:pt x="4722499" y="-824"/>
                  <a:pt x="4855189" y="0"/>
                </a:cubicBezTo>
                <a:cubicBezTo>
                  <a:pt x="4961740" y="20791"/>
                  <a:pt x="5226712" y="-17468"/>
                  <a:pt x="5626930" y="0"/>
                </a:cubicBezTo>
                <a:cubicBezTo>
                  <a:pt x="5944592" y="-6347"/>
                  <a:pt x="6185690" y="-3824"/>
                  <a:pt x="6328513" y="0"/>
                </a:cubicBezTo>
                <a:cubicBezTo>
                  <a:pt x="6512925" y="-99312"/>
                  <a:pt x="7170987" y="48899"/>
                  <a:pt x="7521203" y="0"/>
                </a:cubicBezTo>
                <a:cubicBezTo>
                  <a:pt x="7762329" y="8676"/>
                  <a:pt x="8007054" y="121627"/>
                  <a:pt x="8026581" y="350912"/>
                </a:cubicBezTo>
                <a:cubicBezTo>
                  <a:pt x="8000360" y="499297"/>
                  <a:pt x="7996313" y="656810"/>
                  <a:pt x="8026581" y="728646"/>
                </a:cubicBezTo>
                <a:cubicBezTo>
                  <a:pt x="8067506" y="813804"/>
                  <a:pt x="8028187" y="957407"/>
                  <a:pt x="8026581" y="1106381"/>
                </a:cubicBezTo>
                <a:cubicBezTo>
                  <a:pt x="8022768" y="1283471"/>
                  <a:pt x="8043482" y="1307677"/>
                  <a:pt x="8026581" y="1463131"/>
                </a:cubicBezTo>
                <a:cubicBezTo>
                  <a:pt x="8017322" y="1619932"/>
                  <a:pt x="8053315" y="1750101"/>
                  <a:pt x="8026581" y="1924806"/>
                </a:cubicBezTo>
                <a:cubicBezTo>
                  <a:pt x="7981361" y="2096239"/>
                  <a:pt x="8018307" y="2217309"/>
                  <a:pt x="8026581" y="2449437"/>
                </a:cubicBezTo>
                <a:cubicBezTo>
                  <a:pt x="7986754" y="2651928"/>
                  <a:pt x="7868512" y="2783424"/>
                  <a:pt x="7521203" y="2800350"/>
                </a:cubicBezTo>
                <a:cubicBezTo>
                  <a:pt x="7346561" y="2793724"/>
                  <a:pt x="7039546" y="2808327"/>
                  <a:pt x="6819620" y="2800350"/>
                </a:cubicBezTo>
                <a:cubicBezTo>
                  <a:pt x="6651568" y="2823157"/>
                  <a:pt x="6480620" y="2801240"/>
                  <a:pt x="6188196" y="2800350"/>
                </a:cubicBezTo>
                <a:cubicBezTo>
                  <a:pt x="5872378" y="2792088"/>
                  <a:pt x="5860015" y="2790327"/>
                  <a:pt x="5697088" y="2800350"/>
                </a:cubicBezTo>
                <a:cubicBezTo>
                  <a:pt x="5504127" y="2838942"/>
                  <a:pt x="5359135" y="2775400"/>
                  <a:pt x="5065664" y="2800350"/>
                </a:cubicBezTo>
                <a:cubicBezTo>
                  <a:pt x="4770790" y="2806490"/>
                  <a:pt x="4666921" y="2803476"/>
                  <a:pt x="4434239" y="2800350"/>
                </a:cubicBezTo>
                <a:cubicBezTo>
                  <a:pt x="4196998" y="2828479"/>
                  <a:pt x="4107210" y="2816417"/>
                  <a:pt x="3943132" y="2800350"/>
                </a:cubicBezTo>
                <a:cubicBezTo>
                  <a:pt x="3775769" y="2790111"/>
                  <a:pt x="3537605" y="2804304"/>
                  <a:pt x="3381866" y="2800350"/>
                </a:cubicBezTo>
                <a:cubicBezTo>
                  <a:pt x="3217957" y="2836198"/>
                  <a:pt x="3023426" y="2759501"/>
                  <a:pt x="2890758" y="2800350"/>
                </a:cubicBezTo>
                <a:cubicBezTo>
                  <a:pt x="2786750" y="2804337"/>
                  <a:pt x="2498526" y="2817831"/>
                  <a:pt x="2048859" y="2800350"/>
                </a:cubicBezTo>
                <a:cubicBezTo>
                  <a:pt x="1641290" y="2814715"/>
                  <a:pt x="1690479" y="2799857"/>
                  <a:pt x="1487593" y="2800350"/>
                </a:cubicBezTo>
                <a:cubicBezTo>
                  <a:pt x="1245586" y="2774327"/>
                  <a:pt x="868519" y="2851024"/>
                  <a:pt x="505377" y="2800350"/>
                </a:cubicBezTo>
                <a:cubicBezTo>
                  <a:pt x="223490" y="2796835"/>
                  <a:pt x="8341" y="2627699"/>
                  <a:pt x="0" y="2449437"/>
                </a:cubicBezTo>
                <a:cubicBezTo>
                  <a:pt x="-3859" y="2334591"/>
                  <a:pt x="10121" y="2176067"/>
                  <a:pt x="0" y="2050717"/>
                </a:cubicBezTo>
                <a:cubicBezTo>
                  <a:pt x="-21125" y="1938483"/>
                  <a:pt x="13908" y="1743364"/>
                  <a:pt x="0" y="1631013"/>
                </a:cubicBezTo>
                <a:cubicBezTo>
                  <a:pt x="-21002" y="1479684"/>
                  <a:pt x="7414" y="1289924"/>
                  <a:pt x="0" y="1190322"/>
                </a:cubicBezTo>
                <a:cubicBezTo>
                  <a:pt x="-11718" y="1070163"/>
                  <a:pt x="-4925" y="867422"/>
                  <a:pt x="0" y="749632"/>
                </a:cubicBezTo>
                <a:cubicBezTo>
                  <a:pt x="8362" y="653899"/>
                  <a:pt x="-43266" y="451111"/>
                  <a:pt x="0" y="350912"/>
                </a:cubicBezTo>
                <a:close/>
              </a:path>
            </a:pathLst>
          </a:custGeom>
          <a:solidFill>
            <a:schemeClr val="bg1">
              <a:alpha val="85000"/>
            </a:schemeClr>
          </a:solidFill>
          <a:ln w="38100">
            <a:solidFill>
              <a:srgbClr val="002060"/>
            </a:solidFill>
            <a:extLst>
              <a:ext uri="{C807C97D-BFC1-408E-A445-0C87EB9F89A2}">
                <ask:lineSketchStyleProps xmlns="" xmlns:ask="http://schemas.microsoft.com/office/drawing/2018/sketchyshapes" sd="2129858240">
                  <a:custGeom>
                    <a:avLst/>
                    <a:gdLst>
                      <a:gd name="connsiteX0" fmla="*/ 0 w 7993461"/>
                      <a:gd name="connsiteY0" fmla="*/ 503292 h 4016372"/>
                      <a:gd name="connsiteX1" fmla="*/ 503292 w 7993461"/>
                      <a:gd name="connsiteY1" fmla="*/ 0 h 4016372"/>
                      <a:gd name="connsiteX2" fmla="*/ 1201980 w 7993461"/>
                      <a:gd name="connsiteY2" fmla="*/ 0 h 4016372"/>
                      <a:gd name="connsiteX3" fmla="*/ 1900667 w 7993461"/>
                      <a:gd name="connsiteY3" fmla="*/ 0 h 4016372"/>
                      <a:gd name="connsiteX4" fmla="*/ 2599355 w 7993461"/>
                      <a:gd name="connsiteY4" fmla="*/ 0 h 4016372"/>
                      <a:gd name="connsiteX5" fmla="*/ 3437780 w 7993461"/>
                      <a:gd name="connsiteY5" fmla="*/ 0 h 4016372"/>
                      <a:gd name="connsiteX6" fmla="*/ 4136468 w 7993461"/>
                      <a:gd name="connsiteY6" fmla="*/ 0 h 4016372"/>
                      <a:gd name="connsiteX7" fmla="*/ 4835156 w 7993461"/>
                      <a:gd name="connsiteY7" fmla="*/ 0 h 4016372"/>
                      <a:gd name="connsiteX8" fmla="*/ 5603712 w 7993461"/>
                      <a:gd name="connsiteY8" fmla="*/ 0 h 4016372"/>
                      <a:gd name="connsiteX9" fmla="*/ 6302400 w 7993461"/>
                      <a:gd name="connsiteY9" fmla="*/ 0 h 4016372"/>
                      <a:gd name="connsiteX10" fmla="*/ 7490169 w 7993461"/>
                      <a:gd name="connsiteY10" fmla="*/ 0 h 4016372"/>
                      <a:gd name="connsiteX11" fmla="*/ 7993461 w 7993461"/>
                      <a:gd name="connsiteY11" fmla="*/ 503292 h 4016372"/>
                      <a:gd name="connsiteX12" fmla="*/ 7993461 w 7993461"/>
                      <a:gd name="connsiteY12" fmla="*/ 1045054 h 4016372"/>
                      <a:gd name="connsiteX13" fmla="*/ 7993461 w 7993461"/>
                      <a:gd name="connsiteY13" fmla="*/ 1586816 h 4016372"/>
                      <a:gd name="connsiteX14" fmla="*/ 7993461 w 7993461"/>
                      <a:gd name="connsiteY14" fmla="*/ 2098480 h 4016372"/>
                      <a:gd name="connsiteX15" fmla="*/ 7993461 w 7993461"/>
                      <a:gd name="connsiteY15" fmla="*/ 2760633 h 4016372"/>
                      <a:gd name="connsiteX16" fmla="*/ 7993461 w 7993461"/>
                      <a:gd name="connsiteY16" fmla="*/ 3513080 h 4016372"/>
                      <a:gd name="connsiteX17" fmla="*/ 7490169 w 7993461"/>
                      <a:gd name="connsiteY17" fmla="*/ 4016372 h 4016372"/>
                      <a:gd name="connsiteX18" fmla="*/ 6791481 w 7993461"/>
                      <a:gd name="connsiteY18" fmla="*/ 4016372 h 4016372"/>
                      <a:gd name="connsiteX19" fmla="*/ 6162662 w 7993461"/>
                      <a:gd name="connsiteY19" fmla="*/ 4016372 h 4016372"/>
                      <a:gd name="connsiteX20" fmla="*/ 5673581 w 7993461"/>
                      <a:gd name="connsiteY20" fmla="*/ 4016372 h 4016372"/>
                      <a:gd name="connsiteX21" fmla="*/ 5044762 w 7993461"/>
                      <a:gd name="connsiteY21" fmla="*/ 4016372 h 4016372"/>
                      <a:gd name="connsiteX22" fmla="*/ 4415943 w 7993461"/>
                      <a:gd name="connsiteY22" fmla="*/ 4016372 h 4016372"/>
                      <a:gd name="connsiteX23" fmla="*/ 3926862 w 7993461"/>
                      <a:gd name="connsiteY23" fmla="*/ 4016372 h 4016372"/>
                      <a:gd name="connsiteX24" fmla="*/ 3367912 w 7993461"/>
                      <a:gd name="connsiteY24" fmla="*/ 4016372 h 4016372"/>
                      <a:gd name="connsiteX25" fmla="*/ 2878830 w 7993461"/>
                      <a:gd name="connsiteY25" fmla="*/ 4016372 h 4016372"/>
                      <a:gd name="connsiteX26" fmla="*/ 2040405 w 7993461"/>
                      <a:gd name="connsiteY26" fmla="*/ 4016372 h 4016372"/>
                      <a:gd name="connsiteX27" fmla="*/ 1481455 w 7993461"/>
                      <a:gd name="connsiteY27" fmla="*/ 4016372 h 4016372"/>
                      <a:gd name="connsiteX28" fmla="*/ 503292 w 7993461"/>
                      <a:gd name="connsiteY28" fmla="*/ 4016372 h 4016372"/>
                      <a:gd name="connsiteX29" fmla="*/ 0 w 7993461"/>
                      <a:gd name="connsiteY29" fmla="*/ 3513080 h 4016372"/>
                      <a:gd name="connsiteX30" fmla="*/ 0 w 7993461"/>
                      <a:gd name="connsiteY30" fmla="*/ 2941220 h 4016372"/>
                      <a:gd name="connsiteX31" fmla="*/ 0 w 7993461"/>
                      <a:gd name="connsiteY31" fmla="*/ 2339263 h 4016372"/>
                      <a:gd name="connsiteX32" fmla="*/ 0 w 7993461"/>
                      <a:gd name="connsiteY32" fmla="*/ 1707207 h 4016372"/>
                      <a:gd name="connsiteX33" fmla="*/ 0 w 7993461"/>
                      <a:gd name="connsiteY33" fmla="*/ 1075152 h 4016372"/>
                      <a:gd name="connsiteX34" fmla="*/ 0 w 7993461"/>
                      <a:gd name="connsiteY34" fmla="*/ 503292 h 40163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</a:cxnLst>
                    <a:rect l="l" t="t" r="r" b="b"/>
                    <a:pathLst>
                      <a:path w="7993461" h="4016372" fill="none" extrusionOk="0">
                        <a:moveTo>
                          <a:pt x="0" y="503292"/>
                        </a:moveTo>
                        <a:cubicBezTo>
                          <a:pt x="-16936" y="246395"/>
                          <a:pt x="255950" y="18486"/>
                          <a:pt x="503292" y="0"/>
                        </a:cubicBezTo>
                        <a:cubicBezTo>
                          <a:pt x="665114" y="20487"/>
                          <a:pt x="953935" y="31237"/>
                          <a:pt x="1201980" y="0"/>
                        </a:cubicBezTo>
                        <a:cubicBezTo>
                          <a:pt x="1450025" y="-31237"/>
                          <a:pt x="1721589" y="19712"/>
                          <a:pt x="1900667" y="0"/>
                        </a:cubicBezTo>
                        <a:cubicBezTo>
                          <a:pt x="2079745" y="-19712"/>
                          <a:pt x="2442850" y="27253"/>
                          <a:pt x="2599355" y="0"/>
                        </a:cubicBezTo>
                        <a:cubicBezTo>
                          <a:pt x="2755860" y="-27253"/>
                          <a:pt x="3198770" y="-30395"/>
                          <a:pt x="3437780" y="0"/>
                        </a:cubicBezTo>
                        <a:cubicBezTo>
                          <a:pt x="3676791" y="30395"/>
                          <a:pt x="3842879" y="26133"/>
                          <a:pt x="4136468" y="0"/>
                        </a:cubicBezTo>
                        <a:cubicBezTo>
                          <a:pt x="4430057" y="-26133"/>
                          <a:pt x="4683962" y="-28257"/>
                          <a:pt x="4835156" y="0"/>
                        </a:cubicBezTo>
                        <a:cubicBezTo>
                          <a:pt x="4986350" y="28257"/>
                          <a:pt x="5257344" y="8722"/>
                          <a:pt x="5603712" y="0"/>
                        </a:cubicBezTo>
                        <a:cubicBezTo>
                          <a:pt x="5950080" y="-8722"/>
                          <a:pt x="6131174" y="25387"/>
                          <a:pt x="6302400" y="0"/>
                        </a:cubicBezTo>
                        <a:cubicBezTo>
                          <a:pt x="6473626" y="-25387"/>
                          <a:pt x="7046844" y="41666"/>
                          <a:pt x="7490169" y="0"/>
                        </a:cubicBezTo>
                        <a:cubicBezTo>
                          <a:pt x="7757409" y="-3396"/>
                          <a:pt x="7973441" y="185165"/>
                          <a:pt x="7993461" y="503292"/>
                        </a:cubicBezTo>
                        <a:cubicBezTo>
                          <a:pt x="7973204" y="732120"/>
                          <a:pt x="7967125" y="916849"/>
                          <a:pt x="7993461" y="1045054"/>
                        </a:cubicBezTo>
                        <a:cubicBezTo>
                          <a:pt x="8019797" y="1173259"/>
                          <a:pt x="7993541" y="1336072"/>
                          <a:pt x="7993461" y="1586816"/>
                        </a:cubicBezTo>
                        <a:cubicBezTo>
                          <a:pt x="7993381" y="1837560"/>
                          <a:pt x="8007741" y="1883141"/>
                          <a:pt x="7993461" y="2098480"/>
                        </a:cubicBezTo>
                        <a:cubicBezTo>
                          <a:pt x="7979181" y="2313819"/>
                          <a:pt x="8025956" y="2526084"/>
                          <a:pt x="7993461" y="2760633"/>
                        </a:cubicBezTo>
                        <a:cubicBezTo>
                          <a:pt x="7960966" y="2995182"/>
                          <a:pt x="7984130" y="3200513"/>
                          <a:pt x="7993461" y="3513080"/>
                        </a:cubicBezTo>
                        <a:cubicBezTo>
                          <a:pt x="7973901" y="3753619"/>
                          <a:pt x="7793467" y="4008773"/>
                          <a:pt x="7490169" y="4016372"/>
                        </a:cubicBezTo>
                        <a:cubicBezTo>
                          <a:pt x="7292629" y="3989554"/>
                          <a:pt x="6969529" y="4017084"/>
                          <a:pt x="6791481" y="4016372"/>
                        </a:cubicBezTo>
                        <a:cubicBezTo>
                          <a:pt x="6613433" y="4015660"/>
                          <a:pt x="6476588" y="4029943"/>
                          <a:pt x="6162662" y="4016372"/>
                        </a:cubicBezTo>
                        <a:cubicBezTo>
                          <a:pt x="5848736" y="4002801"/>
                          <a:pt x="5835374" y="4001058"/>
                          <a:pt x="5673581" y="4016372"/>
                        </a:cubicBezTo>
                        <a:cubicBezTo>
                          <a:pt x="5511788" y="4031686"/>
                          <a:pt x="5333163" y="3984990"/>
                          <a:pt x="5044762" y="4016372"/>
                        </a:cubicBezTo>
                        <a:cubicBezTo>
                          <a:pt x="4756361" y="4047754"/>
                          <a:pt x="4633607" y="3991218"/>
                          <a:pt x="4415943" y="4016372"/>
                        </a:cubicBezTo>
                        <a:cubicBezTo>
                          <a:pt x="4198279" y="4041526"/>
                          <a:pt x="4095773" y="4040076"/>
                          <a:pt x="3926862" y="4016372"/>
                        </a:cubicBezTo>
                        <a:cubicBezTo>
                          <a:pt x="3757951" y="3992668"/>
                          <a:pt x="3526631" y="4017910"/>
                          <a:pt x="3367912" y="4016372"/>
                        </a:cubicBezTo>
                        <a:cubicBezTo>
                          <a:pt x="3209193" y="4014835"/>
                          <a:pt x="3033401" y="3993578"/>
                          <a:pt x="2878830" y="4016372"/>
                        </a:cubicBezTo>
                        <a:cubicBezTo>
                          <a:pt x="2724259" y="4039166"/>
                          <a:pt x="2453415" y="3983670"/>
                          <a:pt x="2040405" y="4016372"/>
                        </a:cubicBezTo>
                        <a:cubicBezTo>
                          <a:pt x="1627395" y="4049074"/>
                          <a:pt x="1676918" y="4019436"/>
                          <a:pt x="1481455" y="4016372"/>
                        </a:cubicBezTo>
                        <a:cubicBezTo>
                          <a:pt x="1285992" y="4013309"/>
                          <a:pt x="860207" y="4036712"/>
                          <a:pt x="503292" y="4016372"/>
                        </a:cubicBezTo>
                        <a:cubicBezTo>
                          <a:pt x="215135" y="4019359"/>
                          <a:pt x="11890" y="3762332"/>
                          <a:pt x="0" y="3513080"/>
                        </a:cubicBezTo>
                        <a:cubicBezTo>
                          <a:pt x="-19493" y="3334755"/>
                          <a:pt x="3201" y="3113804"/>
                          <a:pt x="0" y="2941220"/>
                        </a:cubicBezTo>
                        <a:cubicBezTo>
                          <a:pt x="-3201" y="2768636"/>
                          <a:pt x="7263" y="2546274"/>
                          <a:pt x="0" y="2339263"/>
                        </a:cubicBezTo>
                        <a:cubicBezTo>
                          <a:pt x="-7263" y="2132252"/>
                          <a:pt x="-5636" y="1853385"/>
                          <a:pt x="0" y="1707207"/>
                        </a:cubicBezTo>
                        <a:cubicBezTo>
                          <a:pt x="5636" y="1561029"/>
                          <a:pt x="248" y="1227106"/>
                          <a:pt x="0" y="1075152"/>
                        </a:cubicBezTo>
                        <a:cubicBezTo>
                          <a:pt x="-248" y="923199"/>
                          <a:pt x="-26184" y="635468"/>
                          <a:pt x="0" y="503292"/>
                        </a:cubicBezTo>
                        <a:close/>
                      </a:path>
                      <a:path w="7993461" h="4016372" stroke="0" extrusionOk="0">
                        <a:moveTo>
                          <a:pt x="0" y="503292"/>
                        </a:moveTo>
                        <a:cubicBezTo>
                          <a:pt x="1974" y="285682"/>
                          <a:pt x="251118" y="46077"/>
                          <a:pt x="503292" y="0"/>
                        </a:cubicBezTo>
                        <a:cubicBezTo>
                          <a:pt x="785899" y="-23825"/>
                          <a:pt x="1028842" y="-30997"/>
                          <a:pt x="1271848" y="0"/>
                        </a:cubicBezTo>
                        <a:cubicBezTo>
                          <a:pt x="1514854" y="30997"/>
                          <a:pt x="1631390" y="12288"/>
                          <a:pt x="1830799" y="0"/>
                        </a:cubicBezTo>
                        <a:cubicBezTo>
                          <a:pt x="2030208" y="-12288"/>
                          <a:pt x="2230533" y="7823"/>
                          <a:pt x="2389749" y="0"/>
                        </a:cubicBezTo>
                        <a:cubicBezTo>
                          <a:pt x="2548965" y="-7823"/>
                          <a:pt x="2969916" y="18097"/>
                          <a:pt x="3158305" y="0"/>
                        </a:cubicBezTo>
                        <a:cubicBezTo>
                          <a:pt x="3346694" y="-18097"/>
                          <a:pt x="3491204" y="13035"/>
                          <a:pt x="3787124" y="0"/>
                        </a:cubicBezTo>
                        <a:cubicBezTo>
                          <a:pt x="4083044" y="-13035"/>
                          <a:pt x="4284539" y="-17631"/>
                          <a:pt x="4625549" y="0"/>
                        </a:cubicBezTo>
                        <a:cubicBezTo>
                          <a:pt x="4966560" y="17631"/>
                          <a:pt x="5233543" y="-26085"/>
                          <a:pt x="5463975" y="0"/>
                        </a:cubicBezTo>
                        <a:cubicBezTo>
                          <a:pt x="5694407" y="26085"/>
                          <a:pt x="6006376" y="18119"/>
                          <a:pt x="6232531" y="0"/>
                        </a:cubicBezTo>
                        <a:cubicBezTo>
                          <a:pt x="6458686" y="-18119"/>
                          <a:pt x="6571501" y="-2540"/>
                          <a:pt x="6791481" y="0"/>
                        </a:cubicBezTo>
                        <a:cubicBezTo>
                          <a:pt x="7011461" y="2540"/>
                          <a:pt x="7193377" y="32404"/>
                          <a:pt x="7490169" y="0"/>
                        </a:cubicBezTo>
                        <a:cubicBezTo>
                          <a:pt x="7775122" y="-45744"/>
                          <a:pt x="8020791" y="231046"/>
                          <a:pt x="7993461" y="503292"/>
                        </a:cubicBezTo>
                        <a:cubicBezTo>
                          <a:pt x="7978238" y="656622"/>
                          <a:pt x="8009604" y="898196"/>
                          <a:pt x="7993461" y="1045054"/>
                        </a:cubicBezTo>
                        <a:cubicBezTo>
                          <a:pt x="7977318" y="1191912"/>
                          <a:pt x="7984202" y="1397883"/>
                          <a:pt x="7993461" y="1586816"/>
                        </a:cubicBezTo>
                        <a:cubicBezTo>
                          <a:pt x="8002720" y="1775749"/>
                          <a:pt x="8002121" y="2002918"/>
                          <a:pt x="7993461" y="2218871"/>
                        </a:cubicBezTo>
                        <a:cubicBezTo>
                          <a:pt x="7984801" y="2434825"/>
                          <a:pt x="7997389" y="2653481"/>
                          <a:pt x="7993461" y="2881025"/>
                        </a:cubicBezTo>
                        <a:cubicBezTo>
                          <a:pt x="7989533" y="3108569"/>
                          <a:pt x="7985241" y="3374899"/>
                          <a:pt x="7993461" y="3513080"/>
                        </a:cubicBezTo>
                        <a:cubicBezTo>
                          <a:pt x="7974509" y="3783351"/>
                          <a:pt x="7761201" y="4082201"/>
                          <a:pt x="7490169" y="4016372"/>
                        </a:cubicBezTo>
                        <a:cubicBezTo>
                          <a:pt x="7179359" y="4034280"/>
                          <a:pt x="7128944" y="4048376"/>
                          <a:pt x="6791481" y="4016372"/>
                        </a:cubicBezTo>
                        <a:cubicBezTo>
                          <a:pt x="6454018" y="3984368"/>
                          <a:pt x="6292820" y="4035562"/>
                          <a:pt x="6162662" y="4016372"/>
                        </a:cubicBezTo>
                        <a:cubicBezTo>
                          <a:pt x="6032504" y="3997182"/>
                          <a:pt x="5771464" y="3997936"/>
                          <a:pt x="5603712" y="4016372"/>
                        </a:cubicBezTo>
                        <a:cubicBezTo>
                          <a:pt x="5435960" y="4034809"/>
                          <a:pt x="5229698" y="4006653"/>
                          <a:pt x="5044762" y="4016372"/>
                        </a:cubicBezTo>
                        <a:cubicBezTo>
                          <a:pt x="4859826" y="4026092"/>
                          <a:pt x="4524433" y="4015853"/>
                          <a:pt x="4206337" y="4016372"/>
                        </a:cubicBezTo>
                        <a:cubicBezTo>
                          <a:pt x="3888242" y="4016891"/>
                          <a:pt x="3887051" y="4018645"/>
                          <a:pt x="3577518" y="4016372"/>
                        </a:cubicBezTo>
                        <a:cubicBezTo>
                          <a:pt x="3267985" y="4014099"/>
                          <a:pt x="2929334" y="4055731"/>
                          <a:pt x="2739093" y="4016372"/>
                        </a:cubicBezTo>
                        <a:cubicBezTo>
                          <a:pt x="2548853" y="3977013"/>
                          <a:pt x="2305041" y="4000640"/>
                          <a:pt x="1900667" y="4016372"/>
                        </a:cubicBezTo>
                        <a:cubicBezTo>
                          <a:pt x="1496293" y="4032104"/>
                          <a:pt x="1558137" y="4011897"/>
                          <a:pt x="1271848" y="4016372"/>
                        </a:cubicBezTo>
                        <a:cubicBezTo>
                          <a:pt x="985559" y="4020847"/>
                          <a:pt x="779361" y="4052426"/>
                          <a:pt x="503292" y="4016372"/>
                        </a:cubicBezTo>
                        <a:cubicBezTo>
                          <a:pt x="178918" y="4003516"/>
                          <a:pt x="-21763" y="3791064"/>
                          <a:pt x="0" y="3513080"/>
                        </a:cubicBezTo>
                        <a:cubicBezTo>
                          <a:pt x="-25187" y="3253669"/>
                          <a:pt x="12340" y="3107484"/>
                          <a:pt x="0" y="2941220"/>
                        </a:cubicBezTo>
                        <a:cubicBezTo>
                          <a:pt x="-12340" y="2774956"/>
                          <a:pt x="-19379" y="2570403"/>
                          <a:pt x="0" y="2429556"/>
                        </a:cubicBezTo>
                        <a:cubicBezTo>
                          <a:pt x="19379" y="2288709"/>
                          <a:pt x="17306" y="2153388"/>
                          <a:pt x="0" y="1887794"/>
                        </a:cubicBezTo>
                        <a:cubicBezTo>
                          <a:pt x="-17306" y="1622200"/>
                          <a:pt x="-30392" y="1488598"/>
                          <a:pt x="0" y="1225641"/>
                        </a:cubicBezTo>
                        <a:cubicBezTo>
                          <a:pt x="30392" y="962684"/>
                          <a:pt x="-3197" y="671236"/>
                          <a:pt x="0" y="503292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b"/>
          <a:lstStyle/>
          <a:p>
            <a:pPr lvl="0" indent="457200" algn="just">
              <a:lnSpc>
                <a:spcPct val="110000"/>
              </a:lnSpc>
            </a:pP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Cuối buổi đi câu, cả hai anh em mèo trắng đều không câu được con cá nào. Vì hai anh em ỷ lại vào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nhau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.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M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èo anh thì ham ngủ, mèo em thì ham chơi nên chẳng ai câu được gì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.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ea typeface="Arial-Rounded" panose="020B0500000000000000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630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="" xmlns:a16="http://schemas.microsoft.com/office/drawing/2014/main" id="{F71DB434-AF19-F97D-B3DC-375749437DF3}"/>
              </a:ext>
            </a:extLst>
          </p:cNvPr>
          <p:cNvSpPr/>
          <p:nvPr/>
        </p:nvSpPr>
        <p:spPr>
          <a:xfrm>
            <a:off x="347098" y="490539"/>
            <a:ext cx="10271140" cy="873847"/>
          </a:xfrm>
          <a:custGeom>
            <a:avLst/>
            <a:gdLst>
              <a:gd name="connsiteX0" fmla="*/ 0 w 8435811"/>
              <a:gd name="connsiteY0" fmla="*/ 536418 h 2196546"/>
              <a:gd name="connsiteX1" fmla="*/ 536418 w 8435811"/>
              <a:gd name="connsiteY1" fmla="*/ 0 h 2196546"/>
              <a:gd name="connsiteX2" fmla="*/ 7899393 w 8435811"/>
              <a:gd name="connsiteY2" fmla="*/ 0 h 2196546"/>
              <a:gd name="connsiteX3" fmla="*/ 8435811 w 8435811"/>
              <a:gd name="connsiteY3" fmla="*/ 536418 h 2196546"/>
              <a:gd name="connsiteX4" fmla="*/ 8435811 w 8435811"/>
              <a:gd name="connsiteY4" fmla="*/ 1660128 h 2196546"/>
              <a:gd name="connsiteX5" fmla="*/ 7899393 w 8435811"/>
              <a:gd name="connsiteY5" fmla="*/ 2196546 h 2196546"/>
              <a:gd name="connsiteX6" fmla="*/ 536418 w 8435811"/>
              <a:gd name="connsiteY6" fmla="*/ 2196546 h 2196546"/>
              <a:gd name="connsiteX7" fmla="*/ 0 w 8435811"/>
              <a:gd name="connsiteY7" fmla="*/ 1660128 h 2196546"/>
              <a:gd name="connsiteX8" fmla="*/ 0 w 8435811"/>
              <a:gd name="connsiteY8" fmla="*/ 536418 h 219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35811" h="2196546" fill="none" extrusionOk="0">
                <a:moveTo>
                  <a:pt x="0" y="536418"/>
                </a:moveTo>
                <a:cubicBezTo>
                  <a:pt x="-14703" y="291687"/>
                  <a:pt x="216371" y="-15988"/>
                  <a:pt x="536418" y="0"/>
                </a:cubicBezTo>
                <a:cubicBezTo>
                  <a:pt x="1645007" y="-35273"/>
                  <a:pt x="6309712" y="-144294"/>
                  <a:pt x="7899393" y="0"/>
                </a:cubicBezTo>
                <a:cubicBezTo>
                  <a:pt x="8223012" y="8329"/>
                  <a:pt x="8399129" y="209235"/>
                  <a:pt x="8435811" y="536418"/>
                </a:cubicBezTo>
                <a:cubicBezTo>
                  <a:pt x="8345200" y="809906"/>
                  <a:pt x="8423372" y="1392223"/>
                  <a:pt x="8435811" y="1660128"/>
                </a:cubicBezTo>
                <a:cubicBezTo>
                  <a:pt x="8459973" y="1938112"/>
                  <a:pt x="8235124" y="2153750"/>
                  <a:pt x="7899393" y="2196546"/>
                </a:cubicBezTo>
                <a:cubicBezTo>
                  <a:pt x="5918754" y="2274071"/>
                  <a:pt x="2423243" y="2152843"/>
                  <a:pt x="536418" y="2196546"/>
                </a:cubicBezTo>
                <a:cubicBezTo>
                  <a:pt x="222605" y="2191681"/>
                  <a:pt x="-29844" y="1955975"/>
                  <a:pt x="0" y="1660128"/>
                </a:cubicBezTo>
                <a:cubicBezTo>
                  <a:pt x="-7055" y="1164491"/>
                  <a:pt x="59965" y="1044579"/>
                  <a:pt x="0" y="536418"/>
                </a:cubicBezTo>
                <a:close/>
              </a:path>
              <a:path w="8435811" h="2196546" stroke="0" extrusionOk="0">
                <a:moveTo>
                  <a:pt x="0" y="536418"/>
                </a:moveTo>
                <a:cubicBezTo>
                  <a:pt x="-9339" y="207896"/>
                  <a:pt x="209155" y="25114"/>
                  <a:pt x="536418" y="0"/>
                </a:cubicBezTo>
                <a:cubicBezTo>
                  <a:pt x="1954095" y="-95379"/>
                  <a:pt x="7157847" y="58096"/>
                  <a:pt x="7899393" y="0"/>
                </a:cubicBezTo>
                <a:cubicBezTo>
                  <a:pt x="8154044" y="-29287"/>
                  <a:pt x="8416053" y="225963"/>
                  <a:pt x="8435811" y="536418"/>
                </a:cubicBezTo>
                <a:cubicBezTo>
                  <a:pt x="8475402" y="704056"/>
                  <a:pt x="8409631" y="1180599"/>
                  <a:pt x="8435811" y="1660128"/>
                </a:cubicBezTo>
                <a:cubicBezTo>
                  <a:pt x="8440080" y="1951308"/>
                  <a:pt x="8186406" y="2187340"/>
                  <a:pt x="7899393" y="2196546"/>
                </a:cubicBezTo>
                <a:cubicBezTo>
                  <a:pt x="6817749" y="2136640"/>
                  <a:pt x="3121876" y="2279060"/>
                  <a:pt x="536418" y="2196546"/>
                </a:cubicBezTo>
                <a:cubicBezTo>
                  <a:pt x="197721" y="2207038"/>
                  <a:pt x="-32165" y="1989028"/>
                  <a:pt x="0" y="1660128"/>
                </a:cubicBezTo>
                <a:cubicBezTo>
                  <a:pt x="47128" y="1448187"/>
                  <a:pt x="80875" y="705009"/>
                  <a:pt x="0" y="536418"/>
                </a:cubicBezTo>
                <a:close/>
              </a:path>
            </a:pathLst>
          </a:custGeom>
          <a:solidFill>
            <a:schemeClr val="bg1">
              <a:alpha val="82000"/>
            </a:schemeClr>
          </a:solidFill>
          <a:ln w="28575">
            <a:solidFill>
              <a:srgbClr val="002060"/>
            </a:solidFill>
            <a:extLst>
              <a:ext uri="{C807C97D-BFC1-408E-A445-0C87EB9F89A2}">
                <ask:lineSketchStyleProps xmlns="" xmlns:ask="http://schemas.microsoft.com/office/drawing/2018/sketchyshapes" sd="3906556544">
                  <a:prstGeom prst="roundRect">
                    <a:avLst>
                      <a:gd name="adj" fmla="val 24421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5.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lời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khuyên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mà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thơ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Mèo</a:t>
            </a:r>
            <a:r>
              <a:rPr lang="en-US" sz="2800" b="1" i="1" dirty="0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đi</a:t>
            </a:r>
            <a:r>
              <a:rPr lang="en-US" sz="2800" b="1" i="1" dirty="0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câu</a:t>
            </a:r>
            <a:r>
              <a:rPr lang="en-US" sz="2800" b="1" i="1" dirty="0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cá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muốn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gửi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gắm</a:t>
            </a:r>
            <a:endParaRPr lang="en-US" sz="2800" b="1" dirty="0">
              <a:solidFill>
                <a:srgbClr val="002060"/>
              </a:solidFill>
              <a:effectLst/>
              <a:latin typeface="Times New Roman" pitchFamily="18" charset="0"/>
              <a:ea typeface="Arial-Rounded" panose="020B0500000000000000" pitchFamily="34" charset="0"/>
              <a:cs typeface="Times New Roman" pitchFamily="18" charset="0"/>
            </a:endParaRPr>
          </a:p>
        </p:txBody>
      </p:sp>
      <p:sp>
        <p:nvSpPr>
          <p:cNvPr id="5" name="Speech Bubble: Rectangle with Corners Rounded 11">
            <a:extLst>
              <a:ext uri="{FF2B5EF4-FFF2-40B4-BE49-F238E27FC236}">
                <a16:creationId xmlns="" xmlns:a16="http://schemas.microsoft.com/office/drawing/2014/main" id="{7736E86F-2703-D822-12FF-3836D8542F30}"/>
              </a:ext>
            </a:extLst>
          </p:cNvPr>
          <p:cNvSpPr/>
          <p:nvPr/>
        </p:nvSpPr>
        <p:spPr>
          <a:xfrm>
            <a:off x="347098" y="1737360"/>
            <a:ext cx="8783137" cy="1149533"/>
          </a:xfrm>
          <a:custGeom>
            <a:avLst/>
            <a:gdLst>
              <a:gd name="connsiteX0" fmla="*/ 0 w 7520940"/>
              <a:gd name="connsiteY0" fmla="*/ 236245 h 1417444"/>
              <a:gd name="connsiteX1" fmla="*/ 236245 w 7520940"/>
              <a:gd name="connsiteY1" fmla="*/ 0 h 1417444"/>
              <a:gd name="connsiteX2" fmla="*/ 4387215 w 7520940"/>
              <a:gd name="connsiteY2" fmla="*/ 0 h 1417444"/>
              <a:gd name="connsiteX3" fmla="*/ 4387215 w 7520940"/>
              <a:gd name="connsiteY3" fmla="*/ 0 h 1417444"/>
              <a:gd name="connsiteX4" fmla="*/ 6267450 w 7520940"/>
              <a:gd name="connsiteY4" fmla="*/ 0 h 1417444"/>
              <a:gd name="connsiteX5" fmla="*/ 7284695 w 7520940"/>
              <a:gd name="connsiteY5" fmla="*/ 0 h 1417444"/>
              <a:gd name="connsiteX6" fmla="*/ 7520940 w 7520940"/>
              <a:gd name="connsiteY6" fmla="*/ 236245 h 1417444"/>
              <a:gd name="connsiteX7" fmla="*/ 7520940 w 7520940"/>
              <a:gd name="connsiteY7" fmla="*/ 826842 h 1417444"/>
              <a:gd name="connsiteX8" fmla="*/ 8596434 w 7520940"/>
              <a:gd name="connsiteY8" fmla="*/ 1245962 h 1417444"/>
              <a:gd name="connsiteX9" fmla="*/ 7520940 w 7520940"/>
              <a:gd name="connsiteY9" fmla="*/ 1181203 h 1417444"/>
              <a:gd name="connsiteX10" fmla="*/ 7520940 w 7520940"/>
              <a:gd name="connsiteY10" fmla="*/ 1181199 h 1417444"/>
              <a:gd name="connsiteX11" fmla="*/ 7284695 w 7520940"/>
              <a:gd name="connsiteY11" fmla="*/ 1417444 h 1417444"/>
              <a:gd name="connsiteX12" fmla="*/ 6267450 w 7520940"/>
              <a:gd name="connsiteY12" fmla="*/ 1417444 h 1417444"/>
              <a:gd name="connsiteX13" fmla="*/ 4387215 w 7520940"/>
              <a:gd name="connsiteY13" fmla="*/ 1417444 h 1417444"/>
              <a:gd name="connsiteX14" fmla="*/ 4387215 w 7520940"/>
              <a:gd name="connsiteY14" fmla="*/ 1417444 h 1417444"/>
              <a:gd name="connsiteX15" fmla="*/ 236245 w 7520940"/>
              <a:gd name="connsiteY15" fmla="*/ 1417444 h 1417444"/>
              <a:gd name="connsiteX16" fmla="*/ 0 w 7520940"/>
              <a:gd name="connsiteY16" fmla="*/ 1181199 h 1417444"/>
              <a:gd name="connsiteX17" fmla="*/ 0 w 7520940"/>
              <a:gd name="connsiteY17" fmla="*/ 1181203 h 1417444"/>
              <a:gd name="connsiteX18" fmla="*/ 0 w 7520940"/>
              <a:gd name="connsiteY18" fmla="*/ 826842 h 1417444"/>
              <a:gd name="connsiteX19" fmla="*/ 0 w 7520940"/>
              <a:gd name="connsiteY19" fmla="*/ 826842 h 1417444"/>
              <a:gd name="connsiteX20" fmla="*/ 0 w 7520940"/>
              <a:gd name="connsiteY20" fmla="*/ 236245 h 1417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520940" h="1417444" fill="none" extrusionOk="0">
                <a:moveTo>
                  <a:pt x="0" y="236245"/>
                </a:moveTo>
                <a:cubicBezTo>
                  <a:pt x="-16640" y="125773"/>
                  <a:pt x="108881" y="-8416"/>
                  <a:pt x="236245" y="0"/>
                </a:cubicBezTo>
                <a:cubicBezTo>
                  <a:pt x="2129524" y="129591"/>
                  <a:pt x="3963826" y="-79037"/>
                  <a:pt x="4387215" y="0"/>
                </a:cubicBezTo>
                <a:lnTo>
                  <a:pt x="4387215" y="0"/>
                </a:lnTo>
                <a:cubicBezTo>
                  <a:pt x="5079028" y="-153062"/>
                  <a:pt x="5529198" y="162765"/>
                  <a:pt x="6267450" y="0"/>
                </a:cubicBezTo>
                <a:cubicBezTo>
                  <a:pt x="6768764" y="-35935"/>
                  <a:pt x="7168982" y="85030"/>
                  <a:pt x="7284695" y="0"/>
                </a:cubicBezTo>
                <a:cubicBezTo>
                  <a:pt x="7420405" y="4212"/>
                  <a:pt x="7514436" y="103661"/>
                  <a:pt x="7520940" y="236245"/>
                </a:cubicBezTo>
                <a:cubicBezTo>
                  <a:pt x="7512055" y="487696"/>
                  <a:pt x="7536664" y="707564"/>
                  <a:pt x="7520940" y="826842"/>
                </a:cubicBezTo>
                <a:cubicBezTo>
                  <a:pt x="7876644" y="903613"/>
                  <a:pt x="8438034" y="1214998"/>
                  <a:pt x="8596434" y="1245962"/>
                </a:cubicBezTo>
                <a:cubicBezTo>
                  <a:pt x="8344805" y="1188429"/>
                  <a:pt x="7834321" y="1272948"/>
                  <a:pt x="7520940" y="1181203"/>
                </a:cubicBezTo>
                <a:lnTo>
                  <a:pt x="7520940" y="1181199"/>
                </a:lnTo>
                <a:cubicBezTo>
                  <a:pt x="7531999" y="1304221"/>
                  <a:pt x="7417232" y="1418718"/>
                  <a:pt x="7284695" y="1417444"/>
                </a:cubicBezTo>
                <a:cubicBezTo>
                  <a:pt x="6892084" y="1446565"/>
                  <a:pt x="6650463" y="1420968"/>
                  <a:pt x="6267450" y="1417444"/>
                </a:cubicBezTo>
                <a:cubicBezTo>
                  <a:pt x="5984070" y="1562891"/>
                  <a:pt x="4909639" y="1305986"/>
                  <a:pt x="4387215" y="1417444"/>
                </a:cubicBezTo>
                <a:lnTo>
                  <a:pt x="4387215" y="1417444"/>
                </a:lnTo>
                <a:cubicBezTo>
                  <a:pt x="2450019" y="1377778"/>
                  <a:pt x="929603" y="1545093"/>
                  <a:pt x="236245" y="1417444"/>
                </a:cubicBezTo>
                <a:cubicBezTo>
                  <a:pt x="98462" y="1408825"/>
                  <a:pt x="6062" y="1315336"/>
                  <a:pt x="0" y="1181199"/>
                </a:cubicBezTo>
                <a:lnTo>
                  <a:pt x="0" y="1181203"/>
                </a:lnTo>
                <a:cubicBezTo>
                  <a:pt x="-30915" y="1013248"/>
                  <a:pt x="18588" y="996026"/>
                  <a:pt x="0" y="826842"/>
                </a:cubicBezTo>
                <a:lnTo>
                  <a:pt x="0" y="826842"/>
                </a:lnTo>
                <a:cubicBezTo>
                  <a:pt x="33694" y="595981"/>
                  <a:pt x="38745" y="524401"/>
                  <a:pt x="0" y="236245"/>
                </a:cubicBezTo>
                <a:close/>
              </a:path>
              <a:path w="7520940" h="1417444" stroke="0" extrusionOk="0">
                <a:moveTo>
                  <a:pt x="0" y="236245"/>
                </a:moveTo>
                <a:cubicBezTo>
                  <a:pt x="3973" y="92840"/>
                  <a:pt x="94105" y="12028"/>
                  <a:pt x="236245" y="0"/>
                </a:cubicBezTo>
                <a:cubicBezTo>
                  <a:pt x="1379066" y="-30226"/>
                  <a:pt x="2760542" y="19287"/>
                  <a:pt x="4387215" y="0"/>
                </a:cubicBezTo>
                <a:lnTo>
                  <a:pt x="4387215" y="0"/>
                </a:lnTo>
                <a:cubicBezTo>
                  <a:pt x="4868537" y="-58073"/>
                  <a:pt x="5956667" y="-72422"/>
                  <a:pt x="6267450" y="0"/>
                </a:cubicBezTo>
                <a:cubicBezTo>
                  <a:pt x="6405714" y="48638"/>
                  <a:pt x="6946907" y="90863"/>
                  <a:pt x="7284695" y="0"/>
                </a:cubicBezTo>
                <a:cubicBezTo>
                  <a:pt x="7436841" y="-2587"/>
                  <a:pt x="7507696" y="86826"/>
                  <a:pt x="7520940" y="236245"/>
                </a:cubicBezTo>
                <a:cubicBezTo>
                  <a:pt x="7497637" y="311680"/>
                  <a:pt x="7530698" y="664019"/>
                  <a:pt x="7520940" y="826842"/>
                </a:cubicBezTo>
                <a:cubicBezTo>
                  <a:pt x="7836705" y="894845"/>
                  <a:pt x="8450436" y="1149593"/>
                  <a:pt x="8596434" y="1245962"/>
                </a:cubicBezTo>
                <a:cubicBezTo>
                  <a:pt x="8387115" y="1283072"/>
                  <a:pt x="7859007" y="1138835"/>
                  <a:pt x="7520940" y="1181203"/>
                </a:cubicBezTo>
                <a:lnTo>
                  <a:pt x="7520940" y="1181199"/>
                </a:lnTo>
                <a:cubicBezTo>
                  <a:pt x="7522707" y="1310589"/>
                  <a:pt x="7413137" y="1395661"/>
                  <a:pt x="7284695" y="1417444"/>
                </a:cubicBezTo>
                <a:cubicBezTo>
                  <a:pt x="6910890" y="1429937"/>
                  <a:pt x="6688085" y="1489702"/>
                  <a:pt x="6267450" y="1417444"/>
                </a:cubicBezTo>
                <a:cubicBezTo>
                  <a:pt x="5402280" y="1408174"/>
                  <a:pt x="5168505" y="1497156"/>
                  <a:pt x="4387215" y="1417444"/>
                </a:cubicBezTo>
                <a:lnTo>
                  <a:pt x="4387215" y="1417444"/>
                </a:lnTo>
                <a:cubicBezTo>
                  <a:pt x="3594097" y="1512476"/>
                  <a:pt x="1927712" y="1367521"/>
                  <a:pt x="236245" y="1417444"/>
                </a:cubicBezTo>
                <a:cubicBezTo>
                  <a:pt x="102885" y="1408250"/>
                  <a:pt x="10983" y="1329173"/>
                  <a:pt x="0" y="1181199"/>
                </a:cubicBezTo>
                <a:lnTo>
                  <a:pt x="0" y="1181203"/>
                </a:lnTo>
                <a:cubicBezTo>
                  <a:pt x="26233" y="1063107"/>
                  <a:pt x="15800" y="895968"/>
                  <a:pt x="0" y="826842"/>
                </a:cubicBezTo>
                <a:lnTo>
                  <a:pt x="0" y="826842"/>
                </a:lnTo>
                <a:cubicBezTo>
                  <a:pt x="-37952" y="560580"/>
                  <a:pt x="5241" y="405022"/>
                  <a:pt x="0" y="236245"/>
                </a:cubicBezTo>
                <a:close/>
              </a:path>
            </a:pathLst>
          </a:custGeom>
          <a:solidFill>
            <a:srgbClr val="FFFFCC"/>
          </a:solidFill>
          <a:ln w="38100">
            <a:solidFill>
              <a:srgbClr val="002060"/>
            </a:solidFill>
            <a:extLst>
              <a:ext uri="{C807C97D-BFC1-408E-A445-0C87EB9F89A2}">
                <ask:lineSketchStyleProps xmlns="" xmlns:ask="http://schemas.microsoft.com/office/drawing/2018/sketchyshapes" sd="3244475365">
                  <a:prstGeom prst="wedgeRoundRectCallout">
                    <a:avLst>
                      <a:gd name="adj1" fmla="val 64300"/>
                      <a:gd name="adj2" fmla="val 37902"/>
                      <a:gd name="adj3" fmla="val 16667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Theo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em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nội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dung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chính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của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bài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học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là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gì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?</a:t>
            </a:r>
            <a:endParaRPr kumimoji="0" lang="vi-VN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Arial-Rounded" panose="020B0500000000000000" pitchFamily="34" charset="0"/>
              <a:cs typeface="Times New Roman" pitchFamily="18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="" xmlns:a16="http://schemas.microsoft.com/office/drawing/2014/main" id="{4BAA8B6B-7E8B-8D5A-A779-9A41345FC5AD}"/>
              </a:ext>
            </a:extLst>
          </p:cNvPr>
          <p:cNvSpPr/>
          <p:nvPr/>
        </p:nvSpPr>
        <p:spPr>
          <a:xfrm>
            <a:off x="252549" y="3148151"/>
            <a:ext cx="11556275" cy="3435531"/>
          </a:xfrm>
          <a:custGeom>
            <a:avLst/>
            <a:gdLst>
              <a:gd name="connsiteX0" fmla="*/ 0 w 8751520"/>
              <a:gd name="connsiteY0" fmla="*/ 697244 h 4183380"/>
              <a:gd name="connsiteX1" fmla="*/ 697244 w 8751520"/>
              <a:gd name="connsiteY1" fmla="*/ 0 h 4183380"/>
              <a:gd name="connsiteX2" fmla="*/ 8054276 w 8751520"/>
              <a:gd name="connsiteY2" fmla="*/ 0 h 4183380"/>
              <a:gd name="connsiteX3" fmla="*/ 8751520 w 8751520"/>
              <a:gd name="connsiteY3" fmla="*/ 697244 h 4183380"/>
              <a:gd name="connsiteX4" fmla="*/ 8751520 w 8751520"/>
              <a:gd name="connsiteY4" fmla="*/ 3486136 h 4183380"/>
              <a:gd name="connsiteX5" fmla="*/ 8054276 w 8751520"/>
              <a:gd name="connsiteY5" fmla="*/ 4183380 h 4183380"/>
              <a:gd name="connsiteX6" fmla="*/ 697244 w 8751520"/>
              <a:gd name="connsiteY6" fmla="*/ 4183380 h 4183380"/>
              <a:gd name="connsiteX7" fmla="*/ 0 w 8751520"/>
              <a:gd name="connsiteY7" fmla="*/ 3486136 h 4183380"/>
              <a:gd name="connsiteX8" fmla="*/ 0 w 8751520"/>
              <a:gd name="connsiteY8" fmla="*/ 697244 h 4183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51520" h="4183380" fill="none" extrusionOk="0">
                <a:moveTo>
                  <a:pt x="0" y="697244"/>
                </a:moveTo>
                <a:cubicBezTo>
                  <a:pt x="2409" y="296629"/>
                  <a:pt x="265541" y="25813"/>
                  <a:pt x="697244" y="0"/>
                </a:cubicBezTo>
                <a:cubicBezTo>
                  <a:pt x="3796946" y="-73180"/>
                  <a:pt x="5657225" y="86135"/>
                  <a:pt x="8054276" y="0"/>
                </a:cubicBezTo>
                <a:cubicBezTo>
                  <a:pt x="8471972" y="9711"/>
                  <a:pt x="8687430" y="283380"/>
                  <a:pt x="8751520" y="697244"/>
                </a:cubicBezTo>
                <a:cubicBezTo>
                  <a:pt x="8907430" y="1997036"/>
                  <a:pt x="8612026" y="2524722"/>
                  <a:pt x="8751520" y="3486136"/>
                </a:cubicBezTo>
                <a:cubicBezTo>
                  <a:pt x="8719212" y="3867700"/>
                  <a:pt x="8476911" y="4136300"/>
                  <a:pt x="8054276" y="4183380"/>
                </a:cubicBezTo>
                <a:cubicBezTo>
                  <a:pt x="4869633" y="4228240"/>
                  <a:pt x="1702818" y="4301002"/>
                  <a:pt x="697244" y="4183380"/>
                </a:cubicBezTo>
                <a:cubicBezTo>
                  <a:pt x="299667" y="4210158"/>
                  <a:pt x="21241" y="3858959"/>
                  <a:pt x="0" y="3486136"/>
                </a:cubicBezTo>
                <a:cubicBezTo>
                  <a:pt x="-60313" y="2859288"/>
                  <a:pt x="168062" y="2048955"/>
                  <a:pt x="0" y="697244"/>
                </a:cubicBezTo>
                <a:close/>
              </a:path>
              <a:path w="8751520" h="4183380" stroke="0" extrusionOk="0">
                <a:moveTo>
                  <a:pt x="0" y="697244"/>
                </a:moveTo>
                <a:cubicBezTo>
                  <a:pt x="995" y="318474"/>
                  <a:pt x="279787" y="-40937"/>
                  <a:pt x="697244" y="0"/>
                </a:cubicBezTo>
                <a:cubicBezTo>
                  <a:pt x="2234870" y="33707"/>
                  <a:pt x="5813347" y="-162475"/>
                  <a:pt x="8054276" y="0"/>
                </a:cubicBezTo>
                <a:cubicBezTo>
                  <a:pt x="8491802" y="-16109"/>
                  <a:pt x="8733780" y="325445"/>
                  <a:pt x="8751520" y="697244"/>
                </a:cubicBezTo>
                <a:cubicBezTo>
                  <a:pt x="8655331" y="1796212"/>
                  <a:pt x="8805035" y="2824472"/>
                  <a:pt x="8751520" y="3486136"/>
                </a:cubicBezTo>
                <a:cubicBezTo>
                  <a:pt x="8808319" y="3918661"/>
                  <a:pt x="8394156" y="4161301"/>
                  <a:pt x="8054276" y="4183380"/>
                </a:cubicBezTo>
                <a:cubicBezTo>
                  <a:pt x="4505639" y="4236231"/>
                  <a:pt x="3413384" y="4305662"/>
                  <a:pt x="697244" y="4183380"/>
                </a:cubicBezTo>
                <a:cubicBezTo>
                  <a:pt x="323341" y="4244767"/>
                  <a:pt x="70991" y="3877554"/>
                  <a:pt x="0" y="3486136"/>
                </a:cubicBezTo>
                <a:cubicBezTo>
                  <a:pt x="41338" y="2749816"/>
                  <a:pt x="-94415" y="1712901"/>
                  <a:pt x="0" y="697244"/>
                </a:cubicBezTo>
                <a:close/>
              </a:path>
            </a:pathLst>
          </a:custGeom>
          <a:solidFill>
            <a:srgbClr val="CCFFCC"/>
          </a:solidFill>
          <a:ln w="38100">
            <a:solidFill>
              <a:schemeClr val="tx1"/>
            </a:solidFill>
            <a:extLst>
              <a:ext uri="{C807C97D-BFC1-408E-A445-0C87EB9F89A2}">
                <ask:lineSketchStyleProps xmlns="" xmlns:ask="http://schemas.microsoft.com/office/drawing/2018/sketchyshapes" sd="102745534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/>
            <a:r>
              <a:rPr lang="vi-VN" sz="3200" b="1" dirty="0">
                <a:solidFill>
                  <a:srgbClr val="FF0000"/>
                </a:solidFill>
                <a:effectLst/>
                <a:latin typeface="+mj-lt"/>
                <a:ea typeface="Arial-Rounded" panose="020B0500000000000000" pitchFamily="34" charset="0"/>
                <a:cs typeface="Arial-Rounded" panose="020B0500000000000000" pitchFamily="34" charset="0"/>
              </a:rPr>
              <a:t>Bài thơ nói về hai anh em mèo đi câu cá nhưng đều lười biếng, ỷ lại vào người kia. Cuối ngày, giỏ của hai anh em đều không có cá. </a:t>
            </a:r>
            <a:endParaRPr lang="en-US" sz="3200" b="1" dirty="0">
              <a:solidFill>
                <a:srgbClr val="FF0000"/>
              </a:solidFill>
              <a:effectLst/>
              <a:latin typeface="+mj-lt"/>
              <a:ea typeface="Arial-Rounded" panose="020B0500000000000000" pitchFamily="34" charset="0"/>
              <a:cs typeface="Arial-Rounded" panose="020B0500000000000000" pitchFamily="34" charset="0"/>
            </a:endParaRPr>
          </a:p>
          <a:p>
            <a:pPr indent="457200" algn="just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rút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ra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nl-NL" sz="3200" b="1" dirty="0">
                <a:solidFill>
                  <a:srgbClr val="FF0000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</a:t>
            </a:r>
            <a:r>
              <a:rPr lang="nl-NL" sz="3200" b="1" dirty="0">
                <a:solidFill>
                  <a:srgbClr val="FF0000"/>
                </a:solidFill>
                <a:effectLst/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rong hoạt động tập thể, chúng ta phải tích cực tham gia, không được dựa dẫm vào người khác. Chỉ như thế, công việc mới có kết quả tốt đẹp. </a:t>
            </a:r>
            <a:endParaRPr lang="en-US" sz="3200" dirty="0">
              <a:solidFill>
                <a:srgbClr val="FF0000"/>
              </a:solidFill>
              <a:effectLst/>
              <a:latin typeface="Times New Roman" pitchFamily="18" charset="0"/>
              <a:ea typeface="Arial-Rounded" panose="020B0500000000000000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369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253</Words>
  <Application>Microsoft Office PowerPoint</Application>
  <PresentationFormat>Custom</PresentationFormat>
  <Paragraphs>15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Techsi.vn</cp:lastModifiedBy>
  <cp:revision>56</cp:revision>
  <dcterms:created xsi:type="dcterms:W3CDTF">2022-11-25T23:36:13Z</dcterms:created>
  <dcterms:modified xsi:type="dcterms:W3CDTF">2025-02-27T06:16:34Z</dcterms:modified>
</cp:coreProperties>
</file>