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5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6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13" r:id="rId3"/>
    <p:sldMasterId id="2147483739" r:id="rId4"/>
    <p:sldMasterId id="2147483765" r:id="rId5"/>
    <p:sldMasterId id="2147483791" r:id="rId6"/>
    <p:sldMasterId id="2147483810" r:id="rId7"/>
  </p:sldMasterIdLst>
  <p:notesMasterIdLst>
    <p:notesMasterId r:id="rId39"/>
  </p:notesMasterIdLst>
  <p:sldIdLst>
    <p:sldId id="281" r:id="rId8"/>
    <p:sldId id="267" r:id="rId9"/>
    <p:sldId id="2711" r:id="rId10"/>
    <p:sldId id="2713" r:id="rId11"/>
    <p:sldId id="2712" r:id="rId12"/>
    <p:sldId id="2714" r:id="rId13"/>
    <p:sldId id="260" r:id="rId14"/>
    <p:sldId id="283" r:id="rId15"/>
    <p:sldId id="2715" r:id="rId16"/>
    <p:sldId id="2716" r:id="rId17"/>
    <p:sldId id="2717" r:id="rId18"/>
    <p:sldId id="2718" r:id="rId19"/>
    <p:sldId id="2719" r:id="rId20"/>
    <p:sldId id="2720" r:id="rId21"/>
    <p:sldId id="285" r:id="rId22"/>
    <p:sldId id="265" r:id="rId23"/>
    <p:sldId id="282" r:id="rId24"/>
    <p:sldId id="288" r:id="rId25"/>
    <p:sldId id="289" r:id="rId26"/>
    <p:sldId id="290" r:id="rId27"/>
    <p:sldId id="291" r:id="rId28"/>
    <p:sldId id="263" r:id="rId29"/>
    <p:sldId id="2722" r:id="rId30"/>
    <p:sldId id="2723" r:id="rId31"/>
    <p:sldId id="2704" r:id="rId32"/>
    <p:sldId id="2705" r:id="rId33"/>
    <p:sldId id="258" r:id="rId34"/>
    <p:sldId id="2706" r:id="rId35"/>
    <p:sldId id="2707" r:id="rId36"/>
    <p:sldId id="261" r:id="rId37"/>
    <p:sldId id="270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2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345A4-1B84-4389-97DA-0CB807606583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CDD8-B15C-41B5-B3FE-59819A135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80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00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655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652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0A88-42D7-47B3-9EDC-99BC3ACFC9E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60402020202020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280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D5438-E7FD-4F63-B009-301C665DA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28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“</a:t>
            </a:r>
            <a:r>
              <a:rPr lang="en-US" baseline="0" dirty="0" err="1"/>
              <a:t>thu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sóng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D5438-E7FD-4F63-B009-301C665DA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51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D5438-E7FD-4F63-B009-301C665DAD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9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microsoft.com/office/2007/relationships/hdphoto" Target="../media/hdphoto1.wdp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5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3.png"/><Relationship Id="rId11" Type="http://schemas.openxmlformats.org/officeDocument/2006/relationships/image" Target="../media/image56.png"/><Relationship Id="rId5" Type="http://schemas.openxmlformats.org/officeDocument/2006/relationships/image" Target="../media/image4.png"/><Relationship Id="rId10" Type="http://schemas.openxmlformats.org/officeDocument/2006/relationships/image" Target="../media/image5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10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11" Type="http://schemas.openxmlformats.org/officeDocument/2006/relationships/image" Target="../media/image56.png"/><Relationship Id="rId5" Type="http://schemas.openxmlformats.org/officeDocument/2006/relationships/image" Target="../media/image23.png"/><Relationship Id="rId10" Type="http://schemas.openxmlformats.org/officeDocument/2006/relationships/image" Target="../media/image55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10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56.png"/><Relationship Id="rId4" Type="http://schemas.microsoft.com/office/2007/relationships/hdphoto" Target="../media/hdphoto1.wdp"/><Relationship Id="rId9" Type="http://schemas.openxmlformats.org/officeDocument/2006/relationships/image" Target="../media/image55.png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11" Type="http://schemas.openxmlformats.org/officeDocument/2006/relationships/image" Target="../media/image56.png"/><Relationship Id="rId5" Type="http://schemas.microsoft.com/office/2007/relationships/hdphoto" Target="../media/hdphoto1.wdp"/><Relationship Id="rId10" Type="http://schemas.openxmlformats.org/officeDocument/2006/relationships/image" Target="../media/image55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2.png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56.png"/><Relationship Id="rId4" Type="http://schemas.microsoft.com/office/2007/relationships/hdphoto" Target="../media/hdphoto1.wdp"/><Relationship Id="rId9" Type="http://schemas.openxmlformats.org/officeDocument/2006/relationships/image" Target="../media/image55.png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12" Type="http://schemas.openxmlformats.org/officeDocument/2006/relationships/image" Target="../media/image5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55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10" Type="http://schemas.openxmlformats.org/officeDocument/2006/relationships/hyperlink" Target="https://www.facebook.com/groups/629898828017053" TargetMode="External"/><Relationship Id="rId4" Type="http://schemas.microsoft.com/office/2007/relationships/hdphoto" Target="../media/hdphoto1.wdp"/><Relationship Id="rId9" Type="http://schemas.openxmlformats.org/officeDocument/2006/relationships/image" Target="../media/image56.pn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Relationship Id="rId4" Type="http://schemas.microsoft.com/office/2007/relationships/hdphoto" Target="../media/hdphoto8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5.xml"/><Relationship Id="rId6" Type="http://schemas.microsoft.com/office/2007/relationships/hdphoto" Target="../media/hdphoto6.wdp"/><Relationship Id="rId11" Type="http://schemas.openxmlformats.org/officeDocument/2006/relationships/image" Target="../media/image56.png"/><Relationship Id="rId5" Type="http://schemas.openxmlformats.org/officeDocument/2006/relationships/image" Target="../media/image42.pn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facebook.com/groups/629898828017053" TargetMode="Externa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1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Relationship Id="rId4" Type="http://schemas.microsoft.com/office/2007/relationships/hdphoto" Target="../media/hdphoto8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14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6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facebook.com/groups/629898828017053" TargetMode="Externa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8.wdp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3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8.wdp"/></Relationships>
</file>

<file path=ppt/slideLayouts/_rels/slideLayout4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5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5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8.wdp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3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8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microsoft.com/office/2007/relationships/hdphoto" Target="../media/hdphoto3.wdp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17.png"/><Relationship Id="rId9" Type="http://schemas.microsoft.com/office/2007/relationships/hdphoto" Target="../media/hdphoto3.wdp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10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Relationship Id="rId4" Type="http://schemas.microsoft.com/office/2007/relationships/hdphoto" Target="../media/hdphoto8.wdp"/></Relationships>
</file>

<file path=ppt/slideLayouts/_rels/slideLayout9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1.png"/><Relationship Id="rId5" Type="http://schemas.openxmlformats.org/officeDocument/2006/relationships/image" Target="../media/image34.png"/><Relationship Id="rId4" Type="http://schemas.microsoft.com/office/2007/relationships/hdphoto" Target="../media/hdphoto6.wdp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microsoft.com/office/2007/relationships/hdphoto" Target="../media/hdphoto7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47475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0576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8128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497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103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6" grpId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90897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80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82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85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3" grpId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587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0294004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589343" y="1814905"/>
            <a:ext cx="2434316" cy="3955355"/>
            <a:chOff x="442007" y="1361178"/>
            <a:chExt cx="1825737" cy="2966516"/>
          </a:xfrm>
        </p:grpSpPr>
        <p:sp>
          <p:nvSpPr>
            <p:cNvPr id="63" name="สี่เหลี่ยมผืนผ้ามุมมน 62"/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5" name="กลุ่ม 64"/>
          <p:cNvGrpSpPr/>
          <p:nvPr userDrawn="1"/>
        </p:nvGrpSpPr>
        <p:grpSpPr>
          <a:xfrm>
            <a:off x="3431879" y="1814905"/>
            <a:ext cx="2425656" cy="3955355"/>
            <a:chOff x="2573909" y="1361178"/>
            <a:chExt cx="1819242" cy="2966516"/>
          </a:xfrm>
        </p:grpSpPr>
        <p:sp>
          <p:nvSpPr>
            <p:cNvPr id="66" name="สี่เหลี่ยมผืนผ้ามุมมน 65"/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8" name="กลุ่ม 67"/>
          <p:cNvGrpSpPr/>
          <p:nvPr userDrawn="1"/>
        </p:nvGrpSpPr>
        <p:grpSpPr>
          <a:xfrm>
            <a:off x="6274415" y="1814905"/>
            <a:ext cx="2416996" cy="3955355"/>
            <a:chOff x="4705811" y="1361178"/>
            <a:chExt cx="1812747" cy="2966516"/>
          </a:xfrm>
        </p:grpSpPr>
        <p:sp>
          <p:nvSpPr>
            <p:cNvPr id="69" name="สี่เหลี่ยมผืนผ้ามุมมน 68"/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1" name="กลุ่ม 70"/>
          <p:cNvGrpSpPr/>
          <p:nvPr userDrawn="1"/>
        </p:nvGrpSpPr>
        <p:grpSpPr>
          <a:xfrm>
            <a:off x="9116953" y="1814905"/>
            <a:ext cx="2408335" cy="3962739"/>
            <a:chOff x="6837713" y="1361178"/>
            <a:chExt cx="1806251" cy="2972054"/>
          </a:xfrm>
        </p:grpSpPr>
        <p:sp>
          <p:nvSpPr>
            <p:cNvPr id="72" name="สี่เหลี่ยมผืนผ้ามุมมน 71"/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ี่เหลี่ยมผืนผ้ามุมมน 72"/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11534951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133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4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5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38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6" grpId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7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410153" y="1659170"/>
            <a:ext cx="499926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-304929" y="5268375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6" y="194852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45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124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5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6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7" grpId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131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2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33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36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4" grpId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565988" y="1680901"/>
            <a:ext cx="431737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192726" y="4773399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6" y="194852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02306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652036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547155" y="1861178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307892" y="1575812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1480661" y="1880198"/>
            <a:ext cx="4321117" cy="3990239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2241398" y="1594832"/>
            <a:ext cx="2799643" cy="627605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668831" y="47116"/>
            <a:ext cx="2414679" cy="2234960"/>
          </a:xfrm>
          <a:prstGeom prst="rect">
            <a:avLst/>
          </a:prstGeom>
        </p:spPr>
      </p:pic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547154" y="2372884"/>
            <a:ext cx="4321119" cy="3394075"/>
          </a:xfrm>
          <a:prstGeom prst="rect">
            <a:avLst/>
          </a:prstGeom>
        </p:spPr>
        <p:txBody>
          <a:bodyPr>
            <a:normAutofit/>
          </a:bodyPr>
          <a:lstStyle>
            <a:lvl1pPr marL="457178" indent="-457178">
              <a:buFont typeface="Courier New" pitchFamily="49" charset="0"/>
              <a:buChar char="o"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49412" y="2372884"/>
            <a:ext cx="4352368" cy="3394075"/>
          </a:xfrm>
          <a:prstGeom prst="rect">
            <a:avLst/>
          </a:prstGeom>
        </p:spPr>
        <p:txBody>
          <a:bodyPr>
            <a:normAutofit/>
          </a:bodyPr>
          <a:lstStyle>
            <a:lvl1pPr marL="457178" indent="-457178">
              <a:buFont typeface="Courier New" pitchFamily="49" charset="0"/>
              <a:buChar char="o"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308672" y="4694940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3" name="รูปภาพ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00" y="3797807"/>
              <a:ext cx="605970" cy="836816"/>
            </a:xfrm>
            <a:prstGeom prst="rect">
              <a:avLst/>
            </a:prstGeom>
          </p:spPr>
        </p:pic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89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0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1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8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3 -0.00988 L 0.00763 -0.259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32 -0.10003 L 0.0066 -0.249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7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37 -0.01421 L 0.01146 -0.21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01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106" grpId="0"/>
      <p:bldP spid="106" grpId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83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85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88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8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634208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81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83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86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87105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178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189903" y="631832"/>
            <a:ext cx="5408715" cy="5680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613193" y="367171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512965" y="659384"/>
            <a:ext cx="5450505" cy="5680421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926049" y="385416"/>
            <a:ext cx="2799643" cy="660979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901579" y="-163881"/>
            <a:ext cx="2414679" cy="2234960"/>
          </a:xfrm>
          <a:prstGeom prst="rect">
            <a:avLst/>
          </a:prstGeom>
        </p:spPr>
      </p:pic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625461" y="4628228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436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8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58496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1436367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165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pic>
        <p:nvPicPr>
          <p:cNvPr id="119" name="Picture 118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153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4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55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58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50" fill="hold"/>
                                        <p:tgtEl>
                                          <p:spTgt spid="1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  <p:bldP spid="156" grpId="0"/>
      <p:bldP spid="156" grpId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9283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59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4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7227575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13920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6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477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2969775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589343" y="1814905"/>
            <a:ext cx="2434316" cy="3955355"/>
            <a:chOff x="442007" y="1361178"/>
            <a:chExt cx="1825737" cy="2966516"/>
          </a:xfrm>
        </p:grpSpPr>
        <p:sp>
          <p:nvSpPr>
            <p:cNvPr id="63" name="สี่เหลี่ยมผืนผ้ามุมมน 62"/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5" name="กลุ่ม 64"/>
          <p:cNvGrpSpPr/>
          <p:nvPr userDrawn="1"/>
        </p:nvGrpSpPr>
        <p:grpSpPr>
          <a:xfrm>
            <a:off x="3431879" y="1814905"/>
            <a:ext cx="2425656" cy="3955355"/>
            <a:chOff x="2573909" y="1361178"/>
            <a:chExt cx="1819242" cy="2966516"/>
          </a:xfrm>
        </p:grpSpPr>
        <p:sp>
          <p:nvSpPr>
            <p:cNvPr id="66" name="สี่เหลี่ยมผืนผ้ามุมมน 65"/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8" name="กลุ่ม 67"/>
          <p:cNvGrpSpPr/>
          <p:nvPr userDrawn="1"/>
        </p:nvGrpSpPr>
        <p:grpSpPr>
          <a:xfrm>
            <a:off x="6274415" y="1814905"/>
            <a:ext cx="2416996" cy="3955355"/>
            <a:chOff x="4705811" y="1361178"/>
            <a:chExt cx="1812747" cy="2966516"/>
          </a:xfrm>
        </p:grpSpPr>
        <p:sp>
          <p:nvSpPr>
            <p:cNvPr id="69" name="สี่เหลี่ยมผืนผ้ามุมมน 68"/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1" name="กลุ่ม 70"/>
          <p:cNvGrpSpPr/>
          <p:nvPr userDrawn="1"/>
        </p:nvGrpSpPr>
        <p:grpSpPr>
          <a:xfrm>
            <a:off x="9116953" y="1814905"/>
            <a:ext cx="2408335" cy="3962739"/>
            <a:chOff x="6837713" y="1361178"/>
            <a:chExt cx="1806251" cy="2972054"/>
          </a:xfrm>
        </p:grpSpPr>
        <p:sp>
          <p:nvSpPr>
            <p:cNvPr id="72" name="สี่เหลี่ยมผืนผ้ามุมมน 71"/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ี่เหลี่ยมผืนผ้ามุมมน 72"/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41350710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8344950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719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8727079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8310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76688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40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82162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66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2017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52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64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6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9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>
              <a:defRPr/>
            </a:pPr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>
                <a:defRPr/>
              </a:pPr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86811" y="-151489"/>
            <a:ext cx="2914996" cy="258692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7343259"/>
            <a:ext cx="2432012" cy="2184723"/>
          </a:xfrm>
          <a:prstGeom prst="rect">
            <a:avLst/>
          </a:prstGeom>
        </p:spPr>
      </p:pic>
      <p:sp>
        <p:nvSpPr>
          <p:cNvPr id="59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2" y="8600892"/>
            <a:ext cx="8304245" cy="974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85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911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911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14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911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911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911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-852402" y="-520683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8" b="0" i="0" u="none" strike="noStrike" kern="1200" cap="none" spc="0" normalizeH="0" baseline="0" noProof="0" dirty="0" err="1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8" b="0" i="0" u="none" strike="noStrike" kern="1200" cap="none" spc="0" normalizeH="0" baseline="0" noProof="0" dirty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8381617" y="5716325"/>
            <a:ext cx="2914996" cy="1049867"/>
          </a:xfrm>
          <a:prstGeom prst="rect">
            <a:avLst/>
          </a:prstGeom>
        </p:spPr>
        <p:txBody>
          <a:bodyPr vert="horz" lIns="97049" tIns="48525" rIns="97049" bIns="48525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2988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11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911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4019179" y="2468441"/>
            <a:ext cx="4434780" cy="58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9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84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184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184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6" y="9963314"/>
            <a:ext cx="11725451" cy="53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phẩm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Non –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Tiểu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727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Nghiêm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cấm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buôn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bán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sao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chép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chỉnh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sửa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thu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lợi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nhuận</a:t>
            </a:r>
            <a:r>
              <a:rPr kumimoji="0" lang="en-US" sz="14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4" name="Title 1">
            <a:extLst>
              <a:ext uri="{FF2B5EF4-FFF2-40B4-BE49-F238E27FC236}">
                <a16:creationId xmlns=""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3454402" y="6426729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</p:bld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936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327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801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60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1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65287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82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419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3791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3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44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132037-D7FB-4A0B-8FBC-13831C82CACF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9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4048420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0071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361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12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rgbClr val="F7A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5078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463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53690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28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17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403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4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663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674073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48627" y="220240"/>
            <a:ext cx="699500" cy="7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51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6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51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9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783959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2104874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120304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15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550566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088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351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189903" y="631832"/>
            <a:ext cx="5408715" cy="5680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613193" y="367171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512965" y="659384"/>
            <a:ext cx="5450505" cy="5680421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926049" y="385416"/>
            <a:ext cx="2799643" cy="660979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901579" y="-163881"/>
            <a:ext cx="2414679" cy="2234960"/>
          </a:xfrm>
          <a:prstGeom prst="rect">
            <a:avLst/>
          </a:prstGeom>
        </p:spPr>
      </p:pic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625461" y="4628228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86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70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701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5386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469923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1493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744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9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2898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717424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15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323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9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450420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745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2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005304" cy="3201304"/>
            <a:chOff x="-1250470" y="-989413"/>
            <a:chExt cx="3003978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62124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48627" y="220240"/>
            <a:ext cx="699500" cy="7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417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2900781"/>
            <a:chOff x="-1250470" y="-989413"/>
            <a:chExt cx="3003978" cy="2175586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80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685893" y="2702281"/>
            <a:ext cx="9018619" cy="2454913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14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9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601258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30916599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500525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8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1144412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292763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665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410153" y="1659170"/>
            <a:ext cx="499926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-304929" y="5268375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6" y="194852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1200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189903" y="631832"/>
            <a:ext cx="5408715" cy="5680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613193" y="367171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512965" y="659384"/>
            <a:ext cx="5450505" cy="5680421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926049" y="385416"/>
            <a:ext cx="2799643" cy="660979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901579" y="-163881"/>
            <a:ext cx="2414679" cy="2234960"/>
          </a:xfrm>
          <a:prstGeom prst="rect">
            <a:avLst/>
          </a:prstGeom>
        </p:spPr>
      </p:pic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625461" y="4628228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939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724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8863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21929437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1336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721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317472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57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93452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1620633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70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05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1369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45337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488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588147" y="5253203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667292" y="-1319217"/>
            <a:ext cx="4324119" cy="3201304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10200148" y="5712788"/>
            <a:ext cx="4005304" cy="2900781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118861" y="3371797"/>
            <a:ext cx="3027911" cy="3512665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916141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765219" y="-1450392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2858944" y="790535"/>
            <a:ext cx="8549459" cy="5127152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5622206" y="5584281"/>
            <a:ext cx="3015709" cy="60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10334358" y="222487"/>
            <a:ext cx="1630662" cy="1606723"/>
            <a:chOff x="7750769" y="166865"/>
            <a:chExt cx="1222996" cy="1205042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50769" y="186264"/>
              <a:ext cx="1118266" cy="1185643"/>
              <a:chOff x="7750769" y="186264"/>
              <a:chExt cx="1118266" cy="118564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50769" y="415320"/>
                <a:ext cx="1118266" cy="956587"/>
                <a:chOff x="1339259" y="1340629"/>
                <a:chExt cx="1118266" cy="956587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58851" y="1340629"/>
                  <a:ext cx="317635" cy="5000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39890" y="1652030"/>
                  <a:ext cx="317635" cy="500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92384" y="95037"/>
                <a:ext cx="317635" cy="5000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8891" y="189078"/>
            <a:ext cx="1509456" cy="1214273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9938179" y="5443865"/>
            <a:ext cx="4005304" cy="2900781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1620332"/>
            <a:ext cx="4460535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83852" y="491235"/>
            <a:ext cx="6254485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48627" y="220240"/>
            <a:ext cx="699500" cy="72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23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8592279" y="131175"/>
            <a:ext cx="3015709" cy="60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81" y="1083865"/>
            <a:ext cx="552659" cy="593295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34" y="2115124"/>
            <a:ext cx="755841" cy="804605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3540737"/>
            <a:ext cx="552659" cy="593295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9734200" y="4698793"/>
            <a:ext cx="4005304" cy="3723936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667293" y="-1319217"/>
            <a:ext cx="4005304" cy="323436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10770040" y="3866963"/>
            <a:ext cx="415845" cy="462168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842172" y="574944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69" y="5248112"/>
            <a:ext cx="755841" cy="80460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5200" y="61590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565833" y="1388696"/>
            <a:ext cx="640737" cy="7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7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333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9734200" y="-134360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047546" y="2539621"/>
            <a:ext cx="433855" cy="482184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469219" y="184343"/>
            <a:ext cx="3015709" cy="60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21" y="1091042"/>
            <a:ext cx="552659" cy="593295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9" y="4752523"/>
            <a:ext cx="552659" cy="593295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7" y="5707135"/>
            <a:ext cx="755841" cy="804605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22" y="1448659"/>
            <a:ext cx="861497" cy="967152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667293" y="5497559"/>
            <a:ext cx="4005304" cy="2900781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10455132" y="5049698"/>
            <a:ext cx="1801791" cy="1782540"/>
            <a:chOff x="7841345" y="3787273"/>
            <a:chExt cx="1351342" cy="1336905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48563" y="3780055"/>
              <a:ext cx="1336905" cy="1351342"/>
              <a:chOff x="7839440" y="208626"/>
              <a:chExt cx="1086240" cy="1161070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88629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73888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8014746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45533" y="731740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5333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67542" y="2906713"/>
            <a:ext cx="836059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35" y="184345"/>
            <a:ext cx="1549808" cy="13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249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667293" y="-1319217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9859752" y="-1319217"/>
            <a:ext cx="4005304" cy="3066631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2" y="356143"/>
            <a:ext cx="1638703" cy="1433864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834552" y="5276199"/>
            <a:ext cx="4005304" cy="2900781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93272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5204359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91992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244895" y="-2331640"/>
            <a:ext cx="13038619" cy="301299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388979" y="-327259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900" y="5822424"/>
            <a:ext cx="1718201" cy="106296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9343" y="510784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431372" y="1360557"/>
            <a:ext cx="11213005" cy="4826528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3146243" y="3355054"/>
            <a:ext cx="215029" cy="220305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33911502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8618771" y="68627"/>
            <a:ext cx="3015709" cy="60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9608752" y="4039911"/>
            <a:ext cx="4005304" cy="4633580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834552" y="5072712"/>
            <a:ext cx="4005304" cy="3268891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447992" y="-1450391"/>
            <a:ext cx="4533125" cy="2900781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80436" y="3418772"/>
            <a:ext cx="7567961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1462463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1574488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417020" y="56659"/>
            <a:ext cx="3015709" cy="60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9974905" y="5030488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419" y="5240623"/>
            <a:ext cx="1561941" cy="156956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10189347" y="-1498904"/>
            <a:ext cx="4005304" cy="2900781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057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3206792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20463" y="846037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25473" y="1891083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8564440" y="61323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1172376" y="1891083"/>
            <a:ext cx="4321117" cy="3990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933113" y="1605719"/>
            <a:ext cx="2799643" cy="627605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418097" y="2160516"/>
            <a:ext cx="3840427" cy="347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447992" y="-1545719"/>
            <a:ext cx="4005304" cy="2900781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10092160" y="5049702"/>
            <a:ext cx="4005304" cy="3603605"/>
            <a:chOff x="7569120" y="3787274"/>
            <a:chExt cx="3003978" cy="2702704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48563" y="3780055"/>
              <a:ext cx="1336905" cy="1351343"/>
              <a:chOff x="7839440" y="208626"/>
              <a:chExt cx="1086240" cy="1161070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39440" y="492807"/>
                <a:ext cx="1086240" cy="876889"/>
                <a:chOff x="1273574" y="1375834"/>
                <a:chExt cx="1086240" cy="876889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88628" y="1375834"/>
                  <a:ext cx="258080" cy="4296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504D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73887" y="1461241"/>
                  <a:ext cx="258080" cy="4296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7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FC Onigiri Outline"/>
                    </a:rPr>
                    <a:t>+</a:t>
                  </a:r>
                  <a:endParaRPr kumimoji="0" lang="th-TH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8014745" y="141920"/>
                <a:ext cx="272911" cy="40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33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FC Onigiri Outline"/>
                  </a:rPr>
                  <a:t>+</a:t>
                </a:r>
                <a:endParaRPr kumimoji="0" lang="th-TH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6941" y="5439265"/>
            <a:ext cx="1718201" cy="144612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20381" y="216051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6026157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018530" y="3900734"/>
            <a:ext cx="573515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044956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4062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6799" y="-123393"/>
            <a:ext cx="11183832" cy="1856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867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089036" y="1891083"/>
            <a:ext cx="3917979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2089720" y="3061629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2082093" y="3900734"/>
            <a:ext cx="3924921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>
                <a:solidFill>
                  <a:schemeClr val="accent2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2108519" y="5001158"/>
            <a:ext cx="3595144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527381" y="548680"/>
            <a:ext cx="10725416" cy="576064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432939" y="56659"/>
            <a:ext cx="3015709" cy="60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6410153" y="1659170"/>
            <a:ext cx="4999263" cy="40967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2048399" y="5261900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-304929" y="5268375"/>
            <a:ext cx="1808903" cy="176771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4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3733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C Onigiri Outline"/>
                    <a:ea typeface="+mn-ea"/>
                    <a:cs typeface="FC Onigiri Outline"/>
                  </a:endParaRPr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9969918" y="-1772704"/>
            <a:ext cx="3630801" cy="4005304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10432128" y="5391864"/>
            <a:ext cx="1718201" cy="144612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852256" y="1948527"/>
            <a:ext cx="3838145" cy="347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9736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6189903" y="631832"/>
            <a:ext cx="5408715" cy="5680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7613193" y="367171"/>
            <a:ext cx="2799643" cy="627605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512965" y="659384"/>
            <a:ext cx="5450505" cy="5680421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926049" y="385416"/>
            <a:ext cx="2799643" cy="660979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1308672" y="-1758005"/>
            <a:ext cx="2900781" cy="4005304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10901579" y="-163881"/>
            <a:ext cx="2414679" cy="2234960"/>
          </a:xfrm>
          <a:prstGeom prst="rect">
            <a:avLst/>
          </a:prstGeom>
        </p:spPr>
      </p:pic>
      <p:grpSp>
        <p:nvGrpSpPr>
          <p:cNvPr id="45" name="กลุ่ม 44"/>
          <p:cNvGrpSpPr/>
          <p:nvPr userDrawn="1"/>
        </p:nvGrpSpPr>
        <p:grpSpPr>
          <a:xfrm>
            <a:off x="623392" y="525252"/>
            <a:ext cx="10657184" cy="5688059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512964" y="6588533"/>
            <a:ext cx="90283" cy="9028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3" name="วงรี 92"/>
          <p:cNvSpPr/>
          <p:nvPr userDrawn="1"/>
        </p:nvSpPr>
        <p:spPr>
          <a:xfrm>
            <a:off x="662044" y="6104486"/>
            <a:ext cx="135425" cy="135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94" name="วงรี 93"/>
          <p:cNvSpPr/>
          <p:nvPr userDrawn="1"/>
        </p:nvSpPr>
        <p:spPr>
          <a:xfrm>
            <a:off x="698297" y="6407945"/>
            <a:ext cx="153481" cy="1564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463365" y="6281793"/>
            <a:ext cx="135425" cy="135425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799402" y="5942546"/>
            <a:ext cx="67713" cy="67713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1625461" y="4628228"/>
            <a:ext cx="2900781" cy="4005304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0" y="6261268"/>
            <a:ext cx="498647" cy="5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338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0795" y="3857025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2479" y="216977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9898236" y="-1301453"/>
            <a:ext cx="4005304" cy="29007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554660" y="125888"/>
            <a:ext cx="3015709" cy="60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55" y="3793803"/>
            <a:ext cx="2154887" cy="304045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582447" y="-3537"/>
            <a:ext cx="1451773" cy="14588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11593368" y="1310623"/>
            <a:ext cx="334520" cy="359117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605615" y="5049371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6" name="วงรี 15"/>
          <p:cNvSpPr/>
          <p:nvPr userDrawn="1"/>
        </p:nvSpPr>
        <p:spPr>
          <a:xfrm>
            <a:off x="701625" y="4835482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7" name="วงรี 16"/>
          <p:cNvSpPr/>
          <p:nvPr userDrawn="1"/>
        </p:nvSpPr>
        <p:spPr>
          <a:xfrm>
            <a:off x="547263" y="4612371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1031757" y="5502698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935747" y="5288809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1090109" y="5065698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447992" y="5253203"/>
            <a:ext cx="4005304" cy="3400101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10660529" y="83707"/>
            <a:ext cx="272689" cy="3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24661"/>
            <a:ext cx="12192000" cy="6882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9965935" y="-1707059"/>
            <a:ext cx="4005304" cy="2900781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447992" y="5080541"/>
            <a:ext cx="4005304" cy="3572763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667293" y="-1563973"/>
            <a:ext cx="4005304" cy="337708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02961" y="473577"/>
            <a:ext cx="8957671" cy="133953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5" y="1988841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3" y="1988841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4798455" y="3080489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41323" y="3080489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4824262" y="4219325"/>
            <a:ext cx="6712260" cy="960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latin typeface="can_NongAor" pitchFamily="2" charset="0"/>
                <a:cs typeface="can_NongAor" pitchFamily="2" charset="0"/>
              </a:defRPr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67131" y="4219325"/>
            <a:ext cx="3950228" cy="960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862944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907" y="87741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8587484" y="96259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540219" y="5988729"/>
            <a:ext cx="13038619" cy="320891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902113" y="-1598942"/>
            <a:ext cx="4005304" cy="3384020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904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10151288" y="-1629121"/>
            <a:ext cx="4005304" cy="296204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431372" y="52036"/>
            <a:ext cx="3015709" cy="60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540219" y="6066424"/>
            <a:ext cx="13038619" cy="3131223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746678" y="1736872"/>
            <a:ext cx="5389033" cy="404918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59" y="352038"/>
            <a:ext cx="1577872" cy="1196129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885744" y="1891083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AA2B6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6885744" y="3316842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6885744" y="4121705"/>
            <a:ext cx="4366872" cy="459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6890540" y="4677141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6890540" y="5482003"/>
            <a:ext cx="4366872" cy="4469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77516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7776" y="645743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240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72864" y="-2002655"/>
            <a:ext cx="2900781" cy="4005304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11184567" y="4765219"/>
            <a:ext cx="2900781" cy="4005304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9908537" y="-1504431"/>
            <a:ext cx="4005304" cy="3007051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2372884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6201391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071241" y="262388"/>
            <a:ext cx="5540073" cy="5515257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605616" y="1419631"/>
            <a:ext cx="5162501" cy="4985700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404669" y="-1777268"/>
            <a:ext cx="3235280" cy="4005304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5600" y="39929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1101184" y="1947333"/>
            <a:ext cx="4084501" cy="3871384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885743" y="2660915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171147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77515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70247" y="15752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2161644" y="-1331727"/>
            <a:ext cx="4005304" cy="2900781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5062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1295468" y="860649"/>
            <a:ext cx="9957331" cy="4997409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0612" y="656659"/>
            <a:ext cx="10145824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20328" y="5665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43599" y="5619260"/>
            <a:ext cx="4005304" cy="2900781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11525419" y="5339062"/>
            <a:ext cx="139200" cy="1399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7" name="วงรี 66"/>
          <p:cNvSpPr/>
          <p:nvPr userDrawn="1"/>
        </p:nvSpPr>
        <p:spPr>
          <a:xfrm>
            <a:off x="11621429" y="5125173"/>
            <a:ext cx="139200" cy="13991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8" name="วงรี 67"/>
          <p:cNvSpPr/>
          <p:nvPr userDrawn="1"/>
        </p:nvSpPr>
        <p:spPr>
          <a:xfrm>
            <a:off x="11467067" y="4902062"/>
            <a:ext cx="139200" cy="1399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11184565" y="5881379"/>
            <a:ext cx="139200" cy="139911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11088555" y="5667490"/>
            <a:ext cx="139200" cy="13991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11242917" y="5444379"/>
            <a:ext cx="139200" cy="139911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10264921" y="5511865"/>
            <a:ext cx="4005304" cy="3101032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10194989" y="-1564486"/>
            <a:ext cx="4005304" cy="3325172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9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65968" y="6157387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6370466" y="1776965"/>
            <a:ext cx="4801687" cy="3557176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1099114" y="1908603"/>
            <a:ext cx="4358524" cy="345872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10246641" y="5581368"/>
            <a:ext cx="4005304" cy="2900781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2002652" y="-1361655"/>
            <a:ext cx="4005304" cy="2900781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9700041" y="-1466565"/>
            <a:ext cx="4005304" cy="3238069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551316" y="860649"/>
            <a:ext cx="11085525" cy="4997409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1329267" y="2097619"/>
            <a:ext cx="3898900" cy="2216149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50128" y="2490165"/>
            <a:ext cx="43639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6769725" y="3962998"/>
            <a:ext cx="4300352" cy="5539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04814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1595" y="53415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701375" y="6180880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10222468" y="-1406939"/>
            <a:ext cx="4005304" cy="2900781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862779" y="-1645995"/>
            <a:ext cx="2900781" cy="4005304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" y="5818417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796027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4211099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461930" y="2276872"/>
            <a:ext cx="3608340" cy="3410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/>
            </a:lvl1pPr>
            <a:lvl2pPr marL="609570" marR="0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609570" marR="0" lvl="1" indent="0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6772422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335361" y="356660"/>
            <a:ext cx="11425271" cy="6124221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5615" y="735491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8618771" y="78329"/>
            <a:ext cx="3015709" cy="60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723468" y="-1726009"/>
            <a:ext cx="4005304" cy="3202933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96" y="5863402"/>
            <a:ext cx="1710760" cy="978935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11795725" y="5602920"/>
            <a:ext cx="269931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087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335360" y="356660"/>
            <a:ext cx="11425269" cy="612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35361" y="356660"/>
            <a:ext cx="11425271" cy="6124221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3525912" y="1875263"/>
            <a:ext cx="5140179" cy="2252071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8F77AD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FFD44B"/>
                  </a:solidFill>
                  <a:effectLst/>
                  <a:uLnTx/>
                  <a:uFillTx/>
                  <a:latin typeface="milk tea Med" pitchFamily="2" charset="-34"/>
                  <a:ea typeface="+mn-ea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8366604" y="-4045709"/>
            <a:ext cx="1139859" cy="3468232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826809" y="-4536476"/>
            <a:ext cx="1139859" cy="3729271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405609" y="56659"/>
            <a:ext cx="3015709" cy="60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8" y="2400698"/>
            <a:ext cx="1757561" cy="3889513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10260988" y="5090977"/>
            <a:ext cx="2023933" cy="2033807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2258500" y="3268809"/>
            <a:ext cx="3015937" cy="139997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10528709" y="-3936385"/>
            <a:ext cx="1139859" cy="3468232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945921" y="-3916825"/>
            <a:ext cx="1139859" cy="3468232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7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C Onigiri Outline"/>
                  <a:ea typeface="+mn-ea"/>
                  <a:cs typeface="FC Onigiri Outline"/>
                </a:endParaRPr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4588571" y="1103723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7102452" y="2106016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7250928" y="868370"/>
            <a:ext cx="316405" cy="240348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4733536" y="2390365"/>
            <a:ext cx="230683" cy="1903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8" name="วงรี 137"/>
          <p:cNvSpPr/>
          <p:nvPr userDrawn="1"/>
        </p:nvSpPr>
        <p:spPr>
          <a:xfrm>
            <a:off x="3413891" y="1473543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39" name="วงรี 138"/>
          <p:cNvSpPr/>
          <p:nvPr userDrawn="1"/>
        </p:nvSpPr>
        <p:spPr>
          <a:xfrm>
            <a:off x="5664234" y="964828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0" name="วงรี 139"/>
          <p:cNvSpPr/>
          <p:nvPr userDrawn="1"/>
        </p:nvSpPr>
        <p:spPr>
          <a:xfrm>
            <a:off x="7659958" y="2586297"/>
            <a:ext cx="173807" cy="17605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1" name="วงรี 140"/>
          <p:cNvSpPr/>
          <p:nvPr userDrawn="1"/>
        </p:nvSpPr>
        <p:spPr>
          <a:xfrm>
            <a:off x="8902033" y="1504412"/>
            <a:ext cx="173807" cy="1760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9479913" y="2891508"/>
            <a:ext cx="42351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FC Onigiri Outline"/>
              </a:rPr>
              <a:t>+</a:t>
            </a:r>
            <a:endParaRPr kumimoji="0" lang="th-TH" sz="3733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FC Onigiri Outline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447992" y="5752524"/>
            <a:ext cx="4005304" cy="2900781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10194989" y="-1564488"/>
            <a:ext cx="4005304" cy="2900781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C Onigiri Outline"/>
                <a:ea typeface="+mn-ea"/>
                <a:cs typeface="FC Onigiri Outline"/>
              </a:endParaRPr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D32242DE-F0EE-4C77-B9C6-2A34B17B2D30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27/02/68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4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40"/>
            <a:fld id="{87FAD50B-2507-4EF4-85F2-259190485B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121914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449140" y="3540591"/>
            <a:ext cx="2252464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accent5"/>
                </a:solidFill>
                <a:effectLst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29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8E4AB05D-49FF-417B-9E8F-07A714E9FCF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82" y="430160"/>
            <a:ext cx="1191547" cy="11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5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81C68D3B-356F-4CE8-8821-DF475698AE1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82" y="430160"/>
            <a:ext cx="1191547" cy="11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CB3264EA-1B25-4604-9683-57E7F13E2BC4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330" y="2337618"/>
            <a:ext cx="1191547" cy="11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2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7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Times New Roman" panose="02020603050405020304" pitchFamily="18" charset="0"/>
          <a:ea typeface="Cambria" panose="02040503050406030204" pitchFamily="18" charset="0"/>
          <a:cs typeface="Times New Roman" panose="02020603050405020304" pitchFamily="18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6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0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accent4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3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20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4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45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วงรี 133"/>
          <p:cNvSpPr/>
          <p:nvPr/>
        </p:nvSpPr>
        <p:spPr>
          <a:xfrm>
            <a:off x="3815755" y="4797160"/>
            <a:ext cx="81600" cy="8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5" name="วงรี 134"/>
          <p:cNvSpPr/>
          <p:nvPr/>
        </p:nvSpPr>
        <p:spPr>
          <a:xfrm>
            <a:off x="3857275" y="4521251"/>
            <a:ext cx="81600" cy="8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6" name="วงรี 135"/>
          <p:cNvSpPr/>
          <p:nvPr/>
        </p:nvSpPr>
        <p:spPr>
          <a:xfrm>
            <a:off x="3757403" y="4360160"/>
            <a:ext cx="81600" cy="816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sp>
        <p:nvSpPr>
          <p:cNvPr id="137" name="วงรี 136"/>
          <p:cNvSpPr/>
          <p:nvPr/>
        </p:nvSpPr>
        <p:spPr>
          <a:xfrm>
            <a:off x="3774955" y="4670920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th-TH" sz="3733">
              <a:solidFill>
                <a:prstClr val="white"/>
              </a:solidFill>
              <a:latin typeface="Coiny" panose="02000903060500060000" pitchFamily="2" charset="0"/>
              <a:cs typeface="FC Onigiri Outline"/>
            </a:endParaRPr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9" y="256146"/>
            <a:ext cx="99184" cy="111348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88143" y="403671"/>
            <a:ext cx="99184" cy="111348"/>
          </a:xfrm>
          <a:prstGeom prst="rect">
            <a:avLst/>
          </a:prstGeom>
        </p:spPr>
      </p:pic>
      <p:pic>
        <p:nvPicPr>
          <p:cNvPr id="129" name="รูปภาพ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6">
            <a:off x="242113" y="1424715"/>
            <a:ext cx="99184" cy="111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830" y="99775"/>
            <a:ext cx="2225233" cy="1353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FA9230-4EAD-484E-B4CE-D05FC28B0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339" y="1411347"/>
            <a:ext cx="665740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19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ội dung">
            <a:extLst>
              <a:ext uri="{FF2B5EF4-FFF2-40B4-BE49-F238E27FC236}">
                <a16:creationId xmlns="" xmlns:a16="http://schemas.microsoft.com/office/drawing/2014/main" id="{28E6E08A-D1F5-41B3-B25E-CCE8F32B23A6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Nội dung">
            <a:extLst>
              <a:ext uri="{FF2B5EF4-FFF2-40B4-BE49-F238E27FC236}">
                <a16:creationId xmlns="" xmlns:a16="http://schemas.microsoft.com/office/drawing/2014/main" id="{9EFCCAAD-9F5F-499B-BB9C-7EDA605800D7}"/>
              </a:ext>
            </a:extLst>
          </p:cNvPr>
          <p:cNvSpPr txBox="1"/>
          <p:nvPr/>
        </p:nvSpPr>
        <p:spPr>
          <a:xfrm>
            <a:off x="352942" y="1169776"/>
            <a:ext cx="8648183" cy="542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ịp may đã đến. Rạp xiếc cần tuyển diễn viên, Va-li-a xin bố mẹ ghi tên học.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giám đốc và nói: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bác nhận cháu vào học tiết mục “Phi ngựa đánh đàn”.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Được!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nhìn em cười: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cháu biết phi ngựa chưa?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Dạ, chưa. Nhưng cháu rất thích và sẽ học được ạ.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Tốt! Bây giờ, cháu cầm cái chổi kia theo bác.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BC0FA2F-C37F-4F61-8E08-A98D70D6D8BB}"/>
              </a:ext>
            </a:extLst>
          </p:cNvPr>
          <p:cNvSpPr/>
          <p:nvPr/>
        </p:nvSpPr>
        <p:spPr>
          <a:xfrm>
            <a:off x="87560" y="171450"/>
            <a:ext cx="4179640" cy="844722"/>
          </a:xfrm>
          <a:custGeom>
            <a:avLst/>
            <a:gdLst>
              <a:gd name="connsiteX0" fmla="*/ 0 w 4179640"/>
              <a:gd name="connsiteY0" fmla="*/ 422361 h 844722"/>
              <a:gd name="connsiteX1" fmla="*/ 422361 w 4179640"/>
              <a:gd name="connsiteY1" fmla="*/ 0 h 844722"/>
              <a:gd name="connsiteX2" fmla="*/ 1022646 w 4179640"/>
              <a:gd name="connsiteY2" fmla="*/ 0 h 844722"/>
              <a:gd name="connsiteX3" fmla="*/ 1656281 w 4179640"/>
              <a:gd name="connsiteY3" fmla="*/ 0 h 844722"/>
              <a:gd name="connsiteX4" fmla="*/ 2256566 w 4179640"/>
              <a:gd name="connsiteY4" fmla="*/ 0 h 844722"/>
              <a:gd name="connsiteX5" fmla="*/ 2990248 w 4179640"/>
              <a:gd name="connsiteY5" fmla="*/ 0 h 844722"/>
              <a:gd name="connsiteX6" fmla="*/ 3757279 w 4179640"/>
              <a:gd name="connsiteY6" fmla="*/ 0 h 844722"/>
              <a:gd name="connsiteX7" fmla="*/ 4179640 w 4179640"/>
              <a:gd name="connsiteY7" fmla="*/ 422361 h 844722"/>
              <a:gd name="connsiteX8" fmla="*/ 4179640 w 4179640"/>
              <a:gd name="connsiteY8" fmla="*/ 422361 h 844722"/>
              <a:gd name="connsiteX9" fmla="*/ 3757279 w 4179640"/>
              <a:gd name="connsiteY9" fmla="*/ 844722 h 844722"/>
              <a:gd name="connsiteX10" fmla="*/ 3156994 w 4179640"/>
              <a:gd name="connsiteY10" fmla="*/ 844722 h 844722"/>
              <a:gd name="connsiteX11" fmla="*/ 2523359 w 4179640"/>
              <a:gd name="connsiteY11" fmla="*/ 844722 h 844722"/>
              <a:gd name="connsiteX12" fmla="*/ 1923074 w 4179640"/>
              <a:gd name="connsiteY12" fmla="*/ 844722 h 844722"/>
              <a:gd name="connsiteX13" fmla="*/ 1356138 w 4179640"/>
              <a:gd name="connsiteY13" fmla="*/ 844722 h 844722"/>
              <a:gd name="connsiteX14" fmla="*/ 422361 w 4179640"/>
              <a:gd name="connsiteY14" fmla="*/ 844722 h 844722"/>
              <a:gd name="connsiteX15" fmla="*/ 0 w 4179640"/>
              <a:gd name="connsiteY15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9640" h="844722" fill="none" extrusionOk="0">
                <a:moveTo>
                  <a:pt x="0" y="422361"/>
                </a:moveTo>
                <a:cubicBezTo>
                  <a:pt x="19374" y="195242"/>
                  <a:pt x="164294" y="5773"/>
                  <a:pt x="422361" y="0"/>
                </a:cubicBezTo>
                <a:cubicBezTo>
                  <a:pt x="664268" y="-6341"/>
                  <a:pt x="806242" y="20995"/>
                  <a:pt x="1022646" y="0"/>
                </a:cubicBezTo>
                <a:cubicBezTo>
                  <a:pt x="1239050" y="-20995"/>
                  <a:pt x="1450845" y="14209"/>
                  <a:pt x="1656281" y="0"/>
                </a:cubicBezTo>
                <a:cubicBezTo>
                  <a:pt x="1861717" y="-14209"/>
                  <a:pt x="2049570" y="-8461"/>
                  <a:pt x="2256566" y="0"/>
                </a:cubicBezTo>
                <a:cubicBezTo>
                  <a:pt x="2463563" y="8461"/>
                  <a:pt x="2793982" y="-253"/>
                  <a:pt x="2990248" y="0"/>
                </a:cubicBezTo>
                <a:cubicBezTo>
                  <a:pt x="3186514" y="253"/>
                  <a:pt x="3499865" y="-3612"/>
                  <a:pt x="3757279" y="0"/>
                </a:cubicBezTo>
                <a:cubicBezTo>
                  <a:pt x="3965103" y="-7726"/>
                  <a:pt x="4156942" y="203999"/>
                  <a:pt x="4179640" y="422361"/>
                </a:cubicBezTo>
                <a:lnTo>
                  <a:pt x="4179640" y="422361"/>
                </a:lnTo>
                <a:cubicBezTo>
                  <a:pt x="4164562" y="689729"/>
                  <a:pt x="3983553" y="898545"/>
                  <a:pt x="3757279" y="844722"/>
                </a:cubicBezTo>
                <a:cubicBezTo>
                  <a:pt x="3629405" y="826245"/>
                  <a:pt x="3398240" y="827749"/>
                  <a:pt x="3156994" y="844722"/>
                </a:cubicBezTo>
                <a:cubicBezTo>
                  <a:pt x="2915749" y="861695"/>
                  <a:pt x="2655941" y="864710"/>
                  <a:pt x="2523359" y="844722"/>
                </a:cubicBezTo>
                <a:cubicBezTo>
                  <a:pt x="2390778" y="824734"/>
                  <a:pt x="2221109" y="818828"/>
                  <a:pt x="1923074" y="844722"/>
                </a:cubicBezTo>
                <a:cubicBezTo>
                  <a:pt x="1625039" y="870616"/>
                  <a:pt x="1542098" y="844837"/>
                  <a:pt x="1356138" y="844722"/>
                </a:cubicBezTo>
                <a:cubicBezTo>
                  <a:pt x="1170178" y="844607"/>
                  <a:pt x="631010" y="856279"/>
                  <a:pt x="422361" y="844722"/>
                </a:cubicBezTo>
                <a:cubicBezTo>
                  <a:pt x="155056" y="887055"/>
                  <a:pt x="2251" y="649622"/>
                  <a:pt x="0" y="422361"/>
                </a:cubicBezTo>
                <a:close/>
              </a:path>
              <a:path w="4179640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567815" y="22307"/>
                  <a:pt x="857663" y="-12518"/>
                  <a:pt x="1022646" y="0"/>
                </a:cubicBezTo>
                <a:cubicBezTo>
                  <a:pt x="1187630" y="12518"/>
                  <a:pt x="1485322" y="13938"/>
                  <a:pt x="1656281" y="0"/>
                </a:cubicBezTo>
                <a:cubicBezTo>
                  <a:pt x="1827241" y="-13938"/>
                  <a:pt x="2083831" y="-24114"/>
                  <a:pt x="2223217" y="0"/>
                </a:cubicBezTo>
                <a:cubicBezTo>
                  <a:pt x="2362603" y="24114"/>
                  <a:pt x="2755142" y="-30620"/>
                  <a:pt x="2923550" y="0"/>
                </a:cubicBezTo>
                <a:cubicBezTo>
                  <a:pt x="3091958" y="30620"/>
                  <a:pt x="3538394" y="7013"/>
                  <a:pt x="3757279" y="0"/>
                </a:cubicBezTo>
                <a:cubicBezTo>
                  <a:pt x="3987664" y="26677"/>
                  <a:pt x="4233114" y="194414"/>
                  <a:pt x="4179640" y="422361"/>
                </a:cubicBezTo>
                <a:lnTo>
                  <a:pt x="4179640" y="422361"/>
                </a:lnTo>
                <a:cubicBezTo>
                  <a:pt x="4202544" y="626297"/>
                  <a:pt x="3968835" y="874269"/>
                  <a:pt x="3757279" y="844722"/>
                </a:cubicBezTo>
                <a:cubicBezTo>
                  <a:pt x="3587795" y="834195"/>
                  <a:pt x="3436452" y="836900"/>
                  <a:pt x="3190343" y="844722"/>
                </a:cubicBezTo>
                <a:cubicBezTo>
                  <a:pt x="2944234" y="852544"/>
                  <a:pt x="2709219" y="841047"/>
                  <a:pt x="2490010" y="844722"/>
                </a:cubicBezTo>
                <a:cubicBezTo>
                  <a:pt x="2270801" y="848397"/>
                  <a:pt x="2083588" y="837880"/>
                  <a:pt x="1923074" y="844722"/>
                </a:cubicBezTo>
                <a:cubicBezTo>
                  <a:pt x="1762560" y="851564"/>
                  <a:pt x="1521263" y="822157"/>
                  <a:pt x="1322789" y="844722"/>
                </a:cubicBezTo>
                <a:cubicBezTo>
                  <a:pt x="1124315" y="867287"/>
                  <a:pt x="756595" y="861308"/>
                  <a:pt x="422361" y="844722"/>
                </a:cubicBezTo>
                <a:cubicBezTo>
                  <a:pt x="219555" y="834069"/>
                  <a:pt x="12668" y="647320"/>
                  <a:pt x="0" y="422361"/>
                </a:cubicBezTo>
                <a:close/>
              </a:path>
            </a:pathLst>
          </a:custGeom>
          <a:solidFill>
            <a:srgbClr val="FFFF00"/>
          </a:solidFill>
          <a:ln w="57150"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4000" b="1" dirty="0" err="1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9098D84-21D9-454D-982A-B79FC2EE7D48}"/>
              </a:ext>
            </a:extLst>
          </p:cNvPr>
          <p:cNvSpPr/>
          <p:nvPr/>
        </p:nvSpPr>
        <p:spPr>
          <a:xfrm>
            <a:off x="314325" y="1133474"/>
            <a:ext cx="8543925" cy="17049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B609DF6-DD80-407E-8C82-07DCC0BE9609}"/>
              </a:ext>
            </a:extLst>
          </p:cNvPr>
          <p:cNvSpPr/>
          <p:nvPr/>
        </p:nvSpPr>
        <p:spPr>
          <a:xfrm>
            <a:off x="0" y="1104900"/>
            <a:ext cx="57150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2CCD0FE6-DD5F-4453-BB30-51B979564609}"/>
              </a:ext>
            </a:extLst>
          </p:cNvPr>
          <p:cNvSpPr/>
          <p:nvPr/>
        </p:nvSpPr>
        <p:spPr>
          <a:xfrm>
            <a:off x="314325" y="2905126"/>
            <a:ext cx="8543925" cy="4267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03BFD66C-58E5-4D4B-98E0-2769B71FF20A}"/>
              </a:ext>
            </a:extLst>
          </p:cNvPr>
          <p:cNvSpPr/>
          <p:nvPr/>
        </p:nvSpPr>
        <p:spPr>
          <a:xfrm>
            <a:off x="0" y="2933700"/>
            <a:ext cx="57150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0820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ội dung">
            <a:extLst>
              <a:ext uri="{FF2B5EF4-FFF2-40B4-BE49-F238E27FC236}">
                <a16:creationId xmlns="" xmlns:a16="http://schemas.microsoft.com/office/drawing/2014/main" id="{7B7C2CD8-265D-452B-BF75-817F7F419E23}"/>
              </a:ext>
            </a:extLst>
          </p:cNvPr>
          <p:cNvSpPr txBox="1"/>
          <p:nvPr/>
        </p:nvSpPr>
        <p:spPr>
          <a:xfrm>
            <a:off x="2901046" y="2398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Nội dung">
            <a:extLst>
              <a:ext uri="{FF2B5EF4-FFF2-40B4-BE49-F238E27FC236}">
                <a16:creationId xmlns="" xmlns:a16="http://schemas.microsoft.com/office/drawing/2014/main" id="{6BC6716F-061D-4B45-BE53-D3AB99FEFEFC}"/>
              </a:ext>
            </a:extLst>
          </p:cNvPr>
          <p:cNvSpPr txBox="1"/>
          <p:nvPr/>
        </p:nvSpPr>
        <p:spPr>
          <a:xfrm>
            <a:off x="400567" y="903076"/>
            <a:ext cx="1098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theo ông Giám đốc ra chuồng ngựa. Ông Giám đốc nói: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Việc trước tiên của cháu là quét chuống ngựa và làm quen với con ngựa này, bạn biểu diễn của cháu đấy.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rất ngạc nhiên. Em suy nghĩ rồi cầm chổi quét phân và rác bẩn trên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chuồng ngựa.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đã giữ chuồng ngựa sạch sẽ và làm quen với chú ngựa trong suốt thời gian học.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gật đầu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 Va-li-a: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sau, Va-li-a trở thành một diễn viên như em hằng mong ước.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Tiếng Việt 3, 1985)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B1034EE-03B6-494E-89F1-31B1D3F3C0C2}"/>
              </a:ext>
            </a:extLst>
          </p:cNvPr>
          <p:cNvSpPr/>
          <p:nvPr/>
        </p:nvSpPr>
        <p:spPr>
          <a:xfrm>
            <a:off x="438150" y="895351"/>
            <a:ext cx="11087100" cy="186689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B4C352C-10A4-40E3-9B1C-EC155A432EF9}"/>
              </a:ext>
            </a:extLst>
          </p:cNvPr>
          <p:cNvSpPr/>
          <p:nvPr/>
        </p:nvSpPr>
        <p:spPr>
          <a:xfrm>
            <a:off x="123825" y="923925"/>
            <a:ext cx="57150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9086441-A749-47CA-BAF0-D1F4A091F570}"/>
              </a:ext>
            </a:extLst>
          </p:cNvPr>
          <p:cNvSpPr/>
          <p:nvPr/>
        </p:nvSpPr>
        <p:spPr>
          <a:xfrm>
            <a:off x="314325" y="2857501"/>
            <a:ext cx="11087100" cy="21145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7EDF8F8-44A4-437F-B3EA-0F0A7B830C2C}"/>
              </a:ext>
            </a:extLst>
          </p:cNvPr>
          <p:cNvSpPr/>
          <p:nvPr/>
        </p:nvSpPr>
        <p:spPr>
          <a:xfrm>
            <a:off x="0" y="2886075"/>
            <a:ext cx="57150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36495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ội dung">
            <a:extLst>
              <a:ext uri="{FF2B5EF4-FFF2-40B4-BE49-F238E27FC236}">
                <a16:creationId xmlns="" xmlns:a16="http://schemas.microsoft.com/office/drawing/2014/main" id="{28E6E08A-D1F5-41B3-B25E-CCE8F32B23A6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Nội dung">
            <a:extLst>
              <a:ext uri="{FF2B5EF4-FFF2-40B4-BE49-F238E27FC236}">
                <a16:creationId xmlns="" xmlns:a16="http://schemas.microsoft.com/office/drawing/2014/main" id="{9EFCCAAD-9F5F-499B-BB9C-7EDA605800D7}"/>
              </a:ext>
            </a:extLst>
          </p:cNvPr>
          <p:cNvSpPr txBox="1"/>
          <p:nvPr/>
        </p:nvSpPr>
        <p:spPr>
          <a:xfrm>
            <a:off x="352942" y="1169776"/>
            <a:ext cx="8857733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ịp may đã đến. Rạp xiếc cần tuyển diễn viên, Va-li-a xin bố mẹ ghi tên học. Em gặp ông giám đốc và nói: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bác nhận cháu vào học tiết mục “Phi ngựa đánh đàn”.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Được!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nhìn em cười: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cháu biết phi ngựa chưa?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Dạ, chưa. Nhưng cháu rất thích và sẽ học được ạ.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Tốt! Bây giờ, cháu cầm cái chổi kia theo bác.</a:t>
            </a:r>
          </a:p>
        </p:txBody>
      </p:sp>
    </p:spTree>
    <p:extLst>
      <p:ext uri="{BB962C8B-B14F-4D97-AF65-F5344CB8AC3E}">
        <p14:creationId xmlns:p14="http://schemas.microsoft.com/office/powerpoint/2010/main" val="1348001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ội dung">
            <a:extLst>
              <a:ext uri="{FF2B5EF4-FFF2-40B4-BE49-F238E27FC236}">
                <a16:creationId xmlns="" xmlns:a16="http://schemas.microsoft.com/office/drawing/2014/main" id="{7B7C2CD8-265D-452B-BF75-817F7F419E23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Nội dung">
            <a:extLst>
              <a:ext uri="{FF2B5EF4-FFF2-40B4-BE49-F238E27FC236}">
                <a16:creationId xmlns="" xmlns:a16="http://schemas.microsoft.com/office/drawing/2014/main" id="{6BC6716F-061D-4B45-BE53-D3AB99FEFEFC}"/>
              </a:ext>
            </a:extLst>
          </p:cNvPr>
          <p:cNvSpPr txBox="1"/>
          <p:nvPr/>
        </p:nvSpPr>
        <p:spPr>
          <a:xfrm>
            <a:off x="400567" y="903076"/>
            <a:ext cx="1098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theo ông Giám đốc ra chuồng ngựa. Ông Giám đốc nói: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Việc trước tiên của cháu là quét chuống ngựa và làm quen với con ngựa này, bạn biểu diễn của cháu đấy.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rất ngạc nhiên. Em suy nghĩ rồi cầm chổi quét phân và rác bẩn trên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chuồng ngựa.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đã giữ chuồng ngựa sạch sẽ và làm quen với chú ngựa trong suốt thời gian học.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gật đầu và bảo Va-li-a: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sau, Va-li-a trở thành một diễn viên như em hằng mong ước.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Tiếng Việt 3, 1985)</a:t>
            </a:r>
          </a:p>
        </p:txBody>
      </p:sp>
    </p:spTree>
    <p:extLst>
      <p:ext uri="{BB962C8B-B14F-4D97-AF65-F5344CB8AC3E}">
        <p14:creationId xmlns:p14="http://schemas.microsoft.com/office/powerpoint/2010/main" val="2794364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ội dung">
            <a:extLst>
              <a:ext uri="{FF2B5EF4-FFF2-40B4-BE49-F238E27FC236}">
                <a16:creationId xmlns="" xmlns:a16="http://schemas.microsoft.com/office/drawing/2014/main" id="{28E6E08A-D1F5-41B3-B25E-CCE8F32B23A6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Nội dung">
            <a:extLst>
              <a:ext uri="{FF2B5EF4-FFF2-40B4-BE49-F238E27FC236}">
                <a16:creationId xmlns="" xmlns:a16="http://schemas.microsoft.com/office/drawing/2014/main" id="{9EFCCAAD-9F5F-499B-BB9C-7EDA605800D7}"/>
              </a:ext>
            </a:extLst>
          </p:cNvPr>
          <p:cNvSpPr txBox="1"/>
          <p:nvPr/>
        </p:nvSpPr>
        <p:spPr>
          <a:xfrm>
            <a:off x="352942" y="1169776"/>
            <a:ext cx="8857733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ịp may đã đến. Rạp xiếc cần tuyển diễn viên, Va-li-a xin bố mẹ ghi tên học. Em gặp ông giám đốc và nói: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bác nhận cháu vào học tiết mục “Phi ngựa đánh đàn”.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Được!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nhìn em cười: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cháu biết phi ngựa chưa?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Dạ, chưa. Nhưng cháu rất thích và sẽ học được ạ.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Tốt! Bây giờ, cháu cầm cái chổi kia theo bác.</a:t>
            </a:r>
          </a:p>
        </p:txBody>
      </p:sp>
    </p:spTree>
    <p:extLst>
      <p:ext uri="{BB962C8B-B14F-4D97-AF65-F5344CB8AC3E}">
        <p14:creationId xmlns:p14="http://schemas.microsoft.com/office/powerpoint/2010/main" val="377246955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รูปภาพ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52" y="314700"/>
            <a:ext cx="755841" cy="804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050" y="1433886"/>
            <a:ext cx="4602879" cy="1188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217" y="2936277"/>
            <a:ext cx="8876545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3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0470" y="883920"/>
            <a:ext cx="742791" cy="5090160"/>
            <a:chOff x="4052606" y="883920"/>
            <a:chExt cx="742790" cy="5090160"/>
          </a:xfrm>
        </p:grpSpPr>
        <p:grpSp>
          <p:nvGrpSpPr>
            <p:cNvPr id="50" name="กลุ่ม 49"/>
            <p:cNvGrpSpPr/>
            <p:nvPr/>
          </p:nvGrpSpPr>
          <p:grpSpPr>
            <a:xfrm>
              <a:off x="4052607" y="883920"/>
              <a:ext cx="742789" cy="5090160"/>
              <a:chOff x="2479947" y="1680607"/>
              <a:chExt cx="557092" cy="2222109"/>
            </a:xfrm>
            <a:effectLst>
              <a:outerShdw blurRad="50800" dist="38100" dir="2700000" algn="tl" rotWithShape="0">
                <a:srgbClr val="FFCCCC">
                  <a:alpha val="40000"/>
                </a:srgbClr>
              </a:outerShdw>
            </a:effectLst>
          </p:grpSpPr>
          <p:cxnSp>
            <p:nvCxnSpPr>
              <p:cNvPr id="41" name="ตัวเชื่อมต่อหักมุม 40"/>
              <p:cNvCxnSpPr/>
              <p:nvPr/>
            </p:nvCxnSpPr>
            <p:spPr>
              <a:xfrm rot="10800000">
                <a:off x="2486571" y="2795550"/>
                <a:ext cx="404893" cy="1107166"/>
              </a:xfrm>
              <a:prstGeom prst="bentConnector2">
                <a:avLst/>
              </a:prstGeom>
              <a:ln w="28575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ตัวเชื่อมต่อหักมุม 82"/>
              <p:cNvCxnSpPr/>
              <p:nvPr/>
            </p:nvCxnSpPr>
            <p:spPr>
              <a:xfrm rot="10800000" flipV="1">
                <a:off x="2479947" y="1680607"/>
                <a:ext cx="404893" cy="1107166"/>
              </a:xfrm>
              <a:prstGeom prst="bentConnector2">
                <a:avLst/>
              </a:prstGeom>
              <a:ln w="28575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ตัวเชื่อมต่อตรง 42"/>
              <p:cNvCxnSpPr/>
              <p:nvPr/>
            </p:nvCxnSpPr>
            <p:spPr>
              <a:xfrm>
                <a:off x="2486570" y="2711784"/>
                <a:ext cx="550469" cy="0"/>
              </a:xfrm>
              <a:prstGeom prst="line">
                <a:avLst/>
              </a:prstGeom>
              <a:ln w="28575" cap="rnd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ตัวเชื่อมต่อตรง 42"/>
            <p:cNvCxnSpPr/>
            <p:nvPr/>
          </p:nvCxnSpPr>
          <p:spPr>
            <a:xfrm>
              <a:off x="4052607" y="2152007"/>
              <a:ext cx="733958" cy="0"/>
            </a:xfrm>
            <a:prstGeom prst="line">
              <a:avLst/>
            </a:prstGeom>
            <a:ln w="28575" cap="rnd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42"/>
            <p:cNvCxnSpPr/>
            <p:nvPr/>
          </p:nvCxnSpPr>
          <p:spPr>
            <a:xfrm>
              <a:off x="4052606" y="4476075"/>
              <a:ext cx="733958" cy="0"/>
            </a:xfrm>
            <a:prstGeom prst="line">
              <a:avLst/>
            </a:prstGeom>
            <a:ln w="28575" cap="rnd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รูปแบบอิสระ 84"/>
          <p:cNvSpPr/>
          <p:nvPr/>
        </p:nvSpPr>
        <p:spPr>
          <a:xfrm>
            <a:off x="675084" y="3082420"/>
            <a:ext cx="1374541" cy="626699"/>
          </a:xfrm>
          <a:custGeom>
            <a:avLst/>
            <a:gdLst>
              <a:gd name="connsiteX0" fmla="*/ 0 w 1333500"/>
              <a:gd name="connsiteY0" fmla="*/ 470024 h 470024"/>
              <a:gd name="connsiteX1" fmla="*/ 279400 w 1333500"/>
              <a:gd name="connsiteY1" fmla="*/ 124 h 470024"/>
              <a:gd name="connsiteX2" fmla="*/ 254000 w 1333500"/>
              <a:gd name="connsiteY2" fmla="*/ 470024 h 470024"/>
              <a:gd name="connsiteX3" fmla="*/ 533400 w 1333500"/>
              <a:gd name="connsiteY3" fmla="*/ 124 h 470024"/>
              <a:gd name="connsiteX4" fmla="*/ 508000 w 1333500"/>
              <a:gd name="connsiteY4" fmla="*/ 419224 h 470024"/>
              <a:gd name="connsiteX5" fmla="*/ 800100 w 1333500"/>
              <a:gd name="connsiteY5" fmla="*/ 12824 h 470024"/>
              <a:gd name="connsiteX6" fmla="*/ 787400 w 1333500"/>
              <a:gd name="connsiteY6" fmla="*/ 457324 h 470024"/>
              <a:gd name="connsiteX7" fmla="*/ 1092200 w 1333500"/>
              <a:gd name="connsiteY7" fmla="*/ 124 h 470024"/>
              <a:gd name="connsiteX8" fmla="*/ 1028700 w 1333500"/>
              <a:gd name="connsiteY8" fmla="*/ 457324 h 470024"/>
              <a:gd name="connsiteX9" fmla="*/ 1333500 w 1333500"/>
              <a:gd name="connsiteY9" fmla="*/ 25524 h 470024"/>
              <a:gd name="connsiteX10" fmla="*/ 1333500 w 1333500"/>
              <a:gd name="connsiteY10" fmla="*/ 25524 h 47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3500" h="470024">
                <a:moveTo>
                  <a:pt x="0" y="470024"/>
                </a:moveTo>
                <a:cubicBezTo>
                  <a:pt x="118533" y="235074"/>
                  <a:pt x="237067" y="124"/>
                  <a:pt x="279400" y="124"/>
                </a:cubicBezTo>
                <a:cubicBezTo>
                  <a:pt x="321733" y="124"/>
                  <a:pt x="211667" y="470024"/>
                  <a:pt x="254000" y="470024"/>
                </a:cubicBezTo>
                <a:cubicBezTo>
                  <a:pt x="296333" y="470024"/>
                  <a:pt x="491067" y="8591"/>
                  <a:pt x="533400" y="124"/>
                </a:cubicBezTo>
                <a:cubicBezTo>
                  <a:pt x="575733" y="-8343"/>
                  <a:pt x="463550" y="417107"/>
                  <a:pt x="508000" y="419224"/>
                </a:cubicBezTo>
                <a:cubicBezTo>
                  <a:pt x="552450" y="421341"/>
                  <a:pt x="753533" y="6474"/>
                  <a:pt x="800100" y="12824"/>
                </a:cubicBezTo>
                <a:cubicBezTo>
                  <a:pt x="846667" y="19174"/>
                  <a:pt x="738717" y="459441"/>
                  <a:pt x="787400" y="457324"/>
                </a:cubicBezTo>
                <a:cubicBezTo>
                  <a:pt x="836083" y="455207"/>
                  <a:pt x="1051983" y="124"/>
                  <a:pt x="1092200" y="124"/>
                </a:cubicBezTo>
                <a:cubicBezTo>
                  <a:pt x="1132417" y="124"/>
                  <a:pt x="988483" y="453091"/>
                  <a:pt x="1028700" y="457324"/>
                </a:cubicBezTo>
                <a:cubicBezTo>
                  <a:pt x="1068917" y="461557"/>
                  <a:pt x="1333500" y="25524"/>
                  <a:pt x="1333500" y="25524"/>
                </a:cubicBezTo>
                <a:lnTo>
                  <a:pt x="1333500" y="25524"/>
                </a:lnTo>
              </a:path>
            </a:pathLst>
          </a:custGeom>
          <a:ln w="203200" cap="rnd">
            <a:solidFill>
              <a:srgbClr val="FFCCC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th-TH" sz="2400" b="1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FC Onigiri Outlin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4267D87-EB0B-47C9-8629-5D6C96AF99C6}"/>
              </a:ext>
            </a:extLst>
          </p:cNvPr>
          <p:cNvSpPr txBox="1"/>
          <p:nvPr/>
        </p:nvSpPr>
        <p:spPr>
          <a:xfrm>
            <a:off x="-30410" y="2309732"/>
            <a:ext cx="27105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1219140"/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FFC000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" name="กลุ่ม 50"/>
          <p:cNvGrpSpPr/>
          <p:nvPr/>
        </p:nvGrpSpPr>
        <p:grpSpPr>
          <a:xfrm>
            <a:off x="3256281" y="428297"/>
            <a:ext cx="7842611" cy="835663"/>
            <a:chOff x="2884840" y="1257868"/>
            <a:chExt cx="4304831" cy="703568"/>
          </a:xfrm>
        </p:grpSpPr>
        <p:sp>
          <p:nvSpPr>
            <p:cNvPr id="79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vi-VN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 xem xiếc về, Va – li – a mơ ước điều gì?</a:t>
              </a:r>
              <a:endParaRPr lang="th-TH" sz="2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</p:grpSp>
      <p:grpSp>
        <p:nvGrpSpPr>
          <p:cNvPr id="48" name="กลุ่ม 47"/>
          <p:cNvGrpSpPr/>
          <p:nvPr/>
        </p:nvGrpSpPr>
        <p:grpSpPr>
          <a:xfrm>
            <a:off x="3281117" y="2577151"/>
            <a:ext cx="8327787" cy="940005"/>
            <a:chOff x="2884840" y="2413561"/>
            <a:chExt cx="4304831" cy="705004"/>
          </a:xfrm>
        </p:grpSpPr>
        <p:sp>
          <p:nvSpPr>
            <p:cNvPr id="80" name="สี่เหลี่ยมผืนผ้า 79"/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77" name="สี่เหลี่ยมผืนผ้า 76"/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thích điều gì về ngôi trường trong bài viết? </a:t>
              </a:r>
            </a:p>
            <a:p>
              <a:pPr defTabSz="1219140"/>
              <a:r>
                <a:rPr lang="vi-VN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 sao? Vì sao ông giám đốc lại giao cho Va– li–a việc đó? </a:t>
              </a:r>
            </a:p>
          </p:txBody>
        </p:sp>
      </p:grpSp>
      <p:grpSp>
        <p:nvGrpSpPr>
          <p:cNvPr id="46" name="กลุ่ม 45"/>
          <p:cNvGrpSpPr/>
          <p:nvPr/>
        </p:nvGrpSpPr>
        <p:grpSpPr>
          <a:xfrm>
            <a:off x="3270374" y="5532057"/>
            <a:ext cx="7873631" cy="945291"/>
            <a:chOff x="2884628" y="3579701"/>
            <a:chExt cx="4305043" cy="708968"/>
          </a:xfrm>
        </p:grpSpPr>
        <p:sp>
          <p:nvSpPr>
            <p:cNvPr id="81" name="สี่เหลี่ยมผืนผ้า 80"/>
            <p:cNvSpPr/>
            <p:nvPr/>
          </p:nvSpPr>
          <p:spPr>
            <a:xfrm>
              <a:off x="2952059" y="3642639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78" name="สี่เหลี่ยมผืนผ้า 77"/>
            <p:cNvSpPr/>
            <p:nvPr/>
          </p:nvSpPr>
          <p:spPr>
            <a:xfrm>
              <a:off x="2884628" y="357970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5. 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tháp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xây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dựng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…” ý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5" name="กลุ่ม 50"/>
          <p:cNvGrpSpPr/>
          <p:nvPr/>
        </p:nvGrpSpPr>
        <p:grpSpPr>
          <a:xfrm>
            <a:off x="3270373" y="1454361"/>
            <a:ext cx="7842611" cy="938091"/>
            <a:chOff x="2884840" y="1257868"/>
            <a:chExt cx="4304831" cy="703568"/>
          </a:xfrm>
        </p:grpSpPr>
        <p:sp>
          <p:nvSpPr>
            <p:cNvPr id="26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27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li – a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rạp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xiếc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8" name="กลุ่ม 47"/>
          <p:cNvGrpSpPr/>
          <p:nvPr/>
        </p:nvGrpSpPr>
        <p:grpSpPr>
          <a:xfrm>
            <a:off x="3270374" y="3807377"/>
            <a:ext cx="7873631" cy="1305331"/>
            <a:chOff x="2884840" y="2561426"/>
            <a:chExt cx="4304831" cy="557139"/>
          </a:xfrm>
        </p:grpSpPr>
        <p:sp>
          <p:nvSpPr>
            <p:cNvPr id="29" name="สี่เหลี่ยมผืนผ้า 79"/>
            <p:cNvSpPr/>
            <p:nvPr/>
          </p:nvSpPr>
          <p:spPr>
            <a:xfrm>
              <a:off x="2952059" y="2582547"/>
              <a:ext cx="4237612" cy="536018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FC Onigiri Outline"/>
              </a:endParaRPr>
            </a:p>
          </p:txBody>
        </p:sp>
        <p:sp>
          <p:nvSpPr>
            <p:cNvPr id="30" name="สี่เหลี่ยมผืนผ้า 76"/>
            <p:cNvSpPr/>
            <p:nvPr/>
          </p:nvSpPr>
          <p:spPr>
            <a:xfrm>
              <a:off x="2884840" y="2561426"/>
              <a:ext cx="4237612" cy="498165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 chuyện kết thúc như thế nào?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4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รูปภาพ 7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5225443">
            <a:off x="1484523" y="123979"/>
            <a:ext cx="306632" cy="340789"/>
          </a:xfrm>
          <a:prstGeom prst="rect">
            <a:avLst/>
          </a:prstGeom>
        </p:spPr>
      </p:pic>
      <p:pic>
        <p:nvPicPr>
          <p:cNvPr id="70" name="รูปภาพ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2606">
            <a:off x="198616" y="84612"/>
            <a:ext cx="334520" cy="359117"/>
          </a:xfrm>
          <a:prstGeom prst="rect">
            <a:avLst/>
          </a:prstGeom>
        </p:spPr>
      </p:pic>
      <p:grpSp>
        <p:nvGrpSpPr>
          <p:cNvPr id="30" name="กลุ่ม 50"/>
          <p:cNvGrpSpPr/>
          <p:nvPr/>
        </p:nvGrpSpPr>
        <p:grpSpPr>
          <a:xfrm>
            <a:off x="1859881" y="858566"/>
            <a:ext cx="8388041" cy="835663"/>
            <a:chOff x="2884840" y="1257868"/>
            <a:chExt cx="4304831" cy="703568"/>
          </a:xfrm>
        </p:grpSpPr>
        <p:sp>
          <p:nvSpPr>
            <p:cNvPr id="31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endParaRPr lang="th-TH" sz="3200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32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vi-VN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1. Đi xem xiếc về, Va – li – a mơ ước điều gì?</a:t>
              </a:r>
            </a:p>
          </p:txBody>
        </p:sp>
      </p:grpSp>
      <p:grpSp>
        <p:nvGrpSpPr>
          <p:cNvPr id="35" name="กลุ่ม 57"/>
          <p:cNvGrpSpPr/>
          <p:nvPr/>
        </p:nvGrpSpPr>
        <p:grpSpPr>
          <a:xfrm>
            <a:off x="924339" y="2929837"/>
            <a:ext cx="8716619" cy="3617744"/>
            <a:chOff x="4100154" y="1257869"/>
            <a:chExt cx="3872459" cy="3186089"/>
          </a:xfrm>
        </p:grpSpPr>
        <p:sp>
          <p:nvSpPr>
            <p:cNvPr id="37" name="รูปแบบอิสระ 59"/>
            <p:cNvSpPr/>
            <p:nvPr/>
          </p:nvSpPr>
          <p:spPr>
            <a:xfrm>
              <a:off x="4303283" y="1357254"/>
              <a:ext cx="3669330" cy="3086704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38" name="รูปแบบอิสระ 60"/>
            <p:cNvSpPr/>
            <p:nvPr/>
          </p:nvSpPr>
          <p:spPr>
            <a:xfrm>
              <a:off x="4100154" y="1257869"/>
              <a:ext cx="3669342" cy="3075362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A794BE"/>
            </a:solidFill>
            <a:ln>
              <a:noFill/>
            </a:ln>
            <a:effectLst>
              <a:innerShdw blurRad="63500" dist="177800" dir="12840000">
                <a:srgbClr val="977994">
                  <a:alpha val="1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Đi xem xiếc về, Va – li –a mơ ước được trở thành diễn viên phi ngựa, vì Va- li – a thích nhất tiết mục “ Cô gái phi ngựa đánh đàn”...</a:t>
              </a:r>
              <a:endParaRPr lang="nl-NL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6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0"/>
          <p:cNvGrpSpPr/>
          <p:nvPr/>
        </p:nvGrpSpPr>
        <p:grpSpPr>
          <a:xfrm>
            <a:off x="1394800" y="678814"/>
            <a:ext cx="9402400" cy="1062900"/>
            <a:chOff x="2884840" y="1257868"/>
            <a:chExt cx="4304831" cy="703568"/>
          </a:xfrm>
        </p:grpSpPr>
        <p:sp>
          <p:nvSpPr>
            <p:cNvPr id="6" name="สี่เหลี่ยมผืนผ้า 78"/>
            <p:cNvSpPr/>
            <p:nvPr/>
          </p:nvSpPr>
          <p:spPr>
            <a:xfrm>
              <a:off x="2952059" y="1315406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200">
                <a:solidFill>
                  <a:prstClr val="black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7" name="สี่เหลี่ยมผืนผ้า 44"/>
            <p:cNvSpPr/>
            <p:nvPr/>
          </p:nvSpPr>
          <p:spPr>
            <a:xfrm>
              <a:off x="2884840" y="1257868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vi-VN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2. Việc đầu tiên Va – li – a được giao khi vào học ở rạp xiếc là gì?</a:t>
              </a:r>
            </a:p>
          </p:txBody>
        </p:sp>
      </p:grpSp>
      <p:sp>
        <p:nvSpPr>
          <p:cNvPr id="13" name="รูปแบบอิสระ 60"/>
          <p:cNvSpPr/>
          <p:nvPr/>
        </p:nvSpPr>
        <p:spPr>
          <a:xfrm>
            <a:off x="583196" y="2556289"/>
            <a:ext cx="10878793" cy="3492014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A794BE"/>
          </a:solidFill>
          <a:ln>
            <a:noFill/>
          </a:ln>
          <a:effectLst>
            <a:innerShdw blurRad="63500" dist="177800" dir="12840000">
              <a:srgbClr val="977994">
                <a:alpha val="1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rPr>
              <a:t>Việc đầu tiên Va – li – a được giao là quét phân và rác bẩn trên sàn chuồng ngựa, làm quen với con ngựa.</a:t>
            </a:r>
            <a:endParaRPr lang="nl-NL" sz="4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FC Onigiri Outline"/>
            </a:endParaRPr>
          </a:p>
        </p:txBody>
      </p:sp>
    </p:spTree>
    <p:extLst>
      <p:ext uri="{BB962C8B-B14F-4D97-AF65-F5344CB8AC3E}">
        <p14:creationId xmlns:p14="http://schemas.microsoft.com/office/powerpoint/2010/main" val="20548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7"/>
          <p:cNvGrpSpPr/>
          <p:nvPr/>
        </p:nvGrpSpPr>
        <p:grpSpPr>
          <a:xfrm>
            <a:off x="149088" y="417487"/>
            <a:ext cx="11519452" cy="1466531"/>
            <a:chOff x="2884840" y="2413561"/>
            <a:chExt cx="4304831" cy="705004"/>
          </a:xfrm>
        </p:grpSpPr>
        <p:sp>
          <p:nvSpPr>
            <p:cNvPr id="6" name="สี่เหลี่ยมผืนผ้า 79"/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600">
                <a:solidFill>
                  <a:prstClr val="black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7" name="สี่เหลี่ยมผืนผ้า 76"/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40"/>
              <a:r>
                <a:rPr lang="vi-VN" sz="33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3. Em thích điều gì về ngôi trường trong bài viết? </a:t>
              </a:r>
            </a:p>
            <a:p>
              <a:pPr defTabSz="1219140"/>
              <a:r>
                <a:rPr lang="vi-VN" sz="33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Vì sao? Vì sao ông giám đốc lại giao cho Va– li–a việc đó? 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A40040-9905-4231-97D8-043D1FE70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36" y="2606329"/>
            <a:ext cx="10203569" cy="135938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9667E1C9-F58E-4422-9D57-C1409C056265}"/>
              </a:ext>
            </a:extLst>
          </p:cNvPr>
          <p:cNvSpPr/>
          <p:nvPr/>
        </p:nvSpPr>
        <p:spPr>
          <a:xfrm>
            <a:off x="3508513" y="2156791"/>
            <a:ext cx="3906078" cy="2136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kgr tên lửa">
            <a:extLst>
              <a:ext uri="{FF2B5EF4-FFF2-40B4-BE49-F238E27FC236}">
                <a16:creationId xmlns="" xmlns:a16="http://schemas.microsoft.com/office/drawing/2014/main" id="{2389B828-3F26-1BB6-E1E4-AAB712FF6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8600" y="2404215"/>
            <a:ext cx="1093027" cy="10930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2F9299C-990F-4745-81DA-01E313083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24" y="2102916"/>
            <a:ext cx="1194919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47"/>
          <p:cNvGrpSpPr/>
          <p:nvPr/>
        </p:nvGrpSpPr>
        <p:grpSpPr>
          <a:xfrm>
            <a:off x="1655508" y="873368"/>
            <a:ext cx="9645539" cy="1781051"/>
            <a:chOff x="2884840" y="2413561"/>
            <a:chExt cx="4304831" cy="705004"/>
          </a:xfrm>
        </p:grpSpPr>
        <p:sp>
          <p:nvSpPr>
            <p:cNvPr id="9" name="สี่เหลี่ยมผืนผ้า 79"/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2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0" name="สี่เหลี่ยมผืนผ้า 76"/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vi-VN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4. Câu chuyện kết thúc như thế nào?</a:t>
              </a:r>
            </a:p>
          </p:txBody>
        </p:sp>
      </p:grpSp>
      <p:grpSp>
        <p:nvGrpSpPr>
          <p:cNvPr id="14" name="กลุ่ม 57"/>
          <p:cNvGrpSpPr/>
          <p:nvPr/>
        </p:nvGrpSpPr>
        <p:grpSpPr>
          <a:xfrm>
            <a:off x="407504" y="2737216"/>
            <a:ext cx="9881399" cy="3634621"/>
            <a:chOff x="2830134" y="192120"/>
            <a:chExt cx="5578945" cy="3200955"/>
          </a:xfrm>
        </p:grpSpPr>
        <p:sp>
          <p:nvSpPr>
            <p:cNvPr id="16" name="รูปแบบอิสระ 59"/>
            <p:cNvSpPr/>
            <p:nvPr/>
          </p:nvSpPr>
          <p:spPr>
            <a:xfrm>
              <a:off x="3252198" y="1357254"/>
              <a:ext cx="4829915" cy="2035821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7" name="รูปแบบอิสระ 60"/>
            <p:cNvSpPr/>
            <p:nvPr/>
          </p:nvSpPr>
          <p:spPr>
            <a:xfrm>
              <a:off x="2830134" y="192120"/>
              <a:ext cx="5578945" cy="3200955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A794BE"/>
            </a:solidFill>
            <a:ln>
              <a:noFill/>
            </a:ln>
            <a:effectLst>
              <a:innerShdw blurRad="63500" dist="177800" dir="12840000">
                <a:srgbClr val="977994">
                  <a:alpha val="1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>
                <a:defRPr/>
              </a:pPr>
              <a:r>
                <a:rPr lang="vi-V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Va – li – a đã làm rất tốt việc được giao: giữ chuồng ngựa sạch sẽ và làm quen với chú ngựa trong suốt thời gian học. Về sau, Va – li – a trở thành diễn viên như bạn hằng mong ước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0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5"/>
          <p:cNvGrpSpPr/>
          <p:nvPr/>
        </p:nvGrpSpPr>
        <p:grpSpPr>
          <a:xfrm>
            <a:off x="640080" y="556591"/>
            <a:ext cx="10891520" cy="1135397"/>
            <a:chOff x="2884628" y="3579701"/>
            <a:chExt cx="4305043" cy="708968"/>
          </a:xfrm>
        </p:grpSpPr>
        <p:sp>
          <p:nvSpPr>
            <p:cNvPr id="6" name="สี่เหลี่ยมผืนผ้า 80"/>
            <p:cNvSpPr/>
            <p:nvPr/>
          </p:nvSpPr>
          <p:spPr>
            <a:xfrm>
              <a:off x="2952059" y="3642639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2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7" name="สี่เหลี่ยมผืนผ้า 77"/>
            <p:cNvSpPr/>
            <p:nvPr/>
          </p:nvSpPr>
          <p:spPr>
            <a:xfrm>
              <a:off x="2884628" y="357970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5. Theo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em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,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câu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“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Cái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tháp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cao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nào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cũng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phải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bắt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đầu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xây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dựng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từ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mặt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đất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lên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…” ý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nói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gì</a:t>
              </a:r>
              <a:r>
                <a:rPr lang="en-US" sz="32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?</a:t>
              </a:r>
            </a:p>
          </p:txBody>
        </p:sp>
      </p:grpSp>
      <p:pic>
        <p:nvPicPr>
          <p:cNvPr id="8" name="รูปภาพ 4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482" y="5162181"/>
            <a:ext cx="1221492" cy="1385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ED9EFD-7FB8-4AB3-9C7C-1CEE3025B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02" y="2396780"/>
            <a:ext cx="10119372" cy="18571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16982508-C492-4E49-8A26-3A548B6C14DF}"/>
              </a:ext>
            </a:extLst>
          </p:cNvPr>
          <p:cNvSpPr/>
          <p:nvPr/>
        </p:nvSpPr>
        <p:spPr>
          <a:xfrm>
            <a:off x="1341782" y="3637722"/>
            <a:ext cx="526775" cy="5565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15F0D86-2642-499F-8BD0-2284D610DB6F}"/>
              </a:ext>
            </a:extLst>
          </p:cNvPr>
          <p:cNvSpPr txBox="1"/>
          <p:nvPr/>
        </p:nvSpPr>
        <p:spPr>
          <a:xfrm>
            <a:off x="1162878" y="2208810"/>
            <a:ext cx="10138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40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 Color" pitchFamily="2" charset="-34"/>
              </a:rPr>
              <a:t>Câu chuyện kể về Va-li-a với ước mơ trở thành diễn viên phi ngựa đánh đàn. Va-li-a đã bắt đầu học từ những việc nhỏ bé nhất để thực hiện ước mơ của mình.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427" y="646138"/>
            <a:ext cx="6347148" cy="191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ội dung">
            <a:extLst>
              <a:ext uri="{FF2B5EF4-FFF2-40B4-BE49-F238E27FC236}">
                <a16:creationId xmlns="" xmlns:a16="http://schemas.microsoft.com/office/drawing/2014/main" id="{28E6E08A-D1F5-41B3-B25E-CCE8F32B23A6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Nội dung">
            <a:extLst>
              <a:ext uri="{FF2B5EF4-FFF2-40B4-BE49-F238E27FC236}">
                <a16:creationId xmlns="" xmlns:a16="http://schemas.microsoft.com/office/drawing/2014/main" id="{9EFCCAAD-9F5F-499B-BB9C-7EDA605800D7}"/>
              </a:ext>
            </a:extLst>
          </p:cNvPr>
          <p:cNvSpPr txBox="1"/>
          <p:nvPr/>
        </p:nvSpPr>
        <p:spPr>
          <a:xfrm>
            <a:off x="352942" y="1169776"/>
            <a:ext cx="8857733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ịp may đã đến. Rạp xiếc cần tuyển diễn viên, Va-li-a xin bố mẹ ghi tên học. Em gặp ông giám đốc và nói: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bác nhận cháu vào học tiết mục “Phi ngựa đánh đàn”.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Được!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nhìn em cười: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cháu biết phi ngựa chưa?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Dạ, chưa. Nhưng cháu rất thích và sẽ học được ạ.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Tốt! Bây giờ, cháu cầm cái chổi kia theo bác.</a:t>
            </a:r>
          </a:p>
        </p:txBody>
      </p:sp>
    </p:spTree>
    <p:extLst>
      <p:ext uri="{BB962C8B-B14F-4D97-AF65-F5344CB8AC3E}">
        <p14:creationId xmlns:p14="http://schemas.microsoft.com/office/powerpoint/2010/main" val="361900134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ội dung">
            <a:extLst>
              <a:ext uri="{FF2B5EF4-FFF2-40B4-BE49-F238E27FC236}">
                <a16:creationId xmlns="" xmlns:a16="http://schemas.microsoft.com/office/drawing/2014/main" id="{7B7C2CD8-265D-452B-BF75-817F7F419E23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Nội dung">
            <a:extLst>
              <a:ext uri="{FF2B5EF4-FFF2-40B4-BE49-F238E27FC236}">
                <a16:creationId xmlns="" xmlns:a16="http://schemas.microsoft.com/office/drawing/2014/main" id="{6BC6716F-061D-4B45-BE53-D3AB99FEFEFC}"/>
              </a:ext>
            </a:extLst>
          </p:cNvPr>
          <p:cNvSpPr txBox="1"/>
          <p:nvPr/>
        </p:nvSpPr>
        <p:spPr>
          <a:xfrm>
            <a:off x="400567" y="903076"/>
            <a:ext cx="1098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theo ông Giám đốc ra chuồng ngựa. Ông Giám đốc nói: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Việc trước tiên của cháu là quét chuống ngựa và làm quen với con ngựa này, bạn biểu diễn của cháu đấy.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rất ngạc nhiên. Em suy nghĩ rồi cầm chổi quét phân và rác bẩn trên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chuồng ngựa.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đã giữ chuồng ngựa sạch sẽ và làm quen với chú ngựa trong suốt thời gian học.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gật đầu và bảo Va-li-a: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sau, Va-li-a trở thành một diễn viên như em hằng mong ước.</a:t>
            </a: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Tiếng Việt 3, 1985)</a:t>
            </a:r>
          </a:p>
        </p:txBody>
      </p:sp>
    </p:spTree>
    <p:extLst>
      <p:ext uri="{BB962C8B-B14F-4D97-AF65-F5344CB8AC3E}">
        <p14:creationId xmlns:p14="http://schemas.microsoft.com/office/powerpoint/2010/main" val="161538043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AĐiSon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b="1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98562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4899648" y="685366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7200" b="1" dirty="0">
                <a:solidFill>
                  <a:srgbClr val="C0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2" name="Rounded Rectangle 21">
            <a:hlinkClick r:id="rId4" action="ppaction://hlinksldjump"/>
          </p:cNvPr>
          <p:cNvSpPr/>
          <p:nvPr/>
        </p:nvSpPr>
        <p:spPr>
          <a:xfrm>
            <a:off x="4899648" y="2087446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7200" b="1" dirty="0">
                <a:solidFill>
                  <a:srgbClr val="00B05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4" name="Rounded Rectangle 23">
            <a:hlinkClick r:id="rId5" action="ppaction://hlinksldjump"/>
          </p:cNvPr>
          <p:cNvSpPr/>
          <p:nvPr/>
        </p:nvSpPr>
        <p:spPr>
          <a:xfrm>
            <a:off x="4899647" y="3504506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72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4899647" y="4921567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72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48135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4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Cloud Callout 3">
            <a:extLst>
              <a:ext uri="{FF2B5EF4-FFF2-40B4-BE49-F238E27FC236}">
                <a16:creationId xmlns="" xmlns:a16="http://schemas.microsoft.com/office/drawing/2014/main" id="{2B5CDB4A-37AF-4C87-B533-DB44A1D1DC3E}"/>
              </a:ext>
            </a:extLst>
          </p:cNvPr>
          <p:cNvSpPr/>
          <p:nvPr/>
        </p:nvSpPr>
        <p:spPr>
          <a:xfrm>
            <a:off x="4866909" y="3461424"/>
            <a:ext cx="6189785" cy="3038621"/>
          </a:xfrm>
          <a:prstGeom prst="cloudCallout">
            <a:avLst>
              <a:gd name="adj1" fmla="val -35011"/>
              <a:gd name="adj2" fmla="val 12809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lang="en-US" sz="3600" b="1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72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-li-a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xiếc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Cloud Callout 3">
            <a:extLst>
              <a:ext uri="{FF2B5EF4-FFF2-40B4-BE49-F238E27FC236}">
                <a16:creationId xmlns="" xmlns:a16="http://schemas.microsoft.com/office/drawing/2014/main" id="{7ABE47C6-502B-4FDF-ADF5-7507BE7EA379}"/>
              </a:ext>
            </a:extLst>
          </p:cNvPr>
          <p:cNvSpPr/>
          <p:nvPr/>
        </p:nvSpPr>
        <p:spPr>
          <a:xfrm>
            <a:off x="4866909" y="3461424"/>
            <a:ext cx="6189785" cy="3038621"/>
          </a:xfrm>
          <a:prstGeom prst="cloudCallout">
            <a:avLst>
              <a:gd name="adj1" fmla="val -35011"/>
              <a:gd name="adj2" fmla="val 12809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it-IT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</a:t>
            </a:r>
          </a:p>
        </p:txBody>
      </p:sp>
    </p:spTree>
    <p:extLst>
      <p:ext uri="{BB962C8B-B14F-4D97-AF65-F5344CB8AC3E}">
        <p14:creationId xmlns:p14="http://schemas.microsoft.com/office/powerpoint/2010/main" val="394740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-li-a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Cloud Callout 3">
            <a:extLst>
              <a:ext uri="{FF2B5EF4-FFF2-40B4-BE49-F238E27FC236}">
                <a16:creationId xmlns="" xmlns:a16="http://schemas.microsoft.com/office/drawing/2014/main" id="{12E9BA0C-F512-459F-83AC-BAE15E93FAE7}"/>
              </a:ext>
            </a:extLst>
          </p:cNvPr>
          <p:cNvSpPr/>
          <p:nvPr/>
        </p:nvSpPr>
        <p:spPr>
          <a:xfrm>
            <a:off x="4866909" y="3461424"/>
            <a:ext cx="6189785" cy="3038621"/>
          </a:xfrm>
          <a:prstGeom prst="cloudCallout">
            <a:avLst>
              <a:gd name="adj1" fmla="val -35011"/>
              <a:gd name="adj2" fmla="val 12809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it-IT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 ngựa đánh đàn</a:t>
            </a:r>
          </a:p>
        </p:txBody>
      </p:sp>
    </p:spTree>
    <p:extLst>
      <p:ext uri="{BB962C8B-B14F-4D97-AF65-F5344CB8AC3E}">
        <p14:creationId xmlns:p14="http://schemas.microsoft.com/office/powerpoint/2010/main" val="341506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วงรี 77"/>
          <p:cNvSpPr/>
          <p:nvPr/>
        </p:nvSpPr>
        <p:spPr>
          <a:xfrm>
            <a:off x="7046492" y="3755783"/>
            <a:ext cx="81600" cy="81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79" name="วงรี 78"/>
          <p:cNvSpPr/>
          <p:nvPr/>
        </p:nvSpPr>
        <p:spPr>
          <a:xfrm>
            <a:off x="7059968" y="3455533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0" name="วงรี 79"/>
          <p:cNvSpPr/>
          <p:nvPr/>
        </p:nvSpPr>
        <p:spPr>
          <a:xfrm>
            <a:off x="6975705" y="3319731"/>
            <a:ext cx="81600" cy="816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1" name="วงรี 80"/>
          <p:cNvSpPr/>
          <p:nvPr/>
        </p:nvSpPr>
        <p:spPr>
          <a:xfrm>
            <a:off x="7005692" y="3612417"/>
            <a:ext cx="81600" cy="81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2" name="วงรี 81"/>
          <p:cNvSpPr/>
          <p:nvPr/>
        </p:nvSpPr>
        <p:spPr>
          <a:xfrm>
            <a:off x="4926733" y="3790192"/>
            <a:ext cx="81600" cy="81600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3" name="วงรี 82"/>
          <p:cNvSpPr/>
          <p:nvPr/>
        </p:nvSpPr>
        <p:spPr>
          <a:xfrm>
            <a:off x="4917483" y="3525096"/>
            <a:ext cx="81600" cy="81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4" name="วงรี 83"/>
          <p:cNvSpPr/>
          <p:nvPr/>
        </p:nvSpPr>
        <p:spPr>
          <a:xfrm>
            <a:off x="4985607" y="3377969"/>
            <a:ext cx="81600" cy="8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sp>
        <p:nvSpPr>
          <p:cNvPr id="85" name="วงรี 84"/>
          <p:cNvSpPr/>
          <p:nvPr/>
        </p:nvSpPr>
        <p:spPr>
          <a:xfrm>
            <a:off x="4999083" y="3645801"/>
            <a:ext cx="81600" cy="81600"/>
          </a:xfrm>
          <a:prstGeom prst="ellipse">
            <a:avLst/>
          </a:prstGeom>
          <a:solidFill>
            <a:srgbClr val="C5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C Onigiri Outline"/>
              <a:ea typeface="+mn-ea"/>
              <a:cs typeface="FC Onigiri Outline"/>
            </a:endParaRPr>
          </a:p>
        </p:txBody>
      </p:sp>
      <p:grpSp>
        <p:nvGrpSpPr>
          <p:cNvPr id="16" name="กลุ่ม 41">
            <a:extLst>
              <a:ext uri="{FF2B5EF4-FFF2-40B4-BE49-F238E27FC236}">
                <a16:creationId xmlns="" xmlns:a16="http://schemas.microsoft.com/office/drawing/2014/main" id="{9EC57D0D-8D92-4B17-BFCB-C35024158D6F}"/>
              </a:ext>
            </a:extLst>
          </p:cNvPr>
          <p:cNvGrpSpPr/>
          <p:nvPr/>
        </p:nvGrpSpPr>
        <p:grpSpPr>
          <a:xfrm>
            <a:off x="964095" y="397564"/>
            <a:ext cx="10147852" cy="1202635"/>
            <a:chOff x="2271564" y="3507854"/>
            <a:chExt cx="4606206" cy="543974"/>
          </a:xfrm>
        </p:grpSpPr>
        <p:sp>
          <p:nvSpPr>
            <p:cNvPr id="17" name="สี่เหลี่ยมผืนผ้า 1">
              <a:extLst>
                <a:ext uri="{FF2B5EF4-FFF2-40B4-BE49-F238E27FC236}">
                  <a16:creationId xmlns="" xmlns:a16="http://schemas.microsoft.com/office/drawing/2014/main" id="{6FD65C79-6519-4383-91FA-16385F05DD38}"/>
                </a:ext>
              </a:extLst>
            </p:cNvPr>
            <p:cNvSpPr/>
            <p:nvPr/>
          </p:nvSpPr>
          <p:spPr>
            <a:xfrm>
              <a:off x="2339752" y="3579862"/>
              <a:ext cx="4538018" cy="471966"/>
            </a:xfrm>
            <a:prstGeom prst="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th-TH" sz="3733">
                <a:solidFill>
                  <a:prstClr val="white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19" name="สี่เหลี่ยมผืนผ้า 62">
              <a:extLst>
                <a:ext uri="{FF2B5EF4-FFF2-40B4-BE49-F238E27FC236}">
                  <a16:creationId xmlns="" xmlns:a16="http://schemas.microsoft.com/office/drawing/2014/main" id="{00FED1AE-E6F0-49A6-949B-FB8625921E2C}"/>
                </a:ext>
              </a:extLst>
            </p:cNvPr>
            <p:cNvSpPr/>
            <p:nvPr/>
          </p:nvSpPr>
          <p:spPr>
            <a:xfrm>
              <a:off x="2271564" y="3507854"/>
              <a:ext cx="4538017" cy="4719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DE75"/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tranh dưới đây theo trình tự hợp lí</a:t>
              </a:r>
              <a:endParaRPr lang="en-US" sz="3600" b="1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BF7523D-AF93-42BB-83B3-03489517E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4" y="2140433"/>
            <a:ext cx="10136051" cy="22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754881" y="337626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3600" b="1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5" y="5359791"/>
            <a:ext cx="1333060" cy="1333060"/>
          </a:xfrm>
          <a:prstGeom prst="rect">
            <a:avLst/>
          </a:prstGeom>
        </p:spPr>
      </p:pic>
      <p:sp>
        <p:nvSpPr>
          <p:cNvPr id="5" name="Cloud Callout 3">
            <a:extLst>
              <a:ext uri="{FF2B5EF4-FFF2-40B4-BE49-F238E27FC236}">
                <a16:creationId xmlns="" xmlns:a16="http://schemas.microsoft.com/office/drawing/2014/main" id="{0588F19C-9581-439B-96E2-C53C42FFC6C8}"/>
              </a:ext>
            </a:extLst>
          </p:cNvPr>
          <p:cNvSpPr/>
          <p:nvPr/>
        </p:nvSpPr>
        <p:spPr>
          <a:xfrm>
            <a:off x="4866909" y="3461424"/>
            <a:ext cx="6189785" cy="3038621"/>
          </a:xfrm>
          <a:prstGeom prst="cloudCallout">
            <a:avLst>
              <a:gd name="adj1" fmla="val -35011"/>
              <a:gd name="adj2" fmla="val 12809"/>
            </a:avLst>
          </a:prstGeom>
          <a:solidFill>
            <a:srgbClr val="EA1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ln w="660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</a:t>
            </a:r>
            <a:endParaRPr lang="en-US" sz="3600" b="1" dirty="0">
              <a:ln w="660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96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45542A-0CBB-4D37-A522-043BB4695C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awprint_59396">
            <a:extLst>
              <a:ext uri="{FF2B5EF4-FFF2-40B4-BE49-F238E27FC236}">
                <a16:creationId xmlns="" xmlns:a16="http://schemas.microsoft.com/office/drawing/2014/main" id="{5837B2D3-86C6-4EED-B205-E5ED57812387}"/>
              </a:ext>
            </a:extLst>
          </p:cNvPr>
          <p:cNvSpPr>
            <a:spLocks noChangeAspect="1"/>
          </p:cNvSpPr>
          <p:nvPr/>
        </p:nvSpPr>
        <p:spPr bwMode="auto">
          <a:xfrm>
            <a:off x="2744788" y="141289"/>
            <a:ext cx="609600" cy="504825"/>
          </a:xfrm>
          <a:custGeom>
            <a:avLst/>
            <a:gdLst>
              <a:gd name="T0" fmla="*/ 495393 w 596984"/>
              <a:gd name="T1" fmla="*/ 434971 h 494486"/>
              <a:gd name="T2" fmla="*/ 792492 w 596984"/>
              <a:gd name="T3" fmla="*/ 724731 h 494486"/>
              <a:gd name="T4" fmla="*/ 740381 w 596984"/>
              <a:gd name="T5" fmla="*/ 822090 h 494486"/>
              <a:gd name="T6" fmla="*/ 712382 w 596984"/>
              <a:gd name="T7" fmla="*/ 829814 h 494486"/>
              <a:gd name="T8" fmla="*/ 626833 w 596984"/>
              <a:gd name="T9" fmla="*/ 791182 h 494486"/>
              <a:gd name="T10" fmla="*/ 618276 w 596984"/>
              <a:gd name="T11" fmla="*/ 784999 h 494486"/>
              <a:gd name="T12" fmla="*/ 490726 w 596984"/>
              <a:gd name="T13" fmla="*/ 731683 h 494486"/>
              <a:gd name="T14" fmla="*/ 377953 w 596984"/>
              <a:gd name="T15" fmla="*/ 778816 h 494486"/>
              <a:gd name="T16" fmla="*/ 362397 w 596984"/>
              <a:gd name="T17" fmla="*/ 788864 h 494486"/>
              <a:gd name="T18" fmla="*/ 274511 w 596984"/>
              <a:gd name="T19" fmla="*/ 826724 h 494486"/>
              <a:gd name="T20" fmla="*/ 243402 w 596984"/>
              <a:gd name="T21" fmla="*/ 817450 h 494486"/>
              <a:gd name="T22" fmla="*/ 195959 w 596984"/>
              <a:gd name="T23" fmla="*/ 724731 h 494486"/>
              <a:gd name="T24" fmla="*/ 295513 w 596984"/>
              <a:gd name="T25" fmla="*/ 519969 h 494486"/>
              <a:gd name="T26" fmla="*/ 495393 w 596984"/>
              <a:gd name="T27" fmla="*/ 434971 h 494486"/>
              <a:gd name="T28" fmla="*/ 918512 w 596984"/>
              <a:gd name="T29" fmla="*/ 294325 h 494486"/>
              <a:gd name="T30" fmla="*/ 937953 w 596984"/>
              <a:gd name="T31" fmla="*/ 296647 h 494486"/>
              <a:gd name="T32" fmla="*/ 1000944 w 596984"/>
              <a:gd name="T33" fmla="*/ 455053 h 494486"/>
              <a:gd name="T34" fmla="*/ 888181 w 596984"/>
              <a:gd name="T35" fmla="*/ 565552 h 494486"/>
              <a:gd name="T36" fmla="*/ 869518 w 596984"/>
              <a:gd name="T37" fmla="*/ 563232 h 494486"/>
              <a:gd name="T38" fmla="*/ 806520 w 596984"/>
              <a:gd name="T39" fmla="*/ 405600 h 494486"/>
              <a:gd name="T40" fmla="*/ 918512 w 596984"/>
              <a:gd name="T41" fmla="*/ 294325 h 494486"/>
              <a:gd name="T42" fmla="*/ 87828 w 596984"/>
              <a:gd name="T43" fmla="*/ 294325 h 494486"/>
              <a:gd name="T44" fmla="*/ 200593 w 596984"/>
              <a:gd name="T45" fmla="*/ 405600 h 494486"/>
              <a:gd name="T46" fmla="*/ 137602 w 596984"/>
              <a:gd name="T47" fmla="*/ 563232 h 494486"/>
              <a:gd name="T48" fmla="*/ 118937 w 596984"/>
              <a:gd name="T49" fmla="*/ 565552 h 494486"/>
              <a:gd name="T50" fmla="*/ 6168 w 596984"/>
              <a:gd name="T51" fmla="*/ 455053 h 494486"/>
              <a:gd name="T52" fmla="*/ 69164 w 596984"/>
              <a:gd name="T53" fmla="*/ 296647 h 494486"/>
              <a:gd name="T54" fmla="*/ 87828 w 596984"/>
              <a:gd name="T55" fmla="*/ 294325 h 494486"/>
              <a:gd name="T56" fmla="*/ 684405 w 596984"/>
              <a:gd name="T57" fmla="*/ 0 h 494486"/>
              <a:gd name="T58" fmla="*/ 697631 w 596984"/>
              <a:gd name="T59" fmla="*/ 1547 h 494486"/>
              <a:gd name="T60" fmla="*/ 781651 w 596984"/>
              <a:gd name="T61" fmla="*/ 64907 h 494486"/>
              <a:gd name="T62" fmla="*/ 803433 w 596984"/>
              <a:gd name="T63" fmla="*/ 198584 h 494486"/>
              <a:gd name="T64" fmla="*/ 647841 w 596984"/>
              <a:gd name="T65" fmla="*/ 360072 h 494486"/>
              <a:gd name="T66" fmla="*/ 542045 w 596984"/>
              <a:gd name="T67" fmla="*/ 163040 h 494486"/>
              <a:gd name="T68" fmla="*/ 684405 w 596984"/>
              <a:gd name="T69" fmla="*/ 0 h 494486"/>
              <a:gd name="T70" fmla="*/ 322016 w 596984"/>
              <a:gd name="T71" fmla="*/ 0 h 494486"/>
              <a:gd name="T72" fmla="*/ 465107 w 596984"/>
              <a:gd name="T73" fmla="*/ 163001 h 494486"/>
              <a:gd name="T74" fmla="*/ 359343 w 596984"/>
              <a:gd name="T75" fmla="*/ 360001 h 494486"/>
              <a:gd name="T76" fmla="*/ 346120 w 596984"/>
              <a:gd name="T77" fmla="*/ 361546 h 494486"/>
              <a:gd name="T78" fmla="*/ 203803 w 596984"/>
              <a:gd name="T79" fmla="*/ 198537 h 494486"/>
              <a:gd name="T80" fmla="*/ 225583 w 596984"/>
              <a:gd name="T81" fmla="*/ 64896 h 494486"/>
              <a:gd name="T82" fmla="*/ 308791 w 596984"/>
              <a:gd name="T83" fmla="*/ 1547 h 494486"/>
              <a:gd name="T84" fmla="*/ 322016 w 596984"/>
              <a:gd name="T85" fmla="*/ 0 h 49448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377"/>
            <a:endParaRPr lang="x-none" sz="1351">
              <a:solidFill>
                <a:prstClr val="black"/>
              </a:solidFill>
              <a:latin typeface="FC Onigiri Outlin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605E9C-FA83-45F7-9EC8-00DB4623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51" y="1669893"/>
            <a:ext cx="8608298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55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78CC04-BF53-4A54-9309-6655119B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1875182"/>
            <a:ext cx="3870839" cy="3154017"/>
          </a:xfrm>
          <a:prstGeom prst="rect">
            <a:avLst/>
          </a:prstGeom>
        </p:spPr>
      </p:pic>
      <p:grpSp>
        <p:nvGrpSpPr>
          <p:cNvPr id="19" name="กลุ่ม 52">
            <a:extLst>
              <a:ext uri="{FF2B5EF4-FFF2-40B4-BE49-F238E27FC236}">
                <a16:creationId xmlns="" xmlns:a16="http://schemas.microsoft.com/office/drawing/2014/main" id="{57E6A554-AEBB-4FCE-8663-F61DD77E7013}"/>
              </a:ext>
            </a:extLst>
          </p:cNvPr>
          <p:cNvGrpSpPr/>
          <p:nvPr/>
        </p:nvGrpSpPr>
        <p:grpSpPr>
          <a:xfrm>
            <a:off x="4999750" y="1810869"/>
            <a:ext cx="6132076" cy="2930096"/>
            <a:chOff x="6837713" y="1361178"/>
            <a:chExt cx="1806251" cy="2972054"/>
          </a:xfrm>
        </p:grpSpPr>
        <p:sp>
          <p:nvSpPr>
            <p:cNvPr id="20" name="สี่เหลี่ยมผืนผ้ามุมมน 78">
              <a:extLst>
                <a:ext uri="{FF2B5EF4-FFF2-40B4-BE49-F238E27FC236}">
                  <a16:creationId xmlns="" xmlns:a16="http://schemas.microsoft.com/office/drawing/2014/main" id="{5FF5D48E-94D6-4637-9533-E28F5F9B4692}"/>
                </a:ext>
              </a:extLst>
            </p:cNvPr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  <p:sp>
          <p:nvSpPr>
            <p:cNvPr id="21" name="สี่เหลี่ยมผืนผ้ามุมมน 76">
              <a:extLst>
                <a:ext uri="{FF2B5EF4-FFF2-40B4-BE49-F238E27FC236}">
                  <a16:creationId xmlns="" xmlns:a16="http://schemas.microsoft.com/office/drawing/2014/main" id="{5F7684C5-CA29-4E57-831C-D43EEC98E53E}"/>
                </a:ext>
              </a:extLst>
            </p:cNvPr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Muốn biết đi xe đạp đầu tiên bố hướng dẫn cho bạn cách cầm tay lái, cách ngồi, để chân.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2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กลุ่ม 52">
            <a:extLst>
              <a:ext uri="{FF2B5EF4-FFF2-40B4-BE49-F238E27FC236}">
                <a16:creationId xmlns="" xmlns:a16="http://schemas.microsoft.com/office/drawing/2014/main" id="{57E6A554-AEBB-4FCE-8663-F61DD77E7013}"/>
              </a:ext>
            </a:extLst>
          </p:cNvPr>
          <p:cNvGrpSpPr/>
          <p:nvPr/>
        </p:nvGrpSpPr>
        <p:grpSpPr>
          <a:xfrm>
            <a:off x="4999750" y="1810869"/>
            <a:ext cx="6132076" cy="2930096"/>
            <a:chOff x="6837713" y="1361178"/>
            <a:chExt cx="1806251" cy="2972054"/>
          </a:xfrm>
        </p:grpSpPr>
        <p:sp>
          <p:nvSpPr>
            <p:cNvPr id="20" name="สี่เหลี่ยมผืนผ้ามุมมน 78">
              <a:extLst>
                <a:ext uri="{FF2B5EF4-FFF2-40B4-BE49-F238E27FC236}">
                  <a16:creationId xmlns="" xmlns:a16="http://schemas.microsoft.com/office/drawing/2014/main" id="{5FF5D48E-94D6-4637-9533-E28F5F9B4692}"/>
                </a:ext>
              </a:extLst>
            </p:cNvPr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  <p:sp>
          <p:nvSpPr>
            <p:cNvPr id="21" name="สี่เหลี่ยมผืนผ้ามุมมน 76">
              <a:extLst>
                <a:ext uri="{FF2B5EF4-FFF2-40B4-BE49-F238E27FC236}">
                  <a16:creationId xmlns="" xmlns:a16="http://schemas.microsoft.com/office/drawing/2014/main" id="{5F7684C5-CA29-4E57-831C-D43EEC98E53E}"/>
                </a:ext>
              </a:extLst>
            </p:cNvPr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Bố giữ xe để bạn tập đi.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95C1D3-514B-4E3F-ABB0-00BE302E5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46" y="1935231"/>
            <a:ext cx="3276393" cy="34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กลุ่ม 52">
            <a:extLst>
              <a:ext uri="{FF2B5EF4-FFF2-40B4-BE49-F238E27FC236}">
                <a16:creationId xmlns="" xmlns:a16="http://schemas.microsoft.com/office/drawing/2014/main" id="{57E6A554-AEBB-4FCE-8663-F61DD77E7013}"/>
              </a:ext>
            </a:extLst>
          </p:cNvPr>
          <p:cNvGrpSpPr/>
          <p:nvPr/>
        </p:nvGrpSpPr>
        <p:grpSpPr>
          <a:xfrm>
            <a:off x="4671759" y="2305877"/>
            <a:ext cx="6132076" cy="1669774"/>
            <a:chOff x="6837713" y="1361178"/>
            <a:chExt cx="1806251" cy="2972054"/>
          </a:xfrm>
        </p:grpSpPr>
        <p:sp>
          <p:nvSpPr>
            <p:cNvPr id="20" name="สี่เหลี่ยมผืนผ้ามุมมน 78">
              <a:extLst>
                <a:ext uri="{FF2B5EF4-FFF2-40B4-BE49-F238E27FC236}">
                  <a16:creationId xmlns="" xmlns:a16="http://schemas.microsoft.com/office/drawing/2014/main" id="{5FF5D48E-94D6-4637-9533-E28F5F9B4692}"/>
                </a:ext>
              </a:extLst>
            </p:cNvPr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  <p:sp>
          <p:nvSpPr>
            <p:cNvPr id="21" name="สี่เหลี่ยมผืนผ้ามุมมน 76">
              <a:extLst>
                <a:ext uri="{FF2B5EF4-FFF2-40B4-BE49-F238E27FC236}">
                  <a16:creationId xmlns="" xmlns:a16="http://schemas.microsoft.com/office/drawing/2014/main" id="{5F7684C5-CA29-4E57-831C-D43EEC98E53E}"/>
                </a:ext>
              </a:extLst>
            </p:cNvPr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Bạn đã biết đi xe đạp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A12681-5B24-4662-A0DE-D3DB089B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11" y="1900651"/>
            <a:ext cx="3270499" cy="33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562" y="1387690"/>
            <a:ext cx="4602879" cy="1188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71" y="2780714"/>
            <a:ext cx="7797460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9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ội dung">
            <a:extLst>
              <a:ext uri="{FF2B5EF4-FFF2-40B4-BE49-F238E27FC236}">
                <a16:creationId xmlns="" xmlns:a16="http://schemas.microsoft.com/office/drawing/2014/main" id="{28E6E08A-D1F5-41B3-B25E-CCE8F32B23A6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Nội dung">
            <a:extLst>
              <a:ext uri="{FF2B5EF4-FFF2-40B4-BE49-F238E27FC236}">
                <a16:creationId xmlns="" xmlns:a16="http://schemas.microsoft.com/office/drawing/2014/main" id="{9EFCCAAD-9F5F-499B-BB9C-7EDA605800D7}"/>
              </a:ext>
            </a:extLst>
          </p:cNvPr>
          <p:cNvSpPr txBox="1"/>
          <p:nvPr/>
        </p:nvSpPr>
        <p:spPr>
          <a:xfrm>
            <a:off x="352942" y="1169776"/>
            <a:ext cx="8857733" cy="501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 năm ấy, Va-li-a theo bố mẹ đi xem xiếc. Em thích nhất tiết mục “Cô gái phi ngựa đánh đàn”. Va-li-a nghĩ: “Cô ấy thật xinh đẹp và dũng cảm!”. Và em mơ ước trở thành diễn viên phi ngựa.</a:t>
            </a:r>
            <a:endParaRPr lang="en-US" sz="2667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D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ịp may đã đến. Rạp xiếc cần tuyển diễn viên, Va-li-a xin bố mẹ ghi tên học. Em gặp ông giám đốc và nói: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bác nhận cháu vào học tiết mục “Phi ngựa đánh đàn”.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Được!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nhìn em cười: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cháu biết phi ngựa chưa?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Dạ, chưa. Nhưng cháu rất thích và sẽ học được ạ.</a:t>
            </a:r>
          </a:p>
          <a:p>
            <a:pPr defTabSz="914377">
              <a:defRPr/>
            </a:pPr>
            <a:r>
              <a:rPr lang="en-US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667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Tốt! Bây giờ, cháu cầm cái chổi kia theo bác.</a:t>
            </a:r>
          </a:p>
        </p:txBody>
      </p:sp>
    </p:spTree>
    <p:extLst>
      <p:ext uri="{BB962C8B-B14F-4D97-AF65-F5344CB8AC3E}">
        <p14:creationId xmlns:p14="http://schemas.microsoft.com/office/powerpoint/2010/main" val="1768883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ội dung">
            <a:extLst>
              <a:ext uri="{FF2B5EF4-FFF2-40B4-BE49-F238E27FC236}">
                <a16:creationId xmlns="" xmlns:a16="http://schemas.microsoft.com/office/drawing/2014/main" id="{7B7C2CD8-265D-452B-BF75-817F7F419E23}"/>
              </a:ext>
            </a:extLst>
          </p:cNvPr>
          <p:cNvSpPr txBox="1"/>
          <p:nvPr/>
        </p:nvSpPr>
        <p:spPr>
          <a:xfrm>
            <a:off x="2920096" y="392298"/>
            <a:ext cx="659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Nội dung">
            <a:extLst>
              <a:ext uri="{FF2B5EF4-FFF2-40B4-BE49-F238E27FC236}">
                <a16:creationId xmlns="" xmlns:a16="http://schemas.microsoft.com/office/drawing/2014/main" id="{6BC6716F-061D-4B45-BE53-D3AB99FEFEFC}"/>
              </a:ext>
            </a:extLst>
          </p:cNvPr>
          <p:cNvSpPr txBox="1"/>
          <p:nvPr/>
        </p:nvSpPr>
        <p:spPr>
          <a:xfrm>
            <a:off x="400567" y="903076"/>
            <a:ext cx="10981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theo ông Giám đốc ra chuồng ngựa. Ông Giám đốc nói: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Việc trước tiên của cháu là quét chuống ngựa và làm quen với con ngựa này, bạn biểu diễn của cháu đấy.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rất ngạc nhiên. Em suy nghĩ rồi cầm chổi quét phân và rác bẩn trên </a:t>
            </a:r>
            <a:r>
              <a:rPr lang="en-US" sz="24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chuồng ngựa.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Va-li-a đã giữ chuồng ngựa sạch sẽ và làm quen với chú ngựa trong suốt thời gian học.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Giám đốc gật đầu và bảo Va-li-a: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Công việc của diễn viên phi ngựa đánh đàn bắt đầu thế đấy, cháu ạ. Cái tháp cao nào cũng phải bắt đầu xây từ mặt đất lên….</a:t>
            </a:r>
          </a:p>
          <a:p>
            <a:pPr lvl="0" algn="just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sau, Va-li-a trở thành một diễn viên như em hằng mong ước.</a:t>
            </a:r>
          </a:p>
          <a:p>
            <a:pPr lvl="0" algn="r" defTabSz="914377"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4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Tiếng Việt 3, 1985)</a:t>
            </a:r>
          </a:p>
        </p:txBody>
      </p:sp>
    </p:spTree>
    <p:extLst>
      <p:ext uri="{BB962C8B-B14F-4D97-AF65-F5344CB8AC3E}">
        <p14:creationId xmlns:p14="http://schemas.microsoft.com/office/powerpoint/2010/main" val="3140948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1865</Words>
  <Application>Microsoft Office PowerPoint</Application>
  <PresentationFormat>Custom</PresentationFormat>
  <Paragraphs>131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ชุดรูปแบบของ Office</vt:lpstr>
      <vt:lpstr>1_ชุดรูปแบบของ Office</vt:lpstr>
      <vt:lpstr>2_ชุดรูปแบบของ Office</vt:lpstr>
      <vt:lpstr>3_ชุดรูปแบบของ Office</vt:lpstr>
      <vt:lpstr>4_ชุดรูปแบบของ Office</vt:lpstr>
      <vt:lpstr>9_ชุดรูปแบบของ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34</cp:revision>
  <dcterms:created xsi:type="dcterms:W3CDTF">2022-11-26T04:38:55Z</dcterms:created>
  <dcterms:modified xsi:type="dcterms:W3CDTF">2025-02-27T06:25:46Z</dcterms:modified>
</cp:coreProperties>
</file>