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257" r:id="rId4"/>
    <p:sldId id="258" r:id="rId5"/>
    <p:sldId id="288" r:id="rId6"/>
    <p:sldId id="289" r:id="rId7"/>
    <p:sldId id="278" r:id="rId8"/>
    <p:sldId id="312" r:id="rId9"/>
    <p:sldId id="314" r:id="rId10"/>
    <p:sldId id="304" r:id="rId11"/>
    <p:sldId id="31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3FF"/>
    <a:srgbClr val="DDAA4F"/>
    <a:srgbClr val="F5E37B"/>
    <a:srgbClr val="F3704F"/>
    <a:srgbClr val="FF547D"/>
    <a:srgbClr val="FF9D53"/>
    <a:srgbClr val="2B60F1"/>
    <a:srgbClr val="DD4B11"/>
    <a:srgbClr val="EE5F26"/>
    <a:srgbClr val="F28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8" autoAdjust="0"/>
    <p:restoredTop sz="94660"/>
  </p:normalViewPr>
  <p:slideViewPr>
    <p:cSldViewPr>
      <p:cViewPr varScale="1">
        <p:scale>
          <a:sx n="63" d="100"/>
          <a:sy n="63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12">
            <a:extLst>
              <a:ext uri="{FF2B5EF4-FFF2-40B4-BE49-F238E27FC236}">
                <a16:creationId xmlns:a16="http://schemas.microsoft.com/office/drawing/2014/main" id="{15A9931E-4EDD-4A49-ACB9-4C08287536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D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1">
            <a:extLst>
              <a:ext uri="{FF2B5EF4-FFF2-40B4-BE49-F238E27FC236}">
                <a16:creationId xmlns:a16="http://schemas.microsoft.com/office/drawing/2014/main" id="{110BC433-D494-44CD-8AE7-B8E00AF2B24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936341-4F92-4BF6-9C38-DE6ED332C07E}"/>
              </a:ext>
            </a:extLst>
          </p:cNvPr>
          <p:cNvSpPr/>
          <p:nvPr userDrawn="1"/>
        </p:nvSpPr>
        <p:spPr>
          <a:xfrm>
            <a:off x="278168" y="304800"/>
            <a:ext cx="11627505" cy="330515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9">
            <a:extLst>
              <a:ext uri="{FF2B5EF4-FFF2-40B4-BE49-F238E27FC236}">
                <a16:creationId xmlns:a16="http://schemas.microsoft.com/office/drawing/2014/main" id="{35C8A14D-156E-4F56-9DF4-5792FA361E10}"/>
              </a:ext>
            </a:extLst>
          </p:cNvPr>
          <p:cNvSpPr/>
          <p:nvPr userDrawn="1"/>
        </p:nvSpPr>
        <p:spPr>
          <a:xfrm>
            <a:off x="278168" y="3611880"/>
            <a:ext cx="11635666" cy="294132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8DAE3B-7976-421C-BD6A-E79B13137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165" y="381000"/>
            <a:ext cx="3389671" cy="1399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033675-AC21-482E-90FC-DB266AA9BE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9217" y="1502354"/>
            <a:ext cx="1508265" cy="19458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54F29A8-C501-436F-B4D9-E00E79DF00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29410">
            <a:off x="2691770" y="1719405"/>
            <a:ext cx="1599284" cy="14098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548341-C2EC-4207-B94E-1C3BE77BFC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997351">
            <a:off x="7819929" y="1271048"/>
            <a:ext cx="2370914" cy="2147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2FFF2-4558-48CB-89AD-799062E5A4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4486" y="1193054"/>
            <a:ext cx="1416945" cy="1413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B7B5C3-B473-4F77-A6B3-47E3F42BE3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10800" y="1922826"/>
            <a:ext cx="1527588" cy="8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7FFB14-791B-4B1E-B10F-718CBAEB2DFA}"/>
              </a:ext>
            </a:extLst>
          </p:cNvPr>
          <p:cNvSpPr txBox="1"/>
          <p:nvPr userDrawn="1"/>
        </p:nvSpPr>
        <p:spPr>
          <a:xfrm>
            <a:off x="2971800" y="763005"/>
            <a:ext cx="67818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0">
                <a:solidFill>
                  <a:srgbClr val="A45F3E"/>
                </a:solidFill>
                <a:latin typeface="#9Slide07 SVNPosterizer KG Inli" panose="02000503000000020003" pitchFamily="2" charset="0"/>
              </a:rPr>
              <a:t>TIẾT HỌC KẾT THÚC</a:t>
            </a:r>
            <a:endParaRPr lang="en-US" sz="8000" dirty="0">
              <a:solidFill>
                <a:srgbClr val="A45F3E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46DD6-F167-42A0-B35C-011C0B9596A5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31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8" name="Freeform 98">
            <a:extLst>
              <a:ext uri="{FF2B5EF4-FFF2-40B4-BE49-F238E27FC236}">
                <a16:creationId xmlns:a16="http://schemas.microsoft.com/office/drawing/2014/main" id="{1510BD65-84D4-4CD0-A918-1833CBDA30E7}"/>
              </a:ext>
            </a:extLst>
          </p:cNvPr>
          <p:cNvSpPr/>
          <p:nvPr userDrawn="1"/>
        </p:nvSpPr>
        <p:spPr bwMode="auto">
          <a:xfrm>
            <a:off x="820935" y="3810000"/>
            <a:ext cx="77134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6600" b="1" spc="100">
                <a:ln>
                  <a:solidFill>
                    <a:schemeClr val="bg1"/>
                  </a:solidFill>
                </a:ln>
                <a:solidFill>
                  <a:srgbClr val="FF5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Ôn tập về đo lường</a:t>
            </a:r>
            <a:endParaRPr lang="en-US" sz="6600" b="1" spc="100" dirty="0">
              <a:ln>
                <a:solidFill>
                  <a:schemeClr val="bg1"/>
                </a:solidFill>
              </a:ln>
              <a:solidFill>
                <a:srgbClr val="FF5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2">
            <a:extLst>
              <a:ext uri="{FF2B5EF4-FFF2-40B4-BE49-F238E27FC236}">
                <a16:creationId xmlns:a16="http://schemas.microsoft.com/office/drawing/2014/main" id="{D65F4958-6320-4C82-A60D-B7CEA60ADD0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D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1">
            <a:extLst>
              <a:ext uri="{FF2B5EF4-FFF2-40B4-BE49-F238E27FC236}">
                <a16:creationId xmlns:a16="http://schemas.microsoft.com/office/drawing/2014/main" id="{4FCD1BC8-7BD9-4399-A205-1334BBA0DC6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7212D8-2434-4EC1-A46C-F7A3AAD62346}"/>
              </a:ext>
            </a:extLst>
          </p:cNvPr>
          <p:cNvSpPr/>
          <p:nvPr userDrawn="1"/>
        </p:nvSpPr>
        <p:spPr>
          <a:xfrm>
            <a:off x="278168" y="304799"/>
            <a:ext cx="11627505" cy="307702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9">
            <a:extLst>
              <a:ext uri="{FF2B5EF4-FFF2-40B4-BE49-F238E27FC236}">
                <a16:creationId xmlns:a16="http://schemas.microsoft.com/office/drawing/2014/main" id="{7FE84D7E-2200-47ED-85D2-9030E8E654CB}"/>
              </a:ext>
            </a:extLst>
          </p:cNvPr>
          <p:cNvSpPr/>
          <p:nvPr userDrawn="1"/>
        </p:nvSpPr>
        <p:spPr>
          <a:xfrm>
            <a:off x="278168" y="3701142"/>
            <a:ext cx="11635666" cy="285205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32">
            <a:extLst>
              <a:ext uri="{FF2B5EF4-FFF2-40B4-BE49-F238E27FC236}">
                <a16:creationId xmlns:a16="http://schemas.microsoft.com/office/drawing/2014/main" id="{BCBC7342-401C-4913-8A50-1921E9A69B2B}"/>
              </a:ext>
            </a:extLst>
          </p:cNvPr>
          <p:cNvSpPr/>
          <p:nvPr userDrawn="1"/>
        </p:nvSpPr>
        <p:spPr>
          <a:xfrm>
            <a:off x="2837551" y="2930557"/>
            <a:ext cx="6516898" cy="1487552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 sz="2365"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E1486-4D13-4885-A0A2-C2224A311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217" y="878803"/>
            <a:ext cx="1508265" cy="194589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6DB8E94-EE15-4985-9BA0-3A1EDA213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29410">
            <a:off x="2691770" y="1095854"/>
            <a:ext cx="1599284" cy="1409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9DD785-1E2F-4488-A478-4F0D512677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7351">
            <a:off x="7819929" y="647497"/>
            <a:ext cx="2370914" cy="21473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C04968-B75F-4BA7-BE66-68F654AB23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4486" y="569503"/>
            <a:ext cx="1416945" cy="14133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5F9302-86C7-4DE4-9B4A-57F81159F9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10800" y="1299275"/>
            <a:ext cx="1527588" cy="8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">
            <a:extLst>
              <a:ext uri="{FF2B5EF4-FFF2-40B4-BE49-F238E27FC236}">
                <a16:creationId xmlns:a16="http://schemas.microsoft.com/office/drawing/2014/main" id="{D7B7487E-722F-4A4B-B4C3-8FEBFA8A301E}"/>
              </a:ext>
            </a:extLst>
          </p:cNvPr>
          <p:cNvSpPr/>
          <p:nvPr userDrawn="1"/>
        </p:nvSpPr>
        <p:spPr>
          <a:xfrm>
            <a:off x="405114" y="422410"/>
            <a:ext cx="11381771" cy="6013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 sz="2213">
              <a:cs typeface="+mn-ea"/>
              <a:sym typeface="+mn-lt"/>
            </a:endParaRPr>
          </a:p>
        </p:txBody>
      </p:sp>
      <p:sp>
        <p:nvSpPr>
          <p:cNvPr id="5" name="6">
            <a:extLst>
              <a:ext uri="{FF2B5EF4-FFF2-40B4-BE49-F238E27FC236}">
                <a16:creationId xmlns:a16="http://schemas.microsoft.com/office/drawing/2014/main" id="{7C761EC4-7059-4865-B42C-9552D9AEA8AC}"/>
              </a:ext>
            </a:extLst>
          </p:cNvPr>
          <p:cNvSpPr/>
          <p:nvPr userDrawn="1"/>
        </p:nvSpPr>
        <p:spPr>
          <a:xfrm>
            <a:off x="0" y="0"/>
            <a:ext cx="1562582" cy="654036"/>
          </a:xfrm>
          <a:prstGeom prst="diagStripe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5F7E5270-D625-4D7C-B00E-E5A887A2DAB8}"/>
              </a:ext>
            </a:extLst>
          </p:cNvPr>
          <p:cNvSpPr/>
          <p:nvPr userDrawn="1"/>
        </p:nvSpPr>
        <p:spPr>
          <a:xfrm flipH="1" flipV="1">
            <a:off x="10224304" y="5781554"/>
            <a:ext cx="1562582" cy="654036"/>
          </a:xfrm>
          <a:prstGeom prst="diagStripe">
            <a:avLst/>
          </a:prstGeom>
          <a:solidFill>
            <a:srgbClr val="00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12">
            <a:extLst>
              <a:ext uri="{FF2B5EF4-FFF2-40B4-BE49-F238E27FC236}">
                <a16:creationId xmlns:a16="http://schemas.microsoft.com/office/drawing/2014/main" id="{C40F001B-74B7-4DDB-A23C-4A70E744E03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D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1">
            <a:extLst>
              <a:ext uri="{FF2B5EF4-FFF2-40B4-BE49-F238E27FC236}">
                <a16:creationId xmlns:a16="http://schemas.microsoft.com/office/drawing/2014/main" id="{177A9369-3212-4C77-BD17-D0340437354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6D9AE1-5F22-47FD-84DA-1BA892F4E786}"/>
              </a:ext>
            </a:extLst>
          </p:cNvPr>
          <p:cNvSpPr/>
          <p:nvPr userDrawn="1"/>
        </p:nvSpPr>
        <p:spPr>
          <a:xfrm>
            <a:off x="278168" y="304800"/>
            <a:ext cx="11627505" cy="330515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9">
            <a:extLst>
              <a:ext uri="{FF2B5EF4-FFF2-40B4-BE49-F238E27FC236}">
                <a16:creationId xmlns:a16="http://schemas.microsoft.com/office/drawing/2014/main" id="{8D1461D9-623B-4BA6-9FD4-0797367411BC}"/>
              </a:ext>
            </a:extLst>
          </p:cNvPr>
          <p:cNvSpPr/>
          <p:nvPr userDrawn="1"/>
        </p:nvSpPr>
        <p:spPr>
          <a:xfrm>
            <a:off x="278168" y="3611880"/>
            <a:ext cx="11635666" cy="294132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16789-A477-4263-B877-7491A67B6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9735" y="1094050"/>
            <a:ext cx="1508265" cy="19458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66B7191-1485-481F-BCD9-88E9527C8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29410">
            <a:off x="2821609" y="1291908"/>
            <a:ext cx="1599284" cy="1409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0B1C60-3E2D-4A54-965C-875C3F7851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997351">
            <a:off x="7819929" y="862744"/>
            <a:ext cx="2370914" cy="2147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084DDB-6C8D-4401-8678-185A3F98FB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9905" y="1290125"/>
            <a:ext cx="1416945" cy="1413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6F1BB3-A0A1-46BD-B460-E26AA494A3D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10800" y="1514522"/>
            <a:ext cx="1527588" cy="8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">
            <a:extLst>
              <a:ext uri="{FF2B5EF4-FFF2-40B4-BE49-F238E27FC236}">
                <a16:creationId xmlns:a16="http://schemas.microsoft.com/office/drawing/2014/main" id="{C370AF54-6591-485F-B48F-A7801813D7EE}"/>
              </a:ext>
            </a:extLst>
          </p:cNvPr>
          <p:cNvSpPr/>
          <p:nvPr userDrawn="1"/>
        </p:nvSpPr>
        <p:spPr>
          <a:xfrm>
            <a:off x="405114" y="422410"/>
            <a:ext cx="11381771" cy="6013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zh-CN" altLang="en-US" sz="2213">
              <a:cs typeface="+mn-ea"/>
              <a:sym typeface="+mn-lt"/>
            </a:endParaRPr>
          </a:p>
        </p:txBody>
      </p:sp>
      <p:sp>
        <p:nvSpPr>
          <p:cNvPr id="3" name="6">
            <a:extLst>
              <a:ext uri="{FF2B5EF4-FFF2-40B4-BE49-F238E27FC236}">
                <a16:creationId xmlns:a16="http://schemas.microsoft.com/office/drawing/2014/main" id="{02CE42B7-FAE0-462D-8E83-AFC04FC16466}"/>
              </a:ext>
            </a:extLst>
          </p:cNvPr>
          <p:cNvSpPr/>
          <p:nvPr userDrawn="1"/>
        </p:nvSpPr>
        <p:spPr>
          <a:xfrm>
            <a:off x="0" y="0"/>
            <a:ext cx="1562582" cy="654036"/>
          </a:xfrm>
          <a:prstGeom prst="diagStripe">
            <a:avLst/>
          </a:prstGeom>
          <a:solidFill>
            <a:srgbClr val="FF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9">
            <a:extLst>
              <a:ext uri="{FF2B5EF4-FFF2-40B4-BE49-F238E27FC236}">
                <a16:creationId xmlns:a16="http://schemas.microsoft.com/office/drawing/2014/main" id="{3810B975-1A37-41CC-87A8-A217EB5CACE4}"/>
              </a:ext>
            </a:extLst>
          </p:cNvPr>
          <p:cNvSpPr/>
          <p:nvPr userDrawn="1"/>
        </p:nvSpPr>
        <p:spPr>
          <a:xfrm flipH="1" flipV="1">
            <a:off x="10630704" y="6200654"/>
            <a:ext cx="1562582" cy="654036"/>
          </a:xfrm>
          <a:prstGeom prst="diagStripe">
            <a:avLst/>
          </a:prstGeom>
          <a:solidFill>
            <a:srgbClr val="00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Slide.vn - 2019">
            <a:extLst>
              <a:ext uri="{FF2B5EF4-FFF2-40B4-BE49-F238E27FC236}">
                <a16:creationId xmlns:a16="http://schemas.microsoft.com/office/drawing/2014/main" id="{FFDBC27A-820E-4DC8-B2E4-85B1B9ED75B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C4BEB-224B-4295-B183-470FFD5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E9F-D5FB-4501-AD07-7D8AADF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0153-EA4C-42D8-8B94-62C6B476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A03-AF4E-4248-9C27-D04B952574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4D26-B66F-4340-B67F-08B58026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548F-3694-4CFA-9059-41ACC83A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218FE340-9DC8-4A42-85A8-79A32EA3DA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8562F-2834-4343-AB8A-8DEF03AD24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B1107-122B-4FF9-97FB-235B26FE8A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B485-23B2-4E07-B3F2-75EE9BAD93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518A7827-15FE-88DB-C699-173CDB67F634}"/>
              </a:ext>
            </a:extLst>
          </p:cNvPr>
          <p:cNvSpPr/>
          <p:nvPr/>
        </p:nvSpPr>
        <p:spPr>
          <a:xfrm>
            <a:off x="1855540" y="2740521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62B1BA03-E85A-B56D-55F8-1AFCDDCD5DEA}"/>
              </a:ext>
            </a:extLst>
          </p:cNvPr>
          <p:cNvSpPr/>
          <p:nvPr/>
        </p:nvSpPr>
        <p:spPr>
          <a:xfrm>
            <a:off x="1600200" y="3810000"/>
            <a:ext cx="8655297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4226915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B7F8026-4D2D-486E-99BE-A34D6ACDDAB7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AC5CB0-74BD-4414-ADC8-14182233052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CC8383A-4131-40D0-8B65-C3C3F2DEA3C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3CBF445-87F8-4DDE-84DB-347D7C85FFF0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BBC426-5F09-49AE-8DD3-262FB2E66C6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3928F3-B19B-471C-9DB5-119B4D3DE1EA}"/>
              </a:ext>
            </a:extLst>
          </p:cNvPr>
          <p:cNvSpPr txBox="1"/>
          <p:nvPr/>
        </p:nvSpPr>
        <p:spPr>
          <a:xfrm>
            <a:off x="1371600" y="583811"/>
            <a:ext cx="579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Chọn câu trả lời đúng.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47953D-9482-4ED1-AF76-67FB8487DD95}"/>
              </a:ext>
            </a:extLst>
          </p:cNvPr>
          <p:cNvCxnSpPr/>
          <p:nvPr/>
        </p:nvCxnSpPr>
        <p:spPr>
          <a:xfrm>
            <a:off x="419100" y="3048000"/>
            <a:ext cx="1133475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10FAC19-42F3-4979-A2E6-8A7D5EE47110}"/>
              </a:ext>
            </a:extLst>
          </p:cNvPr>
          <p:cNvSpPr txBox="1"/>
          <p:nvPr/>
        </p:nvSpPr>
        <p:spPr>
          <a:xfrm>
            <a:off x="1232010" y="1333956"/>
            <a:ext cx="89787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solidFill>
                  <a:srgbClr val="DD4B11"/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Nếu thứ Ba là ngày 11 thì thứ Sáu tuần đó là:</a:t>
            </a:r>
            <a:endParaRPr lang="en-US" sz="3400" dirty="0">
              <a:solidFill>
                <a:srgbClr val="DD4B11"/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6F7122-B358-484D-9AAE-06BAF80C4E6C}"/>
              </a:ext>
            </a:extLst>
          </p:cNvPr>
          <p:cNvSpPr txBox="1"/>
          <p:nvPr/>
        </p:nvSpPr>
        <p:spPr>
          <a:xfrm>
            <a:off x="1676400" y="2133600"/>
            <a:ext cx="2557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A. Ngày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58BD8F-0E8D-4179-B1F5-75F6AA6758A4}"/>
              </a:ext>
            </a:extLst>
          </p:cNvPr>
          <p:cNvSpPr txBox="1"/>
          <p:nvPr/>
        </p:nvSpPr>
        <p:spPr>
          <a:xfrm>
            <a:off x="5257800" y="2133600"/>
            <a:ext cx="2557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B. Ngày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D3B347-50AE-4C5A-BFCF-90F15ABCBEFA}"/>
              </a:ext>
            </a:extLst>
          </p:cNvPr>
          <p:cNvSpPr txBox="1"/>
          <p:nvPr/>
        </p:nvSpPr>
        <p:spPr>
          <a:xfrm>
            <a:off x="8839200" y="2133600"/>
            <a:ext cx="243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C. Ngày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31A1D4-EE2A-45FF-9B02-C56FDF00DC48}"/>
              </a:ext>
            </a:extLst>
          </p:cNvPr>
          <p:cNvSpPr/>
          <p:nvPr/>
        </p:nvSpPr>
        <p:spPr>
          <a:xfrm>
            <a:off x="5181600" y="2151726"/>
            <a:ext cx="615553" cy="6155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FF3610-4EFC-4F1A-8E80-6F35DB52B971}"/>
              </a:ext>
            </a:extLst>
          </p:cNvPr>
          <p:cNvSpPr txBox="1"/>
          <p:nvPr/>
        </p:nvSpPr>
        <p:spPr>
          <a:xfrm>
            <a:off x="1371600" y="3276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Đo độ dài rồi chọn câu trả lời đúng.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910961-1DFD-42D4-9778-BA49C81D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45" y="3962400"/>
            <a:ext cx="8776911" cy="1156280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C8ABA42-8233-4A6E-ADCC-3E69EBDD113A}"/>
              </a:ext>
            </a:extLst>
          </p:cNvPr>
          <p:cNvSpPr txBox="1"/>
          <p:nvPr/>
        </p:nvSpPr>
        <p:spPr>
          <a:xfrm>
            <a:off x="1676400" y="5715000"/>
            <a:ext cx="2557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A.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C0F45-7A5D-4574-9FC5-6C7666925568}"/>
              </a:ext>
            </a:extLst>
          </p:cNvPr>
          <p:cNvSpPr txBox="1"/>
          <p:nvPr/>
        </p:nvSpPr>
        <p:spPr>
          <a:xfrm>
            <a:off x="5257800" y="5715000"/>
            <a:ext cx="2557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E833A-3AB4-4F70-8188-0434D6FB34AC}"/>
              </a:ext>
            </a:extLst>
          </p:cNvPr>
          <p:cNvSpPr txBox="1"/>
          <p:nvPr/>
        </p:nvSpPr>
        <p:spPr>
          <a:xfrm>
            <a:off x="8839200" y="5715000"/>
            <a:ext cx="243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C.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cm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1021760-40FB-46A4-977E-7E0E3482446E}"/>
              </a:ext>
            </a:extLst>
          </p:cNvPr>
          <p:cNvSpPr/>
          <p:nvPr/>
        </p:nvSpPr>
        <p:spPr>
          <a:xfrm>
            <a:off x="1600200" y="5733126"/>
            <a:ext cx="615553" cy="6155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21688A-A14B-4AA7-8268-5C5BCE7949AC}"/>
              </a:ext>
            </a:extLst>
          </p:cNvPr>
          <p:cNvSpPr txBox="1"/>
          <p:nvPr/>
        </p:nvSpPr>
        <p:spPr>
          <a:xfrm>
            <a:off x="1371600" y="49924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Bút bi trên dài: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06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38" grpId="0"/>
      <p:bldP spid="39" grpId="0" animBg="1"/>
      <p:bldP spid="24" grpId="0"/>
      <p:bldP spid="26" grpId="0"/>
      <p:bldP spid="27" grpId="0"/>
      <p:bldP spid="28" grpId="0"/>
      <p:bldP spid="48" grpId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FADE8E5-621A-404B-A71E-0BE2CAAE9223}"/>
              </a:ext>
            </a:extLst>
          </p:cNvPr>
          <p:cNvGrpSpPr/>
          <p:nvPr/>
        </p:nvGrpSpPr>
        <p:grpSpPr>
          <a:xfrm>
            <a:off x="527650" y="553033"/>
            <a:ext cx="668922" cy="707886"/>
            <a:chOff x="1559434" y="1176116"/>
            <a:chExt cx="668922" cy="7078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7B86D33-4874-4FB7-ACEF-42139828DDCB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19FDDFF-172E-4954-9292-41C10DA13963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ECEFAF0-8778-4216-AAE5-AFD8FB31FF6E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711EC5-4E11-4CD4-88C4-680870E5D778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E52EEAA-2372-4702-96D2-E31692A86200}"/>
              </a:ext>
            </a:extLst>
          </p:cNvPr>
          <p:cNvSpPr txBox="1"/>
          <p:nvPr/>
        </p:nvSpPr>
        <p:spPr>
          <a:xfrm>
            <a:off x="1371600" y="583811"/>
            <a:ext cx="579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Chọn câu trả lời đúng.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69456-D884-4F5F-B0E9-3A8F587D1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85" y="1790471"/>
            <a:ext cx="3334215" cy="327705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0B4416-18DE-46E0-A258-9C5B774E1CE3}"/>
              </a:ext>
            </a:extLst>
          </p:cNvPr>
          <p:cNvSpPr txBox="1"/>
          <p:nvPr/>
        </p:nvSpPr>
        <p:spPr>
          <a:xfrm>
            <a:off x="1466385" y="179024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Hình bên có: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03C872-5D60-4DA5-82B0-8FFFC7E48FE4}"/>
              </a:ext>
            </a:extLst>
          </p:cNvPr>
          <p:cNvSpPr txBox="1"/>
          <p:nvPr/>
        </p:nvSpPr>
        <p:spPr>
          <a:xfrm>
            <a:off x="1466385" y="250391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A.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hình vuông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F3F288-B9CF-4496-A635-A8AFB2998FD5}"/>
              </a:ext>
            </a:extLst>
          </p:cNvPr>
          <p:cNvSpPr txBox="1"/>
          <p:nvPr/>
        </p:nvSpPr>
        <p:spPr>
          <a:xfrm>
            <a:off x="1466385" y="321759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B.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hình vuông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B8508-5F30-48DE-AB44-B8D70288004C}"/>
              </a:ext>
            </a:extLst>
          </p:cNvPr>
          <p:cNvSpPr txBox="1"/>
          <p:nvPr/>
        </p:nvSpPr>
        <p:spPr>
          <a:xfrm>
            <a:off x="1466385" y="393126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C.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hình vuông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837A208-8C17-49A3-B786-85BD4EC43B69}"/>
              </a:ext>
            </a:extLst>
          </p:cNvPr>
          <p:cNvSpPr/>
          <p:nvPr/>
        </p:nvSpPr>
        <p:spPr>
          <a:xfrm>
            <a:off x="1397000" y="3955126"/>
            <a:ext cx="615553" cy="6155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3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42" grpId="0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3ECD79-A1DC-437B-9F54-9E80FD84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4114800"/>
            <a:ext cx="86753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F55FFD-DD31-421F-A0C9-B835DD991592}"/>
              </a:ext>
            </a:extLst>
          </p:cNvPr>
          <p:cNvSpPr txBox="1"/>
          <p:nvPr/>
        </p:nvSpPr>
        <p:spPr>
          <a:xfrm>
            <a:off x="10772191" y="4341"/>
            <a:ext cx="1008000" cy="115039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1700" spc="-4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rPr>
              <a:t>SGK- 102, 103</a:t>
            </a:r>
            <a:endParaRPr lang="zh-CN" altLang="en-US" sz="1700" spc="-4" dirty="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54E65-CC61-4683-B575-35E9E2C7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517" y="3794413"/>
            <a:ext cx="3218967" cy="993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BBF9B-D121-4BFF-9AF1-DD7E9232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29" y="4953000"/>
            <a:ext cx="624894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99FABCE0-967A-48A6-88FA-856E87E5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733800"/>
            <a:ext cx="5181600" cy="2303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A0A50776-59BE-4C4C-A2B9-77941AA16068}"/>
              </a:ext>
            </a:extLst>
          </p:cNvPr>
          <p:cNvGrpSpPr/>
          <p:nvPr/>
        </p:nvGrpSpPr>
        <p:grpSpPr>
          <a:xfrm>
            <a:off x="457200" y="457200"/>
            <a:ext cx="668922" cy="707886"/>
            <a:chOff x="1559434" y="1176116"/>
            <a:chExt cx="668922" cy="7078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DBD37F4-23B8-4785-B978-16A32716EFDC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42BF0C8-543F-4A88-BCEE-DF1DC9C9535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F86E562-82CE-4C9D-B5DD-34BAB1A8DB74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DE0642-74C1-4154-ABCC-BC330FBAC789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581007A-3E7A-47D5-8446-7ACFE46D26DD}"/>
              </a:ext>
            </a:extLst>
          </p:cNvPr>
          <p:cNvSpPr txBox="1"/>
          <p:nvPr/>
        </p:nvSpPr>
        <p:spPr>
          <a:xfrm>
            <a:off x="1161450" y="487978"/>
            <a:ext cx="579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Tìm chỗ đỗ cho xe ô tô.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E2140C-7516-401C-AA2B-5201E9FF635B}"/>
              </a:ext>
            </a:extLst>
          </p:cNvPr>
          <p:cNvGrpSpPr/>
          <p:nvPr/>
        </p:nvGrpSpPr>
        <p:grpSpPr>
          <a:xfrm>
            <a:off x="1371600" y="1094792"/>
            <a:ext cx="3023742" cy="1374428"/>
            <a:chOff x="1371600" y="1094792"/>
            <a:chExt cx="3023742" cy="13744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F8AC044-E74A-4789-8D6B-C1144CF6E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" t="12572" r="78125" b="7225"/>
            <a:stretch>
              <a:fillRect/>
            </a:stretch>
          </p:blipFill>
          <p:spPr>
            <a:xfrm>
              <a:off x="1371600" y="1094792"/>
              <a:ext cx="3023742" cy="1374428"/>
            </a:xfrm>
            <a:custGeom>
              <a:avLst/>
              <a:gdLst>
                <a:gd name="connsiteX0" fmla="*/ 190504 w 2514600"/>
                <a:gd name="connsiteY0" fmla="*/ 0 h 1143000"/>
                <a:gd name="connsiteX1" fmla="*/ 2324096 w 2514600"/>
                <a:gd name="connsiteY1" fmla="*/ 0 h 1143000"/>
                <a:gd name="connsiteX2" fmla="*/ 2514600 w 2514600"/>
                <a:gd name="connsiteY2" fmla="*/ 190504 h 1143000"/>
                <a:gd name="connsiteX3" fmla="*/ 2514600 w 2514600"/>
                <a:gd name="connsiteY3" fmla="*/ 952496 h 1143000"/>
                <a:gd name="connsiteX4" fmla="*/ 2324096 w 2514600"/>
                <a:gd name="connsiteY4" fmla="*/ 1143000 h 1143000"/>
                <a:gd name="connsiteX5" fmla="*/ 190504 w 2514600"/>
                <a:gd name="connsiteY5" fmla="*/ 1143000 h 1143000"/>
                <a:gd name="connsiteX6" fmla="*/ 0 w 2514600"/>
                <a:gd name="connsiteY6" fmla="*/ 952496 h 1143000"/>
                <a:gd name="connsiteX7" fmla="*/ 0 w 2514600"/>
                <a:gd name="connsiteY7" fmla="*/ 190504 h 1143000"/>
                <a:gd name="connsiteX8" fmla="*/ 190504 w 2514600"/>
                <a:gd name="connsiteY8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143000">
                  <a:moveTo>
                    <a:pt x="190504" y="0"/>
                  </a:moveTo>
                  <a:lnTo>
                    <a:pt x="2324096" y="0"/>
                  </a:lnTo>
                  <a:cubicBezTo>
                    <a:pt x="2429308" y="0"/>
                    <a:pt x="2514600" y="85292"/>
                    <a:pt x="2514600" y="190504"/>
                  </a:cubicBezTo>
                  <a:lnTo>
                    <a:pt x="2514600" y="952496"/>
                  </a:lnTo>
                  <a:cubicBezTo>
                    <a:pt x="2514600" y="1057708"/>
                    <a:pt x="2429308" y="1143000"/>
                    <a:pt x="2324096" y="1143000"/>
                  </a:cubicBez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3C5F74-547E-47C2-89AC-54B5294859D8}"/>
                </a:ext>
              </a:extLst>
            </p:cNvPr>
            <p:cNvSpPr txBox="1"/>
            <p:nvPr/>
          </p:nvSpPr>
          <p:spPr>
            <a:xfrm>
              <a:off x="1651518" y="1418949"/>
              <a:ext cx="18630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Quicksand Medium" panose="00000600000000000000" pitchFamily="2" charset="0"/>
                </a:rPr>
                <a:t>Ba mươi lăm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28156F-BAAE-4969-B158-3C8A380FEB1F}"/>
              </a:ext>
            </a:extLst>
          </p:cNvPr>
          <p:cNvGrpSpPr/>
          <p:nvPr/>
        </p:nvGrpSpPr>
        <p:grpSpPr>
          <a:xfrm>
            <a:off x="1395858" y="2435572"/>
            <a:ext cx="3023742" cy="1374428"/>
            <a:chOff x="1395858" y="2435572"/>
            <a:chExt cx="3023742" cy="137442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2F35C7-2AF3-4403-987F-790F6D4D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2" t="12572" r="52793" b="7225"/>
            <a:stretch>
              <a:fillRect/>
            </a:stretch>
          </p:blipFill>
          <p:spPr>
            <a:xfrm>
              <a:off x="1395858" y="2435572"/>
              <a:ext cx="3023742" cy="1374428"/>
            </a:xfrm>
            <a:custGeom>
              <a:avLst/>
              <a:gdLst>
                <a:gd name="connsiteX0" fmla="*/ 190504 w 2514600"/>
                <a:gd name="connsiteY0" fmla="*/ 0 h 1143000"/>
                <a:gd name="connsiteX1" fmla="*/ 2324096 w 2514600"/>
                <a:gd name="connsiteY1" fmla="*/ 0 h 1143000"/>
                <a:gd name="connsiteX2" fmla="*/ 2514600 w 2514600"/>
                <a:gd name="connsiteY2" fmla="*/ 190504 h 1143000"/>
                <a:gd name="connsiteX3" fmla="*/ 2514600 w 2514600"/>
                <a:gd name="connsiteY3" fmla="*/ 952496 h 1143000"/>
                <a:gd name="connsiteX4" fmla="*/ 2324096 w 2514600"/>
                <a:gd name="connsiteY4" fmla="*/ 1143000 h 1143000"/>
                <a:gd name="connsiteX5" fmla="*/ 190504 w 2514600"/>
                <a:gd name="connsiteY5" fmla="*/ 1143000 h 1143000"/>
                <a:gd name="connsiteX6" fmla="*/ 0 w 2514600"/>
                <a:gd name="connsiteY6" fmla="*/ 952496 h 1143000"/>
                <a:gd name="connsiteX7" fmla="*/ 0 w 2514600"/>
                <a:gd name="connsiteY7" fmla="*/ 190504 h 1143000"/>
                <a:gd name="connsiteX8" fmla="*/ 190504 w 2514600"/>
                <a:gd name="connsiteY8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143000">
                  <a:moveTo>
                    <a:pt x="190504" y="0"/>
                  </a:moveTo>
                  <a:lnTo>
                    <a:pt x="2324096" y="0"/>
                  </a:lnTo>
                  <a:cubicBezTo>
                    <a:pt x="2429308" y="0"/>
                    <a:pt x="2514600" y="85292"/>
                    <a:pt x="2514600" y="190504"/>
                  </a:cubicBezTo>
                  <a:lnTo>
                    <a:pt x="2514600" y="952496"/>
                  </a:lnTo>
                  <a:cubicBezTo>
                    <a:pt x="2514600" y="1057708"/>
                    <a:pt x="2429308" y="1143000"/>
                    <a:pt x="2324096" y="1143000"/>
                  </a:cubicBez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C30EEB-BC0F-45B7-A729-00DD11072752}"/>
                </a:ext>
              </a:extLst>
            </p:cNvPr>
            <p:cNvSpPr txBox="1"/>
            <p:nvPr/>
          </p:nvSpPr>
          <p:spPr>
            <a:xfrm>
              <a:off x="1675776" y="2680701"/>
              <a:ext cx="17716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Quicksand Medium" panose="00000600000000000000" pitchFamily="2" charset="0"/>
                </a:rPr>
                <a:t>Sáu mươi tư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1A114B-801A-4F07-B3F2-10798BD6F831}"/>
              </a:ext>
            </a:extLst>
          </p:cNvPr>
          <p:cNvGrpSpPr/>
          <p:nvPr/>
        </p:nvGrpSpPr>
        <p:grpSpPr>
          <a:xfrm>
            <a:off x="1319658" y="3730972"/>
            <a:ext cx="3023742" cy="1374428"/>
            <a:chOff x="1319658" y="3730972"/>
            <a:chExt cx="3023742" cy="137442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B15E3B1-495D-4594-B880-0EC116A91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41" t="9953" r="27334" b="9844"/>
            <a:stretch>
              <a:fillRect/>
            </a:stretch>
          </p:blipFill>
          <p:spPr>
            <a:xfrm>
              <a:off x="1319658" y="3730972"/>
              <a:ext cx="3023742" cy="1374428"/>
            </a:xfrm>
            <a:custGeom>
              <a:avLst/>
              <a:gdLst>
                <a:gd name="connsiteX0" fmla="*/ 190504 w 2514600"/>
                <a:gd name="connsiteY0" fmla="*/ 0 h 1143000"/>
                <a:gd name="connsiteX1" fmla="*/ 2324096 w 2514600"/>
                <a:gd name="connsiteY1" fmla="*/ 0 h 1143000"/>
                <a:gd name="connsiteX2" fmla="*/ 2514600 w 2514600"/>
                <a:gd name="connsiteY2" fmla="*/ 190504 h 1143000"/>
                <a:gd name="connsiteX3" fmla="*/ 2514600 w 2514600"/>
                <a:gd name="connsiteY3" fmla="*/ 952496 h 1143000"/>
                <a:gd name="connsiteX4" fmla="*/ 2324096 w 2514600"/>
                <a:gd name="connsiteY4" fmla="*/ 1143000 h 1143000"/>
                <a:gd name="connsiteX5" fmla="*/ 190504 w 2514600"/>
                <a:gd name="connsiteY5" fmla="*/ 1143000 h 1143000"/>
                <a:gd name="connsiteX6" fmla="*/ 0 w 2514600"/>
                <a:gd name="connsiteY6" fmla="*/ 952496 h 1143000"/>
                <a:gd name="connsiteX7" fmla="*/ 0 w 2514600"/>
                <a:gd name="connsiteY7" fmla="*/ 190504 h 1143000"/>
                <a:gd name="connsiteX8" fmla="*/ 190504 w 2514600"/>
                <a:gd name="connsiteY8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143000">
                  <a:moveTo>
                    <a:pt x="190504" y="0"/>
                  </a:moveTo>
                  <a:lnTo>
                    <a:pt x="2324096" y="0"/>
                  </a:lnTo>
                  <a:cubicBezTo>
                    <a:pt x="2429308" y="0"/>
                    <a:pt x="2514600" y="85292"/>
                    <a:pt x="2514600" y="190504"/>
                  </a:cubicBezTo>
                  <a:lnTo>
                    <a:pt x="2514600" y="952496"/>
                  </a:lnTo>
                  <a:cubicBezTo>
                    <a:pt x="2514600" y="1057708"/>
                    <a:pt x="2429308" y="1143000"/>
                    <a:pt x="2324096" y="1143000"/>
                  </a:cubicBez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DAADCE-9216-4E18-9BF8-1E1D6EA75AB4}"/>
                </a:ext>
              </a:extLst>
            </p:cNvPr>
            <p:cNvSpPr txBox="1"/>
            <p:nvPr/>
          </p:nvSpPr>
          <p:spPr>
            <a:xfrm>
              <a:off x="1599576" y="3964849"/>
              <a:ext cx="20601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Quicksand Medium" panose="00000600000000000000" pitchFamily="2" charset="0"/>
                </a:rPr>
                <a:t>Bảy mươi mốt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C7EC1-8D0F-4170-A51F-CC03A7EFA16E}"/>
              </a:ext>
            </a:extLst>
          </p:cNvPr>
          <p:cNvGrpSpPr/>
          <p:nvPr/>
        </p:nvGrpSpPr>
        <p:grpSpPr>
          <a:xfrm>
            <a:off x="1319658" y="5026372"/>
            <a:ext cx="3023742" cy="1374428"/>
            <a:chOff x="1319658" y="5026372"/>
            <a:chExt cx="3023742" cy="137442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8CE739E-DAFC-4814-BA0B-B36D1436B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79" t="9953" r="1696" b="9844"/>
            <a:stretch>
              <a:fillRect/>
            </a:stretch>
          </p:blipFill>
          <p:spPr>
            <a:xfrm>
              <a:off x="1319658" y="5026372"/>
              <a:ext cx="3023742" cy="1374428"/>
            </a:xfrm>
            <a:custGeom>
              <a:avLst/>
              <a:gdLst>
                <a:gd name="connsiteX0" fmla="*/ 190504 w 2514600"/>
                <a:gd name="connsiteY0" fmla="*/ 0 h 1143000"/>
                <a:gd name="connsiteX1" fmla="*/ 2324096 w 2514600"/>
                <a:gd name="connsiteY1" fmla="*/ 0 h 1143000"/>
                <a:gd name="connsiteX2" fmla="*/ 2514600 w 2514600"/>
                <a:gd name="connsiteY2" fmla="*/ 190504 h 1143000"/>
                <a:gd name="connsiteX3" fmla="*/ 2514600 w 2514600"/>
                <a:gd name="connsiteY3" fmla="*/ 952496 h 1143000"/>
                <a:gd name="connsiteX4" fmla="*/ 2324096 w 2514600"/>
                <a:gd name="connsiteY4" fmla="*/ 1143000 h 1143000"/>
                <a:gd name="connsiteX5" fmla="*/ 190504 w 2514600"/>
                <a:gd name="connsiteY5" fmla="*/ 1143000 h 1143000"/>
                <a:gd name="connsiteX6" fmla="*/ 0 w 2514600"/>
                <a:gd name="connsiteY6" fmla="*/ 952496 h 1143000"/>
                <a:gd name="connsiteX7" fmla="*/ 0 w 2514600"/>
                <a:gd name="connsiteY7" fmla="*/ 190504 h 1143000"/>
                <a:gd name="connsiteX8" fmla="*/ 190504 w 2514600"/>
                <a:gd name="connsiteY8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00" h="1143000">
                  <a:moveTo>
                    <a:pt x="190504" y="0"/>
                  </a:moveTo>
                  <a:lnTo>
                    <a:pt x="2324096" y="0"/>
                  </a:lnTo>
                  <a:cubicBezTo>
                    <a:pt x="2429308" y="0"/>
                    <a:pt x="2514600" y="85292"/>
                    <a:pt x="2514600" y="190504"/>
                  </a:cubicBezTo>
                  <a:lnTo>
                    <a:pt x="2514600" y="952496"/>
                  </a:lnTo>
                  <a:cubicBezTo>
                    <a:pt x="2514600" y="1057708"/>
                    <a:pt x="2429308" y="1143000"/>
                    <a:pt x="2324096" y="1143000"/>
                  </a:cubicBez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effectLst>
              <a:softEdge rad="63500"/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301699-F839-4A46-BCD0-80DCD47EB7C1}"/>
                </a:ext>
              </a:extLst>
            </p:cNvPr>
            <p:cNvSpPr txBox="1"/>
            <p:nvPr/>
          </p:nvSpPr>
          <p:spPr>
            <a:xfrm>
              <a:off x="1599576" y="5373772"/>
              <a:ext cx="20633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Quicksand Medium" panose="00000600000000000000" pitchFamily="2" charset="0"/>
                </a:rPr>
                <a:t>Bốn mươi tám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CB9D16-5D5B-4236-BC2B-C709F3EEAFC5}"/>
              </a:ext>
            </a:extLst>
          </p:cNvPr>
          <p:cNvGrpSpPr/>
          <p:nvPr/>
        </p:nvGrpSpPr>
        <p:grpSpPr>
          <a:xfrm>
            <a:off x="8133718" y="1222028"/>
            <a:ext cx="2381882" cy="1295400"/>
            <a:chOff x="8133718" y="1222028"/>
            <a:chExt cx="2381882" cy="1295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A5C073-4E9B-41F1-9676-BBDA3B910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3718" y="1222028"/>
              <a:ext cx="2381882" cy="129540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A752292-B833-4FFA-A886-D899E3A41ED2}"/>
                </a:ext>
              </a:extLst>
            </p:cNvPr>
            <p:cNvSpPr txBox="1"/>
            <p:nvPr/>
          </p:nvSpPr>
          <p:spPr>
            <a:xfrm>
              <a:off x="9004700" y="157734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D057-12CC-4B15-8B53-1A023A8C85F0}"/>
              </a:ext>
            </a:extLst>
          </p:cNvPr>
          <p:cNvGrpSpPr/>
          <p:nvPr/>
        </p:nvGrpSpPr>
        <p:grpSpPr>
          <a:xfrm>
            <a:off x="8133718" y="2492028"/>
            <a:ext cx="2381882" cy="1295400"/>
            <a:chOff x="8133718" y="2492028"/>
            <a:chExt cx="2381882" cy="12954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6E6A9D9-EFB2-4A5B-9AE0-69123C61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3718" y="2492028"/>
              <a:ext cx="2381882" cy="129540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AF49A88-05C3-48CB-B6C8-7DD2BA20BDA4}"/>
                </a:ext>
              </a:extLst>
            </p:cNvPr>
            <p:cNvSpPr txBox="1"/>
            <p:nvPr/>
          </p:nvSpPr>
          <p:spPr>
            <a:xfrm>
              <a:off x="9004700" y="284734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402B63-1EEA-4894-9D70-550968EB78C5}"/>
              </a:ext>
            </a:extLst>
          </p:cNvPr>
          <p:cNvGrpSpPr/>
          <p:nvPr/>
        </p:nvGrpSpPr>
        <p:grpSpPr>
          <a:xfrm>
            <a:off x="8133718" y="3762028"/>
            <a:ext cx="2381882" cy="1295400"/>
            <a:chOff x="8133718" y="3762028"/>
            <a:chExt cx="2381882" cy="12954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E51BE40-6D69-4C35-9C7E-F2350D73C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3718" y="3762028"/>
              <a:ext cx="2381882" cy="129540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0A904D4-C068-4358-8C49-FCEA441563D2}"/>
                </a:ext>
              </a:extLst>
            </p:cNvPr>
            <p:cNvSpPr txBox="1"/>
            <p:nvPr/>
          </p:nvSpPr>
          <p:spPr>
            <a:xfrm>
              <a:off x="9004700" y="411734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FA22CA-C292-4A74-B58B-58F39AF60CCF}"/>
              </a:ext>
            </a:extLst>
          </p:cNvPr>
          <p:cNvGrpSpPr/>
          <p:nvPr/>
        </p:nvGrpSpPr>
        <p:grpSpPr>
          <a:xfrm>
            <a:off x="8133718" y="5032028"/>
            <a:ext cx="2381882" cy="1295400"/>
            <a:chOff x="8133718" y="5032028"/>
            <a:chExt cx="2381882" cy="12954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A607CF7-0DC5-44D0-8412-1E75C8645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3718" y="5032028"/>
              <a:ext cx="2381882" cy="129540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2EDAE7-1BC7-4368-AD3E-79BDD902C52C}"/>
                </a:ext>
              </a:extLst>
            </p:cNvPr>
            <p:cNvSpPr txBox="1"/>
            <p:nvPr/>
          </p:nvSpPr>
          <p:spPr>
            <a:xfrm>
              <a:off x="9004700" y="538734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E5CD1E-137C-40E2-B6FD-54A0C869F84B}"/>
              </a:ext>
            </a:extLst>
          </p:cNvPr>
          <p:cNvSpPr/>
          <p:nvPr/>
        </p:nvSpPr>
        <p:spPr>
          <a:xfrm>
            <a:off x="4124325" y="1704975"/>
            <a:ext cx="4048125" cy="2686050"/>
          </a:xfrm>
          <a:custGeom>
            <a:avLst/>
            <a:gdLst>
              <a:gd name="connsiteX0" fmla="*/ 0 w 4048125"/>
              <a:gd name="connsiteY0" fmla="*/ 0 h 2686050"/>
              <a:gd name="connsiteX1" fmla="*/ 1343025 w 4048125"/>
              <a:gd name="connsiteY1" fmla="*/ 685800 h 2686050"/>
              <a:gd name="connsiteX2" fmla="*/ 2714625 w 4048125"/>
              <a:gd name="connsiteY2" fmla="*/ 2200275 h 2686050"/>
              <a:gd name="connsiteX3" fmla="*/ 4048125 w 4048125"/>
              <a:gd name="connsiteY3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8125" h="2686050">
                <a:moveTo>
                  <a:pt x="0" y="0"/>
                </a:moveTo>
                <a:cubicBezTo>
                  <a:pt x="445294" y="159544"/>
                  <a:pt x="890588" y="319088"/>
                  <a:pt x="1343025" y="685800"/>
                </a:cubicBezTo>
                <a:cubicBezTo>
                  <a:pt x="1795463" y="1052513"/>
                  <a:pt x="2263775" y="1866900"/>
                  <a:pt x="2714625" y="2200275"/>
                </a:cubicBezTo>
                <a:cubicBezTo>
                  <a:pt x="3165475" y="2533650"/>
                  <a:pt x="3606800" y="2609850"/>
                  <a:pt x="4048125" y="2686050"/>
                </a:cubicBezTo>
              </a:path>
            </a:pathLst>
          </a:custGeom>
          <a:noFill/>
          <a:ln w="38100">
            <a:solidFill>
              <a:srgbClr val="F37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FDD11C-4274-444A-AA37-A331888027D2}"/>
              </a:ext>
            </a:extLst>
          </p:cNvPr>
          <p:cNvSpPr/>
          <p:nvPr/>
        </p:nvSpPr>
        <p:spPr>
          <a:xfrm>
            <a:off x="4219575" y="3048000"/>
            <a:ext cx="3962400" cy="2667000"/>
          </a:xfrm>
          <a:custGeom>
            <a:avLst/>
            <a:gdLst>
              <a:gd name="connsiteX0" fmla="*/ 0 w 3962400"/>
              <a:gd name="connsiteY0" fmla="*/ 0 h 2667000"/>
              <a:gd name="connsiteX1" fmla="*/ 1028700 w 3962400"/>
              <a:gd name="connsiteY1" fmla="*/ 476250 h 2667000"/>
              <a:gd name="connsiteX2" fmla="*/ 2190750 w 3962400"/>
              <a:gd name="connsiteY2" fmla="*/ 2295525 h 2667000"/>
              <a:gd name="connsiteX3" fmla="*/ 3962400 w 3962400"/>
              <a:gd name="connsiteY3" fmla="*/ 26670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667000">
                <a:moveTo>
                  <a:pt x="0" y="0"/>
                </a:moveTo>
                <a:cubicBezTo>
                  <a:pt x="331787" y="46831"/>
                  <a:pt x="663575" y="93663"/>
                  <a:pt x="1028700" y="476250"/>
                </a:cubicBezTo>
                <a:cubicBezTo>
                  <a:pt x="1393825" y="858838"/>
                  <a:pt x="1701800" y="1930400"/>
                  <a:pt x="2190750" y="2295525"/>
                </a:cubicBezTo>
                <a:cubicBezTo>
                  <a:pt x="2679700" y="2660650"/>
                  <a:pt x="3321050" y="2663825"/>
                  <a:pt x="3962400" y="2667000"/>
                </a:cubicBezTo>
              </a:path>
            </a:pathLst>
          </a:custGeom>
          <a:noFill/>
          <a:ln w="38100">
            <a:solidFill>
              <a:srgbClr val="DDA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904F43-A42F-41C8-87ED-D2DAD20D72F2}"/>
              </a:ext>
            </a:extLst>
          </p:cNvPr>
          <p:cNvSpPr/>
          <p:nvPr/>
        </p:nvSpPr>
        <p:spPr>
          <a:xfrm>
            <a:off x="4162425" y="3079132"/>
            <a:ext cx="4038600" cy="1286133"/>
          </a:xfrm>
          <a:custGeom>
            <a:avLst/>
            <a:gdLst>
              <a:gd name="connsiteX0" fmla="*/ 0 w 4038600"/>
              <a:gd name="connsiteY0" fmla="*/ 1264268 h 1286133"/>
              <a:gd name="connsiteX1" fmla="*/ 1133475 w 4038600"/>
              <a:gd name="connsiteY1" fmla="*/ 1140443 h 1286133"/>
              <a:gd name="connsiteX2" fmla="*/ 2600325 w 4038600"/>
              <a:gd name="connsiteY2" fmla="*/ 168893 h 1286133"/>
              <a:gd name="connsiteX3" fmla="*/ 4038600 w 4038600"/>
              <a:gd name="connsiteY3" fmla="*/ 6968 h 128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1286133">
                <a:moveTo>
                  <a:pt x="0" y="1264268"/>
                </a:moveTo>
                <a:cubicBezTo>
                  <a:pt x="350044" y="1293636"/>
                  <a:pt x="700088" y="1323005"/>
                  <a:pt x="1133475" y="1140443"/>
                </a:cubicBezTo>
                <a:cubicBezTo>
                  <a:pt x="1566862" y="957881"/>
                  <a:pt x="2116138" y="357805"/>
                  <a:pt x="2600325" y="168893"/>
                </a:cubicBezTo>
                <a:cubicBezTo>
                  <a:pt x="3084513" y="-20020"/>
                  <a:pt x="3561556" y="-6526"/>
                  <a:pt x="4038600" y="6968"/>
                </a:cubicBezTo>
              </a:path>
            </a:pathLst>
          </a:custGeom>
          <a:noFill/>
          <a:ln w="38100">
            <a:solidFill>
              <a:srgbClr val="00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29BD9E-2688-4964-B46B-FB6A9CC41777}"/>
              </a:ext>
            </a:extLst>
          </p:cNvPr>
          <p:cNvSpPr/>
          <p:nvPr/>
        </p:nvSpPr>
        <p:spPr>
          <a:xfrm>
            <a:off x="4171950" y="1809750"/>
            <a:ext cx="4000500" cy="3901373"/>
          </a:xfrm>
          <a:custGeom>
            <a:avLst/>
            <a:gdLst>
              <a:gd name="connsiteX0" fmla="*/ 0 w 4000500"/>
              <a:gd name="connsiteY0" fmla="*/ 3867150 h 3901373"/>
              <a:gd name="connsiteX1" fmla="*/ 1590675 w 4000500"/>
              <a:gd name="connsiteY1" fmla="*/ 3448050 h 3901373"/>
              <a:gd name="connsiteX2" fmla="*/ 2809875 w 4000500"/>
              <a:gd name="connsiteY2" fmla="*/ 685800 h 3901373"/>
              <a:gd name="connsiteX3" fmla="*/ 4000500 w 4000500"/>
              <a:gd name="connsiteY3" fmla="*/ 0 h 390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0" h="3901373">
                <a:moveTo>
                  <a:pt x="0" y="3867150"/>
                </a:moveTo>
                <a:cubicBezTo>
                  <a:pt x="561181" y="3922712"/>
                  <a:pt x="1122363" y="3978275"/>
                  <a:pt x="1590675" y="3448050"/>
                </a:cubicBezTo>
                <a:cubicBezTo>
                  <a:pt x="2058987" y="2917825"/>
                  <a:pt x="2408238" y="1260475"/>
                  <a:pt x="2809875" y="685800"/>
                </a:cubicBezTo>
                <a:cubicBezTo>
                  <a:pt x="3211512" y="111125"/>
                  <a:pt x="3606006" y="55562"/>
                  <a:pt x="400050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F93CB83-A9C3-422B-ABFF-0912096246A3}"/>
              </a:ext>
            </a:extLst>
          </p:cNvPr>
          <p:cNvGrpSpPr/>
          <p:nvPr/>
        </p:nvGrpSpPr>
        <p:grpSpPr>
          <a:xfrm>
            <a:off x="457200" y="457200"/>
            <a:ext cx="668922" cy="707886"/>
            <a:chOff x="1559434" y="1176116"/>
            <a:chExt cx="668922" cy="7078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303366B-8DD1-46C5-8597-D6C36719A59A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C25229E-BCD2-4844-8845-663405501CF0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C521927-EDEA-4037-B156-501B07667DC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D6F321-153A-4466-A361-5726106DB344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BD95871-C460-433C-A73B-FC94CCCD4149}"/>
              </a:ext>
            </a:extLst>
          </p:cNvPr>
          <p:cNvSpPr txBox="1"/>
          <p:nvPr/>
        </p:nvSpPr>
        <p:spPr>
          <a:xfrm>
            <a:off x="1161450" y="487978"/>
            <a:ext cx="103447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Sắp xếp các số </a:t>
            </a:r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48; 25; 42; 74</a:t>
            </a:r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theo thứ tự từ bé đến lớn.</a:t>
            </a:r>
            <a:endParaRPr lang="en-US" sz="3800" dirty="0">
              <a:solidFill>
                <a:schemeClr val="tx1">
                  <a:lumMod val="85000"/>
                  <a:lumOff val="1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65A067-0F51-4653-8AD9-A7935EAB454B}"/>
              </a:ext>
            </a:extLst>
          </p:cNvPr>
          <p:cNvCxnSpPr>
            <a:cxnSpLocks/>
          </p:cNvCxnSpPr>
          <p:nvPr/>
        </p:nvCxnSpPr>
        <p:spPr>
          <a:xfrm>
            <a:off x="1847850" y="1657350"/>
            <a:ext cx="2400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2B09FD4-0AE1-4773-9BCA-044B487DC794}"/>
              </a:ext>
            </a:extLst>
          </p:cNvPr>
          <p:cNvSpPr txBox="1"/>
          <p:nvPr/>
        </p:nvSpPr>
        <p:spPr>
          <a:xfrm>
            <a:off x="1067492" y="3773269"/>
            <a:ext cx="1005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số theo thứ tự từ </a:t>
            </a:r>
            <a:r>
              <a:rPr lang="en-US" sz="3600" i="1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bé đến lớn</a:t>
            </a:r>
            <a:r>
              <a:rPr lang="en-US" sz="3600">
                <a:solidFill>
                  <a:schemeClr val="accent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là:</a:t>
            </a:r>
            <a:endParaRPr lang="en-US" sz="3600" dirty="0">
              <a:solidFill>
                <a:schemeClr val="accent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498B05-A28F-48E4-AD72-4883445B9B88}"/>
              </a:ext>
            </a:extLst>
          </p:cNvPr>
          <p:cNvGrpSpPr/>
          <p:nvPr/>
        </p:nvGrpSpPr>
        <p:grpSpPr>
          <a:xfrm>
            <a:off x="4151684" y="4906191"/>
            <a:ext cx="3888632" cy="885009"/>
            <a:chOff x="2757475" y="7223392"/>
            <a:chExt cx="1366500" cy="379562"/>
          </a:xfrm>
        </p:grpSpPr>
        <p:sp>
          <p:nvSpPr>
            <p:cNvPr id="48" name="Rounded Rectangle 100">
              <a:extLst>
                <a:ext uri="{FF2B5EF4-FFF2-40B4-BE49-F238E27FC236}">
                  <a16:creationId xmlns:a16="http://schemas.microsoft.com/office/drawing/2014/main" id="{0476DFB4-6409-4FEF-9127-8DD021CA6A05}"/>
                </a:ext>
              </a:extLst>
            </p:cNvPr>
            <p:cNvSpPr/>
            <p:nvPr/>
          </p:nvSpPr>
          <p:spPr>
            <a:xfrm>
              <a:off x="2757475" y="7223392"/>
              <a:ext cx="314676" cy="379562"/>
            </a:xfrm>
            <a:prstGeom prst="roundRect">
              <a:avLst/>
            </a:prstGeom>
            <a:noFill/>
            <a:ln w="28575">
              <a:solidFill>
                <a:srgbClr val="6B9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101">
              <a:extLst>
                <a:ext uri="{FF2B5EF4-FFF2-40B4-BE49-F238E27FC236}">
                  <a16:creationId xmlns:a16="http://schemas.microsoft.com/office/drawing/2014/main" id="{650C57BE-C130-4871-9B56-1E5E05C444A2}"/>
                </a:ext>
              </a:extLst>
            </p:cNvPr>
            <p:cNvSpPr/>
            <p:nvPr/>
          </p:nvSpPr>
          <p:spPr>
            <a:xfrm>
              <a:off x="3108083" y="7223392"/>
              <a:ext cx="314676" cy="379562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102">
              <a:extLst>
                <a:ext uri="{FF2B5EF4-FFF2-40B4-BE49-F238E27FC236}">
                  <a16:creationId xmlns:a16="http://schemas.microsoft.com/office/drawing/2014/main" id="{A7DC3EFE-B449-47F6-B37C-F7D5ABA012D3}"/>
                </a:ext>
              </a:extLst>
            </p:cNvPr>
            <p:cNvSpPr/>
            <p:nvPr/>
          </p:nvSpPr>
          <p:spPr>
            <a:xfrm>
              <a:off x="3458691" y="7223392"/>
              <a:ext cx="314676" cy="379562"/>
            </a:xfrm>
            <a:prstGeom prst="roundRect">
              <a:avLst/>
            </a:prstGeom>
            <a:noFill/>
            <a:ln w="28575">
              <a:solidFill>
                <a:srgbClr val="A66B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103">
              <a:extLst>
                <a:ext uri="{FF2B5EF4-FFF2-40B4-BE49-F238E27FC236}">
                  <a16:creationId xmlns:a16="http://schemas.microsoft.com/office/drawing/2014/main" id="{E1D207FB-E1BE-439B-A6E9-0A88BBA708A1}"/>
                </a:ext>
              </a:extLst>
            </p:cNvPr>
            <p:cNvSpPr/>
            <p:nvPr/>
          </p:nvSpPr>
          <p:spPr>
            <a:xfrm>
              <a:off x="3809299" y="7223392"/>
              <a:ext cx="314676" cy="379562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0920E61-4D3E-46D1-A9A0-52BF6E9F0ED7}"/>
              </a:ext>
            </a:extLst>
          </p:cNvPr>
          <p:cNvGrpSpPr/>
          <p:nvPr/>
        </p:nvGrpSpPr>
        <p:grpSpPr>
          <a:xfrm>
            <a:off x="4151684" y="2453988"/>
            <a:ext cx="3888632" cy="885009"/>
            <a:chOff x="2757475" y="7223392"/>
            <a:chExt cx="1366500" cy="379562"/>
          </a:xfrm>
        </p:grpSpPr>
        <p:sp>
          <p:nvSpPr>
            <p:cNvPr id="54" name="Rounded Rectangle 100">
              <a:extLst>
                <a:ext uri="{FF2B5EF4-FFF2-40B4-BE49-F238E27FC236}">
                  <a16:creationId xmlns:a16="http://schemas.microsoft.com/office/drawing/2014/main" id="{3F242B8E-F222-41D3-9161-05FC957EF274}"/>
                </a:ext>
              </a:extLst>
            </p:cNvPr>
            <p:cNvSpPr/>
            <p:nvPr/>
          </p:nvSpPr>
          <p:spPr>
            <a:xfrm>
              <a:off x="2757475" y="7223392"/>
              <a:ext cx="314676" cy="379562"/>
            </a:xfrm>
            <a:prstGeom prst="roundRect">
              <a:avLst/>
            </a:prstGeom>
            <a:noFill/>
            <a:ln w="28575">
              <a:solidFill>
                <a:srgbClr val="6B9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101">
              <a:extLst>
                <a:ext uri="{FF2B5EF4-FFF2-40B4-BE49-F238E27FC236}">
                  <a16:creationId xmlns:a16="http://schemas.microsoft.com/office/drawing/2014/main" id="{3C7BD2DE-8290-4F99-8BC1-96675872863B}"/>
                </a:ext>
              </a:extLst>
            </p:cNvPr>
            <p:cNvSpPr/>
            <p:nvPr/>
          </p:nvSpPr>
          <p:spPr>
            <a:xfrm>
              <a:off x="3108083" y="7223392"/>
              <a:ext cx="314676" cy="379562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102">
              <a:extLst>
                <a:ext uri="{FF2B5EF4-FFF2-40B4-BE49-F238E27FC236}">
                  <a16:creationId xmlns:a16="http://schemas.microsoft.com/office/drawing/2014/main" id="{B0A8CC6D-DBA0-4BE6-99E4-568726DD8ED5}"/>
                </a:ext>
              </a:extLst>
            </p:cNvPr>
            <p:cNvSpPr/>
            <p:nvPr/>
          </p:nvSpPr>
          <p:spPr>
            <a:xfrm>
              <a:off x="3458691" y="7223392"/>
              <a:ext cx="314676" cy="379562"/>
            </a:xfrm>
            <a:prstGeom prst="roundRect">
              <a:avLst/>
            </a:prstGeom>
            <a:noFill/>
            <a:ln w="28575">
              <a:solidFill>
                <a:srgbClr val="A66B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103">
              <a:extLst>
                <a:ext uri="{FF2B5EF4-FFF2-40B4-BE49-F238E27FC236}">
                  <a16:creationId xmlns:a16="http://schemas.microsoft.com/office/drawing/2014/main" id="{E643038B-AA5F-4D3F-A418-37D75DF243C2}"/>
                </a:ext>
              </a:extLst>
            </p:cNvPr>
            <p:cNvSpPr/>
            <p:nvPr/>
          </p:nvSpPr>
          <p:spPr>
            <a:xfrm>
              <a:off x="3809299" y="7223392"/>
              <a:ext cx="314676" cy="379562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C91BF9D-F947-4308-B40E-4A6A0675A2CE}"/>
              </a:ext>
            </a:extLst>
          </p:cNvPr>
          <p:cNvSpPr/>
          <p:nvPr/>
        </p:nvSpPr>
        <p:spPr>
          <a:xfrm>
            <a:off x="4124401" y="2516218"/>
            <a:ext cx="970113" cy="731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C96E3C5-B896-4629-B150-7C5088664AE5}"/>
              </a:ext>
            </a:extLst>
          </p:cNvPr>
          <p:cNvSpPr/>
          <p:nvPr/>
        </p:nvSpPr>
        <p:spPr>
          <a:xfrm>
            <a:off x="5140401" y="2516218"/>
            <a:ext cx="970113" cy="731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89CDBFF-C08D-42D6-ADCA-A127B88C8C0D}"/>
              </a:ext>
            </a:extLst>
          </p:cNvPr>
          <p:cNvSpPr/>
          <p:nvPr/>
        </p:nvSpPr>
        <p:spPr>
          <a:xfrm>
            <a:off x="6156401" y="2516218"/>
            <a:ext cx="970113" cy="731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9DB98EB-A19C-4B3C-AA1D-63FDB61CED5B}"/>
              </a:ext>
            </a:extLst>
          </p:cNvPr>
          <p:cNvSpPr/>
          <p:nvPr/>
        </p:nvSpPr>
        <p:spPr>
          <a:xfrm>
            <a:off x="7157886" y="2516218"/>
            <a:ext cx="970113" cy="7315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E62E5ED-4885-44EC-802A-DD6DFF4CBD50}"/>
              </a:ext>
            </a:extLst>
          </p:cNvPr>
          <p:cNvSpPr/>
          <p:nvPr/>
        </p:nvSpPr>
        <p:spPr>
          <a:xfrm>
            <a:off x="4254134" y="2556094"/>
            <a:ext cx="326748" cy="685582"/>
          </a:xfrm>
          <a:prstGeom prst="roundRect">
            <a:avLst>
              <a:gd name="adj" fmla="val 13761"/>
            </a:avLst>
          </a:prstGeom>
          <a:solidFill>
            <a:srgbClr val="00C3F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7697A82-DC76-4306-994B-CAF26B9D73D9}"/>
              </a:ext>
            </a:extLst>
          </p:cNvPr>
          <p:cNvSpPr/>
          <p:nvPr/>
        </p:nvSpPr>
        <p:spPr>
          <a:xfrm>
            <a:off x="5286009" y="2556094"/>
            <a:ext cx="326748" cy="685582"/>
          </a:xfrm>
          <a:prstGeom prst="roundRect">
            <a:avLst>
              <a:gd name="adj" fmla="val 13761"/>
            </a:avLst>
          </a:prstGeom>
          <a:solidFill>
            <a:srgbClr val="00C3F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980D1B4-A5A2-4995-AF72-90CC236CE52F}"/>
              </a:ext>
            </a:extLst>
          </p:cNvPr>
          <p:cNvSpPr/>
          <p:nvPr/>
        </p:nvSpPr>
        <p:spPr>
          <a:xfrm>
            <a:off x="6295659" y="2556094"/>
            <a:ext cx="326748" cy="685582"/>
          </a:xfrm>
          <a:prstGeom prst="roundRect">
            <a:avLst>
              <a:gd name="adj" fmla="val 13761"/>
            </a:avLst>
          </a:prstGeom>
          <a:solidFill>
            <a:srgbClr val="00C3F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2B128C9-1715-4387-91DF-36FA74542E7D}"/>
              </a:ext>
            </a:extLst>
          </p:cNvPr>
          <p:cNvSpPr/>
          <p:nvPr/>
        </p:nvSpPr>
        <p:spPr>
          <a:xfrm>
            <a:off x="7307393" y="2556094"/>
            <a:ext cx="326748" cy="685582"/>
          </a:xfrm>
          <a:prstGeom prst="roundRect">
            <a:avLst>
              <a:gd name="adj" fmla="val 13761"/>
            </a:avLst>
          </a:prstGeom>
          <a:solidFill>
            <a:srgbClr val="00C3F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8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08216 0.3608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803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063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063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8229 0.3608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803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16433 0.3608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803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00377 0.3622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810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6">
            <a:extLst>
              <a:ext uri="{FF2B5EF4-FFF2-40B4-BE49-F238E27FC236}">
                <a16:creationId xmlns:a16="http://schemas.microsoft.com/office/drawing/2014/main" id="{768569BA-DAC8-4A27-AC8D-370C96249AD6}"/>
              </a:ext>
            </a:extLst>
          </p:cNvPr>
          <p:cNvSpPr/>
          <p:nvPr/>
        </p:nvSpPr>
        <p:spPr>
          <a:xfrm>
            <a:off x="560794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0" name="6">
            <a:extLst>
              <a:ext uri="{FF2B5EF4-FFF2-40B4-BE49-F238E27FC236}">
                <a16:creationId xmlns:a16="http://schemas.microsoft.com/office/drawing/2014/main" id="{A4FF2308-E91F-4AB1-A405-7240827F8B5E}"/>
              </a:ext>
            </a:extLst>
          </p:cNvPr>
          <p:cNvSpPr/>
          <p:nvPr/>
        </p:nvSpPr>
        <p:spPr>
          <a:xfrm>
            <a:off x="3468881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1" name="6">
            <a:extLst>
              <a:ext uri="{FF2B5EF4-FFF2-40B4-BE49-F238E27FC236}">
                <a16:creationId xmlns:a16="http://schemas.microsoft.com/office/drawing/2014/main" id="{66F533EC-F766-49B1-B6E0-86766C90CEBA}"/>
              </a:ext>
            </a:extLst>
          </p:cNvPr>
          <p:cNvSpPr/>
          <p:nvPr/>
        </p:nvSpPr>
        <p:spPr>
          <a:xfrm>
            <a:off x="6376968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2" name="6">
            <a:extLst>
              <a:ext uri="{FF2B5EF4-FFF2-40B4-BE49-F238E27FC236}">
                <a16:creationId xmlns:a16="http://schemas.microsoft.com/office/drawing/2014/main" id="{8A0FDD14-155E-4596-91D1-01CC20D6BD91}"/>
              </a:ext>
            </a:extLst>
          </p:cNvPr>
          <p:cNvSpPr/>
          <p:nvPr/>
        </p:nvSpPr>
        <p:spPr>
          <a:xfrm>
            <a:off x="9285055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90F9CD-9029-4CEF-A9B5-A53A427DA491}"/>
              </a:ext>
            </a:extLst>
          </p:cNvPr>
          <p:cNvSpPr txBox="1"/>
          <p:nvPr/>
        </p:nvSpPr>
        <p:spPr>
          <a:xfrm>
            <a:off x="4150101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AE479-4C66-4033-B5F0-2ADFF8CC31BB}"/>
              </a:ext>
            </a:extLst>
          </p:cNvPr>
          <p:cNvSpPr txBox="1"/>
          <p:nvPr/>
        </p:nvSpPr>
        <p:spPr>
          <a:xfrm>
            <a:off x="3962899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54247-0AF9-4A33-9113-2F43F26A7597}"/>
              </a:ext>
            </a:extLst>
          </p:cNvPr>
          <p:cNvSpPr txBox="1"/>
          <p:nvPr/>
        </p:nvSpPr>
        <p:spPr>
          <a:xfrm>
            <a:off x="4648200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7374F6-753D-4470-83CD-C249043A3BC4}"/>
              </a:ext>
            </a:extLst>
          </p:cNvPr>
          <p:cNvSpPr txBox="1"/>
          <p:nvPr/>
        </p:nvSpPr>
        <p:spPr>
          <a:xfrm>
            <a:off x="4648200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19FC05-0422-4DE1-A7AB-94E107899F35}"/>
              </a:ext>
            </a:extLst>
          </p:cNvPr>
          <p:cNvCxnSpPr/>
          <p:nvPr/>
        </p:nvCxnSpPr>
        <p:spPr>
          <a:xfrm>
            <a:off x="4114800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F0C0583-C33D-4412-A6C0-602F5BA4910E}"/>
              </a:ext>
            </a:extLst>
          </p:cNvPr>
          <p:cNvSpPr txBox="1"/>
          <p:nvPr/>
        </p:nvSpPr>
        <p:spPr>
          <a:xfrm>
            <a:off x="4648200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937D99-F1D7-456C-A8F7-DFE5E8F46D16}"/>
              </a:ext>
            </a:extLst>
          </p:cNvPr>
          <p:cNvSpPr txBox="1"/>
          <p:nvPr/>
        </p:nvSpPr>
        <p:spPr>
          <a:xfrm>
            <a:off x="4310094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96C076-1CB7-4D9C-96E6-AEC92DDA3AD8}"/>
              </a:ext>
            </a:extLst>
          </p:cNvPr>
          <p:cNvSpPr txBox="1"/>
          <p:nvPr/>
        </p:nvSpPr>
        <p:spPr>
          <a:xfrm>
            <a:off x="7045701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79BA8B-6F06-4AAE-8B50-16FE8F761BAD}"/>
              </a:ext>
            </a:extLst>
          </p:cNvPr>
          <p:cNvSpPr txBox="1"/>
          <p:nvPr/>
        </p:nvSpPr>
        <p:spPr>
          <a:xfrm>
            <a:off x="6858499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06723-ED26-41A1-AFA6-08C2ADAF9E5C}"/>
              </a:ext>
            </a:extLst>
          </p:cNvPr>
          <p:cNvSpPr txBox="1"/>
          <p:nvPr/>
        </p:nvSpPr>
        <p:spPr>
          <a:xfrm>
            <a:off x="7543800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3AF18A-4180-4FAA-B20E-9336CF4AD155}"/>
              </a:ext>
            </a:extLst>
          </p:cNvPr>
          <p:cNvSpPr txBox="1"/>
          <p:nvPr/>
        </p:nvSpPr>
        <p:spPr>
          <a:xfrm>
            <a:off x="7543800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98C87D-C916-4411-BFB7-277C7D7606D7}"/>
              </a:ext>
            </a:extLst>
          </p:cNvPr>
          <p:cNvCxnSpPr/>
          <p:nvPr/>
        </p:nvCxnSpPr>
        <p:spPr>
          <a:xfrm>
            <a:off x="7010400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C54DCBE-85E9-47E3-8404-085F3F7E7CE8}"/>
              </a:ext>
            </a:extLst>
          </p:cNvPr>
          <p:cNvSpPr txBox="1"/>
          <p:nvPr/>
        </p:nvSpPr>
        <p:spPr>
          <a:xfrm>
            <a:off x="7543800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028DCA-C68B-4AC0-8C5B-812D0D9A4AB4}"/>
              </a:ext>
            </a:extLst>
          </p:cNvPr>
          <p:cNvSpPr txBox="1"/>
          <p:nvPr/>
        </p:nvSpPr>
        <p:spPr>
          <a:xfrm>
            <a:off x="7205694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D7E033-03BD-41E0-A939-BA3BAE8CA096}"/>
              </a:ext>
            </a:extLst>
          </p:cNvPr>
          <p:cNvSpPr txBox="1"/>
          <p:nvPr/>
        </p:nvSpPr>
        <p:spPr>
          <a:xfrm>
            <a:off x="9937530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0757FB-A8F5-4B9B-92BB-2EA0CA9D5347}"/>
              </a:ext>
            </a:extLst>
          </p:cNvPr>
          <p:cNvSpPr txBox="1"/>
          <p:nvPr/>
        </p:nvSpPr>
        <p:spPr>
          <a:xfrm>
            <a:off x="9750328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6D4F857-A89A-4B4E-92E3-4EDA19BD88B3}"/>
              </a:ext>
            </a:extLst>
          </p:cNvPr>
          <p:cNvSpPr txBox="1"/>
          <p:nvPr/>
        </p:nvSpPr>
        <p:spPr>
          <a:xfrm>
            <a:off x="10435629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040AEE-D118-4D35-B89A-B67A9D0A7227}"/>
              </a:ext>
            </a:extLst>
          </p:cNvPr>
          <p:cNvSpPr txBox="1"/>
          <p:nvPr/>
        </p:nvSpPr>
        <p:spPr>
          <a:xfrm>
            <a:off x="10435629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33023B-E6F4-4CEB-BE85-5BC8A1F8317E}"/>
              </a:ext>
            </a:extLst>
          </p:cNvPr>
          <p:cNvCxnSpPr/>
          <p:nvPr/>
        </p:nvCxnSpPr>
        <p:spPr>
          <a:xfrm>
            <a:off x="9902229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9411EA5-3494-49E2-BD22-EA925D5F2BEB}"/>
              </a:ext>
            </a:extLst>
          </p:cNvPr>
          <p:cNvSpPr txBox="1"/>
          <p:nvPr/>
        </p:nvSpPr>
        <p:spPr>
          <a:xfrm>
            <a:off x="10435629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CC35464-E84D-4104-B7AE-21F7637CA82B}"/>
              </a:ext>
            </a:extLst>
          </p:cNvPr>
          <p:cNvSpPr/>
          <p:nvPr/>
        </p:nvSpPr>
        <p:spPr>
          <a:xfrm>
            <a:off x="558800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DDA"/>
          </a:solidFill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13 + 5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EEFE0E6-A198-49E0-94FD-9C1B2E253EB3}"/>
              </a:ext>
            </a:extLst>
          </p:cNvPr>
          <p:cNvSpPr/>
          <p:nvPr/>
        </p:nvSpPr>
        <p:spPr>
          <a:xfrm>
            <a:off x="3468881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DDA"/>
          </a:solidFill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78 – 6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75AEA64-C034-476A-8E02-E15CA0FE4EEE}"/>
              </a:ext>
            </a:extLst>
          </p:cNvPr>
          <p:cNvSpPr/>
          <p:nvPr/>
        </p:nvSpPr>
        <p:spPr>
          <a:xfrm>
            <a:off x="6376968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DDA"/>
          </a:solidFill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42 + 56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AFDFEA9-8037-4EFC-897B-B43219D7F1C0}"/>
              </a:ext>
            </a:extLst>
          </p:cNvPr>
          <p:cNvSpPr/>
          <p:nvPr/>
        </p:nvSpPr>
        <p:spPr>
          <a:xfrm>
            <a:off x="9283061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DDA"/>
          </a:solidFill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69 – 63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EB93E5-B2DA-4408-82A6-DDEADE77C7B7}"/>
              </a:ext>
            </a:extLst>
          </p:cNvPr>
          <p:cNvSpPr txBox="1"/>
          <p:nvPr/>
        </p:nvSpPr>
        <p:spPr>
          <a:xfrm>
            <a:off x="1209847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F503AE-0DCD-4B20-9B3D-1F9AA03C5CEC}"/>
              </a:ext>
            </a:extLst>
          </p:cNvPr>
          <p:cNvSpPr txBox="1"/>
          <p:nvPr/>
        </p:nvSpPr>
        <p:spPr>
          <a:xfrm>
            <a:off x="1022645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B86438-3D6D-4AAD-997C-397DE78EA045}"/>
              </a:ext>
            </a:extLst>
          </p:cNvPr>
          <p:cNvSpPr txBox="1"/>
          <p:nvPr/>
        </p:nvSpPr>
        <p:spPr>
          <a:xfrm>
            <a:off x="1707946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3274A0-344E-472F-A954-9BA9E5124602}"/>
              </a:ext>
            </a:extLst>
          </p:cNvPr>
          <p:cNvSpPr txBox="1"/>
          <p:nvPr/>
        </p:nvSpPr>
        <p:spPr>
          <a:xfrm>
            <a:off x="1707946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E26919-D1FA-4E7B-8C7D-62CEF3861B8C}"/>
              </a:ext>
            </a:extLst>
          </p:cNvPr>
          <p:cNvCxnSpPr/>
          <p:nvPr/>
        </p:nvCxnSpPr>
        <p:spPr>
          <a:xfrm>
            <a:off x="1174546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13DAA04-99B2-48D0-A8F7-92C835F0C2BC}"/>
              </a:ext>
            </a:extLst>
          </p:cNvPr>
          <p:cNvSpPr txBox="1"/>
          <p:nvPr/>
        </p:nvSpPr>
        <p:spPr>
          <a:xfrm>
            <a:off x="1707946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FE36F8-AEF0-4C51-AB7F-D5E5C0791F3B}"/>
              </a:ext>
            </a:extLst>
          </p:cNvPr>
          <p:cNvSpPr txBox="1"/>
          <p:nvPr/>
        </p:nvSpPr>
        <p:spPr>
          <a:xfrm>
            <a:off x="1369840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06DD59-DB3C-456D-8369-BA64325771FE}"/>
              </a:ext>
            </a:extLst>
          </p:cNvPr>
          <p:cNvSpPr txBox="1"/>
          <p:nvPr/>
        </p:nvSpPr>
        <p:spPr>
          <a:xfrm>
            <a:off x="10090236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EB416E9-6F4F-42BA-A71F-F54258185333}"/>
              </a:ext>
            </a:extLst>
          </p:cNvPr>
          <p:cNvGrpSpPr/>
          <p:nvPr/>
        </p:nvGrpSpPr>
        <p:grpSpPr>
          <a:xfrm>
            <a:off x="533400" y="533400"/>
            <a:ext cx="668922" cy="707886"/>
            <a:chOff x="1559434" y="1176116"/>
            <a:chExt cx="668922" cy="70788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07A9910-EDE8-4832-B764-42323D845E1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48DDF9-D16B-4A3A-8304-7B5DA755484E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1EC6269-FEBE-43BB-ABF5-F43B3ACD653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04551E8-B3E4-42C1-925F-30C47DC2BB24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2825507-E658-44FA-B817-A1552BC5131F}"/>
              </a:ext>
            </a:extLst>
          </p:cNvPr>
          <p:cNvSpPr txBox="1"/>
          <p:nvPr/>
        </p:nvSpPr>
        <p:spPr>
          <a:xfrm>
            <a:off x="1237650" y="564178"/>
            <a:ext cx="579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Đặt tính rồi tính.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61D7BF-290E-42AC-956B-D62602290771}"/>
              </a:ext>
            </a:extLst>
          </p:cNvPr>
          <p:cNvSpPr txBox="1"/>
          <p:nvPr/>
        </p:nvSpPr>
        <p:spPr>
          <a:xfrm>
            <a:off x="7172903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9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49" grpId="0"/>
      <p:bldP spid="53" grpId="0"/>
      <p:bldP spid="54" grpId="0"/>
      <p:bldP spid="55" grpId="0"/>
      <p:bldP spid="56" grpId="0"/>
      <p:bldP spid="57" grpId="0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9" grpId="0"/>
      <p:bldP spid="70" grpId="0"/>
      <p:bldP spid="72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B33BD0D-3E1B-4A0E-A801-F32B005CAF6B}"/>
              </a:ext>
            </a:extLst>
          </p:cNvPr>
          <p:cNvGrpSpPr/>
          <p:nvPr/>
        </p:nvGrpSpPr>
        <p:grpSpPr>
          <a:xfrm>
            <a:off x="533400" y="533400"/>
            <a:ext cx="668922" cy="707886"/>
            <a:chOff x="1559434" y="1176116"/>
            <a:chExt cx="668922" cy="7078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623A35-FC8E-4106-9CE1-29F15180C8C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9A45564-A173-495B-8293-5362C7158D1C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E1CDF4F-4A02-4602-9056-E413327203C4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B7ACE0-E264-4B4B-BA6A-51200E764905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7A68A7D-C09C-4290-9C07-FA564CFA6509}"/>
              </a:ext>
            </a:extLst>
          </p:cNvPr>
          <p:cNvSpPr txBox="1"/>
          <p:nvPr/>
        </p:nvSpPr>
        <p:spPr>
          <a:xfrm>
            <a:off x="1237650" y="564178"/>
            <a:ext cx="579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Đồng hồ chỉ mấy giờ?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C6323-E76D-40E5-B8FB-C7225EDC2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87152"/>
            <a:ext cx="3818247" cy="3661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64115-2A34-4B41-9211-7F2390570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83" y="1601309"/>
            <a:ext cx="3695517" cy="350409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DD6B158-F1BD-4DD7-AC81-B0DEAACB5B24}"/>
              </a:ext>
            </a:extLst>
          </p:cNvPr>
          <p:cNvGrpSpPr/>
          <p:nvPr/>
        </p:nvGrpSpPr>
        <p:grpSpPr>
          <a:xfrm>
            <a:off x="2590800" y="5206070"/>
            <a:ext cx="2332432" cy="895529"/>
            <a:chOff x="-311350" y="2308086"/>
            <a:chExt cx="990600" cy="118688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8060435-312D-43F6-B56C-1B33E595CDBF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220D71-0969-499A-81C5-4C56654E05E7}"/>
                </a:ext>
              </a:extLst>
            </p:cNvPr>
            <p:cNvSpPr txBox="1"/>
            <p:nvPr/>
          </p:nvSpPr>
          <p:spPr>
            <a:xfrm>
              <a:off x="-258012" y="2384855"/>
              <a:ext cx="900105" cy="101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C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r>
                <a:rPr lang="en-US" sz="44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 giờ</a:t>
              </a:r>
              <a:endParaRPr lang="en-US" sz="44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62E219-D874-4DD6-8BF5-27765B927450}"/>
              </a:ext>
            </a:extLst>
          </p:cNvPr>
          <p:cNvGrpSpPr/>
          <p:nvPr/>
        </p:nvGrpSpPr>
        <p:grpSpPr>
          <a:xfrm>
            <a:off x="7391400" y="5206070"/>
            <a:ext cx="2332432" cy="895529"/>
            <a:chOff x="-311350" y="2308086"/>
            <a:chExt cx="990600" cy="118688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4627370-126B-4CE2-A79E-19DD780DAF45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1F2551-519F-45F9-ACEC-CEB28778C940}"/>
                </a:ext>
              </a:extLst>
            </p:cNvPr>
            <p:cNvSpPr txBox="1"/>
            <p:nvPr/>
          </p:nvSpPr>
          <p:spPr>
            <a:xfrm>
              <a:off x="-258012" y="2384855"/>
              <a:ext cx="900105" cy="101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C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  <a:r>
                <a:rPr lang="en-US" sz="4400" b="1">
                  <a:solidFill>
                    <a:schemeClr val="bg1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 giờ</a:t>
              </a:r>
              <a:endParaRPr lang="en-US" sz="4400" b="1" dirty="0">
                <a:solidFill>
                  <a:schemeClr val="bg1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2C8501A-5447-4AD4-A489-5202FC069328}"/>
              </a:ext>
            </a:extLst>
          </p:cNvPr>
          <p:cNvGrpSpPr/>
          <p:nvPr/>
        </p:nvGrpSpPr>
        <p:grpSpPr>
          <a:xfrm>
            <a:off x="533400" y="533400"/>
            <a:ext cx="668922" cy="707886"/>
            <a:chOff x="1559434" y="1176116"/>
            <a:chExt cx="668922" cy="70788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404209E-C446-4C03-B043-8B1143383E2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79AB343-6D35-4A0F-954A-8D1DA0EFC561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FC7B0A2-9AC0-41A1-8513-0CFDF31DE548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A7885B-7FF8-4287-9302-6AAD49B18992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1B2336A-2F95-4646-9764-6DB8723370CD}"/>
              </a:ext>
            </a:extLst>
          </p:cNvPr>
          <p:cNvSpPr txBox="1"/>
          <p:nvPr/>
        </p:nvSpPr>
        <p:spPr>
          <a:xfrm>
            <a:off x="1237650" y="564178"/>
            <a:ext cx="1037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Mai hái được 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bông hoa, Mi hái được 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bông hoa. Hỏi cả hai chị em hái được bao nhiêu bông hoa?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95EFD-499C-4307-9F83-2950B0D3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725" y="3929312"/>
            <a:ext cx="4419897" cy="29976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4CE4B8-016E-4673-9FA6-8B37E99F8D92}"/>
              </a:ext>
            </a:extLst>
          </p:cNvPr>
          <p:cNvCxnSpPr>
            <a:cxnSpLocks/>
          </p:cNvCxnSpPr>
          <p:nvPr/>
        </p:nvCxnSpPr>
        <p:spPr>
          <a:xfrm>
            <a:off x="5791200" y="1806798"/>
            <a:ext cx="426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E7C6E7-4D44-4932-94FA-D9788EAB19B0}"/>
              </a:ext>
            </a:extLst>
          </p:cNvPr>
          <p:cNvCxnSpPr>
            <a:cxnSpLocks/>
          </p:cNvCxnSpPr>
          <p:nvPr/>
        </p:nvCxnSpPr>
        <p:spPr>
          <a:xfrm>
            <a:off x="2029434" y="1195083"/>
            <a:ext cx="17043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486D91-379D-4F61-BF5E-7C31C86E37BB}"/>
              </a:ext>
            </a:extLst>
          </p:cNvPr>
          <p:cNvCxnSpPr>
            <a:cxnSpLocks/>
          </p:cNvCxnSpPr>
          <p:nvPr/>
        </p:nvCxnSpPr>
        <p:spPr>
          <a:xfrm>
            <a:off x="8763000" y="1206529"/>
            <a:ext cx="1371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D3274-FE9F-4363-9A9D-82BE78AF87E3}"/>
              </a:ext>
            </a:extLst>
          </p:cNvPr>
          <p:cNvCxnSpPr>
            <a:cxnSpLocks/>
          </p:cNvCxnSpPr>
          <p:nvPr/>
        </p:nvCxnSpPr>
        <p:spPr>
          <a:xfrm>
            <a:off x="5334000" y="1195083"/>
            <a:ext cx="304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37434-9CFB-4059-95C9-DD263F225930}"/>
              </a:ext>
            </a:extLst>
          </p:cNvPr>
          <p:cNvCxnSpPr>
            <a:cxnSpLocks/>
          </p:cNvCxnSpPr>
          <p:nvPr/>
        </p:nvCxnSpPr>
        <p:spPr>
          <a:xfrm>
            <a:off x="1385596" y="1788137"/>
            <a:ext cx="303400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AD195B9-2FE2-4DFF-8621-382630C8A55F}"/>
              </a:ext>
            </a:extLst>
          </p:cNvPr>
          <p:cNvSpPr/>
          <p:nvPr/>
        </p:nvSpPr>
        <p:spPr>
          <a:xfrm>
            <a:off x="3923453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3B7A312-C0F8-4A6B-A4F7-EE7D5AFADD5F}"/>
              </a:ext>
            </a:extLst>
          </p:cNvPr>
          <p:cNvSpPr/>
          <p:nvPr/>
        </p:nvSpPr>
        <p:spPr>
          <a:xfrm>
            <a:off x="4826130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A270ADB-BE23-4262-9D6F-C71A261049A3}"/>
              </a:ext>
            </a:extLst>
          </p:cNvPr>
          <p:cNvSpPr/>
          <p:nvPr/>
        </p:nvSpPr>
        <p:spPr>
          <a:xfrm>
            <a:off x="5728807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0F05BE2-AFAB-411D-A246-068479A8D1B5}"/>
              </a:ext>
            </a:extLst>
          </p:cNvPr>
          <p:cNvSpPr/>
          <p:nvPr/>
        </p:nvSpPr>
        <p:spPr>
          <a:xfrm>
            <a:off x="6631484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813250-55CE-42E5-BD93-EF1A4C1F9345}"/>
              </a:ext>
            </a:extLst>
          </p:cNvPr>
          <p:cNvSpPr/>
          <p:nvPr/>
        </p:nvSpPr>
        <p:spPr>
          <a:xfrm>
            <a:off x="7534161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F2DC8CD-8256-4194-92C3-3977CEE66AE0}"/>
              </a:ext>
            </a:extLst>
          </p:cNvPr>
          <p:cNvSpPr/>
          <p:nvPr/>
        </p:nvSpPr>
        <p:spPr>
          <a:xfrm>
            <a:off x="3923453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1E3853E-2911-4D01-AAF3-5F7FE6D12262}"/>
              </a:ext>
            </a:extLst>
          </p:cNvPr>
          <p:cNvSpPr/>
          <p:nvPr/>
        </p:nvSpPr>
        <p:spPr>
          <a:xfrm>
            <a:off x="5728807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2BAD3AA-B8AF-4F5A-BCD7-15BE56432F6B}"/>
              </a:ext>
            </a:extLst>
          </p:cNvPr>
          <p:cNvSpPr/>
          <p:nvPr/>
        </p:nvSpPr>
        <p:spPr>
          <a:xfrm>
            <a:off x="7534161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F1E9E65-E8EC-4C17-B946-06977DF9C003}"/>
              </a:ext>
            </a:extLst>
          </p:cNvPr>
          <p:cNvSpPr/>
          <p:nvPr/>
        </p:nvSpPr>
        <p:spPr>
          <a:xfrm>
            <a:off x="4826130" y="3053411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088F03-CC8A-45B0-8D7F-26F8F15523A3}"/>
              </a:ext>
            </a:extLst>
          </p:cNvPr>
          <p:cNvGrpSpPr/>
          <p:nvPr/>
        </p:nvGrpSpPr>
        <p:grpSpPr>
          <a:xfrm>
            <a:off x="1821974" y="4417761"/>
            <a:ext cx="8548052" cy="895529"/>
            <a:chOff x="-311350" y="2308086"/>
            <a:chExt cx="990600" cy="118688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FBE3C0-B3B9-476B-8FF3-B42A4E91BC23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0BFADD-FAA2-415B-8C23-FBFACA572D3E}"/>
                </a:ext>
              </a:extLst>
            </p:cNvPr>
            <p:cNvSpPr txBox="1"/>
            <p:nvPr/>
          </p:nvSpPr>
          <p:spPr>
            <a:xfrm>
              <a:off x="-304168" y="2473223"/>
              <a:ext cx="983367" cy="85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Cả hai chị em hái được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37</a:t>
              </a:r>
              <a:r>
                <a:rPr lang="en-US" sz="360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 bông hoa.</a:t>
              </a:r>
              <a:endParaRPr lang="en-US" sz="3600" dirty="0">
                <a:solidFill>
                  <a:srgbClr val="FF000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04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B06DAA-ECA3-4EDD-9221-809964367DEA}"/>
              </a:ext>
            </a:extLst>
          </p:cNvPr>
          <p:cNvGrpSpPr/>
          <p:nvPr/>
        </p:nvGrpSpPr>
        <p:grpSpPr>
          <a:xfrm>
            <a:off x="533400" y="533400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1A275B6-0D51-409B-998D-6E9E1BD75ED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123028C-74C8-4B47-9816-19FD594DAB1A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FF5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F07A25-C72E-4962-871F-F2AEF087FC4E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1AC9D5-0D66-4C75-AE02-08B51EE3F9F5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28211F-A42E-4E8E-A0CD-2F42F412D89B}"/>
              </a:ext>
            </a:extLst>
          </p:cNvPr>
          <p:cNvSpPr txBox="1"/>
          <p:nvPr/>
        </p:nvSpPr>
        <p:spPr>
          <a:xfrm>
            <a:off x="1237649" y="564178"/>
            <a:ext cx="105066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Nam có </a:t>
            </a:r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viên bi. Nam cho Việt </a:t>
            </a:r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viên bi. Hỏi Nam còn lại bao nhiêu viên bi?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37DD50-A3DD-4564-94BC-FBE229844B8E}"/>
              </a:ext>
            </a:extLst>
          </p:cNvPr>
          <p:cNvCxnSpPr>
            <a:cxnSpLocks/>
          </p:cNvCxnSpPr>
          <p:nvPr/>
        </p:nvCxnSpPr>
        <p:spPr>
          <a:xfrm>
            <a:off x="3441700" y="1743298"/>
            <a:ext cx="535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2D6A13-00F3-44F7-BE5E-E7197CC726B8}"/>
              </a:ext>
            </a:extLst>
          </p:cNvPr>
          <p:cNvCxnSpPr>
            <a:cxnSpLocks/>
          </p:cNvCxnSpPr>
          <p:nvPr/>
        </p:nvCxnSpPr>
        <p:spPr>
          <a:xfrm>
            <a:off x="1962759" y="1147458"/>
            <a:ext cx="17043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1C7C00-A5BE-4D07-998E-1E0A3945D6D5}"/>
              </a:ext>
            </a:extLst>
          </p:cNvPr>
          <p:cNvCxnSpPr>
            <a:cxnSpLocks/>
          </p:cNvCxnSpPr>
          <p:nvPr/>
        </p:nvCxnSpPr>
        <p:spPr>
          <a:xfrm>
            <a:off x="7467600" y="1158904"/>
            <a:ext cx="18288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8A120-ADA6-4F75-9A08-634DDDEC85E2}"/>
              </a:ext>
            </a:extLst>
          </p:cNvPr>
          <p:cNvCxnSpPr>
            <a:cxnSpLocks/>
          </p:cNvCxnSpPr>
          <p:nvPr/>
        </p:nvCxnSpPr>
        <p:spPr>
          <a:xfrm>
            <a:off x="3810000" y="1147458"/>
            <a:ext cx="2209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C53556-407D-446E-BFBB-0F058E5FB1C3}"/>
              </a:ext>
            </a:extLst>
          </p:cNvPr>
          <p:cNvCxnSpPr>
            <a:cxnSpLocks/>
          </p:cNvCxnSpPr>
          <p:nvPr/>
        </p:nvCxnSpPr>
        <p:spPr>
          <a:xfrm>
            <a:off x="9448800" y="1158904"/>
            <a:ext cx="20574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B1DB1F-F42D-4F53-8F6B-B25B5D9BD0B5}"/>
              </a:ext>
            </a:extLst>
          </p:cNvPr>
          <p:cNvSpPr/>
          <p:nvPr/>
        </p:nvSpPr>
        <p:spPr>
          <a:xfrm>
            <a:off x="3923453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12F55A-E1EC-4F97-9BAE-CB88A355E6D4}"/>
              </a:ext>
            </a:extLst>
          </p:cNvPr>
          <p:cNvSpPr/>
          <p:nvPr/>
        </p:nvSpPr>
        <p:spPr>
          <a:xfrm>
            <a:off x="4826130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1165A5-FC5B-4E2A-8A09-1E956AB1CA08}"/>
              </a:ext>
            </a:extLst>
          </p:cNvPr>
          <p:cNvSpPr/>
          <p:nvPr/>
        </p:nvSpPr>
        <p:spPr>
          <a:xfrm>
            <a:off x="5728807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3C04D0-50F6-4AE2-8AA9-2A19FCB149CE}"/>
              </a:ext>
            </a:extLst>
          </p:cNvPr>
          <p:cNvSpPr/>
          <p:nvPr/>
        </p:nvSpPr>
        <p:spPr>
          <a:xfrm>
            <a:off x="6631484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ED91ED0-8848-4757-9D34-50C1C54E1527}"/>
              </a:ext>
            </a:extLst>
          </p:cNvPr>
          <p:cNvSpPr/>
          <p:nvPr/>
        </p:nvSpPr>
        <p:spPr>
          <a:xfrm>
            <a:off x="7534161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CC7FEB-1B4E-4FEC-807D-DCE817A7C60C}"/>
              </a:ext>
            </a:extLst>
          </p:cNvPr>
          <p:cNvSpPr/>
          <p:nvPr/>
        </p:nvSpPr>
        <p:spPr>
          <a:xfrm>
            <a:off x="3923453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29CA4A-34B8-4454-9846-A5877A6AB3F4}"/>
              </a:ext>
            </a:extLst>
          </p:cNvPr>
          <p:cNvSpPr/>
          <p:nvPr/>
        </p:nvSpPr>
        <p:spPr>
          <a:xfrm>
            <a:off x="5728807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A70A20-ED17-45EF-8B5F-35FC5A176FA0}"/>
              </a:ext>
            </a:extLst>
          </p:cNvPr>
          <p:cNvSpPr/>
          <p:nvPr/>
        </p:nvSpPr>
        <p:spPr>
          <a:xfrm>
            <a:off x="7534161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0B7EFEC-FFA9-4705-ADF5-9C129AF3350B}"/>
              </a:ext>
            </a:extLst>
          </p:cNvPr>
          <p:cNvSpPr/>
          <p:nvPr/>
        </p:nvSpPr>
        <p:spPr>
          <a:xfrm>
            <a:off x="4826130" y="25908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C5ADEF-82E1-4C4E-A13B-C8E964DD0879}"/>
              </a:ext>
            </a:extLst>
          </p:cNvPr>
          <p:cNvGrpSpPr/>
          <p:nvPr/>
        </p:nvGrpSpPr>
        <p:grpSpPr>
          <a:xfrm>
            <a:off x="2832316" y="4191000"/>
            <a:ext cx="6527369" cy="895529"/>
            <a:chOff x="-311350" y="2308086"/>
            <a:chExt cx="990600" cy="118688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1F2F6B-1609-449C-918A-637DFD29D6B7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05828F-76FC-41A4-9921-A870E5249A93}"/>
                </a:ext>
              </a:extLst>
            </p:cNvPr>
            <p:cNvSpPr txBox="1"/>
            <p:nvPr/>
          </p:nvSpPr>
          <p:spPr>
            <a:xfrm>
              <a:off x="-304168" y="2473223"/>
              <a:ext cx="983367" cy="85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Nam còn lại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</a:t>
              </a:r>
              <a:r>
                <a:rPr lang="en-US" sz="3600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 viên bi.</a:t>
              </a:r>
              <a:endParaRPr lang="en-US" sz="3600" dirty="0">
                <a:solidFill>
                  <a:srgbClr val="FF000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71A5ECCD-D4AE-4E19-A12D-0D056473C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652" y="5710542"/>
            <a:ext cx="990600" cy="9906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7E933ED-3E3A-4EAD-B14A-2408DB48D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564" y="4906940"/>
            <a:ext cx="990600" cy="9906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926B7A7-38A7-4619-8F0F-85F93333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3200" y="5437889"/>
            <a:ext cx="990600" cy="9906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E674F0AF-722B-4290-B5A4-73801304C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3609" y="5215242"/>
            <a:ext cx="990600" cy="9906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27C41954-3017-4380-866C-0470D5D334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9424" y="5710542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8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846</TotalTime>
  <Words>309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#9Slide07 Cadena</vt:lpstr>
      <vt:lpstr>#9Slide07 SVNPosterizer KG Inli</vt:lpstr>
      <vt:lpstr>Arial</vt:lpstr>
      <vt:lpstr>Arial-Rounded</vt:lpstr>
      <vt:lpstr>Calibri</vt:lpstr>
      <vt:lpstr>Calibri Light</vt:lpstr>
      <vt:lpstr>Quicksand</vt:lpstr>
      <vt:lpstr>Quicksand Medium</vt:lpstr>
      <vt:lpstr>思源宋体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600</cp:revision>
  <dcterms:created xsi:type="dcterms:W3CDTF">2021-11-18T08:18:08Z</dcterms:created>
  <dcterms:modified xsi:type="dcterms:W3CDTF">2023-07-21T02:33:09Z</dcterms:modified>
  <cp:category>9Slide.vn</cp:category>
</cp:coreProperties>
</file>