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56" r:id="rId4"/>
    <p:sldId id="257" r:id="rId5"/>
    <p:sldId id="258" r:id="rId6"/>
    <p:sldId id="268" r:id="rId7"/>
    <p:sldId id="281" r:id="rId8"/>
    <p:sldId id="272" r:id="rId9"/>
    <p:sldId id="282"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999F"/>
    <a:srgbClr val="F5834C"/>
    <a:srgbClr val="FEE9D6"/>
    <a:srgbClr val="FCCB9E"/>
    <a:srgbClr val="DA6D31"/>
    <a:srgbClr val="8AD6F0"/>
    <a:srgbClr val="262626"/>
    <a:srgbClr val="FBF16F"/>
    <a:srgbClr val="F9D6E6"/>
    <a:srgbClr val="45B1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60"/>
  </p:normalViewPr>
  <p:slideViewPr>
    <p:cSldViewPr>
      <p:cViewPr varScale="1">
        <p:scale>
          <a:sx n="70" d="100"/>
          <a:sy n="70"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7" descr="图片包含 物体&#10;&#10;描述已自动生成">
            <a:extLst>
              <a:ext uri="{FF2B5EF4-FFF2-40B4-BE49-F238E27FC236}">
                <a16:creationId xmlns:a16="http://schemas.microsoft.com/office/drawing/2014/main" id="{A6D5910E-80AA-4DE9-AB08-6DC6B899E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4" r="71189" b="90707"/>
          <a:stretch/>
        </p:blipFill>
        <p:spPr>
          <a:xfrm>
            <a:off x="9496493" y="0"/>
            <a:ext cx="2268934" cy="1043709"/>
          </a:xfrm>
          <a:prstGeom prst="rect">
            <a:avLst/>
          </a:prstGeom>
        </p:spPr>
      </p:pic>
      <p:pic>
        <p:nvPicPr>
          <p:cNvPr id="11" name="9">
            <a:extLst>
              <a:ext uri="{FF2B5EF4-FFF2-40B4-BE49-F238E27FC236}">
                <a16:creationId xmlns:a16="http://schemas.microsoft.com/office/drawing/2014/main" id="{8A6D0C57-945F-487C-B0D0-D3B038B818A2}"/>
              </a:ext>
            </a:extLst>
          </p:cNvPr>
          <p:cNvPicPr>
            <a:picLocks noChangeAspect="1"/>
          </p:cNvPicPr>
          <p:nvPr userDrawn="1"/>
        </p:nvPicPr>
        <p:blipFill rotWithShape="1">
          <a:blip r:embed="rId3">
            <a:alphaModFix amt="35000"/>
            <a:duotone>
              <a:prstClr val="black"/>
              <a:schemeClr val="accent2">
                <a:tint val="45000"/>
                <a:satMod val="400000"/>
              </a:schemeClr>
            </a:duotone>
            <a:extLst>
              <a:ext uri="{28A0092B-C50C-407E-A947-70E740481C1C}">
                <a14:useLocalDpi xmlns:a14="http://schemas.microsoft.com/office/drawing/2010/main" val="0"/>
              </a:ext>
            </a:extLst>
          </a:blip>
          <a:srcRect l="9853" r="9930" b="41587"/>
          <a:stretch/>
        </p:blipFill>
        <p:spPr>
          <a:xfrm>
            <a:off x="1676401" y="381000"/>
            <a:ext cx="8839199" cy="6027055"/>
          </a:xfrm>
          <a:prstGeom prst="rect">
            <a:avLst/>
          </a:prstGeom>
        </p:spPr>
      </p:pic>
      <p:pic>
        <p:nvPicPr>
          <p:cNvPr id="18" name="15">
            <a:extLst>
              <a:ext uri="{FF2B5EF4-FFF2-40B4-BE49-F238E27FC236}">
                <a16:creationId xmlns:a16="http://schemas.microsoft.com/office/drawing/2014/main" id="{6E81B4FD-457D-42B1-82EB-1B78F51D8ED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34" r="70035" b="50000"/>
          <a:stretch/>
        </p:blipFill>
        <p:spPr>
          <a:xfrm rot="20742049" flipH="1">
            <a:off x="9706316" y="794079"/>
            <a:ext cx="2161277" cy="1775835"/>
          </a:xfrm>
          <a:prstGeom prst="rect">
            <a:avLst/>
          </a:prstGeom>
        </p:spPr>
      </p:pic>
      <p:pic>
        <p:nvPicPr>
          <p:cNvPr id="19" name="17" descr="图片包含 鲜花&#10;&#10;描述已自动生成">
            <a:extLst>
              <a:ext uri="{FF2B5EF4-FFF2-40B4-BE49-F238E27FC236}">
                <a16:creationId xmlns:a16="http://schemas.microsoft.com/office/drawing/2014/main" id="{FA9333CB-923D-47EB-AA8C-B6E25B12C82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5961" t="17534" r="2028" b="66064"/>
          <a:stretch/>
        </p:blipFill>
        <p:spPr>
          <a:xfrm flipH="1">
            <a:off x="138583" y="1681996"/>
            <a:ext cx="1540471" cy="1530598"/>
          </a:xfrm>
          <a:prstGeom prst="rect">
            <a:avLst/>
          </a:prstGeom>
        </p:spPr>
      </p:pic>
      <p:pic>
        <p:nvPicPr>
          <p:cNvPr id="20" name="23">
            <a:extLst>
              <a:ext uri="{FF2B5EF4-FFF2-40B4-BE49-F238E27FC236}">
                <a16:creationId xmlns:a16="http://schemas.microsoft.com/office/drawing/2014/main" id="{C56E68DA-4AD1-4676-AC9C-27EEC3ACBCD8}"/>
              </a:ext>
            </a:extLst>
          </p:cNvPr>
          <p:cNvPicPr>
            <a:picLocks noChangeAspect="1"/>
          </p:cNvPicPr>
          <p:nvPr userDrawn="1"/>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21" name="13">
            <a:extLst>
              <a:ext uri="{FF2B5EF4-FFF2-40B4-BE49-F238E27FC236}">
                <a16:creationId xmlns:a16="http://schemas.microsoft.com/office/drawing/2014/main" id="{CFCE1F0F-9763-4CE5-89B4-4B8E6C54029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pic>
        <p:nvPicPr>
          <p:cNvPr id="22" name="21">
            <a:extLst>
              <a:ext uri="{FF2B5EF4-FFF2-40B4-BE49-F238E27FC236}">
                <a16:creationId xmlns:a16="http://schemas.microsoft.com/office/drawing/2014/main" id="{50E6BB05-0467-4FD5-B767-7500A8FB919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9053" r="77654" b="66064"/>
          <a:stretch/>
        </p:blipFill>
        <p:spPr>
          <a:xfrm>
            <a:off x="490083" y="5237779"/>
            <a:ext cx="1842592" cy="1636248"/>
          </a:xfrm>
          <a:prstGeom prst="rect">
            <a:avLst/>
          </a:prstGeom>
        </p:spPr>
      </p:pic>
      <p:pic>
        <p:nvPicPr>
          <p:cNvPr id="2" name="Picture 1">
            <a:extLst>
              <a:ext uri="{FF2B5EF4-FFF2-40B4-BE49-F238E27FC236}">
                <a16:creationId xmlns:a16="http://schemas.microsoft.com/office/drawing/2014/main" id="{E4C4DB43-92E2-4B86-A8DE-8A11017158A0}"/>
              </a:ext>
            </a:extLst>
          </p:cNvPr>
          <p:cNvPicPr>
            <a:picLocks noChangeAspect="1"/>
          </p:cNvPicPr>
          <p:nvPr userDrawn="1"/>
        </p:nvPicPr>
        <p:blipFill>
          <a:blip r:embed="rId9"/>
          <a:stretch>
            <a:fillRect/>
          </a:stretch>
        </p:blipFill>
        <p:spPr>
          <a:xfrm>
            <a:off x="327533" y="353519"/>
            <a:ext cx="2926334" cy="1121761"/>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B2F8-AD20-4A41-AC50-FA2ACA2E2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63FB90-99CC-430A-84CB-CA92F5237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89C50-9A0C-4C85-A9DA-8B19B1C64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D4399-332A-47F5-83BA-57C01862177F}"/>
              </a:ext>
            </a:extLst>
          </p:cNvPr>
          <p:cNvSpPr>
            <a:spLocks noGrp="1"/>
          </p:cNvSpPr>
          <p:nvPr>
            <p:ph type="dt" sz="half" idx="10"/>
          </p:nvPr>
        </p:nvSpPr>
        <p:spPr/>
        <p:txBody>
          <a:bodyPr/>
          <a:lstStyle/>
          <a:p>
            <a:fld id="{CDF52A03-AF4E-4248-9C27-D04B9525746A}" type="datetimeFigureOut">
              <a:rPr lang="en-US" smtClean="0"/>
              <a:t>29-03-23</a:t>
            </a:fld>
            <a:endParaRPr lang="en-US"/>
          </a:p>
        </p:txBody>
      </p:sp>
      <p:sp>
        <p:nvSpPr>
          <p:cNvPr id="6" name="Footer Placeholder 5">
            <a:extLst>
              <a:ext uri="{FF2B5EF4-FFF2-40B4-BE49-F238E27FC236}">
                <a16:creationId xmlns:a16="http://schemas.microsoft.com/office/drawing/2014/main" id="{6D8E0F6B-D086-4BB8-A4BD-D4A9F2F6A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06A46-6988-49E7-AB37-001F2F999D03}"/>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424849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835F-32C3-4E34-A15C-A5E5BD866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2D323C-8EF8-4A6E-89C2-4BDF67906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988C2-359C-489A-B0BE-048A4B943F12}"/>
              </a:ext>
            </a:extLst>
          </p:cNvPr>
          <p:cNvSpPr>
            <a:spLocks noGrp="1"/>
          </p:cNvSpPr>
          <p:nvPr>
            <p:ph type="dt" sz="half" idx="10"/>
          </p:nvPr>
        </p:nvSpPr>
        <p:spPr/>
        <p:txBody>
          <a:bodyPr/>
          <a:lstStyle/>
          <a:p>
            <a:fld id="{CDF52A03-AF4E-4248-9C27-D04B9525746A}" type="datetimeFigureOut">
              <a:rPr lang="en-US" smtClean="0"/>
              <a:t>29-03-23</a:t>
            </a:fld>
            <a:endParaRPr lang="en-US"/>
          </a:p>
        </p:txBody>
      </p:sp>
      <p:sp>
        <p:nvSpPr>
          <p:cNvPr id="5" name="Footer Placeholder 4">
            <a:extLst>
              <a:ext uri="{FF2B5EF4-FFF2-40B4-BE49-F238E27FC236}">
                <a16:creationId xmlns:a16="http://schemas.microsoft.com/office/drawing/2014/main" id="{4B7AEC39-D39C-4BF6-B3C5-EF6C62AEF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017EB-A17B-4023-9EF3-A63350B149F5}"/>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81479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8907F4D1-A459-4074-80B3-D68FFE8A9C96}"/>
              </a:ext>
            </a:extLst>
          </p:cNvPr>
          <p:cNvSpPr txBox="1"/>
          <p:nvPr userDrawn="1"/>
        </p:nvSpPr>
        <p:spPr>
          <a:xfrm>
            <a:off x="3200400" y="1463948"/>
            <a:ext cx="4107215" cy="226985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zh-CN"/>
            </a:defPPr>
            <a:lvl1pPr>
              <a:defRPr sz="11500">
                <a:ln w="25400">
                  <a:solidFill>
                    <a:srgbClr val="84BFB7"/>
                  </a:solidFill>
                </a:ln>
                <a:solidFill>
                  <a:schemeClr val="bg1"/>
                </a:solidFill>
                <a:latin typeface="字魂5号-无外润黑体" panose="00000500000000000000" pitchFamily="2" charset="-122"/>
                <a:ea typeface="字魂5号-无外润黑体" panose="00000500000000000000" pitchFamily="2" charset="-122"/>
              </a:defRPr>
            </a:lvl1pPr>
          </a:lstStyle>
          <a:p>
            <a:pPr algn="ctr">
              <a:lnSpc>
                <a:spcPct val="124000"/>
              </a:lnSpc>
            </a:pPr>
            <a:r>
              <a:rPr lang="en-US" altLang="zh-CN" sz="6000" spc="200">
                <a:ln w="53975">
                  <a:solidFill>
                    <a:srgbClr val="38A191"/>
                  </a:solidFill>
                </a:ln>
                <a:latin typeface="#9Slide03 BoosterNextFYBlack" panose="02000A03000000020004" pitchFamily="2" charset="0"/>
              </a:rPr>
              <a:t>TIẾT</a:t>
            </a:r>
            <a:r>
              <a:rPr lang="en-US" altLang="zh-CN" sz="6000" spc="200" baseline="0">
                <a:ln w="53975">
                  <a:solidFill>
                    <a:srgbClr val="38A191"/>
                  </a:solidFill>
                </a:ln>
                <a:latin typeface="#9Slide03 BoosterNextFYBlack" panose="02000A03000000020004" pitchFamily="2" charset="0"/>
              </a:rPr>
              <a:t> HỌC</a:t>
            </a:r>
          </a:p>
          <a:p>
            <a:pPr algn="ctr">
              <a:lnSpc>
                <a:spcPct val="124000"/>
              </a:lnSpc>
            </a:pPr>
            <a:r>
              <a:rPr lang="en-US" altLang="zh-CN" sz="6000" spc="200" baseline="0">
                <a:ln w="53975">
                  <a:solidFill>
                    <a:srgbClr val="38A191"/>
                  </a:solidFill>
                </a:ln>
                <a:latin typeface="#9Slide03 BoosterNextFYBlack" panose="02000A03000000020004" pitchFamily="2" charset="0"/>
              </a:rPr>
              <a:t>KẾT THÚC</a:t>
            </a:r>
            <a:endParaRPr lang="zh-CN" altLang="en-US" sz="6000" spc="200" dirty="0">
              <a:ln w="53975">
                <a:solidFill>
                  <a:srgbClr val="38A191"/>
                </a:solidFill>
              </a:ln>
              <a:latin typeface="#9Slide03 BoosterNextFYBlack" panose="02000A03000000020004" pitchFamily="2" charset="0"/>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6" name="14">
            <a:extLst>
              <a:ext uri="{FF2B5EF4-FFF2-40B4-BE49-F238E27FC236}">
                <a16:creationId xmlns:a16="http://schemas.microsoft.com/office/drawing/2014/main" id="{6B2AFD16-BFCD-4C39-8647-487AD3AD24A3}"/>
              </a:ext>
            </a:extLst>
          </p:cNvPr>
          <p:cNvGrpSpPr/>
          <p:nvPr userDrawn="1"/>
        </p:nvGrpSpPr>
        <p:grpSpPr>
          <a:xfrm>
            <a:off x="2552472" y="887633"/>
            <a:ext cx="7087057" cy="5082734"/>
            <a:chOff x="7589157" y="1156133"/>
            <a:chExt cx="3145876" cy="2256177"/>
          </a:xfrm>
        </p:grpSpPr>
        <p:sp>
          <p:nvSpPr>
            <p:cNvPr id="17" name="15">
              <a:extLst>
                <a:ext uri="{FF2B5EF4-FFF2-40B4-BE49-F238E27FC236}">
                  <a16:creationId xmlns:a16="http://schemas.microsoft.com/office/drawing/2014/main" id="{7B9FE4BE-4BE7-4FEC-B554-A09C01EF652A}"/>
                </a:ext>
              </a:extLst>
            </p:cNvPr>
            <p:cNvSpPr/>
            <p:nvPr/>
          </p:nvSpPr>
          <p:spPr>
            <a:xfrm>
              <a:off x="8172857" y="1264949"/>
              <a:ext cx="1851599" cy="1851598"/>
            </a:xfrm>
            <a:prstGeom prst="ellipse">
              <a:avLst/>
            </a:prstGeom>
            <a:noFill/>
            <a:ln>
              <a:solidFill>
                <a:srgbClr val="3FA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17">
              <a:extLst>
                <a:ext uri="{FF2B5EF4-FFF2-40B4-BE49-F238E27FC236}">
                  <a16:creationId xmlns:a16="http://schemas.microsoft.com/office/drawing/2014/main" id="{3A48F494-C33A-434C-BEFD-342E7E974543}"/>
                </a:ext>
              </a:extLst>
            </p:cNvPr>
            <p:cNvCxnSpPr/>
            <p:nvPr/>
          </p:nvCxnSpPr>
          <p:spPr>
            <a:xfrm flipH="1">
              <a:off x="9900683" y="1156133"/>
              <a:ext cx="834350" cy="591526"/>
            </a:xfrm>
            <a:prstGeom prst="line">
              <a:avLst/>
            </a:prstGeom>
            <a:ln w="19050">
              <a:solidFill>
                <a:srgbClr val="3FAB9D"/>
              </a:solidFill>
            </a:ln>
          </p:spPr>
          <p:style>
            <a:lnRef idx="1">
              <a:schemeClr val="accent1"/>
            </a:lnRef>
            <a:fillRef idx="0">
              <a:schemeClr val="accent1"/>
            </a:fillRef>
            <a:effectRef idx="0">
              <a:schemeClr val="accent1"/>
            </a:effectRef>
            <a:fontRef idx="minor">
              <a:schemeClr val="tx1"/>
            </a:fontRef>
          </p:style>
        </p:cxnSp>
        <p:cxnSp>
          <p:nvCxnSpPr>
            <p:cNvPr id="20" name="18">
              <a:extLst>
                <a:ext uri="{FF2B5EF4-FFF2-40B4-BE49-F238E27FC236}">
                  <a16:creationId xmlns:a16="http://schemas.microsoft.com/office/drawing/2014/main" id="{84752757-8A62-4A76-9DF1-88A508D8601E}"/>
                </a:ext>
              </a:extLst>
            </p:cNvPr>
            <p:cNvCxnSpPr/>
            <p:nvPr/>
          </p:nvCxnSpPr>
          <p:spPr>
            <a:xfrm flipH="1">
              <a:off x="7589157" y="2820784"/>
              <a:ext cx="834350" cy="591526"/>
            </a:xfrm>
            <a:prstGeom prst="line">
              <a:avLst/>
            </a:prstGeom>
            <a:ln w="19050">
              <a:solidFill>
                <a:srgbClr val="3FAB9D"/>
              </a:solidFill>
            </a:ln>
          </p:spPr>
          <p:style>
            <a:lnRef idx="1">
              <a:schemeClr val="accent1"/>
            </a:lnRef>
            <a:fillRef idx="0">
              <a:schemeClr val="accent1"/>
            </a:fillRef>
            <a:effectRef idx="0">
              <a:schemeClr val="accent1"/>
            </a:effectRef>
            <a:fontRef idx="minor">
              <a:schemeClr val="tx1"/>
            </a:fontRef>
          </p:style>
        </p:cxnSp>
      </p:grpSp>
      <p:pic>
        <p:nvPicPr>
          <p:cNvPr id="31" name="17" descr="图片包含 鲜花&#10;&#10;描述已自动生成">
            <a:extLst>
              <a:ext uri="{FF2B5EF4-FFF2-40B4-BE49-F238E27FC236}">
                <a16:creationId xmlns:a16="http://schemas.microsoft.com/office/drawing/2014/main" id="{62B991D6-0131-406C-9C37-7749915DF7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961" t="17534" r="2028" b="66064"/>
          <a:stretch/>
        </p:blipFill>
        <p:spPr>
          <a:xfrm flipH="1">
            <a:off x="138583" y="1681996"/>
            <a:ext cx="1540471" cy="1530598"/>
          </a:xfrm>
          <a:prstGeom prst="rect">
            <a:avLst/>
          </a:prstGeom>
        </p:spPr>
      </p:pic>
      <p:pic>
        <p:nvPicPr>
          <p:cNvPr id="32" name="23">
            <a:extLst>
              <a:ext uri="{FF2B5EF4-FFF2-40B4-BE49-F238E27FC236}">
                <a16:creationId xmlns:a16="http://schemas.microsoft.com/office/drawing/2014/main" id="{A72A4175-296A-4489-BFBD-7FDD57B71A99}"/>
              </a:ext>
            </a:extLst>
          </p:cNvPr>
          <p:cNvPicPr>
            <a:picLocks noChangeAspect="1"/>
          </p:cNvPicPr>
          <p:nvPr userDrawn="1"/>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33" name="13">
            <a:extLst>
              <a:ext uri="{FF2B5EF4-FFF2-40B4-BE49-F238E27FC236}">
                <a16:creationId xmlns:a16="http://schemas.microsoft.com/office/drawing/2014/main" id="{52B09718-0451-4DC3-B826-4F24B6474D6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spTree>
    <p:extLst>
      <p:ext uri="{BB962C8B-B14F-4D97-AF65-F5344CB8AC3E}">
        <p14:creationId xmlns:p14="http://schemas.microsoft.com/office/powerpoint/2010/main" val="358293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BE015EE-4ABE-441B-BBA7-C7F14B9BAA2D}"/>
              </a:ext>
            </a:extLst>
          </p:cNvPr>
          <p:cNvSpPr/>
          <p:nvPr userDrawn="1"/>
        </p:nvSpPr>
        <p:spPr>
          <a:xfrm>
            <a:off x="228600" y="419100"/>
            <a:ext cx="11734800" cy="6019800"/>
          </a:xfrm>
          <a:prstGeom prst="roundRect">
            <a:avLst>
              <a:gd name="adj" fmla="val 6893"/>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761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96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9">
            <a:extLst>
              <a:ext uri="{FF2B5EF4-FFF2-40B4-BE49-F238E27FC236}">
                <a16:creationId xmlns:a16="http://schemas.microsoft.com/office/drawing/2014/main" id="{8A6D0C57-945F-487C-B0D0-D3B038B818A2}"/>
              </a:ext>
            </a:extLst>
          </p:cNvPr>
          <p:cNvPicPr>
            <a:picLocks noChangeAspect="1"/>
          </p:cNvPicPr>
          <p:nvPr userDrawn="1"/>
        </p:nvPicPr>
        <p:blipFill rotWithShape="1">
          <a:blip r:embed="rId2">
            <a:alphaModFix amt="35000"/>
            <a:duotone>
              <a:prstClr val="black"/>
              <a:schemeClr val="accent2">
                <a:tint val="45000"/>
                <a:satMod val="400000"/>
              </a:schemeClr>
            </a:duotone>
            <a:extLst>
              <a:ext uri="{28A0092B-C50C-407E-A947-70E740481C1C}">
                <a14:useLocalDpi xmlns:a14="http://schemas.microsoft.com/office/drawing/2010/main" val="0"/>
              </a:ext>
            </a:extLst>
          </a:blip>
          <a:srcRect l="9853" r="9930" b="41587"/>
          <a:stretch/>
        </p:blipFill>
        <p:spPr>
          <a:xfrm>
            <a:off x="1676401" y="381000"/>
            <a:ext cx="8839199" cy="6027055"/>
          </a:xfrm>
          <a:prstGeom prst="rect">
            <a:avLst/>
          </a:prstGeom>
        </p:spPr>
      </p:pic>
      <p:pic>
        <p:nvPicPr>
          <p:cNvPr id="18" name="15">
            <a:extLst>
              <a:ext uri="{FF2B5EF4-FFF2-40B4-BE49-F238E27FC236}">
                <a16:creationId xmlns:a16="http://schemas.microsoft.com/office/drawing/2014/main" id="{6E81B4FD-457D-42B1-82EB-1B78F51D8E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34" r="70035" b="50000"/>
          <a:stretch/>
        </p:blipFill>
        <p:spPr>
          <a:xfrm rot="20742049" flipH="1">
            <a:off x="9706316" y="794079"/>
            <a:ext cx="2161277" cy="1775835"/>
          </a:xfrm>
          <a:prstGeom prst="rect">
            <a:avLst/>
          </a:prstGeom>
        </p:spPr>
      </p:pic>
      <p:pic>
        <p:nvPicPr>
          <p:cNvPr id="19" name="17" descr="图片包含 鲜花&#10;&#10;描述已自动生成">
            <a:extLst>
              <a:ext uri="{FF2B5EF4-FFF2-40B4-BE49-F238E27FC236}">
                <a16:creationId xmlns:a16="http://schemas.microsoft.com/office/drawing/2014/main" id="{FA9333CB-923D-47EB-AA8C-B6E25B12C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961" t="17534" r="2028" b="66064"/>
          <a:stretch/>
        </p:blipFill>
        <p:spPr>
          <a:xfrm flipH="1">
            <a:off x="781992" y="441887"/>
            <a:ext cx="1540471" cy="1530598"/>
          </a:xfrm>
          <a:prstGeom prst="rect">
            <a:avLst/>
          </a:prstGeom>
        </p:spPr>
      </p:pic>
      <p:pic>
        <p:nvPicPr>
          <p:cNvPr id="20" name="23">
            <a:extLst>
              <a:ext uri="{FF2B5EF4-FFF2-40B4-BE49-F238E27FC236}">
                <a16:creationId xmlns:a16="http://schemas.microsoft.com/office/drawing/2014/main" id="{C56E68DA-4AD1-4676-AC9C-27EEC3ACBCD8}"/>
              </a:ext>
            </a:extLst>
          </p:cNvPr>
          <p:cNvPicPr>
            <a:picLocks noChangeAspect="1"/>
          </p:cNvPicPr>
          <p:nvPr userDrawn="1"/>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21" name="13">
            <a:extLst>
              <a:ext uri="{FF2B5EF4-FFF2-40B4-BE49-F238E27FC236}">
                <a16:creationId xmlns:a16="http://schemas.microsoft.com/office/drawing/2014/main" id="{CFCE1F0F-9763-4CE5-89B4-4B8E6C5402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pic>
        <p:nvPicPr>
          <p:cNvPr id="22" name="21">
            <a:extLst>
              <a:ext uri="{FF2B5EF4-FFF2-40B4-BE49-F238E27FC236}">
                <a16:creationId xmlns:a16="http://schemas.microsoft.com/office/drawing/2014/main" id="{50E6BB05-0467-4FD5-B767-7500A8FB919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9053" r="77654" b="66064"/>
          <a:stretch/>
        </p:blipFill>
        <p:spPr>
          <a:xfrm>
            <a:off x="490083" y="5237779"/>
            <a:ext cx="1842592" cy="1636248"/>
          </a:xfrm>
          <a:prstGeom prst="rect">
            <a:avLst/>
          </a:prstGeom>
        </p:spPr>
      </p:pic>
    </p:spTree>
    <p:extLst>
      <p:ext uri="{BB962C8B-B14F-4D97-AF65-F5344CB8AC3E}">
        <p14:creationId xmlns:p14="http://schemas.microsoft.com/office/powerpoint/2010/main" val="2803525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0013-563A-4406-98E2-B87B3C783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30C37-8FB3-444B-9AE6-825C2F4090AB}"/>
              </a:ext>
            </a:extLst>
          </p:cNvPr>
          <p:cNvSpPr>
            <a:spLocks noGrp="1"/>
          </p:cNvSpPr>
          <p:nvPr>
            <p:ph type="dt" sz="half" idx="10"/>
          </p:nvPr>
        </p:nvSpPr>
        <p:spPr/>
        <p:txBody>
          <a:bodyPr/>
          <a:lstStyle/>
          <a:p>
            <a:fld id="{CDF52A03-AF4E-4248-9C27-D04B9525746A}" type="datetimeFigureOut">
              <a:rPr lang="en-US" smtClean="0"/>
              <a:t>29-03-23</a:t>
            </a:fld>
            <a:endParaRPr lang="en-US"/>
          </a:p>
        </p:txBody>
      </p:sp>
      <p:sp>
        <p:nvSpPr>
          <p:cNvPr id="4" name="Footer Placeholder 3">
            <a:extLst>
              <a:ext uri="{FF2B5EF4-FFF2-40B4-BE49-F238E27FC236}">
                <a16:creationId xmlns:a16="http://schemas.microsoft.com/office/drawing/2014/main" id="{F7755448-C47B-4BA5-905A-39A3AB645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39446-5786-49E7-9D0B-645698A75741}"/>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420287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D9407-EA38-493A-8646-A2F2A42A4C6F}"/>
              </a:ext>
            </a:extLst>
          </p:cNvPr>
          <p:cNvSpPr>
            <a:spLocks noGrp="1"/>
          </p:cNvSpPr>
          <p:nvPr>
            <p:ph type="dt" sz="half" idx="10"/>
          </p:nvPr>
        </p:nvSpPr>
        <p:spPr/>
        <p:txBody>
          <a:bodyPr/>
          <a:lstStyle/>
          <a:p>
            <a:fld id="{CDF52A03-AF4E-4248-9C27-D04B9525746A}" type="datetimeFigureOut">
              <a:rPr lang="en-US" smtClean="0"/>
              <a:t>29-03-23</a:t>
            </a:fld>
            <a:endParaRPr lang="en-US"/>
          </a:p>
        </p:txBody>
      </p:sp>
      <p:sp>
        <p:nvSpPr>
          <p:cNvPr id="3" name="Footer Placeholder 2">
            <a:extLst>
              <a:ext uri="{FF2B5EF4-FFF2-40B4-BE49-F238E27FC236}">
                <a16:creationId xmlns:a16="http://schemas.microsoft.com/office/drawing/2014/main" id="{95F5E1AA-43B9-4893-96D2-E2B6D5045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D5CBCF-9DF1-4907-9415-B0F0DDB9C076}"/>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168262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1F1E-69D3-47AF-9C0B-CFFF4CB5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F62CD-6860-44C5-B8C9-CF51825EF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85FC5-C1F7-47F8-84A4-577190AAC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EA68B-CE63-4BB9-BA40-2A73D03F777F}"/>
              </a:ext>
            </a:extLst>
          </p:cNvPr>
          <p:cNvSpPr>
            <a:spLocks noGrp="1"/>
          </p:cNvSpPr>
          <p:nvPr>
            <p:ph type="dt" sz="half" idx="10"/>
          </p:nvPr>
        </p:nvSpPr>
        <p:spPr/>
        <p:txBody>
          <a:bodyPr/>
          <a:lstStyle/>
          <a:p>
            <a:fld id="{CDF52A03-AF4E-4248-9C27-D04B9525746A}" type="datetimeFigureOut">
              <a:rPr lang="en-US" smtClean="0"/>
              <a:t>29-03-23</a:t>
            </a:fld>
            <a:endParaRPr lang="en-US"/>
          </a:p>
        </p:txBody>
      </p:sp>
      <p:sp>
        <p:nvSpPr>
          <p:cNvPr id="6" name="Footer Placeholder 5">
            <a:extLst>
              <a:ext uri="{FF2B5EF4-FFF2-40B4-BE49-F238E27FC236}">
                <a16:creationId xmlns:a16="http://schemas.microsoft.com/office/drawing/2014/main" id="{6639A1C9-3AC0-43B2-A2E9-F252D14D3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1D6B6-3528-4509-9EAF-B7992261BC41}"/>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304831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9E8BE156-DC9A-40D6-B69F-F72E08D5CA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67C4BEB-224B-4295-B183-470FFD58C0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20E9F-D5FB-4501-AD07-7D8AADF39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F0153-EA4C-42D8-8B94-62C6B4762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52A03-AF4E-4248-9C27-D04B9525746A}" type="datetimeFigureOut">
              <a:rPr lang="en-US" smtClean="0"/>
              <a:t>29-03-23</a:t>
            </a:fld>
            <a:endParaRPr lang="en-US"/>
          </a:p>
        </p:txBody>
      </p:sp>
      <p:sp>
        <p:nvSpPr>
          <p:cNvPr id="5" name="Footer Placeholder 4">
            <a:extLst>
              <a:ext uri="{FF2B5EF4-FFF2-40B4-BE49-F238E27FC236}">
                <a16:creationId xmlns:a16="http://schemas.microsoft.com/office/drawing/2014/main" id="{05834D26-B66F-4340-B67F-08B580267F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8548F-3694-4CFA-9059-41ACC83A9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1742-649D-4277-8A42-7340C30292A8}" type="slidenum">
              <a:rPr lang="en-US" smtClean="0"/>
              <a:t>‹#›</a:t>
            </a:fld>
            <a:endParaRPr lang="en-US"/>
          </a:p>
        </p:txBody>
      </p:sp>
      <p:pic>
        <p:nvPicPr>
          <p:cNvPr id="8" name="PHẠM DUYÊN">
            <a:extLst>
              <a:ext uri="{FF2B5EF4-FFF2-40B4-BE49-F238E27FC236}">
                <a16:creationId xmlns:a16="http://schemas.microsoft.com/office/drawing/2014/main" id="{218FE340-9DC8-4A42-85A8-79A32EA3DA04}"/>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9" name="Picture 8">
            <a:extLst>
              <a:ext uri="{FF2B5EF4-FFF2-40B4-BE49-F238E27FC236}">
                <a16:creationId xmlns:a16="http://schemas.microsoft.com/office/drawing/2014/main" id="{6108562F-2834-4343-AB8A-8DEF03AD24E1}"/>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10" name="Picture 9">
            <a:extLst>
              <a:ext uri="{FF2B5EF4-FFF2-40B4-BE49-F238E27FC236}">
                <a16:creationId xmlns:a16="http://schemas.microsoft.com/office/drawing/2014/main" id="{E04B1107-122B-4FF9-97FB-235B26FE8A4D}"/>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1" name="Picture 10">
            <a:extLst>
              <a:ext uri="{FF2B5EF4-FFF2-40B4-BE49-F238E27FC236}">
                <a16:creationId xmlns:a16="http://schemas.microsoft.com/office/drawing/2014/main" id="{5012B485-23B2-4E07-B3F2-75EE9BAD938B}"/>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F1315A-1F55-5035-AFFD-38FCD95DE393}"/>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400300" y="2209800"/>
            <a:ext cx="7315200" cy="3170921"/>
          </a:xfrm>
          <a:prstGeom prst="rect">
            <a:avLst/>
          </a:prstGeom>
        </p:spPr>
      </p:pic>
      <p:sp>
        <p:nvSpPr>
          <p:cNvPr id="3" name="TextBox 2">
            <a:extLst>
              <a:ext uri="{FF2B5EF4-FFF2-40B4-BE49-F238E27FC236}">
                <a16:creationId xmlns:a16="http://schemas.microsoft.com/office/drawing/2014/main" id="{E0176A8F-7866-3E5B-87C0-8FBCC6843667}"/>
              </a:ext>
            </a:extLst>
          </p:cNvPr>
          <p:cNvSpPr txBox="1"/>
          <p:nvPr/>
        </p:nvSpPr>
        <p:spPr>
          <a:xfrm>
            <a:off x="2895600" y="1524000"/>
            <a:ext cx="6324601" cy="584775"/>
          </a:xfrm>
          <a:prstGeom prst="rect">
            <a:avLst/>
          </a:prstGeom>
          <a:noFill/>
        </p:spPr>
        <p:txBody>
          <a:bodyPr wrap="square">
            <a:spAutoFit/>
          </a:bodyPr>
          <a:lstStyle/>
          <a:p>
            <a:r>
              <a:rPr lang="en-US" sz="3200" b="1" dirty="0">
                <a:solidFill>
                  <a:srgbClr val="F34408"/>
                </a:solidFill>
                <a:latin typeface="Quicksand" panose="00000500000000000000" pitchFamily="2" charset="0"/>
              </a:rPr>
              <a:t>TRƯỜNG TIỂU HỌC PHÚC LỢI</a:t>
            </a:r>
          </a:p>
        </p:txBody>
      </p:sp>
    </p:spTree>
    <p:extLst>
      <p:ext uri="{BB962C8B-B14F-4D97-AF65-F5344CB8AC3E}">
        <p14:creationId xmlns:p14="http://schemas.microsoft.com/office/powerpoint/2010/main" val="393795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E2D78-1A60-4D10-A39D-C76805B9576F}"/>
              </a:ext>
            </a:extLst>
          </p:cNvPr>
          <p:cNvPicPr>
            <a:picLocks noChangeAspect="1"/>
          </p:cNvPicPr>
          <p:nvPr/>
        </p:nvPicPr>
        <p:blipFill>
          <a:blip r:embed="rId2"/>
          <a:stretch>
            <a:fillRect/>
          </a:stretch>
        </p:blipFill>
        <p:spPr>
          <a:xfrm>
            <a:off x="3276600" y="1837732"/>
            <a:ext cx="5638800" cy="3182535"/>
          </a:xfrm>
          <a:prstGeom prst="rect">
            <a:avLst/>
          </a:prstGeom>
        </p:spPr>
      </p:pic>
    </p:spTree>
    <p:extLst>
      <p:ext uri="{BB962C8B-B14F-4D97-AF65-F5344CB8AC3E}">
        <p14:creationId xmlns:p14="http://schemas.microsoft.com/office/powerpoint/2010/main" val="11256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ppt_w"/>
                                          </p:val>
                                        </p:tav>
                                        <p:tav tm="100000">
                                          <p:val>
                                            <p:strVal val="#ppt_w"/>
                                          </p:val>
                                        </p:tav>
                                      </p:tavLst>
                                    </p:anim>
                                    <p:anim calcmode="lin" valueType="num">
                                      <p:cBhvr>
                                        <p:cTn id="8" dur="750" fill="hold"/>
                                        <p:tgtEl>
                                          <p:spTgt spid="2"/>
                                        </p:tgtEl>
                                        <p:attrNameLst>
                                          <p:attrName>ppt_h</p:attrName>
                                        </p:attrNameLst>
                                      </p:cBhvr>
                                      <p:tavLst>
                                        <p:tav tm="0">
                                          <p:val>
                                            <p:strVal val="4*#ppt_h"/>
                                          </p:val>
                                        </p:tav>
                                        <p:tav tm="100000">
                                          <p:val>
                                            <p:strVal val="#ppt_h"/>
                                          </p:val>
                                        </p:tav>
                                      </p:tavLst>
                                    </p:anim>
                                  </p:childTnLst>
                                </p:cTn>
                              </p:par>
                              <p:par>
                                <p:cTn id="9" presetID="6" presetClass="emph" presetSubtype="0" fill="hold" nodeType="withEffect">
                                  <p:stCondLst>
                                    <p:cond delay="160"/>
                                  </p:stCondLst>
                                  <p:childTnLst>
                                    <p:animScale>
                                      <p:cBhvr>
                                        <p:cTn id="10" dur="75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82598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a:extLst>
              <a:ext uri="{FF2B5EF4-FFF2-40B4-BE49-F238E27FC236}">
                <a16:creationId xmlns:a16="http://schemas.microsoft.com/office/drawing/2014/main" id="{543845F5-AA76-4496-A639-A710955C6B57}"/>
              </a:ext>
            </a:extLst>
          </p:cNvPr>
          <p:cNvSpPr/>
          <p:nvPr/>
        </p:nvSpPr>
        <p:spPr>
          <a:xfrm>
            <a:off x="5160465" y="1918185"/>
            <a:ext cx="2101839" cy="830989"/>
          </a:xfrm>
          <a:prstGeom prst="rect">
            <a:avLst/>
          </a:prstGeom>
          <a:noFill/>
          <a:ln w="9525">
            <a:noFill/>
            <a:miter/>
          </a:ln>
        </p:spPr>
        <p:txBody>
          <a:bodyPr wrap="none" lIns="91431" tIns="45716" rIns="91431" bIns="45716">
            <a:spAutoFit/>
          </a:bodyPr>
          <a:lstStyle/>
          <a:p>
            <a:pPr lvl="0" eaLnBrk="1" hangingPunct="1">
              <a:buNone/>
            </a:pPr>
            <a:r>
              <a:rPr lang="en-US" altLang="zh-CN" sz="4800" b="1">
                <a:solidFill>
                  <a:srgbClr val="3FAB9D"/>
                </a:solidFill>
                <a:latin typeface="Arial" pitchFamily="34" charset="0"/>
                <a:ea typeface="微软雅黑" pitchFamily="34" charset="-122"/>
                <a:sym typeface="Arial" pitchFamily="34" charset="0"/>
              </a:rPr>
              <a:t>BÀI 33</a:t>
            </a:r>
            <a:endParaRPr lang="zh-CN" altLang="en-US" sz="4800" b="1" dirty="0">
              <a:solidFill>
                <a:srgbClr val="3FAB9D"/>
              </a:solidFill>
              <a:latin typeface="Arial" pitchFamily="34" charset="0"/>
              <a:ea typeface="微软雅黑" pitchFamily="34" charset="-122"/>
              <a:sym typeface="Arial" pitchFamily="34" charset="0"/>
            </a:endParaRPr>
          </a:p>
        </p:txBody>
      </p:sp>
      <p:sp>
        <p:nvSpPr>
          <p:cNvPr id="13" name="3">
            <a:extLst>
              <a:ext uri="{FF2B5EF4-FFF2-40B4-BE49-F238E27FC236}">
                <a16:creationId xmlns:a16="http://schemas.microsoft.com/office/drawing/2014/main" id="{5EEA64C7-DB2D-4033-9314-7A84B6216421}"/>
              </a:ext>
            </a:extLst>
          </p:cNvPr>
          <p:cNvSpPr/>
          <p:nvPr/>
        </p:nvSpPr>
        <p:spPr>
          <a:xfrm>
            <a:off x="2973969" y="3044958"/>
            <a:ext cx="6474831" cy="923322"/>
          </a:xfrm>
          <a:prstGeom prst="rect">
            <a:avLst/>
          </a:prstGeom>
          <a:noFill/>
          <a:ln w="9525">
            <a:noFill/>
            <a:miter/>
          </a:ln>
        </p:spPr>
        <p:txBody>
          <a:bodyPr wrap="none" lIns="91431" tIns="45716" rIns="91431" bIns="45716">
            <a:spAutoFit/>
          </a:bodyPr>
          <a:lstStyle/>
          <a:p>
            <a:pPr lvl="0" eaLnBrk="1" hangingPunct="1">
              <a:buNone/>
            </a:pPr>
            <a:r>
              <a:rPr lang="en-US" altLang="zh-CN" sz="5400" b="1">
                <a:solidFill>
                  <a:srgbClr val="E04E4E"/>
                </a:solidFill>
                <a:latin typeface="Quicksand Medium" panose="00000600000000000000" pitchFamily="2" charset="0"/>
                <a:ea typeface="微软雅黑" pitchFamily="34" charset="-122"/>
                <a:sym typeface="Arial" pitchFamily="34" charset="0"/>
              </a:rPr>
              <a:t>LUYỆN TẬP CHUNG</a:t>
            </a:r>
            <a:endParaRPr lang="zh-CN" altLang="en-US" sz="5400" b="1" dirty="0">
              <a:solidFill>
                <a:srgbClr val="E04E4E"/>
              </a:solidFill>
              <a:latin typeface="Quicksand Medium" panose="00000600000000000000" pitchFamily="2" charset="0"/>
              <a:ea typeface="微软雅黑" pitchFamily="34" charset="-122"/>
              <a:sym typeface="Arial" pitchFamily="34" charset="0"/>
            </a:endParaRPr>
          </a:p>
        </p:txBody>
      </p:sp>
      <p:sp>
        <p:nvSpPr>
          <p:cNvPr id="14" name="3">
            <a:extLst>
              <a:ext uri="{FF2B5EF4-FFF2-40B4-BE49-F238E27FC236}">
                <a16:creationId xmlns:a16="http://schemas.microsoft.com/office/drawing/2014/main" id="{7C837651-6EDD-4723-A6DE-F255BADC0C96}"/>
              </a:ext>
            </a:extLst>
          </p:cNvPr>
          <p:cNvSpPr/>
          <p:nvPr/>
        </p:nvSpPr>
        <p:spPr>
          <a:xfrm>
            <a:off x="5508027" y="4325620"/>
            <a:ext cx="1406714" cy="584767"/>
          </a:xfrm>
          <a:prstGeom prst="rect">
            <a:avLst/>
          </a:prstGeom>
          <a:noFill/>
          <a:ln w="9525">
            <a:noFill/>
            <a:miter/>
          </a:ln>
        </p:spPr>
        <p:txBody>
          <a:bodyPr wrap="none" lIns="91431" tIns="45716" rIns="91431" bIns="45716">
            <a:spAutoFit/>
          </a:bodyPr>
          <a:lstStyle/>
          <a:p>
            <a:pPr lvl="0" eaLnBrk="1" hangingPunct="1">
              <a:buNone/>
            </a:pPr>
            <a:r>
              <a:rPr lang="en-US" altLang="zh-CN" sz="3200" b="0">
                <a:solidFill>
                  <a:schemeClr val="tx1">
                    <a:lumMod val="50000"/>
                    <a:lumOff val="50000"/>
                  </a:schemeClr>
                </a:solidFill>
                <a:latin typeface="Arial" pitchFamily="34" charset="0"/>
                <a:ea typeface="微软雅黑" pitchFamily="34" charset="-122"/>
                <a:sym typeface="Arial" pitchFamily="34" charset="0"/>
              </a:rPr>
              <a:t>TIẾT 3</a:t>
            </a:r>
            <a:endParaRPr lang="zh-CN" altLang="en-US" sz="3200" b="0" dirty="0">
              <a:solidFill>
                <a:schemeClr val="tx1">
                  <a:lumMod val="50000"/>
                  <a:lumOff val="50000"/>
                </a:schemeClr>
              </a:solidFill>
              <a:latin typeface="Arial" pitchFamily="34" charset="0"/>
              <a:ea typeface="微软雅黑" pitchFamily="34" charset="-122"/>
              <a:sym typeface="Arial" pitchFamily="34" charset="0"/>
            </a:endParaRPr>
          </a:p>
        </p:txBody>
      </p:sp>
      <p:sp>
        <p:nvSpPr>
          <p:cNvPr id="15" name="TextBox 14">
            <a:extLst>
              <a:ext uri="{FF2B5EF4-FFF2-40B4-BE49-F238E27FC236}">
                <a16:creationId xmlns:a16="http://schemas.microsoft.com/office/drawing/2014/main" id="{62848FF8-34C4-49F1-83D8-0C52AB7B1A8E}"/>
              </a:ext>
            </a:extLst>
          </p:cNvPr>
          <p:cNvSpPr txBox="1"/>
          <p:nvPr/>
        </p:nvSpPr>
        <p:spPr>
          <a:xfrm>
            <a:off x="10264471" y="177709"/>
            <a:ext cx="1008000" cy="115039"/>
          </a:xfrm>
          <a:prstGeom prst="rect">
            <a:avLst/>
          </a:prstGeom>
          <a:noFill/>
          <a:ln w="6350">
            <a:noFill/>
          </a:ln>
        </p:spPr>
        <p:txBody>
          <a:bodyPr wrap="none" lIns="0" rIns="0" rtlCol="0">
            <a:noAutofit/>
          </a:bodyPr>
          <a:lstStyle/>
          <a:p>
            <a:pPr algn="ctr"/>
            <a:r>
              <a:rPr lang="en-US" altLang="zh-CN" sz="1700" spc="-4">
                <a:solidFill>
                  <a:schemeClr val="tx1">
                    <a:lumMod val="65000"/>
                    <a:lumOff val="35000"/>
                  </a:schemeClr>
                </a:solidFill>
                <a:latin typeface="Quicksand" panose="00000500000000000000" pitchFamily="2" charset="0"/>
              </a:rPr>
              <a:t>SGK- 66,67</a:t>
            </a:r>
            <a:endParaRPr lang="zh-CN" altLang="en-US" sz="1700" spc="-4" dirty="0">
              <a:solidFill>
                <a:schemeClr val="tx1">
                  <a:lumMod val="65000"/>
                  <a:lumOff val="35000"/>
                </a:schemeClr>
              </a:solidFill>
              <a:latin typeface="Quicksand" panose="00000500000000000000" pitchFamily="2" charset="0"/>
            </a:endParaRPr>
          </a:p>
        </p:txBody>
      </p:sp>
    </p:spTree>
    <p:extLst>
      <p:ext uri="{BB962C8B-B14F-4D97-AF65-F5344CB8AC3E}">
        <p14:creationId xmlns:p14="http://schemas.microsoft.com/office/powerpoint/2010/main" val="290493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UAN\Downloads\Luyện tập 1.png">
            <a:extLst>
              <a:ext uri="{FF2B5EF4-FFF2-40B4-BE49-F238E27FC236}">
                <a16:creationId xmlns:a16="http://schemas.microsoft.com/office/drawing/2014/main" id="{5E21FD0F-9491-4856-9578-9BE6637D4323}"/>
              </a:ext>
            </a:extLst>
          </p:cNvPr>
          <p:cNvPicPr>
            <a:picLocks noChangeAspect="1" noChangeArrowheads="1"/>
          </p:cNvPicPr>
          <p:nvPr/>
        </p:nvPicPr>
        <p:blipFill>
          <a:blip r:embed="rId2" cstate="print"/>
          <a:srcRect/>
          <a:stretch>
            <a:fillRect/>
          </a:stretch>
        </p:blipFill>
        <p:spPr bwMode="auto">
          <a:xfrm>
            <a:off x="3682999" y="1993900"/>
            <a:ext cx="4610057" cy="2049172"/>
          </a:xfrm>
          <a:prstGeom prst="rect">
            <a:avLst/>
          </a:prstGeom>
          <a:noFill/>
        </p:spPr>
      </p:pic>
    </p:spTree>
    <p:extLst>
      <p:ext uri="{BB962C8B-B14F-4D97-AF65-F5344CB8AC3E}">
        <p14:creationId xmlns:p14="http://schemas.microsoft.com/office/powerpoint/2010/main" val="349992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22F1C6D-8E75-4007-943E-33D6F28BAA4E}"/>
              </a:ext>
            </a:extLst>
          </p:cNvPr>
          <p:cNvGrpSpPr/>
          <p:nvPr/>
        </p:nvGrpSpPr>
        <p:grpSpPr>
          <a:xfrm>
            <a:off x="564713" y="495300"/>
            <a:ext cx="668922" cy="707886"/>
            <a:chOff x="1559434" y="1176116"/>
            <a:chExt cx="668922" cy="707886"/>
          </a:xfrm>
        </p:grpSpPr>
        <p:grpSp>
          <p:nvGrpSpPr>
            <p:cNvPr id="32" name="Group 31">
              <a:extLst>
                <a:ext uri="{FF2B5EF4-FFF2-40B4-BE49-F238E27FC236}">
                  <a16:creationId xmlns:a16="http://schemas.microsoft.com/office/drawing/2014/main" id="{76419026-A302-4100-8F84-9DD668513605}"/>
                </a:ext>
              </a:extLst>
            </p:cNvPr>
            <p:cNvGrpSpPr/>
            <p:nvPr/>
          </p:nvGrpSpPr>
          <p:grpSpPr>
            <a:xfrm>
              <a:off x="1559434" y="1197548"/>
              <a:ext cx="668922" cy="668922"/>
              <a:chOff x="1959266" y="1758940"/>
              <a:chExt cx="668922" cy="668922"/>
            </a:xfrm>
          </p:grpSpPr>
          <p:sp>
            <p:nvSpPr>
              <p:cNvPr id="34" name="Oval 33">
                <a:extLst>
                  <a:ext uri="{FF2B5EF4-FFF2-40B4-BE49-F238E27FC236}">
                    <a16:creationId xmlns:a16="http://schemas.microsoft.com/office/drawing/2014/main" id="{F74C3866-A356-4771-A710-8855DC78D387}"/>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7D5F6D9-7B42-4E50-A81D-3C98F2174FA3}"/>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7A4AF9CF-A0D8-493A-8A54-1812198345A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36" name="TextBox 35">
            <a:extLst>
              <a:ext uri="{FF2B5EF4-FFF2-40B4-BE49-F238E27FC236}">
                <a16:creationId xmlns:a16="http://schemas.microsoft.com/office/drawing/2014/main" id="{CD13ACBD-3FF4-4D12-9AF8-92A94DE2A735}"/>
              </a:ext>
            </a:extLst>
          </p:cNvPr>
          <p:cNvSpPr txBox="1"/>
          <p:nvPr/>
        </p:nvSpPr>
        <p:spPr>
          <a:xfrm>
            <a:off x="1327177" y="495300"/>
            <a:ext cx="4092547" cy="707886"/>
          </a:xfrm>
          <a:prstGeom prst="rect">
            <a:avLst/>
          </a:prstGeom>
          <a:noFill/>
        </p:spPr>
        <p:txBody>
          <a:bodyPr wrap="square" rtlCol="0">
            <a:spAutoFit/>
          </a:bodyPr>
          <a:lstStyle/>
          <a:p>
            <a:r>
              <a:rPr lang="en-US" sz="4000">
                <a:solidFill>
                  <a:schemeClr val="tx1">
                    <a:lumMod val="75000"/>
                    <a:lumOff val="25000"/>
                  </a:schemeClr>
                </a:solidFill>
                <a:latin typeface="Quicksand Medium" panose="00000600000000000000" pitchFamily="2" charset="0"/>
                <a:cs typeface="Arial" panose="020B0604020202020204" pitchFamily="34" charset="0"/>
              </a:rPr>
              <a:t>Đặt tính rồi tính.</a:t>
            </a:r>
            <a:endParaRPr lang="en-US" sz="40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16" name="6">
            <a:extLst>
              <a:ext uri="{FF2B5EF4-FFF2-40B4-BE49-F238E27FC236}">
                <a16:creationId xmlns:a16="http://schemas.microsoft.com/office/drawing/2014/main" id="{143733A7-439B-4DA3-9A89-27E10457AC88}"/>
              </a:ext>
            </a:extLst>
          </p:cNvPr>
          <p:cNvSpPr/>
          <p:nvPr/>
        </p:nvSpPr>
        <p:spPr>
          <a:xfrm>
            <a:off x="560794"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17" name="TextBox 16">
            <a:extLst>
              <a:ext uri="{FF2B5EF4-FFF2-40B4-BE49-F238E27FC236}">
                <a16:creationId xmlns:a16="http://schemas.microsoft.com/office/drawing/2014/main" id="{48DE5F0C-03A5-4D8F-99E3-895ACF1F446F}"/>
              </a:ext>
            </a:extLst>
          </p:cNvPr>
          <p:cNvSpPr txBox="1"/>
          <p:nvPr/>
        </p:nvSpPr>
        <p:spPr>
          <a:xfrm>
            <a:off x="1211607"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TextBox 17">
            <a:extLst>
              <a:ext uri="{FF2B5EF4-FFF2-40B4-BE49-F238E27FC236}">
                <a16:creationId xmlns:a16="http://schemas.microsoft.com/office/drawing/2014/main" id="{D44F1CDC-07D9-4758-A0FF-D38C4A5C2247}"/>
              </a:ext>
            </a:extLst>
          </p:cNvPr>
          <p:cNvSpPr txBox="1"/>
          <p:nvPr/>
        </p:nvSpPr>
        <p:spPr>
          <a:xfrm>
            <a:off x="1024405"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325646D7-1BD5-4B72-8B06-B99F052432F4}"/>
              </a:ext>
            </a:extLst>
          </p:cNvPr>
          <p:cNvSpPr txBox="1"/>
          <p:nvPr/>
        </p:nvSpPr>
        <p:spPr>
          <a:xfrm>
            <a:off x="1709706"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0" name="TextBox 19">
            <a:extLst>
              <a:ext uri="{FF2B5EF4-FFF2-40B4-BE49-F238E27FC236}">
                <a16:creationId xmlns:a16="http://schemas.microsoft.com/office/drawing/2014/main" id="{DFD226C4-3258-438E-B9C7-B1D6284C8C16}"/>
              </a:ext>
            </a:extLst>
          </p:cNvPr>
          <p:cNvSpPr txBox="1"/>
          <p:nvPr/>
        </p:nvSpPr>
        <p:spPr>
          <a:xfrm>
            <a:off x="1709706" y="4245114"/>
            <a:ext cx="613371" cy="707886"/>
          </a:xfrm>
          <a:prstGeom prst="rect">
            <a:avLst/>
          </a:prstGeom>
          <a:noFill/>
        </p:spPr>
        <p:txBody>
          <a:bodyPr wrap="square" rtlCol="0">
            <a:spAutoFit/>
          </a:bodyPr>
          <a:lstStyle/>
          <a:p>
            <a:pPr algn="ctr"/>
            <a:r>
              <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8</a:t>
            </a:r>
          </a:p>
        </p:txBody>
      </p:sp>
      <p:cxnSp>
        <p:nvCxnSpPr>
          <p:cNvPr id="21" name="Straight Connector 20">
            <a:extLst>
              <a:ext uri="{FF2B5EF4-FFF2-40B4-BE49-F238E27FC236}">
                <a16:creationId xmlns:a16="http://schemas.microsoft.com/office/drawing/2014/main" id="{F0EC2069-F431-4003-B3AF-6A1083EEFED0}"/>
              </a:ext>
            </a:extLst>
          </p:cNvPr>
          <p:cNvCxnSpPr/>
          <p:nvPr/>
        </p:nvCxnSpPr>
        <p:spPr>
          <a:xfrm>
            <a:off x="1176306"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7B36C59-D29D-49AB-A037-2FC594F0E2B2}"/>
              </a:ext>
            </a:extLst>
          </p:cNvPr>
          <p:cNvSpPr txBox="1"/>
          <p:nvPr/>
        </p:nvSpPr>
        <p:spPr>
          <a:xfrm>
            <a:off x="1709706"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7</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a:extLst>
              <a:ext uri="{FF2B5EF4-FFF2-40B4-BE49-F238E27FC236}">
                <a16:creationId xmlns:a16="http://schemas.microsoft.com/office/drawing/2014/main" id="{EA28084E-E836-44D5-9171-EFDAE63F6A4F}"/>
              </a:ext>
            </a:extLst>
          </p:cNvPr>
          <p:cNvSpPr txBox="1"/>
          <p:nvPr/>
        </p:nvSpPr>
        <p:spPr>
          <a:xfrm>
            <a:off x="1371600"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25" name="6">
            <a:extLst>
              <a:ext uri="{FF2B5EF4-FFF2-40B4-BE49-F238E27FC236}">
                <a16:creationId xmlns:a16="http://schemas.microsoft.com/office/drawing/2014/main" id="{1900BA9F-FEC7-4971-8DC6-FDCD263DEFC5}"/>
              </a:ext>
            </a:extLst>
          </p:cNvPr>
          <p:cNvSpPr/>
          <p:nvPr/>
        </p:nvSpPr>
        <p:spPr>
          <a:xfrm>
            <a:off x="3468881"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6" name="6">
            <a:extLst>
              <a:ext uri="{FF2B5EF4-FFF2-40B4-BE49-F238E27FC236}">
                <a16:creationId xmlns:a16="http://schemas.microsoft.com/office/drawing/2014/main" id="{FE1CDDB8-52D1-4A9E-B1E6-0612A393792C}"/>
              </a:ext>
            </a:extLst>
          </p:cNvPr>
          <p:cNvSpPr/>
          <p:nvPr/>
        </p:nvSpPr>
        <p:spPr>
          <a:xfrm>
            <a:off x="6376968"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7" name="6">
            <a:extLst>
              <a:ext uri="{FF2B5EF4-FFF2-40B4-BE49-F238E27FC236}">
                <a16:creationId xmlns:a16="http://schemas.microsoft.com/office/drawing/2014/main" id="{E4D85F24-CA2D-4D16-A690-EBC6CDF00BE7}"/>
              </a:ext>
            </a:extLst>
          </p:cNvPr>
          <p:cNvSpPr/>
          <p:nvPr/>
        </p:nvSpPr>
        <p:spPr>
          <a:xfrm>
            <a:off x="9285055"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8" name="TextBox 27">
            <a:extLst>
              <a:ext uri="{FF2B5EF4-FFF2-40B4-BE49-F238E27FC236}">
                <a16:creationId xmlns:a16="http://schemas.microsoft.com/office/drawing/2014/main" id="{D79974D5-8374-4250-94D9-72BD00F3E234}"/>
              </a:ext>
            </a:extLst>
          </p:cNvPr>
          <p:cNvSpPr txBox="1"/>
          <p:nvPr/>
        </p:nvSpPr>
        <p:spPr>
          <a:xfrm>
            <a:off x="4150101"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2</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9" name="TextBox 28">
            <a:extLst>
              <a:ext uri="{FF2B5EF4-FFF2-40B4-BE49-F238E27FC236}">
                <a16:creationId xmlns:a16="http://schemas.microsoft.com/office/drawing/2014/main" id="{0B24658E-41B1-4C92-AD78-2297940C120A}"/>
              </a:ext>
            </a:extLst>
          </p:cNvPr>
          <p:cNvSpPr txBox="1"/>
          <p:nvPr/>
        </p:nvSpPr>
        <p:spPr>
          <a:xfrm>
            <a:off x="3962899"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30" name="TextBox 29">
            <a:extLst>
              <a:ext uri="{FF2B5EF4-FFF2-40B4-BE49-F238E27FC236}">
                <a16:creationId xmlns:a16="http://schemas.microsoft.com/office/drawing/2014/main" id="{391F947E-C2E4-4E9E-B678-117AB4AE65DB}"/>
              </a:ext>
            </a:extLst>
          </p:cNvPr>
          <p:cNvSpPr txBox="1"/>
          <p:nvPr/>
        </p:nvSpPr>
        <p:spPr>
          <a:xfrm>
            <a:off x="4648200"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3" name="TextBox 42">
            <a:extLst>
              <a:ext uri="{FF2B5EF4-FFF2-40B4-BE49-F238E27FC236}">
                <a16:creationId xmlns:a16="http://schemas.microsoft.com/office/drawing/2014/main" id="{5073B0D3-5B78-4C10-B850-DFB3901557A8}"/>
              </a:ext>
            </a:extLst>
          </p:cNvPr>
          <p:cNvSpPr txBox="1"/>
          <p:nvPr/>
        </p:nvSpPr>
        <p:spPr>
          <a:xfrm>
            <a:off x="4648200" y="4245114"/>
            <a:ext cx="613371" cy="707886"/>
          </a:xfrm>
          <a:prstGeom prst="rect">
            <a:avLst/>
          </a:prstGeom>
          <a:noFill/>
        </p:spPr>
        <p:txBody>
          <a:bodyPr wrap="square" rtlCol="0">
            <a:spAutoFit/>
          </a:bodyPr>
          <a:lstStyle/>
          <a:p>
            <a:pPr algn="ctr"/>
            <a:r>
              <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7</a:t>
            </a:r>
          </a:p>
        </p:txBody>
      </p:sp>
      <p:cxnSp>
        <p:nvCxnSpPr>
          <p:cNvPr id="44" name="Straight Connector 43">
            <a:extLst>
              <a:ext uri="{FF2B5EF4-FFF2-40B4-BE49-F238E27FC236}">
                <a16:creationId xmlns:a16="http://schemas.microsoft.com/office/drawing/2014/main" id="{ED03B08B-E35F-48F1-BB40-71FA30151355}"/>
              </a:ext>
            </a:extLst>
          </p:cNvPr>
          <p:cNvCxnSpPr/>
          <p:nvPr/>
        </p:nvCxnSpPr>
        <p:spPr>
          <a:xfrm>
            <a:off x="4114800"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33E02A4-35BF-4A0E-ACB7-6AB9531E9BF8}"/>
              </a:ext>
            </a:extLst>
          </p:cNvPr>
          <p:cNvSpPr txBox="1"/>
          <p:nvPr/>
        </p:nvSpPr>
        <p:spPr>
          <a:xfrm>
            <a:off x="464820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4</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9" name="TextBox 48">
            <a:extLst>
              <a:ext uri="{FF2B5EF4-FFF2-40B4-BE49-F238E27FC236}">
                <a16:creationId xmlns:a16="http://schemas.microsoft.com/office/drawing/2014/main" id="{B948960A-7481-43E2-BB81-0EC27C73086E}"/>
              </a:ext>
            </a:extLst>
          </p:cNvPr>
          <p:cNvSpPr txBox="1"/>
          <p:nvPr/>
        </p:nvSpPr>
        <p:spPr>
          <a:xfrm>
            <a:off x="4310094"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8</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50" name="TextBox 49">
            <a:extLst>
              <a:ext uri="{FF2B5EF4-FFF2-40B4-BE49-F238E27FC236}">
                <a16:creationId xmlns:a16="http://schemas.microsoft.com/office/drawing/2014/main" id="{FBBACC3C-217D-4403-9FF3-0F7E3D71A42B}"/>
              </a:ext>
            </a:extLst>
          </p:cNvPr>
          <p:cNvSpPr txBox="1"/>
          <p:nvPr/>
        </p:nvSpPr>
        <p:spPr>
          <a:xfrm>
            <a:off x="7045701"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8</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1" name="TextBox 50">
            <a:extLst>
              <a:ext uri="{FF2B5EF4-FFF2-40B4-BE49-F238E27FC236}">
                <a16:creationId xmlns:a16="http://schemas.microsoft.com/office/drawing/2014/main" id="{7C42D6F7-0C43-4233-856A-619AEB790757}"/>
              </a:ext>
            </a:extLst>
          </p:cNvPr>
          <p:cNvSpPr txBox="1"/>
          <p:nvPr/>
        </p:nvSpPr>
        <p:spPr>
          <a:xfrm>
            <a:off x="6858499"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52" name="TextBox 51">
            <a:extLst>
              <a:ext uri="{FF2B5EF4-FFF2-40B4-BE49-F238E27FC236}">
                <a16:creationId xmlns:a16="http://schemas.microsoft.com/office/drawing/2014/main" id="{BA2E2058-F6A0-434F-988A-73CC1DB24F4D}"/>
              </a:ext>
            </a:extLst>
          </p:cNvPr>
          <p:cNvSpPr txBox="1"/>
          <p:nvPr/>
        </p:nvSpPr>
        <p:spPr>
          <a:xfrm>
            <a:off x="7543800"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6</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3" name="TextBox 52">
            <a:extLst>
              <a:ext uri="{FF2B5EF4-FFF2-40B4-BE49-F238E27FC236}">
                <a16:creationId xmlns:a16="http://schemas.microsoft.com/office/drawing/2014/main" id="{28902BA3-82A0-45D6-8A17-AF890E7B6BD5}"/>
              </a:ext>
            </a:extLst>
          </p:cNvPr>
          <p:cNvSpPr txBox="1"/>
          <p:nvPr/>
        </p:nvSpPr>
        <p:spPr>
          <a:xfrm>
            <a:off x="7543800" y="4245114"/>
            <a:ext cx="613371"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B1254F06-5355-4C07-BF88-20D6B70455DE}"/>
              </a:ext>
            </a:extLst>
          </p:cNvPr>
          <p:cNvCxnSpPr/>
          <p:nvPr/>
        </p:nvCxnSpPr>
        <p:spPr>
          <a:xfrm>
            <a:off x="7010400"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7F16F0D-EF4C-4CA9-89D9-C6371E5FCC06}"/>
              </a:ext>
            </a:extLst>
          </p:cNvPr>
          <p:cNvSpPr txBox="1"/>
          <p:nvPr/>
        </p:nvSpPr>
        <p:spPr>
          <a:xfrm>
            <a:off x="754380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5</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7" name="TextBox 56">
            <a:extLst>
              <a:ext uri="{FF2B5EF4-FFF2-40B4-BE49-F238E27FC236}">
                <a16:creationId xmlns:a16="http://schemas.microsoft.com/office/drawing/2014/main" id="{0CD7ACF2-301F-459B-9E10-9F54C626C313}"/>
              </a:ext>
            </a:extLst>
          </p:cNvPr>
          <p:cNvSpPr txBox="1"/>
          <p:nvPr/>
        </p:nvSpPr>
        <p:spPr>
          <a:xfrm>
            <a:off x="7205694"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7</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58" name="TextBox 57">
            <a:extLst>
              <a:ext uri="{FF2B5EF4-FFF2-40B4-BE49-F238E27FC236}">
                <a16:creationId xmlns:a16="http://schemas.microsoft.com/office/drawing/2014/main" id="{0DEFA4E9-0EDB-4117-9EFD-8DFA259125DF}"/>
              </a:ext>
            </a:extLst>
          </p:cNvPr>
          <p:cNvSpPr txBox="1"/>
          <p:nvPr/>
        </p:nvSpPr>
        <p:spPr>
          <a:xfrm>
            <a:off x="9937530"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9</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9" name="TextBox 58">
            <a:extLst>
              <a:ext uri="{FF2B5EF4-FFF2-40B4-BE49-F238E27FC236}">
                <a16:creationId xmlns:a16="http://schemas.microsoft.com/office/drawing/2014/main" id="{74C3D74A-16BD-4492-A29D-64F0D4B6FE55}"/>
              </a:ext>
            </a:extLst>
          </p:cNvPr>
          <p:cNvSpPr txBox="1"/>
          <p:nvPr/>
        </p:nvSpPr>
        <p:spPr>
          <a:xfrm>
            <a:off x="9750328"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60" name="TextBox 59">
            <a:extLst>
              <a:ext uri="{FF2B5EF4-FFF2-40B4-BE49-F238E27FC236}">
                <a16:creationId xmlns:a16="http://schemas.microsoft.com/office/drawing/2014/main" id="{D8664498-3BF7-4258-8DD2-6EEFE0697326}"/>
              </a:ext>
            </a:extLst>
          </p:cNvPr>
          <p:cNvSpPr txBox="1"/>
          <p:nvPr/>
        </p:nvSpPr>
        <p:spPr>
          <a:xfrm>
            <a:off x="10435629"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5</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61" name="TextBox 60">
            <a:extLst>
              <a:ext uri="{FF2B5EF4-FFF2-40B4-BE49-F238E27FC236}">
                <a16:creationId xmlns:a16="http://schemas.microsoft.com/office/drawing/2014/main" id="{2D8EA810-EA1A-41A0-9217-D4F19CF0C1A7}"/>
              </a:ext>
            </a:extLst>
          </p:cNvPr>
          <p:cNvSpPr txBox="1"/>
          <p:nvPr/>
        </p:nvSpPr>
        <p:spPr>
          <a:xfrm>
            <a:off x="10435629" y="4245114"/>
            <a:ext cx="613371"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2</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DB93FEFF-C687-432E-ADD3-2EFF95A15DFB}"/>
              </a:ext>
            </a:extLst>
          </p:cNvPr>
          <p:cNvCxnSpPr/>
          <p:nvPr/>
        </p:nvCxnSpPr>
        <p:spPr>
          <a:xfrm>
            <a:off x="9902229"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BF434F8-DD33-43FA-BAE4-28B1F14FEA7B}"/>
              </a:ext>
            </a:extLst>
          </p:cNvPr>
          <p:cNvSpPr txBox="1"/>
          <p:nvPr/>
        </p:nvSpPr>
        <p:spPr>
          <a:xfrm>
            <a:off x="10435629"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65" name="TextBox 64">
            <a:extLst>
              <a:ext uri="{FF2B5EF4-FFF2-40B4-BE49-F238E27FC236}">
                <a16:creationId xmlns:a16="http://schemas.microsoft.com/office/drawing/2014/main" id="{8B555116-8C77-4A79-A3C5-2D12A7F3B5C9}"/>
              </a:ext>
            </a:extLst>
          </p:cNvPr>
          <p:cNvSpPr txBox="1"/>
          <p:nvPr/>
        </p:nvSpPr>
        <p:spPr>
          <a:xfrm>
            <a:off x="10097523"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9</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17654907-1160-4BAA-9D7B-8867C954AE2E}"/>
              </a:ext>
            </a:extLst>
          </p:cNvPr>
          <p:cNvSpPr/>
          <p:nvPr/>
        </p:nvSpPr>
        <p:spPr>
          <a:xfrm>
            <a:off x="558800"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31 + 7</a:t>
            </a:r>
          </a:p>
        </p:txBody>
      </p:sp>
      <p:sp>
        <p:nvSpPr>
          <p:cNvPr id="67" name="Rectangle: Rounded Corners 66">
            <a:extLst>
              <a:ext uri="{FF2B5EF4-FFF2-40B4-BE49-F238E27FC236}">
                <a16:creationId xmlns:a16="http://schemas.microsoft.com/office/drawing/2014/main" id="{EE519E95-1E08-4946-BECB-00C9BE688FB8}"/>
              </a:ext>
            </a:extLst>
          </p:cNvPr>
          <p:cNvSpPr/>
          <p:nvPr/>
        </p:nvSpPr>
        <p:spPr>
          <a:xfrm>
            <a:off x="3468881"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23 + 64</a:t>
            </a:r>
          </a:p>
        </p:txBody>
      </p:sp>
      <p:sp>
        <p:nvSpPr>
          <p:cNvPr id="68" name="Rectangle: Rounded Corners 67">
            <a:extLst>
              <a:ext uri="{FF2B5EF4-FFF2-40B4-BE49-F238E27FC236}">
                <a16:creationId xmlns:a16="http://schemas.microsoft.com/office/drawing/2014/main" id="{5A95B7D7-1F0E-4F96-8730-0766CD3DAE72}"/>
              </a:ext>
            </a:extLst>
          </p:cNvPr>
          <p:cNvSpPr/>
          <p:nvPr/>
        </p:nvSpPr>
        <p:spPr>
          <a:xfrm>
            <a:off x="6376968"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86 – 15</a:t>
            </a:r>
          </a:p>
        </p:txBody>
      </p:sp>
      <p:sp>
        <p:nvSpPr>
          <p:cNvPr id="69" name="Rectangle: Rounded Corners 68">
            <a:extLst>
              <a:ext uri="{FF2B5EF4-FFF2-40B4-BE49-F238E27FC236}">
                <a16:creationId xmlns:a16="http://schemas.microsoft.com/office/drawing/2014/main" id="{BB394873-E7E7-4B6A-857E-DE40F8E13E9D}"/>
              </a:ext>
            </a:extLst>
          </p:cNvPr>
          <p:cNvSpPr/>
          <p:nvPr/>
        </p:nvSpPr>
        <p:spPr>
          <a:xfrm>
            <a:off x="9283061"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95 – 3</a:t>
            </a:r>
          </a:p>
        </p:txBody>
      </p:sp>
      <p:sp>
        <p:nvSpPr>
          <p:cNvPr id="45" name="TextBox 44">
            <a:extLst>
              <a:ext uri="{FF2B5EF4-FFF2-40B4-BE49-F238E27FC236}">
                <a16:creationId xmlns:a16="http://schemas.microsoft.com/office/drawing/2014/main" id="{54AD8028-158F-47F1-A237-0C8190991D28}"/>
              </a:ext>
            </a:extLst>
          </p:cNvPr>
          <p:cNvSpPr txBox="1"/>
          <p:nvPr/>
        </p:nvSpPr>
        <p:spPr>
          <a:xfrm>
            <a:off x="4280695"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6</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6" name="TextBox 45">
            <a:extLst>
              <a:ext uri="{FF2B5EF4-FFF2-40B4-BE49-F238E27FC236}">
                <a16:creationId xmlns:a16="http://schemas.microsoft.com/office/drawing/2014/main" id="{C6D4CA8D-9777-4A1A-9757-3835133B722E}"/>
              </a:ext>
            </a:extLst>
          </p:cNvPr>
          <p:cNvSpPr txBox="1"/>
          <p:nvPr/>
        </p:nvSpPr>
        <p:spPr>
          <a:xfrm>
            <a:off x="717886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59658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1000"/>
                                        <p:tgtEl>
                                          <p:spTgt spid="24"/>
                                        </p:tgtEl>
                                      </p:cBhvr>
                                    </p:animEffect>
                                    <p:anim calcmode="lin" valueType="num">
                                      <p:cBhvr>
                                        <p:cTn id="82" dur="1000" fill="hold"/>
                                        <p:tgtEl>
                                          <p:spTgt spid="24"/>
                                        </p:tgtEl>
                                        <p:attrNameLst>
                                          <p:attrName>ppt_x</p:attrName>
                                        </p:attrNameLst>
                                      </p:cBhvr>
                                      <p:tavLst>
                                        <p:tav tm="0">
                                          <p:val>
                                            <p:strVal val="#ppt_x"/>
                                          </p:val>
                                        </p:tav>
                                        <p:tav tm="100000">
                                          <p:val>
                                            <p:strVal val="#ppt_x"/>
                                          </p:val>
                                        </p:tav>
                                      </p:tavLst>
                                    </p:anim>
                                    <p:anim calcmode="lin" valueType="num">
                                      <p:cBhvr>
                                        <p:cTn id="8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1000"/>
                                        <p:tgtEl>
                                          <p:spTgt spid="30"/>
                                        </p:tgtEl>
                                      </p:cBhvr>
                                    </p:animEffect>
                                    <p:anim calcmode="lin" valueType="num">
                                      <p:cBhvr>
                                        <p:cTn id="94" dur="1000" fill="hold"/>
                                        <p:tgtEl>
                                          <p:spTgt spid="30"/>
                                        </p:tgtEl>
                                        <p:attrNameLst>
                                          <p:attrName>ppt_x</p:attrName>
                                        </p:attrNameLst>
                                      </p:cBhvr>
                                      <p:tavLst>
                                        <p:tav tm="0">
                                          <p:val>
                                            <p:strVal val="#ppt_x"/>
                                          </p:val>
                                        </p:tav>
                                        <p:tav tm="100000">
                                          <p:val>
                                            <p:strVal val="#ppt_x"/>
                                          </p:val>
                                        </p:tav>
                                      </p:tavLst>
                                    </p:anim>
                                    <p:anim calcmode="lin" valueType="num">
                                      <p:cBhvr>
                                        <p:cTn id="9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anim calcmode="lin" valueType="num">
                                      <p:cBhvr>
                                        <p:cTn id="101" dur="1000" fill="hold"/>
                                        <p:tgtEl>
                                          <p:spTgt spid="29"/>
                                        </p:tgtEl>
                                        <p:attrNameLst>
                                          <p:attrName>ppt_x</p:attrName>
                                        </p:attrNameLst>
                                      </p:cBhvr>
                                      <p:tavLst>
                                        <p:tav tm="0">
                                          <p:val>
                                            <p:strVal val="#ppt_x"/>
                                          </p:val>
                                        </p:tav>
                                        <p:tav tm="100000">
                                          <p:val>
                                            <p:strVal val="#ppt_x"/>
                                          </p:val>
                                        </p:tav>
                                      </p:tavLst>
                                    </p:anim>
                                    <p:anim calcmode="lin" valueType="num">
                                      <p:cBhvr>
                                        <p:cTn id="102" dur="1000" fill="hold"/>
                                        <p:tgtEl>
                                          <p:spTgt spid="2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1000"/>
                                        <p:tgtEl>
                                          <p:spTgt spid="48"/>
                                        </p:tgtEl>
                                      </p:cBhvr>
                                    </p:animEffect>
                                    <p:anim calcmode="lin" valueType="num">
                                      <p:cBhvr>
                                        <p:cTn id="106" dur="1000" fill="hold"/>
                                        <p:tgtEl>
                                          <p:spTgt spid="48"/>
                                        </p:tgtEl>
                                        <p:attrNameLst>
                                          <p:attrName>ppt_x</p:attrName>
                                        </p:attrNameLst>
                                      </p:cBhvr>
                                      <p:tavLst>
                                        <p:tav tm="0">
                                          <p:val>
                                            <p:strVal val="#ppt_x"/>
                                          </p:val>
                                        </p:tav>
                                        <p:tav tm="100000">
                                          <p:val>
                                            <p:strVal val="#ppt_x"/>
                                          </p:val>
                                        </p:tav>
                                      </p:tavLst>
                                    </p:anim>
                                    <p:anim calcmode="lin" valueType="num">
                                      <p:cBhvr>
                                        <p:cTn id="107" dur="1000" fill="hold"/>
                                        <p:tgtEl>
                                          <p:spTgt spid="4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1000"/>
                                        <p:tgtEl>
                                          <p:spTgt spid="45"/>
                                        </p:tgtEl>
                                      </p:cBhvr>
                                    </p:animEffect>
                                    <p:anim calcmode="lin" valueType="num">
                                      <p:cBhvr>
                                        <p:cTn id="111" dur="1000" fill="hold"/>
                                        <p:tgtEl>
                                          <p:spTgt spid="45"/>
                                        </p:tgtEl>
                                        <p:attrNameLst>
                                          <p:attrName>ppt_x</p:attrName>
                                        </p:attrNameLst>
                                      </p:cBhvr>
                                      <p:tavLst>
                                        <p:tav tm="0">
                                          <p:val>
                                            <p:strVal val="#ppt_x"/>
                                          </p:val>
                                        </p:tav>
                                        <p:tav tm="100000">
                                          <p:val>
                                            <p:strVal val="#ppt_x"/>
                                          </p:val>
                                        </p:tav>
                                      </p:tavLst>
                                    </p:anim>
                                    <p:anim calcmode="lin" valueType="num">
                                      <p:cBhvr>
                                        <p:cTn id="11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left)">
                                      <p:cBhvr>
                                        <p:cTn id="117" dur="500"/>
                                        <p:tgtEl>
                                          <p:spTgt spid="44"/>
                                        </p:tgtEl>
                                      </p:cBhvr>
                                    </p:animEffect>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1000"/>
                                        <p:tgtEl>
                                          <p:spTgt spid="43"/>
                                        </p:tgtEl>
                                      </p:cBhvr>
                                    </p:animEffect>
                                    <p:anim calcmode="lin" valueType="num">
                                      <p:cBhvr>
                                        <p:cTn id="123" dur="1000" fill="hold"/>
                                        <p:tgtEl>
                                          <p:spTgt spid="43"/>
                                        </p:tgtEl>
                                        <p:attrNameLst>
                                          <p:attrName>ppt_x</p:attrName>
                                        </p:attrNameLst>
                                      </p:cBhvr>
                                      <p:tavLst>
                                        <p:tav tm="0">
                                          <p:val>
                                            <p:strVal val="#ppt_x"/>
                                          </p:val>
                                        </p:tav>
                                        <p:tav tm="100000">
                                          <p:val>
                                            <p:strVal val="#ppt_x"/>
                                          </p:val>
                                        </p:tav>
                                      </p:tavLst>
                                    </p:anim>
                                    <p:anim calcmode="lin" valueType="num">
                                      <p:cBhvr>
                                        <p:cTn id="1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1000"/>
                                        <p:tgtEl>
                                          <p:spTgt spid="49"/>
                                        </p:tgtEl>
                                      </p:cBhvr>
                                    </p:animEffect>
                                    <p:anim calcmode="lin" valueType="num">
                                      <p:cBhvr>
                                        <p:cTn id="130" dur="1000" fill="hold"/>
                                        <p:tgtEl>
                                          <p:spTgt spid="49"/>
                                        </p:tgtEl>
                                        <p:attrNameLst>
                                          <p:attrName>ppt_x</p:attrName>
                                        </p:attrNameLst>
                                      </p:cBhvr>
                                      <p:tavLst>
                                        <p:tav tm="0">
                                          <p:val>
                                            <p:strVal val="#ppt_x"/>
                                          </p:val>
                                        </p:tav>
                                        <p:tav tm="100000">
                                          <p:val>
                                            <p:strVal val="#ppt_x"/>
                                          </p:val>
                                        </p:tav>
                                      </p:tavLst>
                                    </p:anim>
                                    <p:anim calcmode="lin" valueType="num">
                                      <p:cBhvr>
                                        <p:cTn id="13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fade">
                                      <p:cBhvr>
                                        <p:cTn id="136" dur="1000"/>
                                        <p:tgtEl>
                                          <p:spTgt spid="50"/>
                                        </p:tgtEl>
                                      </p:cBhvr>
                                    </p:animEffect>
                                    <p:anim calcmode="lin" valueType="num">
                                      <p:cBhvr>
                                        <p:cTn id="137" dur="1000" fill="hold"/>
                                        <p:tgtEl>
                                          <p:spTgt spid="50"/>
                                        </p:tgtEl>
                                        <p:attrNameLst>
                                          <p:attrName>ppt_x</p:attrName>
                                        </p:attrNameLst>
                                      </p:cBhvr>
                                      <p:tavLst>
                                        <p:tav tm="0">
                                          <p:val>
                                            <p:strVal val="#ppt_x"/>
                                          </p:val>
                                        </p:tav>
                                        <p:tav tm="100000">
                                          <p:val>
                                            <p:strVal val="#ppt_x"/>
                                          </p:val>
                                        </p:tav>
                                      </p:tavLst>
                                    </p:anim>
                                    <p:anim calcmode="lin" valueType="num">
                                      <p:cBhvr>
                                        <p:cTn id="138" dur="1000" fill="hold"/>
                                        <p:tgtEl>
                                          <p:spTgt spid="5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52"/>
                                        </p:tgtEl>
                                        <p:attrNameLst>
                                          <p:attrName>style.visibility</p:attrName>
                                        </p:attrNameLst>
                                      </p:cBhvr>
                                      <p:to>
                                        <p:strVal val="visible"/>
                                      </p:to>
                                    </p:set>
                                    <p:animEffect transition="in" filter="fade">
                                      <p:cBhvr>
                                        <p:cTn id="141" dur="1000"/>
                                        <p:tgtEl>
                                          <p:spTgt spid="52"/>
                                        </p:tgtEl>
                                      </p:cBhvr>
                                    </p:animEffect>
                                    <p:anim calcmode="lin" valueType="num">
                                      <p:cBhvr>
                                        <p:cTn id="142" dur="1000" fill="hold"/>
                                        <p:tgtEl>
                                          <p:spTgt spid="52"/>
                                        </p:tgtEl>
                                        <p:attrNameLst>
                                          <p:attrName>ppt_x</p:attrName>
                                        </p:attrNameLst>
                                      </p:cBhvr>
                                      <p:tavLst>
                                        <p:tav tm="0">
                                          <p:val>
                                            <p:strVal val="#ppt_x"/>
                                          </p:val>
                                        </p:tav>
                                        <p:tav tm="100000">
                                          <p:val>
                                            <p:strVal val="#ppt_x"/>
                                          </p:val>
                                        </p:tav>
                                      </p:tavLst>
                                    </p:anim>
                                    <p:anim calcmode="lin" valueType="num">
                                      <p:cBhvr>
                                        <p:cTn id="14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51"/>
                                        </p:tgtEl>
                                        <p:attrNameLst>
                                          <p:attrName>style.visibility</p:attrName>
                                        </p:attrNameLst>
                                      </p:cBhvr>
                                      <p:to>
                                        <p:strVal val="visible"/>
                                      </p:to>
                                    </p:set>
                                    <p:animEffect transition="in" filter="fade">
                                      <p:cBhvr>
                                        <p:cTn id="148" dur="1000"/>
                                        <p:tgtEl>
                                          <p:spTgt spid="51"/>
                                        </p:tgtEl>
                                      </p:cBhvr>
                                    </p:animEffect>
                                    <p:anim calcmode="lin" valueType="num">
                                      <p:cBhvr>
                                        <p:cTn id="149" dur="1000" fill="hold"/>
                                        <p:tgtEl>
                                          <p:spTgt spid="51"/>
                                        </p:tgtEl>
                                        <p:attrNameLst>
                                          <p:attrName>ppt_x</p:attrName>
                                        </p:attrNameLst>
                                      </p:cBhvr>
                                      <p:tavLst>
                                        <p:tav tm="0">
                                          <p:val>
                                            <p:strVal val="#ppt_x"/>
                                          </p:val>
                                        </p:tav>
                                        <p:tav tm="100000">
                                          <p:val>
                                            <p:strVal val="#ppt_x"/>
                                          </p:val>
                                        </p:tav>
                                      </p:tavLst>
                                    </p:anim>
                                    <p:anim calcmode="lin" valueType="num">
                                      <p:cBhvr>
                                        <p:cTn id="150" dur="1000" fill="hold"/>
                                        <p:tgtEl>
                                          <p:spTgt spid="51"/>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fade">
                                      <p:cBhvr>
                                        <p:cTn id="153" dur="1000"/>
                                        <p:tgtEl>
                                          <p:spTgt spid="56"/>
                                        </p:tgtEl>
                                      </p:cBhvr>
                                    </p:animEffect>
                                    <p:anim calcmode="lin" valueType="num">
                                      <p:cBhvr>
                                        <p:cTn id="154" dur="1000" fill="hold"/>
                                        <p:tgtEl>
                                          <p:spTgt spid="56"/>
                                        </p:tgtEl>
                                        <p:attrNameLst>
                                          <p:attrName>ppt_x</p:attrName>
                                        </p:attrNameLst>
                                      </p:cBhvr>
                                      <p:tavLst>
                                        <p:tav tm="0">
                                          <p:val>
                                            <p:strVal val="#ppt_x"/>
                                          </p:val>
                                        </p:tav>
                                        <p:tav tm="100000">
                                          <p:val>
                                            <p:strVal val="#ppt_x"/>
                                          </p:val>
                                        </p:tav>
                                      </p:tavLst>
                                    </p:anim>
                                    <p:anim calcmode="lin" valueType="num">
                                      <p:cBhvr>
                                        <p:cTn id="155" dur="1000" fill="hold"/>
                                        <p:tgtEl>
                                          <p:spTgt spid="56"/>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fade">
                                      <p:cBhvr>
                                        <p:cTn id="158" dur="1000"/>
                                        <p:tgtEl>
                                          <p:spTgt spid="46"/>
                                        </p:tgtEl>
                                      </p:cBhvr>
                                    </p:animEffect>
                                    <p:anim calcmode="lin" valueType="num">
                                      <p:cBhvr>
                                        <p:cTn id="159" dur="1000" fill="hold"/>
                                        <p:tgtEl>
                                          <p:spTgt spid="46"/>
                                        </p:tgtEl>
                                        <p:attrNameLst>
                                          <p:attrName>ppt_x</p:attrName>
                                        </p:attrNameLst>
                                      </p:cBhvr>
                                      <p:tavLst>
                                        <p:tav tm="0">
                                          <p:val>
                                            <p:strVal val="#ppt_x"/>
                                          </p:val>
                                        </p:tav>
                                        <p:tav tm="100000">
                                          <p:val>
                                            <p:strVal val="#ppt_x"/>
                                          </p:val>
                                        </p:tav>
                                      </p:tavLst>
                                    </p:anim>
                                    <p:anim calcmode="lin" valueType="num">
                                      <p:cBhvr>
                                        <p:cTn id="1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wipe(left)">
                                      <p:cBhvr>
                                        <p:cTn id="165" dur="500"/>
                                        <p:tgtEl>
                                          <p:spTgt spid="54"/>
                                        </p:tgtEl>
                                      </p:cBhvr>
                                    </p:animEffect>
                                  </p:childTnLst>
                                </p:cTn>
                              </p:par>
                            </p:childTnLst>
                          </p:cTn>
                        </p:par>
                      </p:childTnLst>
                    </p:cTn>
                  </p:par>
                  <p:par>
                    <p:cTn id="166" fill="hold">
                      <p:stCondLst>
                        <p:cond delay="indefinite"/>
                      </p:stCondLst>
                      <p:childTnLst>
                        <p:par>
                          <p:cTn id="167" fill="hold">
                            <p:stCondLst>
                              <p:cond delay="0"/>
                            </p:stCondLst>
                            <p:childTnLst>
                              <p:par>
                                <p:cTn id="168" presetID="47" presetClass="entr" presetSubtype="0" fill="hold" grpId="0" nodeType="click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fade">
                                      <p:cBhvr>
                                        <p:cTn id="170" dur="1000"/>
                                        <p:tgtEl>
                                          <p:spTgt spid="53"/>
                                        </p:tgtEl>
                                      </p:cBhvr>
                                    </p:animEffect>
                                    <p:anim calcmode="lin" valueType="num">
                                      <p:cBhvr>
                                        <p:cTn id="171" dur="1000" fill="hold"/>
                                        <p:tgtEl>
                                          <p:spTgt spid="53"/>
                                        </p:tgtEl>
                                        <p:attrNameLst>
                                          <p:attrName>ppt_x</p:attrName>
                                        </p:attrNameLst>
                                      </p:cBhvr>
                                      <p:tavLst>
                                        <p:tav tm="0">
                                          <p:val>
                                            <p:strVal val="#ppt_x"/>
                                          </p:val>
                                        </p:tav>
                                        <p:tav tm="100000">
                                          <p:val>
                                            <p:strVal val="#ppt_x"/>
                                          </p:val>
                                        </p:tav>
                                      </p:tavLst>
                                    </p:anim>
                                    <p:anim calcmode="lin" valueType="num">
                                      <p:cBhvr>
                                        <p:cTn id="1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7" presetClass="entr" presetSubtype="0" fill="hold" grpId="0" nodeType="click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fade">
                                      <p:cBhvr>
                                        <p:cTn id="177" dur="1000"/>
                                        <p:tgtEl>
                                          <p:spTgt spid="57"/>
                                        </p:tgtEl>
                                      </p:cBhvr>
                                    </p:animEffect>
                                    <p:anim calcmode="lin" valueType="num">
                                      <p:cBhvr>
                                        <p:cTn id="178" dur="1000" fill="hold"/>
                                        <p:tgtEl>
                                          <p:spTgt spid="57"/>
                                        </p:tgtEl>
                                        <p:attrNameLst>
                                          <p:attrName>ppt_x</p:attrName>
                                        </p:attrNameLst>
                                      </p:cBhvr>
                                      <p:tavLst>
                                        <p:tav tm="0">
                                          <p:val>
                                            <p:strVal val="#ppt_x"/>
                                          </p:val>
                                        </p:tav>
                                        <p:tav tm="100000">
                                          <p:val>
                                            <p:strVal val="#ppt_x"/>
                                          </p:val>
                                        </p:tav>
                                      </p:tavLst>
                                    </p:anim>
                                    <p:anim calcmode="lin" valueType="num">
                                      <p:cBhvr>
                                        <p:cTn id="1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58"/>
                                        </p:tgtEl>
                                        <p:attrNameLst>
                                          <p:attrName>style.visibility</p:attrName>
                                        </p:attrNameLst>
                                      </p:cBhvr>
                                      <p:to>
                                        <p:strVal val="visible"/>
                                      </p:to>
                                    </p:set>
                                    <p:animEffect transition="in" filter="fade">
                                      <p:cBhvr>
                                        <p:cTn id="184" dur="1000"/>
                                        <p:tgtEl>
                                          <p:spTgt spid="58"/>
                                        </p:tgtEl>
                                      </p:cBhvr>
                                    </p:animEffect>
                                    <p:anim calcmode="lin" valueType="num">
                                      <p:cBhvr>
                                        <p:cTn id="185" dur="1000" fill="hold"/>
                                        <p:tgtEl>
                                          <p:spTgt spid="58"/>
                                        </p:tgtEl>
                                        <p:attrNameLst>
                                          <p:attrName>ppt_x</p:attrName>
                                        </p:attrNameLst>
                                      </p:cBhvr>
                                      <p:tavLst>
                                        <p:tav tm="0">
                                          <p:val>
                                            <p:strVal val="#ppt_x"/>
                                          </p:val>
                                        </p:tav>
                                        <p:tav tm="100000">
                                          <p:val>
                                            <p:strVal val="#ppt_x"/>
                                          </p:val>
                                        </p:tav>
                                      </p:tavLst>
                                    </p:anim>
                                    <p:anim calcmode="lin" valueType="num">
                                      <p:cBhvr>
                                        <p:cTn id="186" dur="1000" fill="hold"/>
                                        <p:tgtEl>
                                          <p:spTgt spid="58"/>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60"/>
                                        </p:tgtEl>
                                        <p:attrNameLst>
                                          <p:attrName>style.visibility</p:attrName>
                                        </p:attrNameLst>
                                      </p:cBhvr>
                                      <p:to>
                                        <p:strVal val="visible"/>
                                      </p:to>
                                    </p:set>
                                    <p:animEffect transition="in" filter="fade">
                                      <p:cBhvr>
                                        <p:cTn id="189" dur="1000"/>
                                        <p:tgtEl>
                                          <p:spTgt spid="60"/>
                                        </p:tgtEl>
                                      </p:cBhvr>
                                    </p:animEffect>
                                    <p:anim calcmode="lin" valueType="num">
                                      <p:cBhvr>
                                        <p:cTn id="190" dur="1000" fill="hold"/>
                                        <p:tgtEl>
                                          <p:spTgt spid="60"/>
                                        </p:tgtEl>
                                        <p:attrNameLst>
                                          <p:attrName>ppt_x</p:attrName>
                                        </p:attrNameLst>
                                      </p:cBhvr>
                                      <p:tavLst>
                                        <p:tav tm="0">
                                          <p:val>
                                            <p:strVal val="#ppt_x"/>
                                          </p:val>
                                        </p:tav>
                                        <p:tav tm="100000">
                                          <p:val>
                                            <p:strVal val="#ppt_x"/>
                                          </p:val>
                                        </p:tav>
                                      </p:tavLst>
                                    </p:anim>
                                    <p:anim calcmode="lin" valueType="num">
                                      <p:cBhvr>
                                        <p:cTn id="19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59"/>
                                        </p:tgtEl>
                                        <p:attrNameLst>
                                          <p:attrName>style.visibility</p:attrName>
                                        </p:attrNameLst>
                                      </p:cBhvr>
                                      <p:to>
                                        <p:strVal val="visible"/>
                                      </p:to>
                                    </p:set>
                                    <p:animEffect transition="in" filter="fade">
                                      <p:cBhvr>
                                        <p:cTn id="196" dur="1000"/>
                                        <p:tgtEl>
                                          <p:spTgt spid="59"/>
                                        </p:tgtEl>
                                      </p:cBhvr>
                                    </p:animEffect>
                                    <p:anim calcmode="lin" valueType="num">
                                      <p:cBhvr>
                                        <p:cTn id="197" dur="1000" fill="hold"/>
                                        <p:tgtEl>
                                          <p:spTgt spid="59"/>
                                        </p:tgtEl>
                                        <p:attrNameLst>
                                          <p:attrName>ppt_x</p:attrName>
                                        </p:attrNameLst>
                                      </p:cBhvr>
                                      <p:tavLst>
                                        <p:tav tm="0">
                                          <p:val>
                                            <p:strVal val="#ppt_x"/>
                                          </p:val>
                                        </p:tav>
                                        <p:tav tm="100000">
                                          <p:val>
                                            <p:strVal val="#ppt_x"/>
                                          </p:val>
                                        </p:tav>
                                      </p:tavLst>
                                    </p:anim>
                                    <p:anim calcmode="lin" valueType="num">
                                      <p:cBhvr>
                                        <p:cTn id="198" dur="1000" fill="hold"/>
                                        <p:tgtEl>
                                          <p:spTgt spid="59"/>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64"/>
                                        </p:tgtEl>
                                        <p:attrNameLst>
                                          <p:attrName>style.visibility</p:attrName>
                                        </p:attrNameLst>
                                      </p:cBhvr>
                                      <p:to>
                                        <p:strVal val="visible"/>
                                      </p:to>
                                    </p:set>
                                    <p:animEffect transition="in" filter="fade">
                                      <p:cBhvr>
                                        <p:cTn id="201" dur="1000"/>
                                        <p:tgtEl>
                                          <p:spTgt spid="64"/>
                                        </p:tgtEl>
                                      </p:cBhvr>
                                    </p:animEffect>
                                    <p:anim calcmode="lin" valueType="num">
                                      <p:cBhvr>
                                        <p:cTn id="202" dur="1000" fill="hold"/>
                                        <p:tgtEl>
                                          <p:spTgt spid="64"/>
                                        </p:tgtEl>
                                        <p:attrNameLst>
                                          <p:attrName>ppt_x</p:attrName>
                                        </p:attrNameLst>
                                      </p:cBhvr>
                                      <p:tavLst>
                                        <p:tav tm="0">
                                          <p:val>
                                            <p:strVal val="#ppt_x"/>
                                          </p:val>
                                        </p:tav>
                                        <p:tav tm="100000">
                                          <p:val>
                                            <p:strVal val="#ppt_x"/>
                                          </p:val>
                                        </p:tav>
                                      </p:tavLst>
                                    </p:anim>
                                    <p:anim calcmode="lin" valueType="num">
                                      <p:cBhvr>
                                        <p:cTn id="20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nodeType="clickEffect">
                                  <p:stCondLst>
                                    <p:cond delay="0"/>
                                  </p:stCondLst>
                                  <p:childTnLst>
                                    <p:set>
                                      <p:cBhvr>
                                        <p:cTn id="207" dur="1" fill="hold">
                                          <p:stCondLst>
                                            <p:cond delay="0"/>
                                          </p:stCondLst>
                                        </p:cTn>
                                        <p:tgtEl>
                                          <p:spTgt spid="62"/>
                                        </p:tgtEl>
                                        <p:attrNameLst>
                                          <p:attrName>style.visibility</p:attrName>
                                        </p:attrNameLst>
                                      </p:cBhvr>
                                      <p:to>
                                        <p:strVal val="visible"/>
                                      </p:to>
                                    </p:set>
                                    <p:animEffect transition="in" filter="wipe(left)">
                                      <p:cBhvr>
                                        <p:cTn id="208" dur="500"/>
                                        <p:tgtEl>
                                          <p:spTgt spid="62"/>
                                        </p:tgtEl>
                                      </p:cBhvr>
                                    </p:animEffect>
                                  </p:childTnLst>
                                </p:cTn>
                              </p:par>
                            </p:childTnLst>
                          </p:cTn>
                        </p:par>
                      </p:childTnLst>
                    </p:cTn>
                  </p:par>
                  <p:par>
                    <p:cTn id="209" fill="hold">
                      <p:stCondLst>
                        <p:cond delay="indefinite"/>
                      </p:stCondLst>
                      <p:childTnLst>
                        <p:par>
                          <p:cTn id="210" fill="hold">
                            <p:stCondLst>
                              <p:cond delay="0"/>
                            </p:stCondLst>
                            <p:childTnLst>
                              <p:par>
                                <p:cTn id="211" presetID="47" presetClass="entr" presetSubtype="0" fill="hold" grpId="0" nodeType="click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7" presetClass="entr" presetSubtype="0" fill="hold" grpId="0" nodeType="clickEffect">
                                  <p:stCondLst>
                                    <p:cond delay="0"/>
                                  </p:stCondLst>
                                  <p:childTnLst>
                                    <p:set>
                                      <p:cBhvr>
                                        <p:cTn id="219" dur="1" fill="hold">
                                          <p:stCondLst>
                                            <p:cond delay="0"/>
                                          </p:stCondLst>
                                        </p:cTn>
                                        <p:tgtEl>
                                          <p:spTgt spid="65"/>
                                        </p:tgtEl>
                                        <p:attrNameLst>
                                          <p:attrName>style.visibility</p:attrName>
                                        </p:attrNameLst>
                                      </p:cBhvr>
                                      <p:to>
                                        <p:strVal val="visible"/>
                                      </p:to>
                                    </p:set>
                                    <p:animEffect transition="in" filter="fade">
                                      <p:cBhvr>
                                        <p:cTn id="220" dur="1000"/>
                                        <p:tgtEl>
                                          <p:spTgt spid="65"/>
                                        </p:tgtEl>
                                      </p:cBhvr>
                                    </p:animEffect>
                                    <p:anim calcmode="lin" valueType="num">
                                      <p:cBhvr>
                                        <p:cTn id="221" dur="1000" fill="hold"/>
                                        <p:tgtEl>
                                          <p:spTgt spid="65"/>
                                        </p:tgtEl>
                                        <p:attrNameLst>
                                          <p:attrName>ppt_x</p:attrName>
                                        </p:attrNameLst>
                                      </p:cBhvr>
                                      <p:tavLst>
                                        <p:tav tm="0">
                                          <p:val>
                                            <p:strVal val="#ppt_x"/>
                                          </p:val>
                                        </p:tav>
                                        <p:tav tm="100000">
                                          <p:val>
                                            <p:strVal val="#ppt_x"/>
                                          </p:val>
                                        </p:tav>
                                      </p:tavLst>
                                    </p:anim>
                                    <p:anim calcmode="lin" valueType="num">
                                      <p:cBhvr>
                                        <p:cTn id="22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animBg="1"/>
      <p:bldP spid="17" grpId="0"/>
      <p:bldP spid="18" grpId="0"/>
      <p:bldP spid="19" grpId="0"/>
      <p:bldP spid="20" grpId="0"/>
      <p:bldP spid="23" grpId="0"/>
      <p:bldP spid="24" grpId="0"/>
      <p:bldP spid="25" grpId="0" animBg="1"/>
      <p:bldP spid="26" grpId="0" animBg="1"/>
      <p:bldP spid="27" grpId="0" animBg="1"/>
      <p:bldP spid="28" grpId="0"/>
      <p:bldP spid="29" grpId="0"/>
      <p:bldP spid="30" grpId="0"/>
      <p:bldP spid="43" grpId="0"/>
      <p:bldP spid="48" grpId="0"/>
      <p:bldP spid="49" grpId="0"/>
      <p:bldP spid="50" grpId="0"/>
      <p:bldP spid="51" grpId="0"/>
      <p:bldP spid="52" grpId="0"/>
      <p:bldP spid="53" grpId="0"/>
      <p:bldP spid="56" grpId="0"/>
      <p:bldP spid="57" grpId="0"/>
      <p:bldP spid="58" grpId="0"/>
      <p:bldP spid="59" grpId="0"/>
      <p:bldP spid="60" grpId="0"/>
      <p:bldP spid="61" grpId="0"/>
      <p:bldP spid="64" grpId="0"/>
      <p:bldP spid="65" grpId="0"/>
      <p:bldP spid="66" grpId="0" animBg="1"/>
      <p:bldP spid="67" grpId="0" animBg="1"/>
      <p:bldP spid="68" grpId="0" animBg="1"/>
      <p:bldP spid="69" grpId="0" animBg="1"/>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2F274-6FFC-43E6-AF2F-9F3A849B7A61}"/>
              </a:ext>
            </a:extLst>
          </p:cNvPr>
          <p:cNvPicPr>
            <a:picLocks noChangeAspect="1"/>
          </p:cNvPicPr>
          <p:nvPr/>
        </p:nvPicPr>
        <p:blipFill>
          <a:blip r:embed="rId2">
            <a:extLst>
              <a:ext uri="{28A0092B-C50C-407E-A947-70E740481C1C}">
                <a14:useLocalDpi xmlns:a14="http://schemas.microsoft.com/office/drawing/2010/main" val="0"/>
              </a:ext>
            </a:extLst>
          </a:blip>
          <a:srcRect l="6409" r="6409"/>
          <a:stretch/>
        </p:blipFill>
        <p:spPr>
          <a:xfrm>
            <a:off x="2886075" y="1868646"/>
            <a:ext cx="6419850" cy="4684554"/>
          </a:xfrm>
          <a:prstGeom prst="roundRect">
            <a:avLst>
              <a:gd name="adj" fmla="val 15611"/>
            </a:avLst>
          </a:prstGeom>
          <a:effectLst>
            <a:softEdge rad="63500"/>
          </a:effectLst>
        </p:spPr>
      </p:pic>
      <p:grpSp>
        <p:nvGrpSpPr>
          <p:cNvPr id="75" name="Group 74">
            <a:extLst>
              <a:ext uri="{FF2B5EF4-FFF2-40B4-BE49-F238E27FC236}">
                <a16:creationId xmlns:a16="http://schemas.microsoft.com/office/drawing/2014/main" id="{32AEB7E7-E17E-45E0-A16C-53C757C7047B}"/>
              </a:ext>
            </a:extLst>
          </p:cNvPr>
          <p:cNvGrpSpPr/>
          <p:nvPr/>
        </p:nvGrpSpPr>
        <p:grpSpPr>
          <a:xfrm>
            <a:off x="533400" y="703421"/>
            <a:ext cx="668922" cy="707886"/>
            <a:chOff x="1559434" y="1176116"/>
            <a:chExt cx="668922" cy="707886"/>
          </a:xfrm>
        </p:grpSpPr>
        <p:grpSp>
          <p:nvGrpSpPr>
            <p:cNvPr id="76" name="Group 75">
              <a:extLst>
                <a:ext uri="{FF2B5EF4-FFF2-40B4-BE49-F238E27FC236}">
                  <a16:creationId xmlns:a16="http://schemas.microsoft.com/office/drawing/2014/main" id="{12DBE34A-1145-4594-8DA1-BD1C3A074927}"/>
                </a:ext>
              </a:extLst>
            </p:cNvPr>
            <p:cNvGrpSpPr/>
            <p:nvPr/>
          </p:nvGrpSpPr>
          <p:grpSpPr>
            <a:xfrm>
              <a:off x="1559434" y="1197548"/>
              <a:ext cx="668922" cy="668922"/>
              <a:chOff x="1959266" y="1758940"/>
              <a:chExt cx="668922" cy="668922"/>
            </a:xfrm>
          </p:grpSpPr>
          <p:sp>
            <p:nvSpPr>
              <p:cNvPr id="78" name="Oval 77">
                <a:extLst>
                  <a:ext uri="{FF2B5EF4-FFF2-40B4-BE49-F238E27FC236}">
                    <a16:creationId xmlns:a16="http://schemas.microsoft.com/office/drawing/2014/main" id="{781A5466-35AD-4B0D-AD79-0A2959BA8A5D}"/>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43E29D3-A66D-4C11-BEE0-352893C9FF89}"/>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2D6A4DAA-3DC4-4A3B-B4A3-5D746EB2E65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80" name="TextBox 79">
            <a:extLst>
              <a:ext uri="{FF2B5EF4-FFF2-40B4-BE49-F238E27FC236}">
                <a16:creationId xmlns:a16="http://schemas.microsoft.com/office/drawing/2014/main" id="{4A61BC8D-E3F5-424A-AA8F-ED00EECC4EB7}"/>
              </a:ext>
            </a:extLst>
          </p:cNvPr>
          <p:cNvSpPr txBox="1"/>
          <p:nvPr/>
        </p:nvSpPr>
        <p:spPr>
          <a:xfrm>
            <a:off x="1219665" y="457200"/>
            <a:ext cx="10636222" cy="1569660"/>
          </a:xfrm>
          <a:prstGeom prst="rect">
            <a:avLst/>
          </a:prstGeom>
          <a:noFill/>
        </p:spPr>
        <p:txBody>
          <a:bodyPr wrap="square" rtlCol="0">
            <a:spAutoFit/>
          </a:bodyPr>
          <a:lstStyle/>
          <a:p>
            <a:pPr algn="just"/>
            <a:r>
              <a:rPr lang="en-US" sz="3200">
                <a:solidFill>
                  <a:schemeClr val="tx1">
                    <a:lumMod val="75000"/>
                    <a:lumOff val="25000"/>
                  </a:schemeClr>
                </a:solidFill>
                <a:latin typeface="Quicksand Medium" panose="00000600000000000000" pitchFamily="2" charset="0"/>
                <a:cs typeface="Arial" panose="020B0604020202020204" pitchFamily="34" charset="0"/>
              </a:rPr>
              <a:t>Trong hai ngày, tráng sĩ uống hết 49 bầu nước. Ngày thứ nhất, tráng sĩ uống hết 25 bầu nước. Hỏi ngày thứ hai, tráng sĩ uống hết bao nhiêu bầu nước?</a:t>
            </a:r>
            <a:endParaRPr lang="en-US" sz="3200" dirty="0">
              <a:solidFill>
                <a:schemeClr val="tx1">
                  <a:lumMod val="75000"/>
                  <a:lumOff val="25000"/>
                </a:schemeClr>
              </a:solidFill>
              <a:latin typeface="Quicksand Medium" panose="00000600000000000000" pitchFamily="2" charset="0"/>
              <a:cs typeface="Arial" panose="020B0604020202020204" pitchFamily="34" charset="0"/>
            </a:endParaRPr>
          </a:p>
        </p:txBody>
      </p:sp>
    </p:spTree>
    <p:extLst>
      <p:ext uri="{BB962C8B-B14F-4D97-AF65-F5344CB8AC3E}">
        <p14:creationId xmlns:p14="http://schemas.microsoft.com/office/powerpoint/2010/main" val="283419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1000"/>
                                        <p:tgtEl>
                                          <p:spTgt spid="7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1000"/>
                                        <p:tgtEl>
                                          <p:spTgt spid="80"/>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2F274-6FFC-43E6-AF2F-9F3A849B7A61}"/>
              </a:ext>
            </a:extLst>
          </p:cNvPr>
          <p:cNvPicPr>
            <a:picLocks noChangeAspect="1"/>
          </p:cNvPicPr>
          <p:nvPr/>
        </p:nvPicPr>
        <p:blipFill>
          <a:blip r:embed="rId3">
            <a:extLst>
              <a:ext uri="{28A0092B-C50C-407E-A947-70E740481C1C}">
                <a14:useLocalDpi xmlns:a14="http://schemas.microsoft.com/office/drawing/2010/main" val="0"/>
              </a:ext>
            </a:extLst>
          </a:blip>
          <a:srcRect l="6409" r="6409"/>
          <a:stretch/>
        </p:blipFill>
        <p:spPr>
          <a:xfrm>
            <a:off x="6248400" y="2026860"/>
            <a:ext cx="5206040" cy="3798839"/>
          </a:xfrm>
          <a:prstGeom prst="roundRect">
            <a:avLst>
              <a:gd name="adj" fmla="val 15611"/>
            </a:avLst>
          </a:prstGeom>
          <a:effectLst>
            <a:softEdge rad="63500"/>
          </a:effectLst>
        </p:spPr>
      </p:pic>
      <p:grpSp>
        <p:nvGrpSpPr>
          <p:cNvPr id="75" name="Group 74">
            <a:extLst>
              <a:ext uri="{FF2B5EF4-FFF2-40B4-BE49-F238E27FC236}">
                <a16:creationId xmlns:a16="http://schemas.microsoft.com/office/drawing/2014/main" id="{32AEB7E7-E17E-45E0-A16C-53C757C7047B}"/>
              </a:ext>
            </a:extLst>
          </p:cNvPr>
          <p:cNvGrpSpPr/>
          <p:nvPr/>
        </p:nvGrpSpPr>
        <p:grpSpPr>
          <a:xfrm>
            <a:off x="533400" y="703421"/>
            <a:ext cx="668922" cy="707886"/>
            <a:chOff x="1559434" y="1176116"/>
            <a:chExt cx="668922" cy="707886"/>
          </a:xfrm>
        </p:grpSpPr>
        <p:grpSp>
          <p:nvGrpSpPr>
            <p:cNvPr id="76" name="Group 75">
              <a:extLst>
                <a:ext uri="{FF2B5EF4-FFF2-40B4-BE49-F238E27FC236}">
                  <a16:creationId xmlns:a16="http://schemas.microsoft.com/office/drawing/2014/main" id="{12DBE34A-1145-4594-8DA1-BD1C3A074927}"/>
                </a:ext>
              </a:extLst>
            </p:cNvPr>
            <p:cNvGrpSpPr/>
            <p:nvPr/>
          </p:nvGrpSpPr>
          <p:grpSpPr>
            <a:xfrm>
              <a:off x="1559434" y="1197548"/>
              <a:ext cx="668922" cy="668922"/>
              <a:chOff x="1959266" y="1758940"/>
              <a:chExt cx="668922" cy="668922"/>
            </a:xfrm>
          </p:grpSpPr>
          <p:sp>
            <p:nvSpPr>
              <p:cNvPr id="78" name="Oval 77">
                <a:extLst>
                  <a:ext uri="{FF2B5EF4-FFF2-40B4-BE49-F238E27FC236}">
                    <a16:creationId xmlns:a16="http://schemas.microsoft.com/office/drawing/2014/main" id="{781A5466-35AD-4B0D-AD79-0A2959BA8A5D}"/>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43E29D3-A66D-4C11-BEE0-352893C9FF89}"/>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2D6A4DAA-3DC4-4A3B-B4A3-5D746EB2E65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80" name="TextBox 79">
            <a:extLst>
              <a:ext uri="{FF2B5EF4-FFF2-40B4-BE49-F238E27FC236}">
                <a16:creationId xmlns:a16="http://schemas.microsoft.com/office/drawing/2014/main" id="{4A61BC8D-E3F5-424A-AA8F-ED00EECC4EB7}"/>
              </a:ext>
            </a:extLst>
          </p:cNvPr>
          <p:cNvSpPr txBox="1"/>
          <p:nvPr/>
        </p:nvSpPr>
        <p:spPr>
          <a:xfrm>
            <a:off x="1219665" y="457200"/>
            <a:ext cx="10636222" cy="1569660"/>
          </a:xfrm>
          <a:prstGeom prst="rect">
            <a:avLst/>
          </a:prstGeom>
          <a:noFill/>
        </p:spPr>
        <p:txBody>
          <a:bodyPr wrap="square" rtlCol="0">
            <a:spAutoFit/>
          </a:bodyPr>
          <a:lstStyle/>
          <a:p>
            <a:pPr algn="just"/>
            <a:r>
              <a:rPr lang="en-US" sz="3200">
                <a:solidFill>
                  <a:schemeClr val="tx1">
                    <a:lumMod val="75000"/>
                    <a:lumOff val="25000"/>
                  </a:schemeClr>
                </a:solidFill>
                <a:latin typeface="Quicksand Medium" panose="00000600000000000000" pitchFamily="2" charset="0"/>
                <a:cs typeface="Arial" panose="020B0604020202020204" pitchFamily="34" charset="0"/>
              </a:rPr>
              <a:t>Trong hai ngày, tráng sĩ uống hết 49 bầu nước. Ngày thứ nhất, tráng sĩ uống hết 25 bầu nước. Hỏi ngày thứ hai, tráng sĩ uống hết bao nhiêu bầu nước?</a:t>
            </a:r>
            <a:endParaRPr lang="en-US" sz="32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9" name="Rectangle: Rounded Corners 8">
            <a:extLst>
              <a:ext uri="{FF2B5EF4-FFF2-40B4-BE49-F238E27FC236}">
                <a16:creationId xmlns:a16="http://schemas.microsoft.com/office/drawing/2014/main" id="{1E59120A-4FBD-495A-8F2A-A918B1F7BD15}"/>
              </a:ext>
            </a:extLst>
          </p:cNvPr>
          <p:cNvSpPr/>
          <p:nvPr/>
        </p:nvSpPr>
        <p:spPr>
          <a:xfrm>
            <a:off x="1378010"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DDBD4B86-9F43-43B3-AD95-6F50FDE90184}"/>
              </a:ext>
            </a:extLst>
          </p:cNvPr>
          <p:cNvSpPr/>
          <p:nvPr/>
        </p:nvSpPr>
        <p:spPr>
          <a:xfrm>
            <a:off x="2280687"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72A0810A-0A0B-4FF7-AD64-18F1E0C67994}"/>
              </a:ext>
            </a:extLst>
          </p:cNvPr>
          <p:cNvSpPr/>
          <p:nvPr/>
        </p:nvSpPr>
        <p:spPr>
          <a:xfrm>
            <a:off x="3183364"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71B3407-EBA0-468F-AC26-80D1D5726A34}"/>
              </a:ext>
            </a:extLst>
          </p:cNvPr>
          <p:cNvSpPr/>
          <p:nvPr/>
        </p:nvSpPr>
        <p:spPr>
          <a:xfrm>
            <a:off x="4086041"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72D24B21-3643-4896-B1A0-4B0E055CD45F}"/>
              </a:ext>
            </a:extLst>
          </p:cNvPr>
          <p:cNvSpPr/>
          <p:nvPr/>
        </p:nvSpPr>
        <p:spPr>
          <a:xfrm>
            <a:off x="4988718"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37830B4D-07C5-4A27-9D80-DD07C92F639A}"/>
              </a:ext>
            </a:extLst>
          </p:cNvPr>
          <p:cNvSpPr/>
          <p:nvPr/>
        </p:nvSpPr>
        <p:spPr>
          <a:xfrm>
            <a:off x="1378010"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49</a:t>
            </a:r>
            <a:endParaRPr lang="en-US" sz="3600" b="1" dirty="0">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7B823FEE-9401-4AFA-932D-B66FC530FC52}"/>
              </a:ext>
            </a:extLst>
          </p:cNvPr>
          <p:cNvSpPr/>
          <p:nvPr/>
        </p:nvSpPr>
        <p:spPr>
          <a:xfrm>
            <a:off x="3183364"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25</a:t>
            </a:r>
            <a:endParaRPr lang="en-US" sz="3600" b="1" dirty="0">
              <a:solidFill>
                <a:srgbClr val="FF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6D8809F-D7DF-4280-9BE6-2A90D487A274}"/>
              </a:ext>
            </a:extLst>
          </p:cNvPr>
          <p:cNvSpPr/>
          <p:nvPr/>
        </p:nvSpPr>
        <p:spPr>
          <a:xfrm>
            <a:off x="4988718"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24</a:t>
            </a:r>
            <a:endParaRPr lang="en-US" sz="3600" b="1" dirty="0">
              <a:solidFill>
                <a:srgbClr val="FF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EAC4DC6-D1C2-45AA-9D4D-0ACC84554EBB}"/>
              </a:ext>
            </a:extLst>
          </p:cNvPr>
          <p:cNvGrpSpPr/>
          <p:nvPr/>
        </p:nvGrpSpPr>
        <p:grpSpPr>
          <a:xfrm>
            <a:off x="2280687" y="2792649"/>
            <a:ext cx="815182" cy="834232"/>
            <a:chOff x="7954910" y="5362254"/>
            <a:chExt cx="815182" cy="834232"/>
          </a:xfrm>
        </p:grpSpPr>
        <p:sp>
          <p:nvSpPr>
            <p:cNvPr id="18" name="Rectangle: Rounded Corners 17">
              <a:extLst>
                <a:ext uri="{FF2B5EF4-FFF2-40B4-BE49-F238E27FC236}">
                  <a16:creationId xmlns:a16="http://schemas.microsoft.com/office/drawing/2014/main" id="{0DC3AAB8-C062-4D3E-901C-D9EFADFBBA95}"/>
                </a:ext>
              </a:extLst>
            </p:cNvPr>
            <p:cNvSpPr/>
            <p:nvPr/>
          </p:nvSpPr>
          <p:spPr>
            <a:xfrm>
              <a:off x="7954910" y="5362254"/>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0000"/>
                </a:solidFill>
                <a:latin typeface="Arial" panose="020B0604020202020204" pitchFamily="34" charset="0"/>
                <a:cs typeface="Arial" panose="020B0604020202020204" pitchFamily="34" charset="0"/>
              </a:endParaRPr>
            </a:p>
          </p:txBody>
        </p:sp>
        <p:graphicFrame>
          <p:nvGraphicFramePr>
            <p:cNvPr id="19" name="Object 18">
              <a:extLst>
                <a:ext uri="{FF2B5EF4-FFF2-40B4-BE49-F238E27FC236}">
                  <a16:creationId xmlns:a16="http://schemas.microsoft.com/office/drawing/2014/main" id="{4F4D76E6-B052-42E4-B3BD-A2B960E276E6}"/>
                </a:ext>
              </a:extLst>
            </p:cNvPr>
            <p:cNvGraphicFramePr>
              <a:graphicFrameLocks noChangeAspect="1"/>
            </p:cNvGraphicFramePr>
            <p:nvPr>
              <p:extLst>
                <p:ext uri="{D42A27DB-BD31-4B8C-83A1-F6EECF244321}">
                  <p14:modId xmlns:p14="http://schemas.microsoft.com/office/powerpoint/2010/main" val="174236766"/>
                </p:ext>
              </p:extLst>
            </p:nvPr>
          </p:nvGraphicFramePr>
          <p:xfrm>
            <a:off x="8123433" y="5536954"/>
            <a:ext cx="401441" cy="659532"/>
          </p:xfrm>
          <a:graphic>
            <a:graphicData uri="http://schemas.openxmlformats.org/presentationml/2006/ole">
              <mc:AlternateContent xmlns:mc="http://schemas.openxmlformats.org/markup-compatibility/2006">
                <mc:Choice xmlns:v="urn:schemas-microsoft-com:vml" Requires="v">
                  <p:oleObj spid="_x0000_s2083" name="Equation" r:id="rId4" imgW="126720" imgH="101520" progId="Equation.DSMT4">
                    <p:embed/>
                  </p:oleObj>
                </mc:Choice>
                <mc:Fallback>
                  <p:oleObj name="Equation" r:id="rId4" imgW="126720" imgH="101520" progId="Equation.DSMT4">
                    <p:embed/>
                    <p:pic>
                      <p:nvPicPr>
                        <p:cNvPr id="25" name="Object 24">
                          <a:extLst>
                            <a:ext uri="{FF2B5EF4-FFF2-40B4-BE49-F238E27FC236}">
                              <a16:creationId xmlns:a16="http://schemas.microsoft.com/office/drawing/2014/main" id="{BFD01796-8D34-42E3-830C-384410CEA8F4}"/>
                            </a:ext>
                          </a:extLst>
                        </p:cNvPr>
                        <p:cNvPicPr/>
                        <p:nvPr/>
                      </p:nvPicPr>
                      <p:blipFill>
                        <a:blip r:embed="rId5"/>
                        <a:stretch>
                          <a:fillRect/>
                        </a:stretch>
                      </p:blipFill>
                      <p:spPr>
                        <a:xfrm>
                          <a:off x="8123433" y="5536954"/>
                          <a:ext cx="401441" cy="659532"/>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5EBFC767-29C4-4874-9A81-39B2E399A7F7}"/>
              </a:ext>
            </a:extLst>
          </p:cNvPr>
          <p:cNvGrpSpPr/>
          <p:nvPr/>
        </p:nvGrpSpPr>
        <p:grpSpPr>
          <a:xfrm>
            <a:off x="1378010" y="4133671"/>
            <a:ext cx="4425890" cy="1200329"/>
            <a:chOff x="-311350" y="2308086"/>
            <a:chExt cx="990600" cy="1590851"/>
          </a:xfrm>
        </p:grpSpPr>
        <p:sp>
          <p:nvSpPr>
            <p:cNvPr id="21" name="Rectangle: Rounded Corners 20">
              <a:extLst>
                <a:ext uri="{FF2B5EF4-FFF2-40B4-BE49-F238E27FC236}">
                  <a16:creationId xmlns:a16="http://schemas.microsoft.com/office/drawing/2014/main" id="{33648F71-D1AD-467D-AEC2-CA23AFCAA1D2}"/>
                </a:ext>
              </a:extLst>
            </p:cNvPr>
            <p:cNvSpPr/>
            <p:nvPr/>
          </p:nvSpPr>
          <p:spPr>
            <a:xfrm>
              <a:off x="-311350" y="2308086"/>
              <a:ext cx="990600" cy="1590851"/>
            </a:xfrm>
            <a:prstGeom prst="roundRect">
              <a:avLst/>
            </a:prstGeom>
            <a:solidFill>
              <a:srgbClr val="FEE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CB9E"/>
                </a:solidFill>
              </a:endParaRPr>
            </a:p>
          </p:txBody>
        </p:sp>
        <p:sp>
          <p:nvSpPr>
            <p:cNvPr id="22" name="TextBox 21">
              <a:extLst>
                <a:ext uri="{FF2B5EF4-FFF2-40B4-BE49-F238E27FC236}">
                  <a16:creationId xmlns:a16="http://schemas.microsoft.com/office/drawing/2014/main" id="{4A315D9F-A16E-4FF8-98C8-82A82B7B2738}"/>
                </a:ext>
              </a:extLst>
            </p:cNvPr>
            <p:cNvSpPr txBox="1"/>
            <p:nvPr/>
          </p:nvSpPr>
          <p:spPr>
            <a:xfrm>
              <a:off x="-266103" y="2471251"/>
              <a:ext cx="900105" cy="1264520"/>
            </a:xfrm>
            <a:prstGeom prst="rect">
              <a:avLst/>
            </a:prstGeom>
            <a:noFill/>
          </p:spPr>
          <p:txBody>
            <a:bodyPr wrap="square" rtlCol="0">
              <a:spAutoFit/>
            </a:bodyPr>
            <a:lstStyle/>
            <a:p>
              <a:pPr algn="ctr"/>
              <a:r>
                <a:rPr lang="en-US" sz="2800" b="1">
                  <a:solidFill>
                    <a:srgbClr val="FF0000"/>
                  </a:solidFill>
                  <a:latin typeface="Quicksand" panose="00000500000000000000" pitchFamily="2" charset="0"/>
                  <a:ea typeface="Arial-Rounded" panose="020B0500000000000000" pitchFamily="34" charset="0"/>
                  <a:cs typeface="Arial" panose="020B0604020202020204" pitchFamily="34" charset="0"/>
                </a:rPr>
                <a:t>Ngày thứ hai, tráng sĩ uống hết </a:t>
              </a:r>
              <a:r>
                <a:rPr lang="en-US" sz="2800" b="1">
                  <a:solidFill>
                    <a:srgbClr val="FF0000"/>
                  </a:solidFill>
                  <a:latin typeface="Arial" panose="020B0604020202020204" pitchFamily="34" charset="0"/>
                  <a:ea typeface="Arial-Rounded" panose="020B0500000000000000" pitchFamily="34" charset="0"/>
                  <a:cs typeface="Arial" panose="020B0604020202020204" pitchFamily="34" charset="0"/>
                </a:rPr>
                <a:t>24</a:t>
              </a:r>
              <a:r>
                <a:rPr lang="en-US" sz="2800" b="1">
                  <a:solidFill>
                    <a:srgbClr val="FF0000"/>
                  </a:solidFill>
                  <a:latin typeface="Quicksand" panose="00000500000000000000" pitchFamily="2" charset="0"/>
                  <a:ea typeface="Arial-Rounded" panose="020B0500000000000000" pitchFamily="34" charset="0"/>
                  <a:cs typeface="Arial" panose="020B0604020202020204" pitchFamily="34" charset="0"/>
                </a:rPr>
                <a:t> bầu nước.</a:t>
              </a:r>
              <a:endParaRPr lang="en-US" sz="2800" b="1" dirty="0">
                <a:solidFill>
                  <a:srgbClr val="FF0000"/>
                </a:solidFill>
                <a:latin typeface="Quicksand" panose="00000500000000000000" pitchFamily="2" charset="0"/>
                <a:ea typeface="Arial-Rounded" panose="020B0500000000000000" pitchFamily="34" charset="0"/>
                <a:cs typeface="Arial" panose="020B0604020202020204" pitchFamily="34" charset="0"/>
              </a:endParaRPr>
            </a:p>
          </p:txBody>
        </p:sp>
      </p:grpSp>
      <p:cxnSp>
        <p:nvCxnSpPr>
          <p:cNvPr id="23" name="Straight Connector 22">
            <a:extLst>
              <a:ext uri="{FF2B5EF4-FFF2-40B4-BE49-F238E27FC236}">
                <a16:creationId xmlns:a16="http://schemas.microsoft.com/office/drawing/2014/main" id="{0104E5D9-2F30-4CFF-9CD1-B7DF14491858}"/>
              </a:ext>
            </a:extLst>
          </p:cNvPr>
          <p:cNvCxnSpPr>
            <a:cxnSpLocks/>
          </p:cNvCxnSpPr>
          <p:nvPr/>
        </p:nvCxnSpPr>
        <p:spPr>
          <a:xfrm>
            <a:off x="2632438" y="966289"/>
            <a:ext cx="1672862" cy="0"/>
          </a:xfrm>
          <a:prstGeom prst="line">
            <a:avLst/>
          </a:prstGeom>
          <a:ln w="28575">
            <a:solidFill>
              <a:srgbClr val="FF931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87C1D-6DC8-4A0E-B17F-2A46FCB95B20}"/>
              </a:ext>
            </a:extLst>
          </p:cNvPr>
          <p:cNvCxnSpPr>
            <a:cxnSpLocks/>
          </p:cNvCxnSpPr>
          <p:nvPr/>
        </p:nvCxnSpPr>
        <p:spPr>
          <a:xfrm>
            <a:off x="6172200" y="966289"/>
            <a:ext cx="4343400" cy="0"/>
          </a:xfrm>
          <a:prstGeom prst="line">
            <a:avLst/>
          </a:prstGeom>
          <a:ln w="28575">
            <a:solidFill>
              <a:srgbClr val="FF931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9A9E9C-61E2-4847-90F3-5CFCD459E8CC}"/>
              </a:ext>
            </a:extLst>
          </p:cNvPr>
          <p:cNvCxnSpPr>
            <a:cxnSpLocks/>
          </p:cNvCxnSpPr>
          <p:nvPr/>
        </p:nvCxnSpPr>
        <p:spPr>
          <a:xfrm>
            <a:off x="10029825" y="1457325"/>
            <a:ext cx="1704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623A50-D455-4A77-90AF-141B670F7490}"/>
              </a:ext>
            </a:extLst>
          </p:cNvPr>
          <p:cNvCxnSpPr>
            <a:cxnSpLocks/>
          </p:cNvCxnSpPr>
          <p:nvPr/>
        </p:nvCxnSpPr>
        <p:spPr>
          <a:xfrm>
            <a:off x="7515225" y="1952625"/>
            <a:ext cx="1781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69C766-C505-48AB-9B29-9AC825BFF554}"/>
              </a:ext>
            </a:extLst>
          </p:cNvPr>
          <p:cNvCxnSpPr>
            <a:cxnSpLocks/>
          </p:cNvCxnSpPr>
          <p:nvPr/>
        </p:nvCxnSpPr>
        <p:spPr>
          <a:xfrm>
            <a:off x="10721482" y="966289"/>
            <a:ext cx="101331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322D0F-B9DE-4106-949D-59D5F6666278}"/>
              </a:ext>
            </a:extLst>
          </p:cNvPr>
          <p:cNvCxnSpPr>
            <a:cxnSpLocks/>
          </p:cNvCxnSpPr>
          <p:nvPr/>
        </p:nvCxnSpPr>
        <p:spPr>
          <a:xfrm>
            <a:off x="4829175" y="1447800"/>
            <a:ext cx="420052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B2B0BC-0C9C-4612-9D1E-2709C0A557F6}"/>
              </a:ext>
            </a:extLst>
          </p:cNvPr>
          <p:cNvCxnSpPr>
            <a:cxnSpLocks/>
          </p:cNvCxnSpPr>
          <p:nvPr/>
        </p:nvCxnSpPr>
        <p:spPr>
          <a:xfrm>
            <a:off x="1329832" y="1452064"/>
            <a:ext cx="152081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E0A711-B423-4225-9323-22E91628A8E7}"/>
              </a:ext>
            </a:extLst>
          </p:cNvPr>
          <p:cNvCxnSpPr>
            <a:cxnSpLocks/>
          </p:cNvCxnSpPr>
          <p:nvPr/>
        </p:nvCxnSpPr>
        <p:spPr>
          <a:xfrm>
            <a:off x="1334785" y="1952625"/>
            <a:ext cx="5702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7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1" nodeType="click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grpId="1" nodeType="clickEffect">
                                  <p:stCondLst>
                                    <p:cond delay="0"/>
                                  </p:stCondLst>
                                  <p:childTnLst>
                                    <p:animEffect transition="out" filter="barn(inVertic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3" grpId="0" animBg="1"/>
      <p:bldP spid="13" grpId="1"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6FDC34-6CC8-4324-8CBD-3E0ECBC30BC9}"/>
              </a:ext>
            </a:extLst>
          </p:cNvPr>
          <p:cNvGrpSpPr/>
          <p:nvPr/>
        </p:nvGrpSpPr>
        <p:grpSpPr>
          <a:xfrm>
            <a:off x="564713" y="503307"/>
            <a:ext cx="668922" cy="707886"/>
            <a:chOff x="1559434" y="1176116"/>
            <a:chExt cx="668922" cy="707886"/>
          </a:xfrm>
        </p:grpSpPr>
        <p:grpSp>
          <p:nvGrpSpPr>
            <p:cNvPr id="3" name="Group 2">
              <a:extLst>
                <a:ext uri="{FF2B5EF4-FFF2-40B4-BE49-F238E27FC236}">
                  <a16:creationId xmlns:a16="http://schemas.microsoft.com/office/drawing/2014/main" id="{1BE9C632-8C74-4CA4-B636-A1A8E4C9298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E8E48B63-B2C3-499D-990A-8D00D200A05C}"/>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80C7145-F877-42F3-89B6-AD0422ED91F7}"/>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657C468-F9EE-4473-9DA2-33988FEB8A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grpSp>
        <p:nvGrpSpPr>
          <p:cNvPr id="24" name="Group 23">
            <a:extLst>
              <a:ext uri="{FF2B5EF4-FFF2-40B4-BE49-F238E27FC236}">
                <a16:creationId xmlns:a16="http://schemas.microsoft.com/office/drawing/2014/main" id="{DE75054A-CDC3-4BF4-8167-D9B84078FF53}"/>
              </a:ext>
            </a:extLst>
          </p:cNvPr>
          <p:cNvGrpSpPr/>
          <p:nvPr/>
        </p:nvGrpSpPr>
        <p:grpSpPr>
          <a:xfrm>
            <a:off x="1276350" y="503307"/>
            <a:ext cx="1396856" cy="707886"/>
            <a:chOff x="1798505" y="1225961"/>
            <a:chExt cx="1771650" cy="836068"/>
          </a:xfrm>
        </p:grpSpPr>
        <p:sp>
          <p:nvSpPr>
            <p:cNvPr id="25" name="Rectangle: Rounded Corners 24">
              <a:extLst>
                <a:ext uri="{FF2B5EF4-FFF2-40B4-BE49-F238E27FC236}">
                  <a16:creationId xmlns:a16="http://schemas.microsoft.com/office/drawing/2014/main" id="{DAF8E164-CF4E-4E68-B032-46AD47CB35F2}"/>
                </a:ext>
              </a:extLst>
            </p:cNvPr>
            <p:cNvSpPr/>
            <p:nvPr/>
          </p:nvSpPr>
          <p:spPr>
            <a:xfrm>
              <a:off x="1865870" y="1237018"/>
              <a:ext cx="1094685" cy="813956"/>
            </a:xfrm>
            <a:prstGeom prst="roundRect">
              <a:avLst/>
            </a:prstGeom>
            <a:solidFill>
              <a:srgbClr val="45B1A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87011D7-5480-4802-8D4E-A9E6A466B311}"/>
                </a:ext>
              </a:extLst>
            </p:cNvPr>
            <p:cNvSpPr txBox="1"/>
            <p:nvPr/>
          </p:nvSpPr>
          <p:spPr>
            <a:xfrm>
              <a:off x="1798505" y="1225961"/>
              <a:ext cx="1238250" cy="836068"/>
            </a:xfrm>
            <a:prstGeom prst="rect">
              <a:avLst/>
            </a:prstGeom>
            <a:noFill/>
          </p:spPr>
          <p:txBody>
            <a:bodyPr wrap="square" rtlCol="0">
              <a:spAutoFit/>
            </a:bodyPr>
            <a:lstStyle/>
            <a:p>
              <a:pPr algn="ctr"/>
              <a:r>
                <a:rPr lang="en-US" sz="4000" b="1">
                  <a:solidFill>
                    <a:schemeClr val="bg1"/>
                  </a:solidFill>
                  <a:cs typeface="Arial" panose="020B0604020202020204" pitchFamily="34" charset="0"/>
                </a:rPr>
                <a:t>Số</a:t>
              </a:r>
              <a:endParaRPr lang="en-US" sz="4000" b="1" dirty="0">
                <a:solidFill>
                  <a:schemeClr val="bg1"/>
                </a:solidFill>
                <a:cs typeface="Arial" panose="020B0604020202020204" pitchFamily="34" charset="0"/>
              </a:endParaRPr>
            </a:p>
          </p:txBody>
        </p:sp>
        <p:sp>
          <p:nvSpPr>
            <p:cNvPr id="36" name="TextBox 35">
              <a:extLst>
                <a:ext uri="{FF2B5EF4-FFF2-40B4-BE49-F238E27FC236}">
                  <a16:creationId xmlns:a16="http://schemas.microsoft.com/office/drawing/2014/main" id="{16F8C3DA-B44C-4819-938E-26BBE13DA424}"/>
                </a:ext>
              </a:extLst>
            </p:cNvPr>
            <p:cNvSpPr txBox="1"/>
            <p:nvPr/>
          </p:nvSpPr>
          <p:spPr>
            <a:xfrm>
              <a:off x="2878817" y="1225961"/>
              <a:ext cx="691338" cy="836068"/>
            </a:xfrm>
            <a:prstGeom prst="rect">
              <a:avLst/>
            </a:prstGeom>
            <a:noFill/>
          </p:spPr>
          <p:txBody>
            <a:bodyPr wrap="square" rtlCol="0">
              <a:spAutoFit/>
            </a:bodyPr>
            <a:lstStyle/>
            <a:p>
              <a:pPr algn="ctr"/>
              <a:r>
                <a:rPr lang="en-US" sz="4000" b="1" dirty="0">
                  <a:solidFill>
                    <a:srgbClr val="45B1A5"/>
                  </a:solidFill>
                  <a:cs typeface="Arial" panose="020B0604020202020204" pitchFamily="34" charset="0"/>
                </a:rPr>
                <a:t>?</a:t>
              </a:r>
            </a:p>
          </p:txBody>
        </p:sp>
      </p:grpSp>
      <p:pic>
        <p:nvPicPr>
          <p:cNvPr id="38" name="Picture 37">
            <a:extLst>
              <a:ext uri="{FF2B5EF4-FFF2-40B4-BE49-F238E27FC236}">
                <a16:creationId xmlns:a16="http://schemas.microsoft.com/office/drawing/2014/main" id="{AC259767-F3AF-4D71-B46C-F8E1F3DB9F6E}"/>
              </a:ext>
            </a:extLst>
          </p:cNvPr>
          <p:cNvPicPr>
            <a:picLocks noChangeAspect="1"/>
          </p:cNvPicPr>
          <p:nvPr/>
        </p:nvPicPr>
        <p:blipFill rotWithShape="1">
          <a:blip r:embed="rId2">
            <a:extLst>
              <a:ext uri="{28A0092B-C50C-407E-A947-70E740481C1C}">
                <a14:useLocalDpi xmlns:a14="http://schemas.microsoft.com/office/drawing/2010/main" val="0"/>
              </a:ext>
            </a:extLst>
          </a:blip>
          <a:srcRect l="2458" t="6997" r="3828" b="1641"/>
          <a:stretch/>
        </p:blipFill>
        <p:spPr>
          <a:xfrm>
            <a:off x="361043" y="1211272"/>
            <a:ext cx="11469914" cy="4435456"/>
          </a:xfrm>
          <a:prstGeom prst="roundRect">
            <a:avLst>
              <a:gd name="adj" fmla="val 17362"/>
            </a:avLst>
          </a:prstGeom>
          <a:effectLst>
            <a:softEdge rad="127000"/>
          </a:effectLst>
        </p:spPr>
      </p:pic>
      <p:grpSp>
        <p:nvGrpSpPr>
          <p:cNvPr id="44" name="Group 43">
            <a:extLst>
              <a:ext uri="{FF2B5EF4-FFF2-40B4-BE49-F238E27FC236}">
                <a16:creationId xmlns:a16="http://schemas.microsoft.com/office/drawing/2014/main" id="{80FB34DB-9CBB-4E76-83F2-64FCE2371002}"/>
              </a:ext>
            </a:extLst>
          </p:cNvPr>
          <p:cNvGrpSpPr/>
          <p:nvPr/>
        </p:nvGrpSpPr>
        <p:grpSpPr>
          <a:xfrm>
            <a:off x="6610350" y="3819525"/>
            <a:ext cx="854214" cy="707886"/>
            <a:chOff x="-311350" y="2295678"/>
            <a:chExt cx="990600" cy="1035311"/>
          </a:xfrm>
        </p:grpSpPr>
        <p:sp>
          <p:nvSpPr>
            <p:cNvPr id="45" name="Rectangle: Rounded Corners 44">
              <a:extLst>
                <a:ext uri="{FF2B5EF4-FFF2-40B4-BE49-F238E27FC236}">
                  <a16:creationId xmlns:a16="http://schemas.microsoft.com/office/drawing/2014/main" id="{6322BD34-B634-460E-BFB2-BB02A8EAB052}"/>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6911C66-8D11-4883-8686-6381C6F582F5}"/>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chemeClr val="accent1"/>
                  </a:solidFill>
                  <a:latin typeface="Arial" panose="020B0604020202020204" pitchFamily="34" charset="0"/>
                  <a:ea typeface="Arial-Rounded" panose="020B0500000000000000" pitchFamily="34" charset="0"/>
                  <a:cs typeface="Arial" panose="020B0604020202020204" pitchFamily="34" charset="0"/>
                </a:rPr>
                <a:t>22</a:t>
              </a:r>
              <a:endParaRPr lang="en-US" sz="4000" b="1" dirty="0">
                <a:solidFill>
                  <a:schemeClr val="accent1"/>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D7BBA8BF-B629-438F-B32E-6C9C4C9A2F5A}"/>
              </a:ext>
            </a:extLst>
          </p:cNvPr>
          <p:cNvGrpSpPr/>
          <p:nvPr/>
        </p:nvGrpSpPr>
        <p:grpSpPr>
          <a:xfrm>
            <a:off x="5562600" y="3009900"/>
            <a:ext cx="854214" cy="707886"/>
            <a:chOff x="-311350" y="2295678"/>
            <a:chExt cx="990600" cy="1035311"/>
          </a:xfrm>
        </p:grpSpPr>
        <p:sp>
          <p:nvSpPr>
            <p:cNvPr id="64" name="Rectangle: Rounded Corners 63">
              <a:extLst>
                <a:ext uri="{FF2B5EF4-FFF2-40B4-BE49-F238E27FC236}">
                  <a16:creationId xmlns:a16="http://schemas.microsoft.com/office/drawing/2014/main" id="{271278EB-03AE-4740-AA16-0000A37B5E96}"/>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5" name="TextBox 64">
              <a:extLst>
                <a:ext uri="{FF2B5EF4-FFF2-40B4-BE49-F238E27FC236}">
                  <a16:creationId xmlns:a16="http://schemas.microsoft.com/office/drawing/2014/main" id="{8619628D-8ECA-4622-84EC-8DD7657BF867}"/>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rgbClr val="FFFF00"/>
                  </a:solidFill>
                  <a:latin typeface="Arial" panose="020B0604020202020204" pitchFamily="34" charset="0"/>
                  <a:ea typeface="Arial-Rounded" panose="020B0500000000000000" pitchFamily="34" charset="0"/>
                  <a:cs typeface="Arial" panose="020B0604020202020204" pitchFamily="34" charset="0"/>
                </a:rPr>
                <a:t>45</a:t>
              </a:r>
              <a:endPar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AE4DFE4B-5A80-46C3-B628-73CC30886F45}"/>
              </a:ext>
            </a:extLst>
          </p:cNvPr>
          <p:cNvGrpSpPr/>
          <p:nvPr/>
        </p:nvGrpSpPr>
        <p:grpSpPr>
          <a:xfrm>
            <a:off x="4514850" y="2200275"/>
            <a:ext cx="854214" cy="707886"/>
            <a:chOff x="-311350" y="2295678"/>
            <a:chExt cx="990600" cy="1035311"/>
          </a:xfrm>
        </p:grpSpPr>
        <p:sp>
          <p:nvSpPr>
            <p:cNvPr id="67" name="Rectangle: Rounded Corners 66">
              <a:extLst>
                <a:ext uri="{FF2B5EF4-FFF2-40B4-BE49-F238E27FC236}">
                  <a16:creationId xmlns:a16="http://schemas.microsoft.com/office/drawing/2014/main" id="{5CCEE67E-AC14-480F-AA62-1E4FB5F24E71}"/>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TextBox 67">
              <a:extLst>
                <a:ext uri="{FF2B5EF4-FFF2-40B4-BE49-F238E27FC236}">
                  <a16:creationId xmlns:a16="http://schemas.microsoft.com/office/drawing/2014/main" id="{EECCB953-F67B-432D-815B-E680306B7088}"/>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chemeClr val="bg1"/>
                  </a:solidFill>
                  <a:latin typeface="Arial" panose="020B0604020202020204" pitchFamily="34" charset="0"/>
                  <a:ea typeface="Arial-Rounded" panose="020B0500000000000000" pitchFamily="34" charset="0"/>
                  <a:cs typeface="Arial" panose="020B0604020202020204" pitchFamily="34" charset="0"/>
                </a:rPr>
                <a:t>89</a:t>
              </a:r>
              <a:endParaRPr lang="en-US" sz="40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366386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p:cTn id="32" dur="500" fill="hold"/>
                                        <p:tgtEl>
                                          <p:spTgt spid="66"/>
                                        </p:tgtEl>
                                        <p:attrNameLst>
                                          <p:attrName>ppt_w</p:attrName>
                                        </p:attrNameLst>
                                      </p:cBhvr>
                                      <p:tavLst>
                                        <p:tav tm="0">
                                          <p:val>
                                            <p:fltVal val="0"/>
                                          </p:val>
                                        </p:tav>
                                        <p:tav tm="100000">
                                          <p:val>
                                            <p:strVal val="#ppt_w"/>
                                          </p:val>
                                        </p:tav>
                                      </p:tavLst>
                                    </p:anim>
                                    <p:anim calcmode="lin" valueType="num">
                                      <p:cBhvr>
                                        <p:cTn id="33" dur="500" fill="hold"/>
                                        <p:tgtEl>
                                          <p:spTgt spid="66"/>
                                        </p:tgtEl>
                                        <p:attrNameLst>
                                          <p:attrName>ppt_h</p:attrName>
                                        </p:attrNameLst>
                                      </p:cBhvr>
                                      <p:tavLst>
                                        <p:tav tm="0">
                                          <p:val>
                                            <p:fltVal val="0"/>
                                          </p:val>
                                        </p:tav>
                                        <p:tav tm="100000">
                                          <p:val>
                                            <p:strVal val="#ppt_h"/>
                                          </p:val>
                                        </p:tav>
                                      </p:tavLst>
                                    </p:anim>
                                    <p:animEffect transition="in" filter="fade">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8328BC-FB0A-459E-B11E-3065EB358A05}"/>
              </a:ext>
            </a:extLst>
          </p:cNvPr>
          <p:cNvGrpSpPr/>
          <p:nvPr/>
        </p:nvGrpSpPr>
        <p:grpSpPr>
          <a:xfrm>
            <a:off x="2362200" y="609600"/>
            <a:ext cx="7984331" cy="5981700"/>
            <a:chOff x="2362200" y="609600"/>
            <a:chExt cx="7984331" cy="5981700"/>
          </a:xfrm>
        </p:grpSpPr>
        <p:pic>
          <p:nvPicPr>
            <p:cNvPr id="4" name="Picture 3">
              <a:extLst>
                <a:ext uri="{FF2B5EF4-FFF2-40B4-BE49-F238E27FC236}">
                  <a16:creationId xmlns:a16="http://schemas.microsoft.com/office/drawing/2014/main" id="{FBD8CFD8-B287-4D91-80F2-CB9C6696E4E4}"/>
                </a:ext>
              </a:extLst>
            </p:cNvPr>
            <p:cNvPicPr>
              <a:picLocks noChangeAspect="1"/>
            </p:cNvPicPr>
            <p:nvPr/>
          </p:nvPicPr>
          <p:blipFill rotWithShape="1">
            <a:blip r:embed="rId2">
              <a:extLst>
                <a:ext uri="{28A0092B-C50C-407E-A947-70E740481C1C}">
                  <a14:useLocalDpi xmlns:a14="http://schemas.microsoft.com/office/drawing/2010/main" val="0"/>
                </a:ext>
              </a:extLst>
            </a:blip>
            <a:srcRect l="2290" t="3204" r="2748" b="2428"/>
            <a:stretch/>
          </p:blipFill>
          <p:spPr>
            <a:xfrm>
              <a:off x="2362200" y="609600"/>
              <a:ext cx="7984331" cy="5981700"/>
            </a:xfrm>
            <a:prstGeom prst="roundRect">
              <a:avLst>
                <a:gd name="adj" fmla="val 8240"/>
              </a:avLst>
            </a:prstGeom>
            <a:effectLst>
              <a:softEdge rad="127000"/>
            </a:effectLst>
          </p:spPr>
        </p:pic>
        <p:sp>
          <p:nvSpPr>
            <p:cNvPr id="55" name="TextBox 54">
              <a:extLst>
                <a:ext uri="{FF2B5EF4-FFF2-40B4-BE49-F238E27FC236}">
                  <a16:creationId xmlns:a16="http://schemas.microsoft.com/office/drawing/2014/main" id="{848BEF4C-F299-4F2A-A6FA-A2ADC28F9F42}"/>
                </a:ext>
              </a:extLst>
            </p:cNvPr>
            <p:cNvSpPr txBox="1"/>
            <p:nvPr/>
          </p:nvSpPr>
          <p:spPr>
            <a:xfrm rot="999984">
              <a:off x="4515624" y="1484894"/>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23</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+ 15</a:t>
              </a:r>
            </a:p>
          </p:txBody>
        </p:sp>
        <p:sp>
          <p:nvSpPr>
            <p:cNvPr id="70" name="TextBox 69">
              <a:extLst>
                <a:ext uri="{FF2B5EF4-FFF2-40B4-BE49-F238E27FC236}">
                  <a16:creationId xmlns:a16="http://schemas.microsoft.com/office/drawing/2014/main" id="{71D34EE0-6C23-4457-8FF8-122D3A422923}"/>
                </a:ext>
              </a:extLst>
            </p:cNvPr>
            <p:cNvSpPr txBox="1"/>
            <p:nvPr/>
          </p:nvSpPr>
          <p:spPr>
            <a:xfrm rot="19191638">
              <a:off x="5116674" y="2576715"/>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47 </a:t>
              </a: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11</a:t>
              </a:r>
            </a:p>
          </p:txBody>
        </p:sp>
        <p:sp>
          <p:nvSpPr>
            <p:cNvPr id="72" name="TextBox 71">
              <a:extLst>
                <a:ext uri="{FF2B5EF4-FFF2-40B4-BE49-F238E27FC236}">
                  <a16:creationId xmlns:a16="http://schemas.microsoft.com/office/drawing/2014/main" id="{771A42E2-14E7-4F16-A7D5-1E71F98D7E1C}"/>
                </a:ext>
              </a:extLst>
            </p:cNvPr>
            <p:cNvSpPr txBox="1"/>
            <p:nvPr/>
          </p:nvSpPr>
          <p:spPr>
            <a:xfrm rot="19510869">
              <a:off x="3905661" y="3443095"/>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30</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+ 40</a:t>
              </a:r>
            </a:p>
          </p:txBody>
        </p:sp>
        <p:sp>
          <p:nvSpPr>
            <p:cNvPr id="74" name="TextBox 73">
              <a:extLst>
                <a:ext uri="{FF2B5EF4-FFF2-40B4-BE49-F238E27FC236}">
                  <a16:creationId xmlns:a16="http://schemas.microsoft.com/office/drawing/2014/main" id="{93CDDBAB-B4EB-45E1-B8E2-786CCA850855}"/>
                </a:ext>
              </a:extLst>
            </p:cNvPr>
            <p:cNvSpPr txBox="1"/>
            <p:nvPr/>
          </p:nvSpPr>
          <p:spPr>
            <a:xfrm rot="1809305">
              <a:off x="3463702" y="4250815"/>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61 + 3</a:t>
              </a:r>
            </a:p>
          </p:txBody>
        </p:sp>
        <p:sp>
          <p:nvSpPr>
            <p:cNvPr id="76" name="TextBox 75">
              <a:extLst>
                <a:ext uri="{FF2B5EF4-FFF2-40B4-BE49-F238E27FC236}">
                  <a16:creationId xmlns:a16="http://schemas.microsoft.com/office/drawing/2014/main" id="{85C356C8-B040-45B2-9CD6-F396A96CF3E0}"/>
                </a:ext>
              </a:extLst>
            </p:cNvPr>
            <p:cNvSpPr txBox="1"/>
            <p:nvPr/>
          </p:nvSpPr>
          <p:spPr>
            <a:xfrm rot="19567567">
              <a:off x="4828483" y="4072831"/>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40 + 5</a:t>
              </a:r>
            </a:p>
          </p:txBody>
        </p:sp>
        <p:sp>
          <p:nvSpPr>
            <p:cNvPr id="78" name="TextBox 77">
              <a:extLst>
                <a:ext uri="{FF2B5EF4-FFF2-40B4-BE49-F238E27FC236}">
                  <a16:creationId xmlns:a16="http://schemas.microsoft.com/office/drawing/2014/main" id="{C9E198A1-F0C6-420D-A53A-16FB754C07BC}"/>
                </a:ext>
              </a:extLst>
            </p:cNvPr>
            <p:cNvSpPr txBox="1"/>
            <p:nvPr/>
          </p:nvSpPr>
          <p:spPr>
            <a:xfrm rot="19661232">
              <a:off x="6232487" y="3115488"/>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64 –</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20</a:t>
              </a:r>
            </a:p>
          </p:txBody>
        </p:sp>
        <p:sp>
          <p:nvSpPr>
            <p:cNvPr id="80" name="TextBox 79">
              <a:extLst>
                <a:ext uri="{FF2B5EF4-FFF2-40B4-BE49-F238E27FC236}">
                  <a16:creationId xmlns:a16="http://schemas.microsoft.com/office/drawing/2014/main" id="{6C239DC0-5360-40B7-AC10-0568BB9E797E}"/>
                </a:ext>
              </a:extLst>
            </p:cNvPr>
            <p:cNvSpPr txBox="1"/>
            <p:nvPr/>
          </p:nvSpPr>
          <p:spPr>
            <a:xfrm rot="2730309">
              <a:off x="8019124" y="2836352"/>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14 + 5</a:t>
              </a:r>
            </a:p>
          </p:txBody>
        </p:sp>
        <p:sp>
          <p:nvSpPr>
            <p:cNvPr id="82" name="TextBox 81">
              <a:extLst>
                <a:ext uri="{FF2B5EF4-FFF2-40B4-BE49-F238E27FC236}">
                  <a16:creationId xmlns:a16="http://schemas.microsoft.com/office/drawing/2014/main" id="{1029CCE6-F649-4338-88BF-E2DD7D447BDD}"/>
                </a:ext>
              </a:extLst>
            </p:cNvPr>
            <p:cNvSpPr txBox="1"/>
            <p:nvPr/>
          </p:nvSpPr>
          <p:spPr>
            <a:xfrm rot="18396159">
              <a:off x="7283449" y="4677906"/>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20</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+ 70</a:t>
              </a:r>
            </a:p>
          </p:txBody>
        </p:sp>
      </p:grpSp>
      <p:grpSp>
        <p:nvGrpSpPr>
          <p:cNvPr id="31" name="Group 30">
            <a:extLst>
              <a:ext uri="{FF2B5EF4-FFF2-40B4-BE49-F238E27FC236}">
                <a16:creationId xmlns:a16="http://schemas.microsoft.com/office/drawing/2014/main" id="{C22F1C6D-8E75-4007-943E-33D6F28BAA4E}"/>
              </a:ext>
            </a:extLst>
          </p:cNvPr>
          <p:cNvGrpSpPr/>
          <p:nvPr/>
        </p:nvGrpSpPr>
        <p:grpSpPr>
          <a:xfrm>
            <a:off x="564713" y="495300"/>
            <a:ext cx="668922" cy="707886"/>
            <a:chOff x="1559434" y="1176116"/>
            <a:chExt cx="668922" cy="707886"/>
          </a:xfrm>
        </p:grpSpPr>
        <p:grpSp>
          <p:nvGrpSpPr>
            <p:cNvPr id="32" name="Group 31">
              <a:extLst>
                <a:ext uri="{FF2B5EF4-FFF2-40B4-BE49-F238E27FC236}">
                  <a16:creationId xmlns:a16="http://schemas.microsoft.com/office/drawing/2014/main" id="{76419026-A302-4100-8F84-9DD668513605}"/>
                </a:ext>
              </a:extLst>
            </p:cNvPr>
            <p:cNvGrpSpPr/>
            <p:nvPr/>
          </p:nvGrpSpPr>
          <p:grpSpPr>
            <a:xfrm>
              <a:off x="1559434" y="1197548"/>
              <a:ext cx="668922" cy="668922"/>
              <a:chOff x="1959266" y="1758940"/>
              <a:chExt cx="668922" cy="668922"/>
            </a:xfrm>
          </p:grpSpPr>
          <p:sp>
            <p:nvSpPr>
              <p:cNvPr id="34" name="Oval 33">
                <a:extLst>
                  <a:ext uri="{FF2B5EF4-FFF2-40B4-BE49-F238E27FC236}">
                    <a16:creationId xmlns:a16="http://schemas.microsoft.com/office/drawing/2014/main" id="{F74C3866-A356-4771-A710-8855DC78D387}"/>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7D5F6D9-7B42-4E50-A81D-3C98F2174FA3}"/>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7A4AF9CF-A0D8-493A-8A54-1812198345A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36" name="TextBox 35">
            <a:extLst>
              <a:ext uri="{FF2B5EF4-FFF2-40B4-BE49-F238E27FC236}">
                <a16:creationId xmlns:a16="http://schemas.microsoft.com/office/drawing/2014/main" id="{CD13ACBD-3FF4-4D12-9AF8-92A94DE2A735}"/>
              </a:ext>
            </a:extLst>
          </p:cNvPr>
          <p:cNvSpPr txBox="1"/>
          <p:nvPr/>
        </p:nvSpPr>
        <p:spPr>
          <a:xfrm>
            <a:off x="1327177" y="495300"/>
            <a:ext cx="4092547" cy="707886"/>
          </a:xfrm>
          <a:prstGeom prst="rect">
            <a:avLst/>
          </a:prstGeom>
          <a:noFill/>
        </p:spPr>
        <p:txBody>
          <a:bodyPr wrap="square" rtlCol="0">
            <a:spAutoFit/>
          </a:bodyPr>
          <a:lstStyle/>
          <a:p>
            <a:r>
              <a:rPr lang="en-US" sz="4000">
                <a:solidFill>
                  <a:schemeClr val="tx1">
                    <a:lumMod val="75000"/>
                    <a:lumOff val="25000"/>
                  </a:schemeClr>
                </a:solidFill>
                <a:latin typeface="Quicksand Medium" panose="00000600000000000000" pitchFamily="2" charset="0"/>
                <a:cs typeface="Arial" panose="020B0604020202020204" pitchFamily="34" charset="0"/>
              </a:rPr>
              <a:t>Tính:</a:t>
            </a:r>
            <a:endParaRPr lang="en-US" sz="40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63" name="TextBox 62">
            <a:extLst>
              <a:ext uri="{FF2B5EF4-FFF2-40B4-BE49-F238E27FC236}">
                <a16:creationId xmlns:a16="http://schemas.microsoft.com/office/drawing/2014/main" id="{81D70160-1EC2-434F-AFEF-1CFB77FD83AC}"/>
              </a:ext>
            </a:extLst>
          </p:cNvPr>
          <p:cNvSpPr txBox="1"/>
          <p:nvPr/>
        </p:nvSpPr>
        <p:spPr>
          <a:xfrm rot="1695868">
            <a:off x="5328617" y="1752786"/>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38</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1" name="TextBox 70">
            <a:extLst>
              <a:ext uri="{FF2B5EF4-FFF2-40B4-BE49-F238E27FC236}">
                <a16:creationId xmlns:a16="http://schemas.microsoft.com/office/drawing/2014/main" id="{694EB16A-A6F0-4AA7-ADE3-D2712138D93F}"/>
              </a:ext>
            </a:extLst>
          </p:cNvPr>
          <p:cNvSpPr txBox="1"/>
          <p:nvPr/>
        </p:nvSpPr>
        <p:spPr>
          <a:xfrm rot="18991013">
            <a:off x="5763993" y="2125957"/>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36</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3" name="TextBox 72">
            <a:extLst>
              <a:ext uri="{FF2B5EF4-FFF2-40B4-BE49-F238E27FC236}">
                <a16:creationId xmlns:a16="http://schemas.microsoft.com/office/drawing/2014/main" id="{98B56A38-7A91-4CA5-95A9-2289F61D8110}"/>
              </a:ext>
            </a:extLst>
          </p:cNvPr>
          <p:cNvSpPr txBox="1"/>
          <p:nvPr/>
        </p:nvSpPr>
        <p:spPr>
          <a:xfrm rot="19598545">
            <a:off x="4621559" y="3053297"/>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70</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5" name="TextBox 74">
            <a:extLst>
              <a:ext uri="{FF2B5EF4-FFF2-40B4-BE49-F238E27FC236}">
                <a16:creationId xmlns:a16="http://schemas.microsoft.com/office/drawing/2014/main" id="{FE456CAF-4403-4E47-A82A-ADF6E8B606B7}"/>
              </a:ext>
            </a:extLst>
          </p:cNvPr>
          <p:cNvSpPr txBox="1"/>
          <p:nvPr/>
        </p:nvSpPr>
        <p:spPr>
          <a:xfrm rot="1131096">
            <a:off x="4140668" y="4529765"/>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64</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7" name="TextBox 76">
            <a:extLst>
              <a:ext uri="{FF2B5EF4-FFF2-40B4-BE49-F238E27FC236}">
                <a16:creationId xmlns:a16="http://schemas.microsoft.com/office/drawing/2014/main" id="{6113FE3B-FA1C-45AA-99AF-AD76ADD818C8}"/>
              </a:ext>
            </a:extLst>
          </p:cNvPr>
          <p:cNvSpPr txBox="1"/>
          <p:nvPr/>
        </p:nvSpPr>
        <p:spPr>
          <a:xfrm rot="19655243">
            <a:off x="5544381" y="3683033"/>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45</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9" name="TextBox 78">
            <a:extLst>
              <a:ext uri="{FF2B5EF4-FFF2-40B4-BE49-F238E27FC236}">
                <a16:creationId xmlns:a16="http://schemas.microsoft.com/office/drawing/2014/main" id="{3D7593F6-E439-41D7-9DF3-61C718A984EA}"/>
              </a:ext>
            </a:extLst>
          </p:cNvPr>
          <p:cNvSpPr txBox="1"/>
          <p:nvPr/>
        </p:nvSpPr>
        <p:spPr>
          <a:xfrm rot="19748908">
            <a:off x="6946395" y="2767651"/>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44</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81" name="TextBox 80">
            <a:extLst>
              <a:ext uri="{FF2B5EF4-FFF2-40B4-BE49-F238E27FC236}">
                <a16:creationId xmlns:a16="http://schemas.microsoft.com/office/drawing/2014/main" id="{C4422025-B2D9-4965-8F1D-67A925EB56A6}"/>
              </a:ext>
            </a:extLst>
          </p:cNvPr>
          <p:cNvSpPr txBox="1"/>
          <p:nvPr/>
        </p:nvSpPr>
        <p:spPr>
          <a:xfrm rot="3535084">
            <a:off x="8562603" y="3360213"/>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19</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83" name="TextBox 82">
            <a:extLst>
              <a:ext uri="{FF2B5EF4-FFF2-40B4-BE49-F238E27FC236}">
                <a16:creationId xmlns:a16="http://schemas.microsoft.com/office/drawing/2014/main" id="{C5C52094-B822-4B16-A9C4-A3D9E5B7254D}"/>
              </a:ext>
            </a:extLst>
          </p:cNvPr>
          <p:cNvSpPr txBox="1"/>
          <p:nvPr/>
        </p:nvSpPr>
        <p:spPr>
          <a:xfrm rot="18904535">
            <a:off x="7878224" y="4164301"/>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90</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5682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1000"/>
                                        <p:tgtEl>
                                          <p:spTgt spid="73"/>
                                        </p:tgtEl>
                                      </p:cBhvr>
                                    </p:animEffect>
                                    <p:anim calcmode="lin" valueType="num">
                                      <p:cBhvr>
                                        <p:cTn id="37" dur="1000" fill="hold"/>
                                        <p:tgtEl>
                                          <p:spTgt spid="73"/>
                                        </p:tgtEl>
                                        <p:attrNameLst>
                                          <p:attrName>ppt_x</p:attrName>
                                        </p:attrNameLst>
                                      </p:cBhvr>
                                      <p:tavLst>
                                        <p:tav tm="0">
                                          <p:val>
                                            <p:strVal val="#ppt_x"/>
                                          </p:val>
                                        </p:tav>
                                        <p:tav tm="100000">
                                          <p:val>
                                            <p:strVal val="#ppt_x"/>
                                          </p:val>
                                        </p:tav>
                                      </p:tavLst>
                                    </p:anim>
                                    <p:anim calcmode="lin" valueType="num">
                                      <p:cBhvr>
                                        <p:cTn id="38"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1000"/>
                                        <p:tgtEl>
                                          <p:spTgt spid="75"/>
                                        </p:tgtEl>
                                      </p:cBhvr>
                                    </p:animEffect>
                                    <p:anim calcmode="lin" valueType="num">
                                      <p:cBhvr>
                                        <p:cTn id="44" dur="1000" fill="hold"/>
                                        <p:tgtEl>
                                          <p:spTgt spid="75"/>
                                        </p:tgtEl>
                                        <p:attrNameLst>
                                          <p:attrName>ppt_x</p:attrName>
                                        </p:attrNameLst>
                                      </p:cBhvr>
                                      <p:tavLst>
                                        <p:tav tm="0">
                                          <p:val>
                                            <p:strVal val="#ppt_x"/>
                                          </p:val>
                                        </p:tav>
                                        <p:tav tm="100000">
                                          <p:val>
                                            <p:strVal val="#ppt_x"/>
                                          </p:val>
                                        </p:tav>
                                      </p:tavLst>
                                    </p:anim>
                                    <p:anim calcmode="lin" valueType="num">
                                      <p:cBhvr>
                                        <p:cTn id="4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1000"/>
                                        <p:tgtEl>
                                          <p:spTgt spid="77"/>
                                        </p:tgtEl>
                                      </p:cBhvr>
                                    </p:animEffect>
                                    <p:anim calcmode="lin" valueType="num">
                                      <p:cBhvr>
                                        <p:cTn id="51" dur="1000" fill="hold"/>
                                        <p:tgtEl>
                                          <p:spTgt spid="77"/>
                                        </p:tgtEl>
                                        <p:attrNameLst>
                                          <p:attrName>ppt_x</p:attrName>
                                        </p:attrNameLst>
                                      </p:cBhvr>
                                      <p:tavLst>
                                        <p:tav tm="0">
                                          <p:val>
                                            <p:strVal val="#ppt_x"/>
                                          </p:val>
                                        </p:tav>
                                        <p:tav tm="100000">
                                          <p:val>
                                            <p:strVal val="#ppt_x"/>
                                          </p:val>
                                        </p:tav>
                                      </p:tavLst>
                                    </p:anim>
                                    <p:anim calcmode="lin" valueType="num">
                                      <p:cBhvr>
                                        <p:cTn id="5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1000"/>
                                        <p:tgtEl>
                                          <p:spTgt spid="79"/>
                                        </p:tgtEl>
                                      </p:cBhvr>
                                    </p:animEffect>
                                    <p:anim calcmode="lin" valueType="num">
                                      <p:cBhvr>
                                        <p:cTn id="58" dur="1000" fill="hold"/>
                                        <p:tgtEl>
                                          <p:spTgt spid="79"/>
                                        </p:tgtEl>
                                        <p:attrNameLst>
                                          <p:attrName>ppt_x</p:attrName>
                                        </p:attrNameLst>
                                      </p:cBhvr>
                                      <p:tavLst>
                                        <p:tav tm="0">
                                          <p:val>
                                            <p:strVal val="#ppt_x"/>
                                          </p:val>
                                        </p:tav>
                                        <p:tav tm="100000">
                                          <p:val>
                                            <p:strVal val="#ppt_x"/>
                                          </p:val>
                                        </p:tav>
                                      </p:tavLst>
                                    </p:anim>
                                    <p:anim calcmode="lin" valueType="num">
                                      <p:cBhvr>
                                        <p:cTn id="5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1000"/>
                                        <p:tgtEl>
                                          <p:spTgt spid="81"/>
                                        </p:tgtEl>
                                      </p:cBhvr>
                                    </p:animEffect>
                                    <p:anim calcmode="lin" valueType="num">
                                      <p:cBhvr>
                                        <p:cTn id="65" dur="1000" fill="hold"/>
                                        <p:tgtEl>
                                          <p:spTgt spid="81"/>
                                        </p:tgtEl>
                                        <p:attrNameLst>
                                          <p:attrName>ppt_x</p:attrName>
                                        </p:attrNameLst>
                                      </p:cBhvr>
                                      <p:tavLst>
                                        <p:tav tm="0">
                                          <p:val>
                                            <p:strVal val="#ppt_x"/>
                                          </p:val>
                                        </p:tav>
                                        <p:tav tm="100000">
                                          <p:val>
                                            <p:strVal val="#ppt_x"/>
                                          </p:val>
                                        </p:tav>
                                      </p:tavLst>
                                    </p:anim>
                                    <p:anim calcmode="lin" valueType="num">
                                      <p:cBhvr>
                                        <p:cTn id="6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1000"/>
                                        <p:tgtEl>
                                          <p:spTgt spid="83"/>
                                        </p:tgtEl>
                                      </p:cBhvr>
                                    </p:animEffect>
                                    <p:anim calcmode="lin" valueType="num">
                                      <p:cBhvr>
                                        <p:cTn id="72" dur="1000" fill="hold"/>
                                        <p:tgtEl>
                                          <p:spTgt spid="83"/>
                                        </p:tgtEl>
                                        <p:attrNameLst>
                                          <p:attrName>ppt_x</p:attrName>
                                        </p:attrNameLst>
                                      </p:cBhvr>
                                      <p:tavLst>
                                        <p:tav tm="0">
                                          <p:val>
                                            <p:strVal val="#ppt_x"/>
                                          </p:val>
                                        </p:tav>
                                        <p:tav tm="100000">
                                          <p:val>
                                            <p:strVal val="#ppt_x"/>
                                          </p:val>
                                        </p:tav>
                                      </p:tavLst>
                                    </p:anim>
                                    <p:anim calcmode="lin" valueType="num">
                                      <p:cBhvr>
                                        <p:cTn id="7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3" grpId="0"/>
      <p:bldP spid="71" grpId="0"/>
      <p:bldP spid="73" grpId="0"/>
      <p:bldP spid="75" grpId="0"/>
      <p:bldP spid="77" grpId="0"/>
      <p:bldP spid="79" grpId="0"/>
      <p:bldP spid="81" grpId="0"/>
      <p:bldP spid="83" grpId="0"/>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205</Words>
  <Application>Microsoft Office PowerPoint</Application>
  <PresentationFormat>Widescreen</PresentationFormat>
  <Paragraphs>74</Paragraphs>
  <Slides>10</Slides>
  <Notes>0</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3" baseType="lpstr">
      <vt:lpstr>微软雅黑</vt:lpstr>
      <vt:lpstr>#9Slide03 BoosterNextFYBlack</vt:lpstr>
      <vt:lpstr>Arial</vt:lpstr>
      <vt:lpstr>Arial-Rounded</vt:lpstr>
      <vt:lpstr>Calibri</vt:lpstr>
      <vt:lpstr>Calibri Light</vt:lpstr>
      <vt:lpstr>等线</vt:lpstr>
      <vt:lpstr>Quicksand</vt:lpstr>
      <vt:lpstr>Quicksand Medium</vt:lpstr>
      <vt:lpstr>字魂5号-无外润黑体</vt:lpstr>
      <vt:lpstr>思源宋体 Heavy</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Admin</cp:lastModifiedBy>
  <cp:revision>286</cp:revision>
  <dcterms:created xsi:type="dcterms:W3CDTF">2021-11-18T08:18:08Z</dcterms:created>
  <dcterms:modified xsi:type="dcterms:W3CDTF">2023-03-29T01:18:38Z</dcterms:modified>
  <cp:category>9Slide.vn</cp:category>
</cp:coreProperties>
</file>