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3" r:id="rId2"/>
    <p:sldId id="274" r:id="rId3"/>
    <p:sldId id="261" r:id="rId4"/>
    <p:sldId id="276" r:id="rId5"/>
    <p:sldId id="256" r:id="rId6"/>
    <p:sldId id="257" r:id="rId7"/>
    <p:sldId id="258" r:id="rId8"/>
    <p:sldId id="269" r:id="rId9"/>
    <p:sldId id="270" r:id="rId10"/>
    <p:sldId id="262" r:id="rId11"/>
    <p:sldId id="263" r:id="rId12"/>
    <p:sldId id="271" r:id="rId13"/>
    <p:sldId id="272" r:id="rId14"/>
    <p:sldId id="264" r:id="rId15"/>
    <p:sldId id="265" r:id="rId16"/>
    <p:sldId id="267" r:id="rId17"/>
    <p:sldId id="277" r:id="rId18"/>
    <p:sldId id="278" r:id="rId19"/>
    <p:sldId id="259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7F8"/>
    <a:srgbClr val="FEF8EA"/>
    <a:srgbClr val="C4DF9C"/>
    <a:srgbClr val="C6EAFA"/>
    <a:srgbClr val="FEE2A5"/>
    <a:srgbClr val="FBDCD9"/>
    <a:srgbClr val="015D97"/>
    <a:srgbClr val="E1650E"/>
    <a:srgbClr val="0D9ED1"/>
    <a:srgbClr val="5DC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969" autoAdjust="0"/>
  </p:normalViewPr>
  <p:slideViewPr>
    <p:cSldViewPr>
      <p:cViewPr varScale="1">
        <p:scale>
          <a:sx n="59" d="100"/>
          <a:sy n="59" d="100"/>
        </p:scale>
        <p:origin x="11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9264D-B533-4439-B804-93A3B86E444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F92B9-E9FF-4A10-8BF8-BBED74D3A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4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B1511-6ECD-46E4-BE82-4AD373B4E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05754" y="0"/>
            <a:ext cx="1260730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C34D05-7298-4091-BD6E-CDC0157E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5025" y="850900"/>
            <a:ext cx="9101950" cy="4674236"/>
          </a:xfrm>
          <a:prstGeom prst="rect">
            <a:avLst/>
          </a:prstGeom>
        </p:spPr>
      </p:pic>
      <p:pic>
        <p:nvPicPr>
          <p:cNvPr id="9" name="7">
            <a:extLst>
              <a:ext uri="{FF2B5EF4-FFF2-40B4-BE49-F238E27FC236}">
                <a16:creationId xmlns:a16="http://schemas.microsoft.com/office/drawing/2014/main" id="{920AD3A7-2135-4ED9-9FC2-D1772AE818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9" y="5167028"/>
            <a:ext cx="2078443" cy="1560521"/>
          </a:xfrm>
          <a:prstGeom prst="rect">
            <a:avLst/>
          </a:prstGeom>
        </p:spPr>
      </p:pic>
      <p:pic>
        <p:nvPicPr>
          <p:cNvPr id="11" name="41">
            <a:extLst>
              <a:ext uri="{FF2B5EF4-FFF2-40B4-BE49-F238E27FC236}">
                <a16:creationId xmlns:a16="http://schemas.microsoft.com/office/drawing/2014/main" id="{C7E52BF9-9678-4325-97B4-2190D257DC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79" y="924852"/>
            <a:ext cx="1103377" cy="1795325"/>
          </a:xfrm>
          <a:prstGeom prst="rect">
            <a:avLst/>
          </a:prstGeom>
        </p:spPr>
      </p:pic>
      <p:pic>
        <p:nvPicPr>
          <p:cNvPr id="12" name="12">
            <a:extLst>
              <a:ext uri="{FF2B5EF4-FFF2-40B4-BE49-F238E27FC236}">
                <a16:creationId xmlns:a16="http://schemas.microsoft.com/office/drawing/2014/main" id="{D7DA7D3C-A45C-4AD0-ADF4-0C1947986D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440" y="4589454"/>
            <a:ext cx="2154320" cy="2268546"/>
          </a:xfrm>
          <a:prstGeom prst="rect">
            <a:avLst/>
          </a:prstGeom>
        </p:spPr>
      </p:pic>
      <p:pic>
        <p:nvPicPr>
          <p:cNvPr id="18" name="19">
            <a:extLst>
              <a:ext uri="{FF2B5EF4-FFF2-40B4-BE49-F238E27FC236}">
                <a16:creationId xmlns:a16="http://schemas.microsoft.com/office/drawing/2014/main" id="{F3D02530-DF9B-40A0-B5F9-806816A688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1" y="134286"/>
            <a:ext cx="2889634" cy="15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7FFB14-791B-4B1E-B10F-718CBAEB2DFA}"/>
              </a:ext>
            </a:extLst>
          </p:cNvPr>
          <p:cNvSpPr txBox="1"/>
          <p:nvPr userDrawn="1"/>
        </p:nvSpPr>
        <p:spPr>
          <a:xfrm>
            <a:off x="2971800" y="763005"/>
            <a:ext cx="6781800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8000">
                <a:solidFill>
                  <a:srgbClr val="A45F3E"/>
                </a:solidFill>
                <a:latin typeface="#9Slide07 SVNPosterizer KG Inli" panose="02000503000000020003" pitchFamily="2" charset="0"/>
              </a:rPr>
              <a:t>TIẾT HỌC KẾT THÚC</a:t>
            </a:r>
            <a:endParaRPr lang="en-US" sz="8000" dirty="0">
              <a:solidFill>
                <a:srgbClr val="A45F3E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5" name="Freeform 98">
            <a:extLst>
              <a:ext uri="{FF2B5EF4-FFF2-40B4-BE49-F238E27FC236}">
                <a16:creationId xmlns:a16="http://schemas.microsoft.com/office/drawing/2014/main" id="{1E42FF71-D98E-41A3-99A3-87625032937C}"/>
              </a:ext>
            </a:extLst>
          </p:cNvPr>
          <p:cNvSpPr/>
          <p:nvPr userDrawn="1"/>
        </p:nvSpPr>
        <p:spPr bwMode="auto">
          <a:xfrm>
            <a:off x="820935" y="3810000"/>
            <a:ext cx="9364465" cy="607964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860" rIns="22860" spcCol="1270"/>
          <a:lstStyle/>
          <a:p>
            <a:pPr algn="ctr" defTabSz="710565">
              <a:lnSpc>
                <a:spcPct val="115000"/>
              </a:lnSpc>
              <a:spcAft>
                <a:spcPct val="35000"/>
              </a:spcAft>
              <a:defRPr/>
            </a:pPr>
            <a: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PHÉP TRỪ SỐ CÓ HAI CHỮ SỐ</a:t>
            </a:r>
            <a:b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</a:br>
            <a: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CHO SỐ CÓ MỘT CHỮ SỐ</a:t>
            </a:r>
            <a:endParaRPr lang="en-US" sz="4800" b="1" spc="100" dirty="0">
              <a:ln>
                <a:solidFill>
                  <a:schemeClr val="bg1"/>
                </a:solidFill>
              </a:ln>
              <a:solidFill>
                <a:srgbClr val="0D9E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adena" panose="02000503000000020004" pitchFamily="2" charset="0"/>
              <a:ea typeface="阿里巴巴普惠体 2.0 55 Regular" panose="00020600040101010101" pitchFamily="18" charset="-122"/>
              <a:cs typeface="Arial" panose="020B0604020202020204" pitchFamily="34" charset="0"/>
              <a:sym typeface="阿里巴巴普惠体 2.0 55 Regular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46DD6-F167-42A0-B35C-011C0B9596A5}"/>
              </a:ext>
            </a:extLst>
          </p:cNvPr>
          <p:cNvSpPr txBox="1"/>
          <p:nvPr userDrawn="1"/>
        </p:nvSpPr>
        <p:spPr>
          <a:xfrm>
            <a:off x="533400" y="914400"/>
            <a:ext cx="3276600" cy="10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>
                <a:solidFill>
                  <a:srgbClr val="E1650E"/>
                </a:solidFill>
                <a:latin typeface="#9Slide07 SVNPosterizer KG Inli" panose="02000503000000020003" pitchFamily="2" charset="0"/>
              </a:rPr>
              <a:t>BÀI 31</a:t>
            </a:r>
            <a:endParaRPr lang="en-US" sz="6000" dirty="0">
              <a:solidFill>
                <a:srgbClr val="E1650E"/>
              </a:solidFill>
              <a:latin typeface="#9Slide07 SVNPosterizer KG Inli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C3C194-7480-4671-BDD1-0783F282B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17" name="45">
            <a:extLst>
              <a:ext uri="{FF2B5EF4-FFF2-40B4-BE49-F238E27FC236}">
                <a16:creationId xmlns:a16="http://schemas.microsoft.com/office/drawing/2014/main" id="{CAD378C5-93CE-4753-8F7D-FAAA5D5AC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313295" flipH="1">
            <a:off x="1816964" y="4042239"/>
            <a:ext cx="1052346" cy="1452301"/>
          </a:xfrm>
          <a:prstGeom prst="rect">
            <a:avLst/>
          </a:prstGeom>
        </p:spPr>
      </p:pic>
      <p:sp>
        <p:nvSpPr>
          <p:cNvPr id="18" name="16">
            <a:extLst>
              <a:ext uri="{FF2B5EF4-FFF2-40B4-BE49-F238E27FC236}">
                <a16:creationId xmlns:a16="http://schemas.microsoft.com/office/drawing/2014/main" id="{6F9398AC-67C5-4836-942A-9980DDEB5796}"/>
              </a:ext>
            </a:extLst>
          </p:cNvPr>
          <p:cNvSpPr/>
          <p:nvPr userDrawn="1"/>
        </p:nvSpPr>
        <p:spPr>
          <a:xfrm rot="17934516">
            <a:off x="2808114" y="-116773"/>
            <a:ext cx="6099129" cy="6972867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19" name="25">
            <a:extLst>
              <a:ext uri="{FF2B5EF4-FFF2-40B4-BE49-F238E27FC236}">
                <a16:creationId xmlns:a16="http://schemas.microsoft.com/office/drawing/2014/main" id="{B89EBDE6-1715-409E-A5B1-C6D3A0110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443901">
            <a:off x="1605902" y="5032194"/>
            <a:ext cx="1937351" cy="653564"/>
          </a:xfrm>
          <a:prstGeom prst="rect">
            <a:avLst/>
          </a:prstGeom>
        </p:spPr>
      </p:pic>
      <p:pic>
        <p:nvPicPr>
          <p:cNvPr id="20" name="30">
            <a:extLst>
              <a:ext uri="{FF2B5EF4-FFF2-40B4-BE49-F238E27FC236}">
                <a16:creationId xmlns:a16="http://schemas.microsoft.com/office/drawing/2014/main" id="{ED94F07F-2E2A-42FC-98C2-438FF0DDB1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124" y="432184"/>
            <a:ext cx="1475295" cy="1475295"/>
          </a:xfrm>
          <a:prstGeom prst="rect">
            <a:avLst/>
          </a:prstGeom>
        </p:spPr>
      </p:pic>
      <p:pic>
        <p:nvPicPr>
          <p:cNvPr id="21" name="12">
            <a:extLst>
              <a:ext uri="{FF2B5EF4-FFF2-40B4-BE49-F238E27FC236}">
                <a16:creationId xmlns:a16="http://schemas.microsoft.com/office/drawing/2014/main" id="{6B21515C-6384-42C8-8E6C-F3607619D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107" y="4161787"/>
            <a:ext cx="2486533" cy="2618374"/>
          </a:xfrm>
          <a:prstGeom prst="rect">
            <a:avLst/>
          </a:prstGeom>
        </p:spPr>
      </p:pic>
      <p:pic>
        <p:nvPicPr>
          <p:cNvPr id="22" name="41">
            <a:extLst>
              <a:ext uri="{FF2B5EF4-FFF2-40B4-BE49-F238E27FC236}">
                <a16:creationId xmlns:a16="http://schemas.microsoft.com/office/drawing/2014/main" id="{3E342529-ADD6-4508-8AFE-4D0DA37EFCA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40" y="600481"/>
            <a:ext cx="1288002" cy="2095732"/>
          </a:xfrm>
          <a:prstGeom prst="rect">
            <a:avLst/>
          </a:prstGeom>
        </p:spPr>
      </p:pic>
      <p:pic>
        <p:nvPicPr>
          <p:cNvPr id="23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964D5D8-2DB0-4BD8-ACD1-D503FAB17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0A213-897D-4B2A-9844-61B88FADB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68B8EF-A5EE-4033-8D36-11E75BD9D2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68412A-E840-4A74-8110-EAFB1C34B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E609E2-375F-4B1A-AE33-967521159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27CF94-87D0-4C8E-A864-49B86DE69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307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16809C12-62FF-4F78-9CD4-2839121CBE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660E4-E256-4C3D-907C-0DC7486AE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94554" y="0"/>
            <a:ext cx="12597319" cy="6858000"/>
          </a:xfrm>
          <a:prstGeom prst="rect">
            <a:avLst/>
          </a:prstGeom>
        </p:spPr>
      </p:pic>
      <p:pic>
        <p:nvPicPr>
          <p:cNvPr id="4" name="45">
            <a:extLst>
              <a:ext uri="{FF2B5EF4-FFF2-40B4-BE49-F238E27FC236}">
                <a16:creationId xmlns:a16="http://schemas.microsoft.com/office/drawing/2014/main" id="{E913B176-B9F7-4929-BC89-FEF309842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313295" flipH="1">
            <a:off x="1625067" y="3312664"/>
            <a:ext cx="1052346" cy="1452301"/>
          </a:xfrm>
          <a:prstGeom prst="rect">
            <a:avLst/>
          </a:prstGeom>
        </p:spPr>
      </p:pic>
      <p:sp>
        <p:nvSpPr>
          <p:cNvPr id="5" name="16">
            <a:extLst>
              <a:ext uri="{FF2B5EF4-FFF2-40B4-BE49-F238E27FC236}">
                <a16:creationId xmlns:a16="http://schemas.microsoft.com/office/drawing/2014/main" id="{8B9FCC9B-EA32-441F-A949-45671C8827D2}"/>
              </a:ext>
            </a:extLst>
          </p:cNvPr>
          <p:cNvSpPr/>
          <p:nvPr userDrawn="1"/>
        </p:nvSpPr>
        <p:spPr>
          <a:xfrm rot="17934516">
            <a:off x="2949673" y="-626962"/>
            <a:ext cx="6237777" cy="7131378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6" name="25">
            <a:extLst>
              <a:ext uri="{FF2B5EF4-FFF2-40B4-BE49-F238E27FC236}">
                <a16:creationId xmlns:a16="http://schemas.microsoft.com/office/drawing/2014/main" id="{4A8CC22A-8FC9-42BE-8492-3EC87E52C5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443901">
            <a:off x="1414005" y="4302619"/>
            <a:ext cx="1937351" cy="653564"/>
          </a:xfrm>
          <a:prstGeom prst="rect">
            <a:avLst/>
          </a:prstGeom>
        </p:spPr>
      </p:pic>
      <p:pic>
        <p:nvPicPr>
          <p:cNvPr id="7" name="30">
            <a:extLst>
              <a:ext uri="{FF2B5EF4-FFF2-40B4-BE49-F238E27FC236}">
                <a16:creationId xmlns:a16="http://schemas.microsoft.com/office/drawing/2014/main" id="{B3548089-B60B-46FC-BD19-79762DDF6F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2" y="0"/>
            <a:ext cx="1475295" cy="1475295"/>
          </a:xfrm>
          <a:prstGeom prst="rect">
            <a:avLst/>
          </a:prstGeom>
        </p:spPr>
      </p:pic>
      <p:pic>
        <p:nvPicPr>
          <p:cNvPr id="8" name="12">
            <a:extLst>
              <a:ext uri="{FF2B5EF4-FFF2-40B4-BE49-F238E27FC236}">
                <a16:creationId xmlns:a16="http://schemas.microsoft.com/office/drawing/2014/main" id="{BC0C5024-187D-46D2-A860-D7DA353601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460" y="4239626"/>
            <a:ext cx="2486533" cy="2618374"/>
          </a:xfrm>
          <a:prstGeom prst="rect">
            <a:avLst/>
          </a:prstGeom>
        </p:spPr>
      </p:pic>
      <p:pic>
        <p:nvPicPr>
          <p:cNvPr id="9" name="41">
            <a:extLst>
              <a:ext uri="{FF2B5EF4-FFF2-40B4-BE49-F238E27FC236}">
                <a16:creationId xmlns:a16="http://schemas.microsoft.com/office/drawing/2014/main" id="{D1FD0016-5B7C-4D02-BDF5-EDA132D8D4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81" y="211374"/>
            <a:ext cx="1288002" cy="2095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C6156-484C-4952-BEC2-4408BDDB8B3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59E4BE-3BE4-4E7B-93E2-681610DD48B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526689-6978-48D9-B219-DF4C7FB1592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B4F0DE-D0B0-4162-A415-DCAA4EA2B3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9Slide.vn - 2019">
            <a:extLst>
              <a:ext uri="{FF2B5EF4-FFF2-40B4-BE49-F238E27FC236}">
                <a16:creationId xmlns:a16="http://schemas.microsoft.com/office/drawing/2014/main" id="{B619BFC7-533F-415D-A337-41AC25E458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C4BEB-224B-4295-B183-470FFD58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20E9F-D5FB-4501-AD07-7D8AADF3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0153-EA4C-42D8-8B94-62C6B4762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34D26-B66F-4340-B67F-08B580267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8548F-3694-4CFA-9059-41ACC83A9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HẠM DUYÊN">
            <a:extLst>
              <a:ext uri="{FF2B5EF4-FFF2-40B4-BE49-F238E27FC236}">
                <a16:creationId xmlns:a16="http://schemas.microsoft.com/office/drawing/2014/main" id="{218FE340-9DC8-4A42-85A8-79A32EA3DA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8562F-2834-4343-AB8A-8DEF03AD24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B1107-122B-4FF9-97FB-235B26FE8A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2B485-23B2-4E07-B3F2-75EE9BAD93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.bin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gif"/><Relationship Id="rId18" Type="http://schemas.openxmlformats.org/officeDocument/2006/relationships/slide" Target="slide18.xml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6.gif"/><Relationship Id="rId17" Type="http://schemas.openxmlformats.org/officeDocument/2006/relationships/image" Target="../media/image29.gif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gif"/><Relationship Id="rId20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5.gif"/><Relationship Id="rId24" Type="http://schemas.openxmlformats.org/officeDocument/2006/relationships/slide" Target="slide17.xml"/><Relationship Id="rId5" Type="http://schemas.openxmlformats.org/officeDocument/2006/relationships/image" Target="../media/image15.png"/><Relationship Id="rId15" Type="http://schemas.openxmlformats.org/officeDocument/2006/relationships/image" Target="../media/image23.gif"/><Relationship Id="rId23" Type="http://schemas.openxmlformats.org/officeDocument/2006/relationships/image" Target="../media/image32.png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19.gif"/><Relationship Id="rId14" Type="http://schemas.openxmlformats.org/officeDocument/2006/relationships/image" Target="../media/image22.png"/><Relationship Id="rId22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FDBD8-BA09-4940-5434-4AF14E9A39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9300" y="1732153"/>
            <a:ext cx="8153400" cy="3393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14EA8-5F9B-4DFC-BC4B-FB833E424A81}"/>
              </a:ext>
            </a:extLst>
          </p:cNvPr>
          <p:cNvSpPr txBox="1"/>
          <p:nvPr/>
        </p:nvSpPr>
        <p:spPr>
          <a:xfrm>
            <a:off x="2063059" y="156882"/>
            <a:ext cx="819324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56953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5A22D-9FE8-4051-892E-3EA8BD76A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47800"/>
            <a:ext cx="5638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6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>
            <a:extLst>
              <a:ext uri="{FF2B5EF4-FFF2-40B4-BE49-F238E27FC236}">
                <a16:creationId xmlns:a16="http://schemas.microsoft.com/office/drawing/2014/main" id="{13BF448E-BDCA-4E4A-9A67-88D302CEEE1F}"/>
              </a:ext>
            </a:extLst>
          </p:cNvPr>
          <p:cNvSpPr txBox="1"/>
          <p:nvPr/>
        </p:nvSpPr>
        <p:spPr>
          <a:xfrm>
            <a:off x="383863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93958BC-E724-49DA-8B16-9B662B97385E}"/>
              </a:ext>
            </a:extLst>
          </p:cNvPr>
          <p:cNvSpPr txBox="1"/>
          <p:nvPr/>
        </p:nvSpPr>
        <p:spPr>
          <a:xfrm>
            <a:off x="3838630" y="27915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8FBF3F4-7020-486C-8092-87BF24B63218}"/>
              </a:ext>
            </a:extLst>
          </p:cNvPr>
          <p:cNvSpPr txBox="1"/>
          <p:nvPr/>
        </p:nvSpPr>
        <p:spPr>
          <a:xfrm>
            <a:off x="618690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27FD0A9-16A7-466D-9EEE-0CC9FC0B1D7E}"/>
              </a:ext>
            </a:extLst>
          </p:cNvPr>
          <p:cNvSpPr txBox="1"/>
          <p:nvPr/>
        </p:nvSpPr>
        <p:spPr>
          <a:xfrm>
            <a:off x="6186900" y="27915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A23026B-B671-43FC-AAB8-4740156045A0}"/>
              </a:ext>
            </a:extLst>
          </p:cNvPr>
          <p:cNvSpPr txBox="1"/>
          <p:nvPr/>
        </p:nvSpPr>
        <p:spPr>
          <a:xfrm>
            <a:off x="8530765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9CC8839-1DAE-4646-89C2-A48C1E8AE294}"/>
              </a:ext>
            </a:extLst>
          </p:cNvPr>
          <p:cNvSpPr txBox="1"/>
          <p:nvPr/>
        </p:nvSpPr>
        <p:spPr>
          <a:xfrm>
            <a:off x="8530765" y="27915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D0F6802-21C3-46E9-9FF6-EA4ABD50CFF3}"/>
              </a:ext>
            </a:extLst>
          </p:cNvPr>
          <p:cNvSpPr txBox="1"/>
          <p:nvPr/>
        </p:nvSpPr>
        <p:spPr>
          <a:xfrm>
            <a:off x="1088487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9F6EA9B-C353-4F35-9646-97A1D865C16E}"/>
              </a:ext>
            </a:extLst>
          </p:cNvPr>
          <p:cNvSpPr txBox="1"/>
          <p:nvPr/>
        </p:nvSpPr>
        <p:spPr>
          <a:xfrm>
            <a:off x="10884870" y="27915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47A57A3-C1AD-4B7B-AAD9-FED146CAAEFD}"/>
              </a:ext>
            </a:extLst>
          </p:cNvPr>
          <p:cNvSpPr txBox="1"/>
          <p:nvPr/>
        </p:nvSpPr>
        <p:spPr>
          <a:xfrm>
            <a:off x="384013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2DFEF9D-0FA4-4297-A4D1-0D5F959E773C}"/>
              </a:ext>
            </a:extLst>
          </p:cNvPr>
          <p:cNvSpPr txBox="1"/>
          <p:nvPr/>
        </p:nvSpPr>
        <p:spPr>
          <a:xfrm>
            <a:off x="3838534" y="27913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6C5423B-DC07-4209-A8A8-4C317750A744}"/>
              </a:ext>
            </a:extLst>
          </p:cNvPr>
          <p:cNvSpPr txBox="1"/>
          <p:nvPr/>
        </p:nvSpPr>
        <p:spPr>
          <a:xfrm>
            <a:off x="618840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D476096-E06F-4181-952F-30E44C0043E1}"/>
              </a:ext>
            </a:extLst>
          </p:cNvPr>
          <p:cNvSpPr txBox="1"/>
          <p:nvPr/>
        </p:nvSpPr>
        <p:spPr>
          <a:xfrm>
            <a:off x="6186804" y="27913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688A887-0132-4ADC-8626-1C7AD0F941A2}"/>
              </a:ext>
            </a:extLst>
          </p:cNvPr>
          <p:cNvSpPr txBox="1"/>
          <p:nvPr/>
        </p:nvSpPr>
        <p:spPr>
          <a:xfrm>
            <a:off x="8532265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DB8297F-C646-4A2B-98C1-98432CABBC12}"/>
              </a:ext>
            </a:extLst>
          </p:cNvPr>
          <p:cNvSpPr txBox="1"/>
          <p:nvPr/>
        </p:nvSpPr>
        <p:spPr>
          <a:xfrm>
            <a:off x="8530669" y="27913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4EF2E31-2508-4DDB-A1A5-D9737A75AAF9}"/>
              </a:ext>
            </a:extLst>
          </p:cNvPr>
          <p:cNvSpPr txBox="1"/>
          <p:nvPr/>
        </p:nvSpPr>
        <p:spPr>
          <a:xfrm>
            <a:off x="1088637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CF012CB-2D6B-41D4-BC80-BAE4595E64CC}"/>
              </a:ext>
            </a:extLst>
          </p:cNvPr>
          <p:cNvSpPr txBox="1"/>
          <p:nvPr/>
        </p:nvSpPr>
        <p:spPr>
          <a:xfrm>
            <a:off x="10884774" y="27913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537E4-5272-4069-8B04-93B3DB766324}"/>
              </a:ext>
            </a:extLst>
          </p:cNvPr>
          <p:cNvSpPr txBox="1"/>
          <p:nvPr/>
        </p:nvSpPr>
        <p:spPr>
          <a:xfrm>
            <a:off x="1479279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62961-86AE-4930-9148-D8108E89B3B6}"/>
              </a:ext>
            </a:extLst>
          </p:cNvPr>
          <p:cNvSpPr txBox="1"/>
          <p:nvPr/>
        </p:nvSpPr>
        <p:spPr>
          <a:xfrm>
            <a:off x="1480779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917D52-3309-4E23-B760-6016C6D768C1}"/>
              </a:ext>
            </a:extLst>
          </p:cNvPr>
          <p:cNvSpPr/>
          <p:nvPr/>
        </p:nvSpPr>
        <p:spPr>
          <a:xfrm>
            <a:off x="381000" y="10668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B2D5EBB1-7718-4CC5-B1C3-DFEAEC528915}"/>
              </a:ext>
            </a:extLst>
          </p:cNvPr>
          <p:cNvSpPr/>
          <p:nvPr/>
        </p:nvSpPr>
        <p:spPr>
          <a:xfrm>
            <a:off x="1148094" y="1066800"/>
            <a:ext cx="1299837" cy="588807"/>
          </a:xfrm>
          <a:prstGeom prst="roundRect">
            <a:avLst/>
          </a:prstGeom>
          <a:solidFill>
            <a:srgbClr val="92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AD75C-9EAA-428C-90B0-793F711C10C6}"/>
              </a:ext>
            </a:extLst>
          </p:cNvPr>
          <p:cNvSpPr txBox="1"/>
          <p:nvPr/>
        </p:nvSpPr>
        <p:spPr>
          <a:xfrm>
            <a:off x="1118301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F68B2-6E25-42F5-ACBE-414F39E4F438}"/>
              </a:ext>
            </a:extLst>
          </p:cNvPr>
          <p:cNvSpPr txBox="1"/>
          <p:nvPr/>
        </p:nvSpPr>
        <p:spPr>
          <a:xfrm>
            <a:off x="1479279" y="27915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75DD1-B22F-4377-B364-BDDD1DEB04D8}"/>
              </a:ext>
            </a:extLst>
          </p:cNvPr>
          <p:cNvSpPr txBox="1"/>
          <p:nvPr/>
        </p:nvSpPr>
        <p:spPr>
          <a:xfrm>
            <a:off x="1480779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D81C4F-507C-4E64-A82B-8D3BEB5DBE63}"/>
              </a:ext>
            </a:extLst>
          </p:cNvPr>
          <p:cNvCxnSpPr>
            <a:cxnSpLocks/>
          </p:cNvCxnSpPr>
          <p:nvPr/>
        </p:nvCxnSpPr>
        <p:spPr>
          <a:xfrm>
            <a:off x="762000" y="34379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EA66FBB-3AEE-446C-BFCE-AC29D112FAC2}"/>
              </a:ext>
            </a:extLst>
          </p:cNvPr>
          <p:cNvSpPr txBox="1"/>
          <p:nvPr/>
        </p:nvSpPr>
        <p:spPr>
          <a:xfrm>
            <a:off x="1479183" y="27913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0A7768-A8B5-4D99-AEF9-16B658788594}"/>
              </a:ext>
            </a:extLst>
          </p:cNvPr>
          <p:cNvSpPr txBox="1"/>
          <p:nvPr/>
        </p:nvSpPr>
        <p:spPr>
          <a:xfrm>
            <a:off x="1109144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4437DD-F16F-4343-BFF2-D15986951737}"/>
              </a:ext>
            </a:extLst>
          </p:cNvPr>
          <p:cNvCxnSpPr>
            <a:cxnSpLocks/>
          </p:cNvCxnSpPr>
          <p:nvPr/>
        </p:nvCxnSpPr>
        <p:spPr>
          <a:xfrm>
            <a:off x="2514600" y="2231441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3823C552-513C-4769-AB03-357A6EEA8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04775"/>
            <a:ext cx="1482412" cy="7412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6855B77-BA64-4591-BBFE-993037FDA205}"/>
              </a:ext>
            </a:extLst>
          </p:cNvPr>
          <p:cNvSpPr txBox="1"/>
          <p:nvPr/>
        </p:nvSpPr>
        <p:spPr>
          <a:xfrm>
            <a:off x="762000" y="24795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D666FB0-06D9-44D3-89E0-ABA11A69A410}"/>
              </a:ext>
            </a:extLst>
          </p:cNvPr>
          <p:cNvSpPr txBox="1"/>
          <p:nvPr/>
        </p:nvSpPr>
        <p:spPr>
          <a:xfrm>
            <a:off x="3477652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F1C4FA-8B2A-4CE9-816A-B7A53851FF03}"/>
              </a:ext>
            </a:extLst>
          </p:cNvPr>
          <p:cNvSpPr txBox="1"/>
          <p:nvPr/>
        </p:nvSpPr>
        <p:spPr>
          <a:xfrm>
            <a:off x="3840130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3BAF6E7-D9AF-4E3C-95AA-C0194ADE0156}"/>
              </a:ext>
            </a:extLst>
          </p:cNvPr>
          <p:cNvCxnSpPr>
            <a:cxnSpLocks/>
          </p:cNvCxnSpPr>
          <p:nvPr/>
        </p:nvCxnSpPr>
        <p:spPr>
          <a:xfrm>
            <a:off x="3121351" y="34379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5DC2728E-3261-459F-B7D2-8B45149BC2A8}"/>
              </a:ext>
            </a:extLst>
          </p:cNvPr>
          <p:cNvSpPr txBox="1"/>
          <p:nvPr/>
        </p:nvSpPr>
        <p:spPr>
          <a:xfrm>
            <a:off x="3468495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45E7E95-72D9-4542-92D5-76736D24E5D7}"/>
              </a:ext>
            </a:extLst>
          </p:cNvPr>
          <p:cNvCxnSpPr>
            <a:cxnSpLocks/>
          </p:cNvCxnSpPr>
          <p:nvPr/>
        </p:nvCxnSpPr>
        <p:spPr>
          <a:xfrm>
            <a:off x="4873951" y="2231441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7904AEE3-733F-417B-84ED-B8687FF31208}"/>
              </a:ext>
            </a:extLst>
          </p:cNvPr>
          <p:cNvSpPr txBox="1"/>
          <p:nvPr/>
        </p:nvSpPr>
        <p:spPr>
          <a:xfrm>
            <a:off x="3121351" y="24795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BBF272D-141B-4258-8188-6EE857E72A5D}"/>
              </a:ext>
            </a:extLst>
          </p:cNvPr>
          <p:cNvSpPr txBox="1"/>
          <p:nvPr/>
        </p:nvSpPr>
        <p:spPr>
          <a:xfrm>
            <a:off x="5825922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0C904B1-E808-4D9F-ACDC-80FF6BD3CE3F}"/>
              </a:ext>
            </a:extLst>
          </p:cNvPr>
          <p:cNvSpPr txBox="1"/>
          <p:nvPr/>
        </p:nvSpPr>
        <p:spPr>
          <a:xfrm>
            <a:off x="6188400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8198DC7-EE2D-423E-A90E-0CD2BBCC319E}"/>
              </a:ext>
            </a:extLst>
          </p:cNvPr>
          <p:cNvCxnSpPr>
            <a:cxnSpLocks/>
          </p:cNvCxnSpPr>
          <p:nvPr/>
        </p:nvCxnSpPr>
        <p:spPr>
          <a:xfrm>
            <a:off x="5469621" y="34379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07E004C1-1161-4801-9850-72BE9A3505A2}"/>
              </a:ext>
            </a:extLst>
          </p:cNvPr>
          <p:cNvSpPr txBox="1"/>
          <p:nvPr/>
        </p:nvSpPr>
        <p:spPr>
          <a:xfrm>
            <a:off x="5816765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9504986-A942-4283-BC12-7E3346961CE2}"/>
              </a:ext>
            </a:extLst>
          </p:cNvPr>
          <p:cNvCxnSpPr>
            <a:cxnSpLocks/>
          </p:cNvCxnSpPr>
          <p:nvPr/>
        </p:nvCxnSpPr>
        <p:spPr>
          <a:xfrm>
            <a:off x="7222221" y="2231441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42C2F343-4D12-4C11-9705-8FD851044CC5}"/>
              </a:ext>
            </a:extLst>
          </p:cNvPr>
          <p:cNvSpPr txBox="1"/>
          <p:nvPr/>
        </p:nvSpPr>
        <p:spPr>
          <a:xfrm>
            <a:off x="5469621" y="24795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A7D677B-5718-46C3-99ED-F39688EC291A}"/>
              </a:ext>
            </a:extLst>
          </p:cNvPr>
          <p:cNvSpPr txBox="1"/>
          <p:nvPr/>
        </p:nvSpPr>
        <p:spPr>
          <a:xfrm>
            <a:off x="8169787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DE4BD99-5192-4DE5-9203-3B1F14C0977C}"/>
              </a:ext>
            </a:extLst>
          </p:cNvPr>
          <p:cNvSpPr txBox="1"/>
          <p:nvPr/>
        </p:nvSpPr>
        <p:spPr>
          <a:xfrm>
            <a:off x="8532265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B50ABB6-7654-44E2-8ACC-56714FE96920}"/>
              </a:ext>
            </a:extLst>
          </p:cNvPr>
          <p:cNvCxnSpPr>
            <a:cxnSpLocks/>
          </p:cNvCxnSpPr>
          <p:nvPr/>
        </p:nvCxnSpPr>
        <p:spPr>
          <a:xfrm>
            <a:off x="7813486" y="34379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BEADA1FE-203F-41A9-A420-38894BEF4891}"/>
              </a:ext>
            </a:extLst>
          </p:cNvPr>
          <p:cNvSpPr txBox="1"/>
          <p:nvPr/>
        </p:nvSpPr>
        <p:spPr>
          <a:xfrm>
            <a:off x="8160630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CF401387-BF9A-416D-9557-3FD8FF74C842}"/>
              </a:ext>
            </a:extLst>
          </p:cNvPr>
          <p:cNvCxnSpPr>
            <a:cxnSpLocks/>
          </p:cNvCxnSpPr>
          <p:nvPr/>
        </p:nvCxnSpPr>
        <p:spPr>
          <a:xfrm>
            <a:off x="9566086" y="2231441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2AFDECDB-6BC7-4DC9-88CC-E3AA3A6BA10A}"/>
              </a:ext>
            </a:extLst>
          </p:cNvPr>
          <p:cNvSpPr txBox="1"/>
          <p:nvPr/>
        </p:nvSpPr>
        <p:spPr>
          <a:xfrm>
            <a:off x="7813486" y="24795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4D18CF3-D1F3-4E3F-8291-C61C24CB3748}"/>
              </a:ext>
            </a:extLst>
          </p:cNvPr>
          <p:cNvSpPr txBox="1"/>
          <p:nvPr/>
        </p:nvSpPr>
        <p:spPr>
          <a:xfrm>
            <a:off x="10523892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251AC31-8B35-4F11-9972-FD3A02688959}"/>
              </a:ext>
            </a:extLst>
          </p:cNvPr>
          <p:cNvSpPr txBox="1"/>
          <p:nvPr/>
        </p:nvSpPr>
        <p:spPr>
          <a:xfrm>
            <a:off x="10886370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90D05E5-CFCD-4EEE-B170-C3519498795E}"/>
              </a:ext>
            </a:extLst>
          </p:cNvPr>
          <p:cNvCxnSpPr>
            <a:cxnSpLocks/>
          </p:cNvCxnSpPr>
          <p:nvPr/>
        </p:nvCxnSpPr>
        <p:spPr>
          <a:xfrm>
            <a:off x="10167591" y="34379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BC6ADBF5-A628-42D6-9EBB-FD039BA6A9F3}"/>
              </a:ext>
            </a:extLst>
          </p:cNvPr>
          <p:cNvSpPr txBox="1"/>
          <p:nvPr/>
        </p:nvSpPr>
        <p:spPr>
          <a:xfrm>
            <a:off x="10514735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9FA8D2F-FD6C-45E6-A235-4F91095F4F4B}"/>
              </a:ext>
            </a:extLst>
          </p:cNvPr>
          <p:cNvSpPr txBox="1"/>
          <p:nvPr/>
        </p:nvSpPr>
        <p:spPr>
          <a:xfrm>
            <a:off x="10167591" y="24795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15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6" grpId="0"/>
      <p:bldP spid="113" grpId="0"/>
      <p:bldP spid="116" grpId="0"/>
      <p:bldP spid="123" grpId="0"/>
      <p:bldP spid="126" grpId="0"/>
      <p:bldP spid="133" grpId="0"/>
      <p:bldP spid="136" grpId="0"/>
      <p:bldP spid="104" grpId="0"/>
      <p:bldP spid="109" grpId="0"/>
      <p:bldP spid="114" grpId="0"/>
      <p:bldP spid="119" grpId="0"/>
      <p:bldP spid="124" grpId="0"/>
      <p:bldP spid="129" grpId="0"/>
      <p:bldP spid="134" grpId="0"/>
      <p:bldP spid="139" grpId="0"/>
      <p:bldP spid="6" grpId="0"/>
      <p:bldP spid="11" grpId="0"/>
      <p:bldP spid="3" grpId="0" animBg="1"/>
      <p:bldP spid="4" grpId="0" animBg="1"/>
      <p:bldP spid="5" grpId="0"/>
      <p:bldP spid="7" grpId="0"/>
      <p:bldP spid="8" grpId="0"/>
      <p:bldP spid="12" grpId="0"/>
      <p:bldP spid="13" grpId="0"/>
      <p:bldP spid="60" grpId="0"/>
      <p:bldP spid="105" grpId="0"/>
      <p:bldP spid="107" grpId="0"/>
      <p:bldP spid="110" grpId="0"/>
      <p:bldP spid="112" grpId="0"/>
      <p:bldP spid="115" grpId="0"/>
      <p:bldP spid="117" grpId="0"/>
      <p:bldP spid="120" grpId="0"/>
      <p:bldP spid="122" grpId="0"/>
      <p:bldP spid="125" grpId="0"/>
      <p:bldP spid="127" grpId="0"/>
      <p:bldP spid="130" grpId="0"/>
      <p:bldP spid="132" grpId="0"/>
      <p:bldP spid="135" grpId="0"/>
      <p:bldP spid="137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>
            <a:extLst>
              <a:ext uri="{FF2B5EF4-FFF2-40B4-BE49-F238E27FC236}">
                <a16:creationId xmlns:a16="http://schemas.microsoft.com/office/drawing/2014/main" id="{13BF448E-BDCA-4E4A-9A67-88D302CEEE1F}"/>
              </a:ext>
            </a:extLst>
          </p:cNvPr>
          <p:cNvSpPr txBox="1"/>
          <p:nvPr/>
        </p:nvSpPr>
        <p:spPr>
          <a:xfrm>
            <a:off x="48320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93958BC-E724-49DA-8B16-9B662B97385E}"/>
              </a:ext>
            </a:extLst>
          </p:cNvPr>
          <p:cNvSpPr txBox="1"/>
          <p:nvPr/>
        </p:nvSpPr>
        <p:spPr>
          <a:xfrm>
            <a:off x="4832079" y="38583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8FBF3F4-7020-486C-8092-87BF24B63218}"/>
              </a:ext>
            </a:extLst>
          </p:cNvPr>
          <p:cNvSpPr txBox="1"/>
          <p:nvPr/>
        </p:nvSpPr>
        <p:spPr>
          <a:xfrm>
            <a:off x="75752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27FD0A9-16A7-466D-9EEE-0CC9FC0B1D7E}"/>
              </a:ext>
            </a:extLst>
          </p:cNvPr>
          <p:cNvSpPr txBox="1"/>
          <p:nvPr/>
        </p:nvSpPr>
        <p:spPr>
          <a:xfrm>
            <a:off x="7575279" y="38583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A23026B-B671-43FC-AAB8-4740156045A0}"/>
              </a:ext>
            </a:extLst>
          </p:cNvPr>
          <p:cNvSpPr txBox="1"/>
          <p:nvPr/>
        </p:nvSpPr>
        <p:spPr>
          <a:xfrm>
            <a:off x="103346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9CC8839-1DAE-4646-89C2-A48C1E8AE294}"/>
              </a:ext>
            </a:extLst>
          </p:cNvPr>
          <p:cNvSpPr txBox="1"/>
          <p:nvPr/>
        </p:nvSpPr>
        <p:spPr>
          <a:xfrm>
            <a:off x="10334679" y="38583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537E4-5272-4069-8B04-93B3DB766324}"/>
              </a:ext>
            </a:extLst>
          </p:cNvPr>
          <p:cNvSpPr txBox="1"/>
          <p:nvPr/>
        </p:nvSpPr>
        <p:spPr>
          <a:xfrm>
            <a:off x="20288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F68B2-6E25-42F5-ACBE-414F39E4F438}"/>
              </a:ext>
            </a:extLst>
          </p:cNvPr>
          <p:cNvSpPr txBox="1"/>
          <p:nvPr/>
        </p:nvSpPr>
        <p:spPr>
          <a:xfrm>
            <a:off x="2028879" y="38583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47A57A3-C1AD-4B7B-AAD9-FED146CAAEFD}"/>
              </a:ext>
            </a:extLst>
          </p:cNvPr>
          <p:cNvSpPr txBox="1"/>
          <p:nvPr/>
        </p:nvSpPr>
        <p:spPr>
          <a:xfrm>
            <a:off x="48335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2DFEF9D-0FA4-4297-A4D1-0D5F959E773C}"/>
              </a:ext>
            </a:extLst>
          </p:cNvPr>
          <p:cNvSpPr txBox="1"/>
          <p:nvPr/>
        </p:nvSpPr>
        <p:spPr>
          <a:xfrm>
            <a:off x="4831983" y="38581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6C5423B-DC07-4209-A8A8-4C317750A744}"/>
              </a:ext>
            </a:extLst>
          </p:cNvPr>
          <p:cNvSpPr txBox="1"/>
          <p:nvPr/>
        </p:nvSpPr>
        <p:spPr>
          <a:xfrm>
            <a:off x="75767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D476096-E06F-4181-952F-30E44C0043E1}"/>
              </a:ext>
            </a:extLst>
          </p:cNvPr>
          <p:cNvSpPr txBox="1"/>
          <p:nvPr/>
        </p:nvSpPr>
        <p:spPr>
          <a:xfrm>
            <a:off x="7575183" y="38581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688A887-0132-4ADC-8626-1C7AD0F941A2}"/>
              </a:ext>
            </a:extLst>
          </p:cNvPr>
          <p:cNvSpPr txBox="1"/>
          <p:nvPr/>
        </p:nvSpPr>
        <p:spPr>
          <a:xfrm>
            <a:off x="103361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DB8297F-C646-4A2B-98C1-98432CABBC12}"/>
              </a:ext>
            </a:extLst>
          </p:cNvPr>
          <p:cNvSpPr txBox="1"/>
          <p:nvPr/>
        </p:nvSpPr>
        <p:spPr>
          <a:xfrm>
            <a:off x="10334583" y="38581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62961-86AE-4930-9148-D8108E89B3B6}"/>
              </a:ext>
            </a:extLst>
          </p:cNvPr>
          <p:cNvSpPr txBox="1"/>
          <p:nvPr/>
        </p:nvSpPr>
        <p:spPr>
          <a:xfrm>
            <a:off x="20303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66FBB-3AEE-446C-BFCE-AC29D112FAC2}"/>
              </a:ext>
            </a:extLst>
          </p:cNvPr>
          <p:cNvSpPr txBox="1"/>
          <p:nvPr/>
        </p:nvSpPr>
        <p:spPr>
          <a:xfrm>
            <a:off x="2028783" y="38581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917D52-3309-4E23-B760-6016C6D768C1}"/>
              </a:ext>
            </a:extLst>
          </p:cNvPr>
          <p:cNvSpPr/>
          <p:nvPr/>
        </p:nvSpPr>
        <p:spPr>
          <a:xfrm>
            <a:off x="381000" y="10668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B2D5EBB1-7718-4CC5-B1C3-DFEAEC528915}"/>
              </a:ext>
            </a:extLst>
          </p:cNvPr>
          <p:cNvSpPr/>
          <p:nvPr/>
        </p:nvSpPr>
        <p:spPr>
          <a:xfrm>
            <a:off x="1148094" y="1066800"/>
            <a:ext cx="3528681" cy="588807"/>
          </a:xfrm>
          <a:prstGeom prst="roundRect">
            <a:avLst/>
          </a:prstGeom>
          <a:solidFill>
            <a:srgbClr val="92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Đặt tính rồi tính: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AD75C-9EAA-428C-90B0-793F711C10C6}"/>
              </a:ext>
            </a:extLst>
          </p:cNvPr>
          <p:cNvSpPr txBox="1"/>
          <p:nvPr/>
        </p:nvSpPr>
        <p:spPr>
          <a:xfrm>
            <a:off x="1667901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75DD1-B22F-4377-B364-BDDD1DEB04D8}"/>
              </a:ext>
            </a:extLst>
          </p:cNvPr>
          <p:cNvSpPr txBox="1"/>
          <p:nvPr/>
        </p:nvSpPr>
        <p:spPr>
          <a:xfrm>
            <a:off x="2030379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D81C4F-507C-4E64-A82B-8D3BEB5DBE63}"/>
              </a:ext>
            </a:extLst>
          </p:cNvPr>
          <p:cNvCxnSpPr>
            <a:cxnSpLocks/>
          </p:cNvCxnSpPr>
          <p:nvPr/>
        </p:nvCxnSpPr>
        <p:spPr>
          <a:xfrm>
            <a:off x="1311600" y="45047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0A7768-A8B5-4D99-AEF9-16B658788594}"/>
              </a:ext>
            </a:extLst>
          </p:cNvPr>
          <p:cNvSpPr txBox="1"/>
          <p:nvPr/>
        </p:nvSpPr>
        <p:spPr>
          <a:xfrm>
            <a:off x="1658744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4437DD-F16F-4343-BFF2-D15986951737}"/>
              </a:ext>
            </a:extLst>
          </p:cNvPr>
          <p:cNvCxnSpPr>
            <a:cxnSpLocks/>
          </p:cNvCxnSpPr>
          <p:nvPr/>
        </p:nvCxnSpPr>
        <p:spPr>
          <a:xfrm>
            <a:off x="3352800" y="2209800"/>
            <a:ext cx="0" cy="2926080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3823C552-513C-4769-AB03-357A6EEA8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04775"/>
            <a:ext cx="1482412" cy="7412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6855B77-BA64-4591-BBFE-993037FDA205}"/>
              </a:ext>
            </a:extLst>
          </p:cNvPr>
          <p:cNvSpPr txBox="1"/>
          <p:nvPr/>
        </p:nvSpPr>
        <p:spPr>
          <a:xfrm>
            <a:off x="1311600" y="35463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D666FB0-06D9-44D3-89E0-ABA11A69A410}"/>
              </a:ext>
            </a:extLst>
          </p:cNvPr>
          <p:cNvSpPr txBox="1"/>
          <p:nvPr/>
        </p:nvSpPr>
        <p:spPr>
          <a:xfrm>
            <a:off x="4471101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F1C4FA-8B2A-4CE9-816A-B7A53851FF03}"/>
              </a:ext>
            </a:extLst>
          </p:cNvPr>
          <p:cNvSpPr txBox="1"/>
          <p:nvPr/>
        </p:nvSpPr>
        <p:spPr>
          <a:xfrm>
            <a:off x="4833579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3BAF6E7-D9AF-4E3C-95AA-C0194ADE0156}"/>
              </a:ext>
            </a:extLst>
          </p:cNvPr>
          <p:cNvCxnSpPr>
            <a:cxnSpLocks/>
          </p:cNvCxnSpPr>
          <p:nvPr/>
        </p:nvCxnSpPr>
        <p:spPr>
          <a:xfrm>
            <a:off x="4114800" y="45047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5DC2728E-3261-459F-B7D2-8B45149BC2A8}"/>
              </a:ext>
            </a:extLst>
          </p:cNvPr>
          <p:cNvSpPr txBox="1"/>
          <p:nvPr/>
        </p:nvSpPr>
        <p:spPr>
          <a:xfrm>
            <a:off x="4461944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45E7E95-72D9-4542-92D5-76736D24E5D7}"/>
              </a:ext>
            </a:extLst>
          </p:cNvPr>
          <p:cNvCxnSpPr>
            <a:cxnSpLocks/>
          </p:cNvCxnSpPr>
          <p:nvPr/>
        </p:nvCxnSpPr>
        <p:spPr>
          <a:xfrm>
            <a:off x="6096000" y="2209800"/>
            <a:ext cx="0" cy="2926080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7904AEE3-733F-417B-84ED-B8687FF31208}"/>
              </a:ext>
            </a:extLst>
          </p:cNvPr>
          <p:cNvSpPr txBox="1"/>
          <p:nvPr/>
        </p:nvSpPr>
        <p:spPr>
          <a:xfrm>
            <a:off x="4114800" y="35463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BBF272D-141B-4258-8188-6EE857E72A5D}"/>
              </a:ext>
            </a:extLst>
          </p:cNvPr>
          <p:cNvSpPr txBox="1"/>
          <p:nvPr/>
        </p:nvSpPr>
        <p:spPr>
          <a:xfrm>
            <a:off x="7214301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0C904B1-E808-4D9F-ACDC-80FF6BD3CE3F}"/>
              </a:ext>
            </a:extLst>
          </p:cNvPr>
          <p:cNvSpPr txBox="1"/>
          <p:nvPr/>
        </p:nvSpPr>
        <p:spPr>
          <a:xfrm>
            <a:off x="7576779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8198DC7-EE2D-423E-A90E-0CD2BBCC319E}"/>
              </a:ext>
            </a:extLst>
          </p:cNvPr>
          <p:cNvCxnSpPr>
            <a:cxnSpLocks/>
          </p:cNvCxnSpPr>
          <p:nvPr/>
        </p:nvCxnSpPr>
        <p:spPr>
          <a:xfrm>
            <a:off x="6858000" y="45047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07E004C1-1161-4801-9850-72BE9A3505A2}"/>
              </a:ext>
            </a:extLst>
          </p:cNvPr>
          <p:cNvSpPr txBox="1"/>
          <p:nvPr/>
        </p:nvSpPr>
        <p:spPr>
          <a:xfrm>
            <a:off x="7205144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9504986-A942-4283-BC12-7E3346961CE2}"/>
              </a:ext>
            </a:extLst>
          </p:cNvPr>
          <p:cNvCxnSpPr>
            <a:cxnSpLocks/>
          </p:cNvCxnSpPr>
          <p:nvPr/>
        </p:nvCxnSpPr>
        <p:spPr>
          <a:xfrm>
            <a:off x="8839200" y="2209800"/>
            <a:ext cx="0" cy="2926080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42C2F343-4D12-4C11-9705-8FD851044CC5}"/>
              </a:ext>
            </a:extLst>
          </p:cNvPr>
          <p:cNvSpPr txBox="1"/>
          <p:nvPr/>
        </p:nvSpPr>
        <p:spPr>
          <a:xfrm>
            <a:off x="6858000" y="35463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A7D677B-5718-46C3-99ED-F39688EC291A}"/>
              </a:ext>
            </a:extLst>
          </p:cNvPr>
          <p:cNvSpPr txBox="1"/>
          <p:nvPr/>
        </p:nvSpPr>
        <p:spPr>
          <a:xfrm>
            <a:off x="9973701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DE4BD99-5192-4DE5-9203-3B1F14C0977C}"/>
              </a:ext>
            </a:extLst>
          </p:cNvPr>
          <p:cNvSpPr txBox="1"/>
          <p:nvPr/>
        </p:nvSpPr>
        <p:spPr>
          <a:xfrm>
            <a:off x="10336179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B50ABB6-7654-44E2-8ACC-56714FE96920}"/>
              </a:ext>
            </a:extLst>
          </p:cNvPr>
          <p:cNvCxnSpPr>
            <a:cxnSpLocks/>
          </p:cNvCxnSpPr>
          <p:nvPr/>
        </p:nvCxnSpPr>
        <p:spPr>
          <a:xfrm>
            <a:off x="9617400" y="45047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BEADA1FE-203F-41A9-A420-38894BEF4891}"/>
              </a:ext>
            </a:extLst>
          </p:cNvPr>
          <p:cNvSpPr txBox="1"/>
          <p:nvPr/>
        </p:nvSpPr>
        <p:spPr>
          <a:xfrm>
            <a:off x="9964544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AFDECDB-6BC7-4DC9-88CC-E3AA3A6BA10A}"/>
              </a:ext>
            </a:extLst>
          </p:cNvPr>
          <p:cNvSpPr txBox="1"/>
          <p:nvPr/>
        </p:nvSpPr>
        <p:spPr>
          <a:xfrm>
            <a:off x="9617400" y="35463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586E72B6-6A23-4474-BE0F-AAC4EFEF3EA9}"/>
              </a:ext>
            </a:extLst>
          </p:cNvPr>
          <p:cNvSpPr/>
          <p:nvPr/>
        </p:nvSpPr>
        <p:spPr>
          <a:xfrm>
            <a:off x="1011864" y="2230593"/>
            <a:ext cx="1810984" cy="588807"/>
          </a:xfrm>
          <a:prstGeom prst="roundRect">
            <a:avLst/>
          </a:prstGeom>
          <a:solidFill>
            <a:srgbClr val="FB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18 – 5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FFB5BCE-6972-4DA0-A712-46E67D467FC2}"/>
              </a:ext>
            </a:extLst>
          </p:cNvPr>
          <p:cNvSpPr/>
          <p:nvPr/>
        </p:nvSpPr>
        <p:spPr>
          <a:xfrm>
            <a:off x="3814981" y="2230593"/>
            <a:ext cx="1810984" cy="588807"/>
          </a:xfrm>
          <a:prstGeom prst="roundRect">
            <a:avLst/>
          </a:prstGeom>
          <a:solidFill>
            <a:srgbClr val="FEE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46 – 4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B99497A8-16D1-48D7-971E-374ADBB53319}"/>
              </a:ext>
            </a:extLst>
          </p:cNvPr>
          <p:cNvSpPr/>
          <p:nvPr/>
        </p:nvSpPr>
        <p:spPr>
          <a:xfrm>
            <a:off x="6558647" y="2230593"/>
            <a:ext cx="1810984" cy="588807"/>
          </a:xfrm>
          <a:prstGeom prst="round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75 – 3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ounded Rectangle 5">
            <a:extLst>
              <a:ext uri="{FF2B5EF4-FFF2-40B4-BE49-F238E27FC236}">
                <a16:creationId xmlns:a16="http://schemas.microsoft.com/office/drawing/2014/main" id="{CDD8EC4F-532B-4DB4-B51A-BE79B6F92387}"/>
              </a:ext>
            </a:extLst>
          </p:cNvPr>
          <p:cNvSpPr/>
          <p:nvPr/>
        </p:nvSpPr>
        <p:spPr>
          <a:xfrm>
            <a:off x="9302313" y="2230593"/>
            <a:ext cx="1810984" cy="588807"/>
          </a:xfrm>
          <a:prstGeom prst="roundRect">
            <a:avLst/>
          </a:prstGeom>
          <a:solidFill>
            <a:srgbClr val="C4D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99 – 9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2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6" grpId="0"/>
      <p:bldP spid="113" grpId="0"/>
      <p:bldP spid="116" grpId="0"/>
      <p:bldP spid="123" grpId="0"/>
      <p:bldP spid="126" grpId="0"/>
      <p:bldP spid="6" grpId="0"/>
      <p:bldP spid="7" grpId="0"/>
      <p:bldP spid="104" grpId="0"/>
      <p:bldP spid="109" grpId="0"/>
      <p:bldP spid="114" grpId="0"/>
      <p:bldP spid="119" grpId="0"/>
      <p:bldP spid="124" grpId="0"/>
      <p:bldP spid="129" grpId="0"/>
      <p:bldP spid="11" grpId="0"/>
      <p:bldP spid="12" grpId="0"/>
      <p:bldP spid="3" grpId="0" animBg="1"/>
      <p:bldP spid="4" grpId="0" animBg="1"/>
      <p:bldP spid="5" grpId="0"/>
      <p:bldP spid="8" grpId="0"/>
      <p:bldP spid="13" grpId="0"/>
      <p:bldP spid="60" grpId="0"/>
      <p:bldP spid="105" grpId="0"/>
      <p:bldP spid="107" grpId="0"/>
      <p:bldP spid="110" grpId="0"/>
      <p:bldP spid="112" grpId="0"/>
      <p:bldP spid="115" grpId="0"/>
      <p:bldP spid="117" grpId="0"/>
      <p:bldP spid="120" grpId="0"/>
      <p:bldP spid="122" grpId="0"/>
      <p:bldP spid="125" grpId="0"/>
      <p:bldP spid="127" grpId="0"/>
      <p:bldP spid="130" grpId="0"/>
      <p:bldP spid="132" grpId="0"/>
      <p:bldP spid="56" grpId="0" animBg="1"/>
      <p:bldP spid="61" grpId="0" animBg="1"/>
      <p:bldP spid="64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5917D52-3309-4E23-B760-6016C6D768C1}"/>
              </a:ext>
            </a:extLst>
          </p:cNvPr>
          <p:cNvSpPr/>
          <p:nvPr/>
        </p:nvSpPr>
        <p:spPr>
          <a:xfrm>
            <a:off x="381000" y="10668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B2D5EBB1-7718-4CC5-B1C3-DFEAEC528915}"/>
              </a:ext>
            </a:extLst>
          </p:cNvPr>
          <p:cNvSpPr/>
          <p:nvPr/>
        </p:nvSpPr>
        <p:spPr>
          <a:xfrm>
            <a:off x="1148094" y="1066800"/>
            <a:ext cx="4947905" cy="588807"/>
          </a:xfrm>
          <a:prstGeom prst="roundRect">
            <a:avLst/>
          </a:prstGeom>
          <a:solidFill>
            <a:srgbClr val="92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Tìm chỗ đỗ cho xe ô tô.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823C552-513C-4769-AB03-357A6EEA8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04775"/>
            <a:ext cx="1482412" cy="74120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BF5D48D-9349-49CC-B120-692E2E20317F}"/>
              </a:ext>
            </a:extLst>
          </p:cNvPr>
          <p:cNvGrpSpPr/>
          <p:nvPr/>
        </p:nvGrpSpPr>
        <p:grpSpPr>
          <a:xfrm>
            <a:off x="1285384" y="1676400"/>
            <a:ext cx="2965302" cy="1882621"/>
            <a:chOff x="1285384" y="1676400"/>
            <a:chExt cx="2965302" cy="18826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38A8C9-D17A-4E60-A493-29A7E57F1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" b="8142"/>
            <a:stretch/>
          </p:blipFill>
          <p:spPr>
            <a:xfrm>
              <a:off x="1285384" y="1676400"/>
              <a:ext cx="2965302" cy="1882621"/>
            </a:xfrm>
            <a:prstGeom prst="roundRect">
              <a:avLst/>
            </a:prstGeom>
            <a:effectLst>
              <a:softEdge rad="127000"/>
            </a:effec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7631CD3-B83C-459F-8E64-86D35AB314FE}"/>
                </a:ext>
              </a:extLst>
            </p:cNvPr>
            <p:cNvGrpSpPr/>
            <p:nvPr/>
          </p:nvGrpSpPr>
          <p:grpSpPr>
            <a:xfrm>
              <a:off x="1980093" y="2424747"/>
              <a:ext cx="1309688" cy="523220"/>
              <a:chOff x="1980093" y="2424747"/>
              <a:chExt cx="1309688" cy="52322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3C08EE2-35C8-4DAC-97B0-E483B2730A8B}"/>
                  </a:ext>
                </a:extLst>
              </p:cNvPr>
              <p:cNvSpPr/>
              <p:nvPr/>
            </p:nvSpPr>
            <p:spPr>
              <a:xfrm>
                <a:off x="1980093" y="2483951"/>
                <a:ext cx="1309688" cy="404812"/>
              </a:xfrm>
              <a:prstGeom prst="roundRect">
                <a:avLst/>
              </a:prstGeom>
              <a:solidFill>
                <a:srgbClr val="FEF8EA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75116D8-38BA-458D-A8C8-20165144ED02}"/>
                  </a:ext>
                </a:extLst>
              </p:cNvPr>
              <p:cNvSpPr txBox="1"/>
              <p:nvPr/>
            </p:nvSpPr>
            <p:spPr>
              <a:xfrm>
                <a:off x="1980093" y="2424747"/>
                <a:ext cx="13096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47 – 2</a:t>
                </a:r>
                <a:endParaRPr 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887EF2-C350-412E-A23F-E02F6D9911EB}"/>
              </a:ext>
            </a:extLst>
          </p:cNvPr>
          <p:cNvGrpSpPr/>
          <p:nvPr/>
        </p:nvGrpSpPr>
        <p:grpSpPr>
          <a:xfrm>
            <a:off x="1334326" y="3269046"/>
            <a:ext cx="2867418" cy="1821529"/>
            <a:chOff x="1334326" y="3269046"/>
            <a:chExt cx="2867418" cy="18215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4A61C1F-FBC6-4B1D-AAD4-37BCE5334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" t="7348" r="4605"/>
            <a:stretch/>
          </p:blipFill>
          <p:spPr>
            <a:xfrm>
              <a:off x="1334326" y="3269046"/>
              <a:ext cx="2867418" cy="1821529"/>
            </a:xfrm>
            <a:prstGeom prst="roundRect">
              <a:avLst/>
            </a:prstGeom>
            <a:effectLst>
              <a:softEdge rad="127000"/>
            </a:effectLst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75DEA89-7F86-4FBF-9F60-D343FB500745}"/>
                </a:ext>
              </a:extLst>
            </p:cNvPr>
            <p:cNvGrpSpPr/>
            <p:nvPr/>
          </p:nvGrpSpPr>
          <p:grpSpPr>
            <a:xfrm>
              <a:off x="1992793" y="3972581"/>
              <a:ext cx="1309688" cy="523220"/>
              <a:chOff x="1980093" y="2424747"/>
              <a:chExt cx="1309688" cy="523220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0142883F-E6B4-4C39-ABC2-65054CC56276}"/>
                  </a:ext>
                </a:extLst>
              </p:cNvPr>
              <p:cNvSpPr/>
              <p:nvPr/>
            </p:nvSpPr>
            <p:spPr>
              <a:xfrm>
                <a:off x="1980093" y="2483951"/>
                <a:ext cx="1309688" cy="404812"/>
              </a:xfrm>
              <a:prstGeom prst="roundRect">
                <a:avLst/>
              </a:prstGeom>
              <a:solidFill>
                <a:srgbClr val="FEF8EA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A158E26-B0BE-49A5-A14C-6BFB40B2BCAB}"/>
                  </a:ext>
                </a:extLst>
              </p:cNvPr>
              <p:cNvSpPr txBox="1"/>
              <p:nvPr/>
            </p:nvSpPr>
            <p:spPr>
              <a:xfrm>
                <a:off x="1980093" y="2424747"/>
                <a:ext cx="13096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56 – 6</a:t>
                </a:r>
                <a:endParaRPr 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690C2B-3A63-467B-9EB3-685DE00767CA}"/>
              </a:ext>
            </a:extLst>
          </p:cNvPr>
          <p:cNvGrpSpPr/>
          <p:nvPr/>
        </p:nvGrpSpPr>
        <p:grpSpPr>
          <a:xfrm>
            <a:off x="1268871" y="4800600"/>
            <a:ext cx="2998329" cy="1950812"/>
            <a:chOff x="1268871" y="4800600"/>
            <a:chExt cx="2998329" cy="19508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994B2D-4D90-438F-A277-0FB3D3AD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871" y="4800600"/>
              <a:ext cx="2998329" cy="1950812"/>
            </a:xfrm>
            <a:prstGeom prst="roundRect">
              <a:avLst/>
            </a:prstGeom>
            <a:effectLst>
              <a:softEdge rad="127000"/>
            </a:effectLst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F28C76B-61BB-4A8C-BE34-9D9280305726}"/>
                </a:ext>
              </a:extLst>
            </p:cNvPr>
            <p:cNvGrpSpPr/>
            <p:nvPr/>
          </p:nvGrpSpPr>
          <p:grpSpPr>
            <a:xfrm>
              <a:off x="2043112" y="5572780"/>
              <a:ext cx="1309688" cy="523220"/>
              <a:chOff x="1980093" y="2424747"/>
              <a:chExt cx="1309688" cy="523220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F85F77F-FC7D-463B-84B8-804987AEE22E}"/>
                  </a:ext>
                </a:extLst>
              </p:cNvPr>
              <p:cNvSpPr/>
              <p:nvPr/>
            </p:nvSpPr>
            <p:spPr>
              <a:xfrm>
                <a:off x="1980093" y="2483951"/>
                <a:ext cx="1309688" cy="404812"/>
              </a:xfrm>
              <a:prstGeom prst="roundRect">
                <a:avLst/>
              </a:prstGeom>
              <a:solidFill>
                <a:srgbClr val="FEF8EA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CAE8E81-44C3-4A7D-9467-512B26B85FF2}"/>
                  </a:ext>
                </a:extLst>
              </p:cNvPr>
              <p:cNvSpPr txBox="1"/>
              <p:nvPr/>
            </p:nvSpPr>
            <p:spPr>
              <a:xfrm>
                <a:off x="1980093" y="2424747"/>
                <a:ext cx="13096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78 – 5</a:t>
                </a:r>
                <a:endParaRPr 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65340C-E5C6-45A1-9FDB-68AAB7551D78}"/>
              </a:ext>
            </a:extLst>
          </p:cNvPr>
          <p:cNvGrpSpPr/>
          <p:nvPr/>
        </p:nvGrpSpPr>
        <p:grpSpPr>
          <a:xfrm>
            <a:off x="8486382" y="1869097"/>
            <a:ext cx="2867418" cy="4531704"/>
            <a:chOff x="8486382" y="1869097"/>
            <a:chExt cx="2867418" cy="453170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C1C3CF4-150C-4569-B8B1-E04D9DFA5B03}"/>
                </a:ext>
              </a:extLst>
            </p:cNvPr>
            <p:cNvGrpSpPr/>
            <p:nvPr/>
          </p:nvGrpSpPr>
          <p:grpSpPr>
            <a:xfrm>
              <a:off x="8486382" y="1869097"/>
              <a:ext cx="2867418" cy="4531704"/>
              <a:chOff x="8486382" y="1869097"/>
              <a:chExt cx="2867418" cy="4531704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14088F-7A87-4D5A-9ACA-1132D961F21B}"/>
                  </a:ext>
                </a:extLst>
              </p:cNvPr>
              <p:cNvSpPr/>
              <p:nvPr/>
            </p:nvSpPr>
            <p:spPr>
              <a:xfrm>
                <a:off x="8486382" y="1869097"/>
                <a:ext cx="2867418" cy="4531704"/>
              </a:xfrm>
              <a:prstGeom prst="rect">
                <a:avLst/>
              </a:prstGeom>
              <a:solidFill>
                <a:srgbClr val="DBE7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03841D-707D-495C-85F8-AD47BE75B76C}"/>
                  </a:ext>
                </a:extLst>
              </p:cNvPr>
              <p:cNvSpPr/>
              <p:nvPr/>
            </p:nvSpPr>
            <p:spPr>
              <a:xfrm>
                <a:off x="8732500" y="2076990"/>
                <a:ext cx="2375183" cy="4115919"/>
              </a:xfrm>
              <a:prstGeom prst="rect">
                <a:avLst/>
              </a:prstGeom>
              <a:solidFill>
                <a:srgbClr val="DBE7F8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C98D919-919F-4ADC-9B10-F6C8C995F1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2500" y="4828193"/>
                <a:ext cx="2380283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12447B6-28AA-43EB-BC7B-0DC8328460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7400" y="3463477"/>
                <a:ext cx="2380283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B7F2E83-1C71-4767-A7D7-5D22EF49A532}"/>
                </a:ext>
              </a:extLst>
            </p:cNvPr>
            <p:cNvSpPr txBox="1"/>
            <p:nvPr/>
          </p:nvSpPr>
          <p:spPr>
            <a:xfrm>
              <a:off x="9351007" y="2448369"/>
              <a:ext cx="1141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73</a:t>
              </a:r>
              <a:endPara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4429645-8B0C-4D2C-A1F3-D8BB1619ABAB}"/>
                </a:ext>
              </a:extLst>
            </p:cNvPr>
            <p:cNvSpPr txBox="1"/>
            <p:nvPr/>
          </p:nvSpPr>
          <p:spPr>
            <a:xfrm>
              <a:off x="9351007" y="3822464"/>
              <a:ext cx="1141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45</a:t>
              </a:r>
              <a:endPara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C365AF3-674E-4CCC-ABDA-8BA8D899E07B}"/>
                </a:ext>
              </a:extLst>
            </p:cNvPr>
            <p:cNvSpPr txBox="1"/>
            <p:nvPr/>
          </p:nvSpPr>
          <p:spPr>
            <a:xfrm>
              <a:off x="9351007" y="5196558"/>
              <a:ext cx="1141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50</a:t>
              </a:r>
              <a:endPara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14731C3-6FF7-4B4D-ADE0-29EB775CAC2E}"/>
              </a:ext>
            </a:extLst>
          </p:cNvPr>
          <p:cNvSpPr/>
          <p:nvPr/>
        </p:nvSpPr>
        <p:spPr>
          <a:xfrm>
            <a:off x="3889829" y="4329643"/>
            <a:ext cx="4818742" cy="1156757"/>
          </a:xfrm>
          <a:custGeom>
            <a:avLst/>
            <a:gdLst>
              <a:gd name="connsiteX0" fmla="*/ 0 w 4818742"/>
              <a:gd name="connsiteY0" fmla="*/ 39157 h 1156757"/>
              <a:gd name="connsiteX1" fmla="*/ 1465942 w 4818742"/>
              <a:gd name="connsiteY1" fmla="*/ 97214 h 1156757"/>
              <a:gd name="connsiteX2" fmla="*/ 2438400 w 4818742"/>
              <a:gd name="connsiteY2" fmla="*/ 880986 h 1156757"/>
              <a:gd name="connsiteX3" fmla="*/ 4818742 w 4818742"/>
              <a:gd name="connsiteY3" fmla="*/ 1156757 h 115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2" h="1156757">
                <a:moveTo>
                  <a:pt x="0" y="39157"/>
                </a:moveTo>
                <a:cubicBezTo>
                  <a:pt x="529771" y="-1967"/>
                  <a:pt x="1059542" y="-43091"/>
                  <a:pt x="1465942" y="97214"/>
                </a:cubicBezTo>
                <a:cubicBezTo>
                  <a:pt x="1872342" y="237519"/>
                  <a:pt x="1879600" y="704396"/>
                  <a:pt x="2438400" y="880986"/>
                </a:cubicBezTo>
                <a:cubicBezTo>
                  <a:pt x="2997200" y="1057576"/>
                  <a:pt x="3907971" y="1107166"/>
                  <a:pt x="4818742" y="115675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9304F1D-E789-435A-8869-64A8E9B661A3}"/>
              </a:ext>
            </a:extLst>
          </p:cNvPr>
          <p:cNvSpPr/>
          <p:nvPr/>
        </p:nvSpPr>
        <p:spPr>
          <a:xfrm>
            <a:off x="3904343" y="2693605"/>
            <a:ext cx="4804228" cy="3300795"/>
          </a:xfrm>
          <a:custGeom>
            <a:avLst/>
            <a:gdLst>
              <a:gd name="connsiteX0" fmla="*/ 0 w 4804228"/>
              <a:gd name="connsiteY0" fmla="*/ 3300795 h 3300795"/>
              <a:gd name="connsiteX1" fmla="*/ 1524000 w 4804228"/>
              <a:gd name="connsiteY1" fmla="*/ 2458966 h 3300795"/>
              <a:gd name="connsiteX2" fmla="*/ 2670628 w 4804228"/>
              <a:gd name="connsiteY2" fmla="*/ 383424 h 3300795"/>
              <a:gd name="connsiteX3" fmla="*/ 4804228 w 4804228"/>
              <a:gd name="connsiteY3" fmla="*/ 6052 h 330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4228" h="3300795">
                <a:moveTo>
                  <a:pt x="0" y="3300795"/>
                </a:moveTo>
                <a:cubicBezTo>
                  <a:pt x="539447" y="3122994"/>
                  <a:pt x="1078895" y="2945194"/>
                  <a:pt x="1524000" y="2458966"/>
                </a:cubicBezTo>
                <a:cubicBezTo>
                  <a:pt x="1969105" y="1972737"/>
                  <a:pt x="2123923" y="792243"/>
                  <a:pt x="2670628" y="383424"/>
                </a:cubicBezTo>
                <a:cubicBezTo>
                  <a:pt x="3217333" y="-25395"/>
                  <a:pt x="4010780" y="-9672"/>
                  <a:pt x="4804228" y="6052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2ECFA25-65AE-453C-ADA1-B0B17799A5A2}"/>
              </a:ext>
            </a:extLst>
          </p:cNvPr>
          <p:cNvSpPr/>
          <p:nvPr/>
        </p:nvSpPr>
        <p:spPr>
          <a:xfrm>
            <a:off x="3889830" y="2815771"/>
            <a:ext cx="4846632" cy="1305979"/>
          </a:xfrm>
          <a:custGeom>
            <a:avLst/>
            <a:gdLst>
              <a:gd name="connsiteX0" fmla="*/ 0 w 4847771"/>
              <a:gd name="connsiteY0" fmla="*/ 0 h 1306286"/>
              <a:gd name="connsiteX1" fmla="*/ 1553028 w 4847771"/>
              <a:gd name="connsiteY1" fmla="*/ 217715 h 1306286"/>
              <a:gd name="connsiteX2" fmla="*/ 2670628 w 4847771"/>
              <a:gd name="connsiteY2" fmla="*/ 1001486 h 1306286"/>
              <a:gd name="connsiteX3" fmla="*/ 4847771 w 4847771"/>
              <a:gd name="connsiteY3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7771" h="1306286">
                <a:moveTo>
                  <a:pt x="0" y="0"/>
                </a:moveTo>
                <a:cubicBezTo>
                  <a:pt x="553961" y="25400"/>
                  <a:pt x="1107923" y="50801"/>
                  <a:pt x="1553028" y="217715"/>
                </a:cubicBezTo>
                <a:cubicBezTo>
                  <a:pt x="1998133" y="384629"/>
                  <a:pt x="2121504" y="820058"/>
                  <a:pt x="2670628" y="1001486"/>
                </a:cubicBezTo>
                <a:cubicBezTo>
                  <a:pt x="3219752" y="1182914"/>
                  <a:pt x="4033761" y="1244600"/>
                  <a:pt x="4847771" y="1306286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1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665F21F-3BE5-4045-A51D-27DAB92AB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1676400" y="2473581"/>
            <a:ext cx="8335575" cy="4155819"/>
          </a:xfrm>
          <a:prstGeom prst="roundRect">
            <a:avLst>
              <a:gd name="adj" fmla="val 23140"/>
            </a:avLst>
          </a:prstGeom>
          <a:effectLst>
            <a:softEdge rad="63500"/>
          </a:effectLst>
        </p:spPr>
      </p:pic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3431E0AE-7789-4E2E-86C9-6F3B81351099}"/>
              </a:ext>
            </a:extLst>
          </p:cNvPr>
          <p:cNvSpPr/>
          <p:nvPr/>
        </p:nvSpPr>
        <p:spPr>
          <a:xfrm>
            <a:off x="1170034" y="838200"/>
            <a:ext cx="10695131" cy="1905000"/>
          </a:xfrm>
          <a:prstGeom prst="roundRect">
            <a:avLst/>
          </a:prstGeom>
          <a:solidFill>
            <a:srgbClr val="C6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Một xe buýt chở 29 hành khách. Đến bến đỗ có 5 hành khách xuống xe. Hỏi trên xe buýt còn lại bao nhiêu hành khách?</a:t>
            </a:r>
            <a:endParaRPr lang="vi-VN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8CE98CC-9FC1-45F9-8FBF-C5730DB84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04775"/>
            <a:ext cx="1482412" cy="741206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1FC1591-D059-4224-9F13-09F85E775B8E}"/>
              </a:ext>
            </a:extLst>
          </p:cNvPr>
          <p:cNvSpPr/>
          <p:nvPr/>
        </p:nvSpPr>
        <p:spPr>
          <a:xfrm>
            <a:off x="381000" y="1365525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47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066D34-E4F7-409D-BDFB-DBCE3CEF2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5791200" y="3179082"/>
            <a:ext cx="6096000" cy="3039247"/>
          </a:xfrm>
          <a:prstGeom prst="roundRect">
            <a:avLst>
              <a:gd name="adj" fmla="val 23140"/>
            </a:avLst>
          </a:prstGeom>
          <a:effectLst>
            <a:softEdge rad="63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DCCA9CA-E6BA-4129-9C8F-FCBEF92EA575}"/>
              </a:ext>
            </a:extLst>
          </p:cNvPr>
          <p:cNvSpPr/>
          <p:nvPr/>
        </p:nvSpPr>
        <p:spPr>
          <a:xfrm>
            <a:off x="381000" y="1365525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FA59B1B-4211-4E84-9298-0B5023C036DB}"/>
              </a:ext>
            </a:extLst>
          </p:cNvPr>
          <p:cNvSpPr/>
          <p:nvPr/>
        </p:nvSpPr>
        <p:spPr>
          <a:xfrm>
            <a:off x="1170034" y="838200"/>
            <a:ext cx="10695131" cy="1905000"/>
          </a:xfrm>
          <a:prstGeom prst="roundRect">
            <a:avLst/>
          </a:prstGeom>
          <a:solidFill>
            <a:srgbClr val="C6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Một xe buýt chở 29 hành khách. Đến bến đỗ có 5 hành khách xuống xe. Hỏi trên xe buýt còn lại bao nhiêu hành khách?</a:t>
            </a:r>
            <a:endParaRPr lang="vi-VN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C28821-AFD8-4A88-81F0-335DC1143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04775"/>
            <a:ext cx="1482412" cy="74120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6C64BC-F716-4951-BF12-1F21AA25B394}"/>
              </a:ext>
            </a:extLst>
          </p:cNvPr>
          <p:cNvSpPr/>
          <p:nvPr/>
        </p:nvSpPr>
        <p:spPr>
          <a:xfrm>
            <a:off x="1174296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CF3E3D-9B57-42A8-83F1-CB6C5F123697}"/>
              </a:ext>
            </a:extLst>
          </p:cNvPr>
          <p:cNvSpPr/>
          <p:nvPr/>
        </p:nvSpPr>
        <p:spPr>
          <a:xfrm>
            <a:off x="2076973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87EC82-DD62-489E-B582-31FDBF0FB034}"/>
              </a:ext>
            </a:extLst>
          </p:cNvPr>
          <p:cNvSpPr/>
          <p:nvPr/>
        </p:nvSpPr>
        <p:spPr>
          <a:xfrm>
            <a:off x="2979650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3F85862-294A-4475-AE16-D89FC6063CEE}"/>
              </a:ext>
            </a:extLst>
          </p:cNvPr>
          <p:cNvSpPr/>
          <p:nvPr/>
        </p:nvSpPr>
        <p:spPr>
          <a:xfrm>
            <a:off x="3882327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DB60F8C-077C-4991-803D-23F78B5D04A9}"/>
              </a:ext>
            </a:extLst>
          </p:cNvPr>
          <p:cNvSpPr/>
          <p:nvPr/>
        </p:nvSpPr>
        <p:spPr>
          <a:xfrm>
            <a:off x="4785004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6949E3-93C9-46AD-8305-88DA31CB1796}"/>
              </a:ext>
            </a:extLst>
          </p:cNvPr>
          <p:cNvSpPr/>
          <p:nvPr/>
        </p:nvSpPr>
        <p:spPr>
          <a:xfrm>
            <a:off x="1174296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50332D-37AA-4145-B46D-D76B907818EA}"/>
              </a:ext>
            </a:extLst>
          </p:cNvPr>
          <p:cNvSpPr/>
          <p:nvPr/>
        </p:nvSpPr>
        <p:spPr>
          <a:xfrm>
            <a:off x="2979650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5BEEC9-46CC-4E69-B42B-3F2FFBE19D79}"/>
              </a:ext>
            </a:extLst>
          </p:cNvPr>
          <p:cNvSpPr/>
          <p:nvPr/>
        </p:nvSpPr>
        <p:spPr>
          <a:xfrm>
            <a:off x="4785004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DBB4DA-3BE3-498D-9112-A2D8BDDF5CDD}"/>
              </a:ext>
            </a:extLst>
          </p:cNvPr>
          <p:cNvGrpSpPr/>
          <p:nvPr/>
        </p:nvGrpSpPr>
        <p:grpSpPr>
          <a:xfrm>
            <a:off x="2076973" y="4114800"/>
            <a:ext cx="815182" cy="834232"/>
            <a:chOff x="7954910" y="5362254"/>
            <a:chExt cx="815182" cy="83423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C0395F4-2A84-4076-AF67-D792CF13C334}"/>
                </a:ext>
              </a:extLst>
            </p:cNvPr>
            <p:cNvSpPr/>
            <p:nvPr/>
          </p:nvSpPr>
          <p:spPr>
            <a:xfrm>
              <a:off x="7954910" y="5362254"/>
              <a:ext cx="815182" cy="815182"/>
            </a:xfrm>
            <a:prstGeom prst="roundRect">
              <a:avLst/>
            </a:prstGeom>
            <a:solidFill>
              <a:srgbClr val="FEF0D2"/>
            </a:solidFill>
            <a:ln w="38100">
              <a:solidFill>
                <a:srgbClr val="CC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409DB80C-33F7-4EE3-9471-C7FB054570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7492205"/>
                </p:ext>
              </p:extLst>
            </p:nvPr>
          </p:nvGraphicFramePr>
          <p:xfrm>
            <a:off x="8123433" y="5536954"/>
            <a:ext cx="401441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6720" imgH="101520" progId="Equation.DSMT4">
                    <p:embed/>
                  </p:oleObj>
                </mc:Choice>
                <mc:Fallback>
                  <p:oleObj name="Equation" r:id="rId5" imgW="126720" imgH="10152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A8F3D372-B33C-4692-B28E-9E1C44CF62B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123433" y="5536954"/>
                          <a:ext cx="401441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AD4188-5309-4125-A9C2-8B14DDE556E9}"/>
              </a:ext>
            </a:extLst>
          </p:cNvPr>
          <p:cNvCxnSpPr>
            <a:cxnSpLocks/>
          </p:cNvCxnSpPr>
          <p:nvPr/>
        </p:nvCxnSpPr>
        <p:spPr>
          <a:xfrm>
            <a:off x="4275303" y="1433869"/>
            <a:ext cx="770549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FA799E-C187-4DF9-94F3-A4954FFE426E}"/>
              </a:ext>
            </a:extLst>
          </p:cNvPr>
          <p:cNvCxnSpPr>
            <a:cxnSpLocks/>
          </p:cNvCxnSpPr>
          <p:nvPr/>
        </p:nvCxnSpPr>
        <p:spPr>
          <a:xfrm>
            <a:off x="5225143" y="1433869"/>
            <a:ext cx="3461657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32DA1C-7B1D-4396-B291-F5C4092A4F9D}"/>
              </a:ext>
            </a:extLst>
          </p:cNvPr>
          <p:cNvCxnSpPr>
            <a:cxnSpLocks/>
          </p:cNvCxnSpPr>
          <p:nvPr/>
        </p:nvCxnSpPr>
        <p:spPr>
          <a:xfrm>
            <a:off x="2119931" y="2065240"/>
            <a:ext cx="3105212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C61F0C-9C4E-4784-B698-E2C46550B5CA}"/>
              </a:ext>
            </a:extLst>
          </p:cNvPr>
          <p:cNvCxnSpPr>
            <a:cxnSpLocks/>
          </p:cNvCxnSpPr>
          <p:nvPr/>
        </p:nvCxnSpPr>
        <p:spPr>
          <a:xfrm>
            <a:off x="5410200" y="2065240"/>
            <a:ext cx="21336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34EE3C9-B084-4013-92A1-D00DF30F2E31}"/>
              </a:ext>
            </a:extLst>
          </p:cNvPr>
          <p:cNvCxnSpPr>
            <a:cxnSpLocks/>
          </p:cNvCxnSpPr>
          <p:nvPr/>
        </p:nvCxnSpPr>
        <p:spPr>
          <a:xfrm>
            <a:off x="1372446" y="2667583"/>
            <a:ext cx="15197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0AA8A8-5517-41D3-9B63-BC09A6921B9C}"/>
              </a:ext>
            </a:extLst>
          </p:cNvPr>
          <p:cNvCxnSpPr>
            <a:cxnSpLocks/>
          </p:cNvCxnSpPr>
          <p:nvPr/>
        </p:nvCxnSpPr>
        <p:spPr>
          <a:xfrm>
            <a:off x="2979650" y="2667583"/>
            <a:ext cx="4945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84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4B8F4-85D7-4C7B-BB69-70944D0F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78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79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80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77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840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35 + 43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218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52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51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50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49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8777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808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31 + 11 + 10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1207" y="5179106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40 con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50 con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6671600" y="5191008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30 con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60 con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11779" y="49404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9769" y="472886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0" y="416262"/>
            <a:ext cx="101078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	</a:t>
            </a:r>
            <a:r>
              <a:rPr lang="en-US" sz="4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Đàn vịt nhà bà Hoa có 30 con vịt. Bà Hoa đi chợ mua thêm 1 chục con vịt nữa. Hỏi đàn vịt nhà bà Hoa có tất cả bao nhiêu con vịt?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7A1836-7E49-3622-8D8A-98D54086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05000"/>
            <a:ext cx="696223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&gt;</a:t>
            </a:r>
            <a:endParaRPr lang="en-US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4335030" y="5487640"/>
            <a:ext cx="4644217" cy="82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=</a:t>
            </a:r>
            <a:endParaRPr lang="en-US" sz="72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&lt;</a:t>
            </a:r>
            <a:endParaRPr lang="en-US" sz="72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59724" y="5146413"/>
            <a:ext cx="1082969" cy="1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7417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Điền dấu &gt;, &lt;,=?</a:t>
            </a:r>
          </a:p>
          <a:p>
            <a:endParaRPr lang="en-US" sz="3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56 + 3 …………55 + 1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4EA63-C9EA-46E4-9F4C-4C7B2F65F8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41" y="671026"/>
            <a:ext cx="2328874" cy="969348"/>
          </a:xfrm>
          <a:prstGeom prst="rect">
            <a:avLst/>
          </a:prstGeom>
        </p:spPr>
      </p:pic>
      <p:grpSp>
        <p:nvGrpSpPr>
          <p:cNvPr id="8" name="15">
            <a:extLst>
              <a:ext uri="{FF2B5EF4-FFF2-40B4-BE49-F238E27FC236}">
                <a16:creationId xmlns:a16="http://schemas.microsoft.com/office/drawing/2014/main" id="{C8D37E97-9FEA-4CF7-B13F-D3B473D2E0A7}"/>
              </a:ext>
            </a:extLst>
          </p:cNvPr>
          <p:cNvGrpSpPr/>
          <p:nvPr/>
        </p:nvGrpSpPr>
        <p:grpSpPr>
          <a:xfrm>
            <a:off x="10805746" y="163221"/>
            <a:ext cx="1224329" cy="532104"/>
            <a:chOff x="10727999" y="49284"/>
            <a:chExt cx="1224329" cy="1092600"/>
          </a:xfrm>
        </p:grpSpPr>
        <p:sp>
          <p:nvSpPr>
            <p:cNvPr id="9" name="16">
              <a:extLst>
                <a:ext uri="{FF2B5EF4-FFF2-40B4-BE49-F238E27FC236}">
                  <a16:creationId xmlns:a16="http://schemas.microsoft.com/office/drawing/2014/main" id="{CC1C3DE0-4986-4674-A46B-A76469B9027C}"/>
                </a:ext>
              </a:extLst>
            </p:cNvPr>
            <p:cNvSpPr/>
            <p:nvPr/>
          </p:nvSpPr>
          <p:spPr>
            <a:xfrm>
              <a:off x="10727999" y="49284"/>
              <a:ext cx="1224329" cy="1092600"/>
            </a:xfrm>
            <a:prstGeom prst="rect">
              <a:avLst/>
            </a:prstGeom>
            <a:solidFill>
              <a:srgbClr val="EA99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-4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55FFD-DD31-421F-A0C9-B835DD991592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-4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SGK- 52,53</a:t>
              </a:r>
              <a:endParaRPr lang="zh-CN" altLang="en-US" sz="1700" spc="-4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B9E5EFD-DCBA-4ADE-B3F5-259DCF750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78" y="2476223"/>
            <a:ext cx="9364268" cy="2095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1694F-4D4D-47B0-8034-251085C59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537" y="1155700"/>
            <a:ext cx="34689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97430-165A-4C53-829A-350E0D826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00200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21">
            <a:extLst>
              <a:ext uri="{FF2B5EF4-FFF2-40B4-BE49-F238E27FC236}">
                <a16:creationId xmlns:a16="http://schemas.microsoft.com/office/drawing/2014/main" id="{1A83B057-097C-4AAD-8C04-3C87C8690AD9}"/>
              </a:ext>
            </a:extLst>
          </p:cNvPr>
          <p:cNvCxnSpPr>
            <a:cxnSpLocks/>
          </p:cNvCxnSpPr>
          <p:nvPr/>
        </p:nvCxnSpPr>
        <p:spPr>
          <a:xfrm flipH="1">
            <a:off x="2926580" y="4575705"/>
            <a:ext cx="1898064" cy="1851949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2">
            <a:extLst>
              <a:ext uri="{FF2B5EF4-FFF2-40B4-BE49-F238E27FC236}">
                <a16:creationId xmlns:a16="http://schemas.microsoft.com/office/drawing/2014/main" id="{19122879-7983-4BA2-B5F1-02AA6F277F3A}"/>
              </a:ext>
            </a:extLst>
          </p:cNvPr>
          <p:cNvCxnSpPr>
            <a:cxnSpLocks/>
          </p:cNvCxnSpPr>
          <p:nvPr/>
        </p:nvCxnSpPr>
        <p:spPr>
          <a:xfrm flipH="1">
            <a:off x="2487446" y="5551025"/>
            <a:ext cx="949032" cy="925975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8A11C4-8980-4BE2-B60E-8CBA7F2035B4}"/>
              </a:ext>
            </a:extLst>
          </p:cNvPr>
          <p:cNvSpPr/>
          <p:nvPr/>
        </p:nvSpPr>
        <p:spPr>
          <a:xfrm>
            <a:off x="537828" y="1912471"/>
            <a:ext cx="11044572" cy="4031129"/>
          </a:xfrm>
          <a:prstGeom prst="roundRect">
            <a:avLst>
              <a:gd name="adj" fmla="val 13761"/>
            </a:avLst>
          </a:prstGeom>
          <a:solidFill>
            <a:srgbClr val="C1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A7771-AC89-49D6-BD64-41A385D36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150" y="2690906"/>
            <a:ext cx="511229" cy="1423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88EF9-DBBB-49B2-A806-C37C17515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266" y="2690906"/>
            <a:ext cx="511229" cy="1423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5BCF7-3286-4AF3-8485-5B1868AB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382" y="2690906"/>
            <a:ext cx="511229" cy="1423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259D7-0821-4402-AD9F-684944669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510" y="2690906"/>
            <a:ext cx="511229" cy="1423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0D996-D050-451B-8B00-94B07BE55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2786976"/>
            <a:ext cx="133812" cy="1327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0D5701-6053-458C-B468-CF7B63F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428" y="2786976"/>
            <a:ext cx="133812" cy="1327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47948-BFAE-45A6-8C40-52D34433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499" y="2690906"/>
            <a:ext cx="511229" cy="1423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999F10-2477-4FD5-989B-2D6428447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66" y="2786976"/>
            <a:ext cx="133812" cy="1327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CFAC0C-1A79-4B76-95B8-98AE1CF8C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38" y="2786976"/>
            <a:ext cx="133812" cy="1327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F6A551-AF65-4160-AEC6-4218475FE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10" y="2786976"/>
            <a:ext cx="133812" cy="1327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8E36A-E2F5-40F9-BCE2-7991ADD6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82" y="2786976"/>
            <a:ext cx="133812" cy="1327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EA1DB-7F10-4ACB-A15A-F371F3F1F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541" y="2690906"/>
            <a:ext cx="511229" cy="1423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7D70BB-36E0-4236-8D4B-28FFF6D86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572" y="2690906"/>
            <a:ext cx="511229" cy="14238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D872A2-BE06-412A-B123-05534500C6D9}"/>
              </a:ext>
            </a:extLst>
          </p:cNvPr>
          <p:cNvSpPr txBox="1"/>
          <p:nvPr/>
        </p:nvSpPr>
        <p:spPr>
          <a:xfrm>
            <a:off x="3962992" y="4599948"/>
            <a:ext cx="1141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D2634C-2124-47F6-A800-89B0AE6C4499}"/>
              </a:ext>
            </a:extLst>
          </p:cNvPr>
          <p:cNvSpPr txBox="1"/>
          <p:nvPr/>
        </p:nvSpPr>
        <p:spPr>
          <a:xfrm>
            <a:off x="5798895" y="4599948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54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17796B-E5A3-4ECF-9510-38224366BFD2}"/>
              </a:ext>
            </a:extLst>
          </p:cNvPr>
          <p:cNvSpPr txBox="1"/>
          <p:nvPr/>
        </p:nvSpPr>
        <p:spPr>
          <a:xfrm>
            <a:off x="6682434" y="4599948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A930D3-1BB9-40E1-8D0F-BFC8B8DAC056}"/>
              </a:ext>
            </a:extLst>
          </p:cNvPr>
          <p:cNvSpPr txBox="1"/>
          <p:nvPr/>
        </p:nvSpPr>
        <p:spPr>
          <a:xfrm>
            <a:off x="7476333" y="4599948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F174EB0-41FC-43F4-A167-DA7FD5007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44" y="228600"/>
            <a:ext cx="2870199" cy="1435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F5894F-2D3F-45A2-B10C-30E12700A193}"/>
              </a:ext>
            </a:extLst>
          </p:cNvPr>
          <p:cNvSpPr txBox="1"/>
          <p:nvPr/>
        </p:nvSpPr>
        <p:spPr>
          <a:xfrm>
            <a:off x="5094597" y="4599948"/>
            <a:ext cx="824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54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4DDA13-55DF-4235-8AA5-DFAFC6B16B8A}"/>
              </a:ext>
            </a:extLst>
          </p:cNvPr>
          <p:cNvGrpSpPr/>
          <p:nvPr/>
        </p:nvGrpSpPr>
        <p:grpSpPr>
          <a:xfrm>
            <a:off x="8392445" y="3015420"/>
            <a:ext cx="2504155" cy="870939"/>
            <a:chOff x="8392445" y="2175172"/>
            <a:chExt cx="2504155" cy="87093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313048-054A-4AE1-99A5-0BAE3F00E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445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C6CF98-B7F3-463D-935C-DB9E6F227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9880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4F40F1-4592-4B4C-B594-BA868B6E9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7315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D700A0-41F0-4796-8165-299FC4273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4750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2F9A0F6-22D9-4D2C-9150-89E92F710B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2184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000"/>
                            </p:stCondLst>
                            <p:childTnLst>
                              <p:par>
                                <p:cTn id="1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"/>
                            </p:stCondLst>
                            <p:childTnLst>
                              <p:par>
                                <p:cTn id="1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/>
      <p:bldP spid="20" grpId="0"/>
      <p:bldP spid="2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444D7115-0D53-43E2-8EFB-10A4715E75B5}"/>
              </a:ext>
            </a:extLst>
          </p:cNvPr>
          <p:cNvSpPr txBox="1"/>
          <p:nvPr/>
        </p:nvSpPr>
        <p:spPr>
          <a:xfrm>
            <a:off x="6674428" y="481846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736DF5-665E-4FA5-BE6C-806E71856A73}"/>
              </a:ext>
            </a:extLst>
          </p:cNvPr>
          <p:cNvSpPr txBox="1"/>
          <p:nvPr/>
        </p:nvSpPr>
        <p:spPr>
          <a:xfrm>
            <a:off x="6675145" y="481824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" name="21">
            <a:extLst>
              <a:ext uri="{FF2B5EF4-FFF2-40B4-BE49-F238E27FC236}">
                <a16:creationId xmlns:a16="http://schemas.microsoft.com/office/drawing/2014/main" id="{1A83B057-097C-4AAD-8C04-3C87C8690AD9}"/>
              </a:ext>
            </a:extLst>
          </p:cNvPr>
          <p:cNvCxnSpPr>
            <a:cxnSpLocks/>
          </p:cNvCxnSpPr>
          <p:nvPr/>
        </p:nvCxnSpPr>
        <p:spPr>
          <a:xfrm flipH="1">
            <a:off x="2926580" y="4575705"/>
            <a:ext cx="1898064" cy="1851949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2">
            <a:extLst>
              <a:ext uri="{FF2B5EF4-FFF2-40B4-BE49-F238E27FC236}">
                <a16:creationId xmlns:a16="http://schemas.microsoft.com/office/drawing/2014/main" id="{19122879-7983-4BA2-B5F1-02AA6F277F3A}"/>
              </a:ext>
            </a:extLst>
          </p:cNvPr>
          <p:cNvCxnSpPr>
            <a:cxnSpLocks/>
          </p:cNvCxnSpPr>
          <p:nvPr/>
        </p:nvCxnSpPr>
        <p:spPr>
          <a:xfrm flipH="1">
            <a:off x="2487446" y="5551025"/>
            <a:ext cx="949032" cy="925975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8A11C4-8980-4BE2-B60E-8CBA7F2035B4}"/>
              </a:ext>
            </a:extLst>
          </p:cNvPr>
          <p:cNvSpPr/>
          <p:nvPr/>
        </p:nvSpPr>
        <p:spPr>
          <a:xfrm>
            <a:off x="537829" y="1143000"/>
            <a:ext cx="4872372" cy="5105399"/>
          </a:xfrm>
          <a:prstGeom prst="roundRect">
            <a:avLst>
              <a:gd name="adj" fmla="val 13761"/>
            </a:avLst>
          </a:prstGeom>
          <a:solidFill>
            <a:srgbClr val="C1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A7771-AC89-49D6-BD64-41A385D36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1447580"/>
            <a:ext cx="511229" cy="1423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88EF9-DBBB-49B2-A806-C37C17515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9840" y="1447580"/>
            <a:ext cx="511229" cy="1423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5BCF7-3286-4AF3-8485-5B1868AB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680" y="1447580"/>
            <a:ext cx="511229" cy="1423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259D7-0821-4402-AD9F-684944669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3360" y="1447580"/>
            <a:ext cx="511229" cy="1423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0D996-D050-451B-8B00-94B07BE55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88" y="3300699"/>
            <a:ext cx="133812" cy="1327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0D5701-6053-458C-B468-CF7B63F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62" y="3300699"/>
            <a:ext cx="133812" cy="1327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47948-BFAE-45A6-8C40-52D34433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5520" y="1447580"/>
            <a:ext cx="511229" cy="1423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999F10-2477-4FD5-989B-2D6428447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300699"/>
            <a:ext cx="133812" cy="1327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CFAC0C-1A79-4B76-95B8-98AE1CF8C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72" y="3300699"/>
            <a:ext cx="133812" cy="1327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F6A551-AF65-4160-AEC6-4218475FE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44" y="3300699"/>
            <a:ext cx="133812" cy="1327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8E36A-E2F5-40F9-BCE2-7991ADD6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16" y="3300699"/>
            <a:ext cx="133812" cy="1327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EA1DB-7F10-4ACB-A15A-F371F3F1F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3214374"/>
            <a:ext cx="511229" cy="1423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7D70BB-36E0-4236-8D4B-28FFF6D86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9840" y="3214374"/>
            <a:ext cx="511229" cy="14238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D872A2-BE06-412A-B123-05534500C6D9}"/>
              </a:ext>
            </a:extLst>
          </p:cNvPr>
          <p:cNvSpPr txBox="1"/>
          <p:nvPr/>
        </p:nvSpPr>
        <p:spPr>
          <a:xfrm>
            <a:off x="746257" y="5029173"/>
            <a:ext cx="1141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D2634C-2124-47F6-A800-89B0AE6C4499}"/>
              </a:ext>
            </a:extLst>
          </p:cNvPr>
          <p:cNvSpPr txBox="1"/>
          <p:nvPr/>
        </p:nvSpPr>
        <p:spPr>
          <a:xfrm>
            <a:off x="2582160" y="5029173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17796B-E5A3-4ECF-9510-38224366BFD2}"/>
              </a:ext>
            </a:extLst>
          </p:cNvPr>
          <p:cNvSpPr txBox="1"/>
          <p:nvPr/>
        </p:nvSpPr>
        <p:spPr>
          <a:xfrm>
            <a:off x="3465699" y="5029173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A930D3-1BB9-40E1-8D0F-BFC8B8DAC056}"/>
              </a:ext>
            </a:extLst>
          </p:cNvPr>
          <p:cNvSpPr txBox="1"/>
          <p:nvPr/>
        </p:nvSpPr>
        <p:spPr>
          <a:xfrm>
            <a:off x="4259598" y="5029173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F174EB0-41FC-43F4-A167-DA7FD5007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45" y="114300"/>
            <a:ext cx="1371600" cy="685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F5894F-2D3F-45A2-B10C-30E12700A193}"/>
              </a:ext>
            </a:extLst>
          </p:cNvPr>
          <p:cNvSpPr txBox="1"/>
          <p:nvPr/>
        </p:nvSpPr>
        <p:spPr>
          <a:xfrm>
            <a:off x="1877862" y="5029173"/>
            <a:ext cx="824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4DDA13-55DF-4235-8AA5-DFAFC6B16B8A}"/>
              </a:ext>
            </a:extLst>
          </p:cNvPr>
          <p:cNvGrpSpPr/>
          <p:nvPr/>
        </p:nvGrpSpPr>
        <p:grpSpPr>
          <a:xfrm>
            <a:off x="2719979" y="3529143"/>
            <a:ext cx="2504155" cy="870939"/>
            <a:chOff x="8392445" y="2175172"/>
            <a:chExt cx="2504155" cy="87093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313048-054A-4AE1-99A5-0BAE3F00E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445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C6CF98-B7F3-463D-935C-DB9E6F227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9880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4F40F1-4592-4B4C-B594-BA868B6E9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7315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D700A0-41F0-4796-8165-299FC4273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4750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2F9A0F6-22D9-4D2C-9150-89E92F710B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2184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5" name="Table 46">
            <a:extLst>
              <a:ext uri="{FF2B5EF4-FFF2-40B4-BE49-F238E27FC236}">
                <a16:creationId xmlns:a16="http://schemas.microsoft.com/office/drawing/2014/main" id="{745353D1-114B-46FB-8E7E-4F90091F9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211074"/>
              </p:ext>
            </p:extLst>
          </p:nvPr>
        </p:nvGraphicFramePr>
        <p:xfrm>
          <a:off x="7726221" y="1338313"/>
          <a:ext cx="2513204" cy="299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8AF1A2EE-D10E-4E0A-826D-4689490DB311}"/>
              </a:ext>
            </a:extLst>
          </p:cNvPr>
          <p:cNvSpPr txBox="1"/>
          <p:nvPr/>
        </p:nvSpPr>
        <p:spPr>
          <a:xfrm>
            <a:off x="7993901" y="20742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24AD139-52F0-484E-B46A-ADC126DD54F2}"/>
              </a:ext>
            </a:extLst>
          </p:cNvPr>
          <p:cNvSpPr txBox="1"/>
          <p:nvPr/>
        </p:nvSpPr>
        <p:spPr>
          <a:xfrm>
            <a:off x="9062803" y="20742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9C3C75-7BCA-4D37-BF35-953F0AEDBD73}"/>
              </a:ext>
            </a:extLst>
          </p:cNvPr>
          <p:cNvSpPr txBox="1"/>
          <p:nvPr/>
        </p:nvSpPr>
        <p:spPr>
          <a:xfrm>
            <a:off x="9062803" y="28343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00353A-04F4-4089-8855-61B1624DC3D6}"/>
              </a:ext>
            </a:extLst>
          </p:cNvPr>
          <p:cNvSpPr txBox="1"/>
          <p:nvPr/>
        </p:nvSpPr>
        <p:spPr>
          <a:xfrm>
            <a:off x="7993901" y="365028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463915-C293-4DA0-980E-E09D4C178998}"/>
              </a:ext>
            </a:extLst>
          </p:cNvPr>
          <p:cNvSpPr txBox="1"/>
          <p:nvPr/>
        </p:nvSpPr>
        <p:spPr>
          <a:xfrm>
            <a:off x="9062803" y="365028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D540AF-E715-4DF4-84E6-76BDB0D1A7A5}"/>
              </a:ext>
            </a:extLst>
          </p:cNvPr>
          <p:cNvSpPr txBox="1"/>
          <p:nvPr/>
        </p:nvSpPr>
        <p:spPr>
          <a:xfrm>
            <a:off x="6313450" y="425837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D2CDE0-37C7-4DC0-827C-5553AB9A4D31}"/>
              </a:ext>
            </a:extLst>
          </p:cNvPr>
          <p:cNvSpPr txBox="1"/>
          <p:nvPr/>
        </p:nvSpPr>
        <p:spPr>
          <a:xfrm>
            <a:off x="6674428" y="425837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A6164E-C3F2-4A11-A176-14081B18F22E}"/>
              </a:ext>
            </a:extLst>
          </p:cNvPr>
          <p:cNvSpPr txBox="1"/>
          <p:nvPr/>
        </p:nvSpPr>
        <p:spPr>
          <a:xfrm>
            <a:off x="6674428" y="542787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57CF3B7-51F5-4B67-829F-504C6E0D605F}"/>
              </a:ext>
            </a:extLst>
          </p:cNvPr>
          <p:cNvCxnSpPr/>
          <p:nvPr/>
        </p:nvCxnSpPr>
        <p:spPr>
          <a:xfrm>
            <a:off x="6278149" y="5464930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CC3C4C9-EDC4-4482-B9E9-27D5EC89D915}"/>
              </a:ext>
            </a:extLst>
          </p:cNvPr>
          <p:cNvSpPr txBox="1"/>
          <p:nvPr/>
        </p:nvSpPr>
        <p:spPr>
          <a:xfrm>
            <a:off x="7176327" y="4753646"/>
            <a:ext cx="439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5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1,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82DD7A-917B-4A76-B94E-CE4CEEF7385C}"/>
              </a:ext>
            </a:extLst>
          </p:cNvPr>
          <p:cNvSpPr txBox="1"/>
          <p:nvPr/>
        </p:nvSpPr>
        <p:spPr>
          <a:xfrm>
            <a:off x="7480129" y="5280492"/>
            <a:ext cx="23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 7, viết 7</a:t>
            </a:r>
            <a:endParaRPr lang="en-US" sz="24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8DB26D5-8DC7-461B-883B-D78C84816C21}"/>
              </a:ext>
            </a:extLst>
          </p:cNvPr>
          <p:cNvSpPr txBox="1"/>
          <p:nvPr/>
        </p:nvSpPr>
        <p:spPr>
          <a:xfrm>
            <a:off x="6674323" y="425923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D358CCA-B2D5-4539-8BDF-979775BC79FA}"/>
              </a:ext>
            </a:extLst>
          </p:cNvPr>
          <p:cNvSpPr txBox="1"/>
          <p:nvPr/>
        </p:nvSpPr>
        <p:spPr>
          <a:xfrm>
            <a:off x="6304293" y="542787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1F02F5-8BB3-4ABE-897E-AF3996717EA9}"/>
              </a:ext>
            </a:extLst>
          </p:cNvPr>
          <p:cNvSpPr txBox="1"/>
          <p:nvPr/>
        </p:nvSpPr>
        <p:spPr>
          <a:xfrm>
            <a:off x="7636847" y="2435125"/>
            <a:ext cx="625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6075E42-11C0-405D-B6E6-427804E60E54}"/>
              </a:ext>
            </a:extLst>
          </p:cNvPr>
          <p:cNvSpPr txBox="1"/>
          <p:nvPr/>
        </p:nvSpPr>
        <p:spPr>
          <a:xfrm>
            <a:off x="6077526" y="4543185"/>
            <a:ext cx="625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0" grpId="0"/>
      <p:bldP spid="56" grpId="0"/>
      <p:bldP spid="57" grpId="0"/>
      <p:bldP spid="58" grpId="0"/>
      <p:bldP spid="59" grpId="0"/>
      <p:bldP spid="60" grpId="0"/>
      <p:bldP spid="62" grpId="0"/>
      <p:bldP spid="63" grpId="0"/>
      <p:bldP spid="65" grpId="0"/>
      <p:bldP spid="67" grpId="0"/>
      <p:bldP spid="68" grpId="0"/>
      <p:bldP spid="69" grpId="0"/>
      <p:bldP spid="71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>
            <a:extLst>
              <a:ext uri="{FF2B5EF4-FFF2-40B4-BE49-F238E27FC236}">
                <a16:creationId xmlns:a16="http://schemas.microsoft.com/office/drawing/2014/main" id="{449B19E6-AB33-44DF-B91D-55B3F50CD57F}"/>
              </a:ext>
            </a:extLst>
          </p:cNvPr>
          <p:cNvSpPr txBox="1"/>
          <p:nvPr/>
        </p:nvSpPr>
        <p:spPr>
          <a:xfrm>
            <a:off x="6674428" y="481846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521F154-8975-4C88-B121-67DCA18D1536}"/>
              </a:ext>
            </a:extLst>
          </p:cNvPr>
          <p:cNvSpPr txBox="1"/>
          <p:nvPr/>
        </p:nvSpPr>
        <p:spPr>
          <a:xfrm>
            <a:off x="6675145" y="481824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9C7FD57-E770-4DFE-84FD-77AEAF3B3433}"/>
              </a:ext>
            </a:extLst>
          </p:cNvPr>
          <p:cNvSpPr txBox="1"/>
          <p:nvPr/>
        </p:nvSpPr>
        <p:spPr>
          <a:xfrm>
            <a:off x="6674428" y="425837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C1E8ECB-E3E3-45E6-8C98-FDF7BE647E1B}"/>
              </a:ext>
            </a:extLst>
          </p:cNvPr>
          <p:cNvSpPr txBox="1"/>
          <p:nvPr/>
        </p:nvSpPr>
        <p:spPr>
          <a:xfrm>
            <a:off x="6674323" y="425923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FAFC37B-210E-4FFA-B76C-492EADA2117C}"/>
              </a:ext>
            </a:extLst>
          </p:cNvPr>
          <p:cNvSpPr/>
          <p:nvPr/>
        </p:nvSpPr>
        <p:spPr>
          <a:xfrm>
            <a:off x="537829" y="1143000"/>
            <a:ext cx="4872372" cy="5105399"/>
          </a:xfrm>
          <a:prstGeom prst="roundRect">
            <a:avLst>
              <a:gd name="adj" fmla="val 13761"/>
            </a:avLst>
          </a:prstGeom>
          <a:solidFill>
            <a:srgbClr val="C1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D872A2-BE06-412A-B123-05534500C6D9}"/>
              </a:ext>
            </a:extLst>
          </p:cNvPr>
          <p:cNvSpPr txBox="1"/>
          <p:nvPr/>
        </p:nvSpPr>
        <p:spPr>
          <a:xfrm>
            <a:off x="746257" y="4876800"/>
            <a:ext cx="1141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34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D2634C-2124-47F6-A800-89B0AE6C4499}"/>
              </a:ext>
            </a:extLst>
          </p:cNvPr>
          <p:cNvSpPr txBox="1"/>
          <p:nvPr/>
        </p:nvSpPr>
        <p:spPr>
          <a:xfrm>
            <a:off x="2582160" y="4876800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17796B-E5A3-4ECF-9510-38224366BFD2}"/>
              </a:ext>
            </a:extLst>
          </p:cNvPr>
          <p:cNvSpPr txBox="1"/>
          <p:nvPr/>
        </p:nvSpPr>
        <p:spPr>
          <a:xfrm>
            <a:off x="3465699" y="4876800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A930D3-1BB9-40E1-8D0F-BFC8B8DAC056}"/>
              </a:ext>
            </a:extLst>
          </p:cNvPr>
          <p:cNvSpPr txBox="1"/>
          <p:nvPr/>
        </p:nvSpPr>
        <p:spPr>
          <a:xfrm>
            <a:off x="4259598" y="4876800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F174EB0-41FC-43F4-A167-DA7FD5007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45" y="114300"/>
            <a:ext cx="1371600" cy="685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F5894F-2D3F-45A2-B10C-30E12700A193}"/>
              </a:ext>
            </a:extLst>
          </p:cNvPr>
          <p:cNvSpPr txBox="1"/>
          <p:nvPr/>
        </p:nvSpPr>
        <p:spPr>
          <a:xfrm>
            <a:off x="1877862" y="4876800"/>
            <a:ext cx="824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B8DBAD1-BE3A-4F9F-8E9E-51C27DFEB9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986038"/>
            <a:ext cx="1298726" cy="118743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7DDAAE5-9113-4FB0-91C6-F305A94F18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5132" y="1981200"/>
            <a:ext cx="1298726" cy="11874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1B6437-1AE9-46C7-B397-7BC29B310E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464" y="1987059"/>
            <a:ext cx="1298726" cy="118743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8CA4314-0111-40AF-A8D8-3F638DBD2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337" y="3722631"/>
            <a:ext cx="509439" cy="49963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1B40C4E-0BB7-4726-9E61-6B7234EBE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5597" y="3722631"/>
            <a:ext cx="509439" cy="49963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A9C3D4D-3C9E-4C90-BC60-E839906D2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857" y="3722631"/>
            <a:ext cx="509439" cy="49963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AF4A4EB-1496-4A03-8EB2-71823328F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0118" y="3722631"/>
            <a:ext cx="509439" cy="499639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8DDD817-1F7B-4704-A91C-9D225B6A92BF}"/>
              </a:ext>
            </a:extLst>
          </p:cNvPr>
          <p:cNvGrpSpPr/>
          <p:nvPr/>
        </p:nvGrpSpPr>
        <p:grpSpPr>
          <a:xfrm>
            <a:off x="1832537" y="3657600"/>
            <a:ext cx="2303279" cy="637953"/>
            <a:chOff x="8392445" y="2175172"/>
            <a:chExt cx="2303279" cy="87093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815BDB2-7449-4B53-8B0E-EAE06C8AD9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445" y="2175172"/>
              <a:ext cx="554416" cy="870939"/>
            </a:xfrm>
            <a:prstGeom prst="line">
              <a:avLst/>
            </a:prstGeom>
            <a:ln w="44450">
              <a:solidFill>
                <a:schemeClr val="tx1">
                  <a:lumMod val="85000"/>
                  <a:lumOff val="15000"/>
                </a:schemeClr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49953DB-2975-4607-A714-C186EFD606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5399" y="2175172"/>
              <a:ext cx="554416" cy="870939"/>
            </a:xfrm>
            <a:prstGeom prst="line">
              <a:avLst/>
            </a:prstGeom>
            <a:ln w="44450">
              <a:solidFill>
                <a:schemeClr val="tx1">
                  <a:lumMod val="85000"/>
                  <a:lumOff val="15000"/>
                </a:schemeClr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9E8D23A-04BB-472C-B000-B34AF1D53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8353" y="2175172"/>
              <a:ext cx="554416" cy="870939"/>
            </a:xfrm>
            <a:prstGeom prst="line">
              <a:avLst/>
            </a:prstGeom>
            <a:ln w="44450">
              <a:solidFill>
                <a:schemeClr val="tx1">
                  <a:lumMod val="85000"/>
                  <a:lumOff val="15000"/>
                </a:schemeClr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2921D7C-31B8-4E28-B727-1B9A71735B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41308" y="2175172"/>
              <a:ext cx="554416" cy="870939"/>
            </a:xfrm>
            <a:prstGeom prst="line">
              <a:avLst/>
            </a:prstGeom>
            <a:ln w="44450">
              <a:solidFill>
                <a:schemeClr val="tx1">
                  <a:lumMod val="85000"/>
                  <a:lumOff val="15000"/>
                </a:schemeClr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7" name="Table 46">
            <a:extLst>
              <a:ext uri="{FF2B5EF4-FFF2-40B4-BE49-F238E27FC236}">
                <a16:creationId xmlns:a16="http://schemas.microsoft.com/office/drawing/2014/main" id="{F4F5D2B3-68C2-452A-9B3D-7AC81CFD0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422569"/>
              </p:ext>
            </p:extLst>
          </p:nvPr>
        </p:nvGraphicFramePr>
        <p:xfrm>
          <a:off x="7726221" y="1338313"/>
          <a:ext cx="2513204" cy="299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FBA38961-78E8-413B-A0CA-2C0462702096}"/>
              </a:ext>
            </a:extLst>
          </p:cNvPr>
          <p:cNvSpPr txBox="1"/>
          <p:nvPr/>
        </p:nvSpPr>
        <p:spPr>
          <a:xfrm>
            <a:off x="7993901" y="20742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8442E59-6B4F-49EC-9E5D-2DBF015A8C26}"/>
              </a:ext>
            </a:extLst>
          </p:cNvPr>
          <p:cNvSpPr txBox="1"/>
          <p:nvPr/>
        </p:nvSpPr>
        <p:spPr>
          <a:xfrm>
            <a:off x="9062803" y="20742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6BD22BC-B391-4D3C-A468-FBA315A1A873}"/>
              </a:ext>
            </a:extLst>
          </p:cNvPr>
          <p:cNvSpPr txBox="1"/>
          <p:nvPr/>
        </p:nvSpPr>
        <p:spPr>
          <a:xfrm>
            <a:off x="9062803" y="28343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A1622C6-15F0-4520-9A51-A1D8BA635699}"/>
              </a:ext>
            </a:extLst>
          </p:cNvPr>
          <p:cNvSpPr txBox="1"/>
          <p:nvPr/>
        </p:nvSpPr>
        <p:spPr>
          <a:xfrm>
            <a:off x="7993901" y="365028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2EE06F5-648C-4F7B-ABB9-A002380AC9B4}"/>
              </a:ext>
            </a:extLst>
          </p:cNvPr>
          <p:cNvSpPr txBox="1"/>
          <p:nvPr/>
        </p:nvSpPr>
        <p:spPr>
          <a:xfrm>
            <a:off x="9062803" y="365028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7582E61-AA6A-451E-A727-9C804D219422}"/>
              </a:ext>
            </a:extLst>
          </p:cNvPr>
          <p:cNvSpPr txBox="1"/>
          <p:nvPr/>
        </p:nvSpPr>
        <p:spPr>
          <a:xfrm>
            <a:off x="6313450" y="425837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80A8088-4AF0-47C2-8D0D-0AAB9B6909BA}"/>
              </a:ext>
            </a:extLst>
          </p:cNvPr>
          <p:cNvSpPr txBox="1"/>
          <p:nvPr/>
        </p:nvSpPr>
        <p:spPr>
          <a:xfrm>
            <a:off x="6674428" y="542787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6F4A38D-1911-42F8-8D2F-FE2072E8EB65}"/>
              </a:ext>
            </a:extLst>
          </p:cNvPr>
          <p:cNvCxnSpPr/>
          <p:nvPr/>
        </p:nvCxnSpPr>
        <p:spPr>
          <a:xfrm>
            <a:off x="6278149" y="5464930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13447A26-8959-424C-8FF4-327FB60A9721}"/>
              </a:ext>
            </a:extLst>
          </p:cNvPr>
          <p:cNvSpPr txBox="1"/>
          <p:nvPr/>
        </p:nvSpPr>
        <p:spPr>
          <a:xfrm>
            <a:off x="7176327" y="4753646"/>
            <a:ext cx="439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0,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0.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BDBE75A-8D34-4240-BD1B-42CCF6AB46D7}"/>
              </a:ext>
            </a:extLst>
          </p:cNvPr>
          <p:cNvSpPr txBox="1"/>
          <p:nvPr/>
        </p:nvSpPr>
        <p:spPr>
          <a:xfrm>
            <a:off x="7480129" y="5280492"/>
            <a:ext cx="23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 3, viết 3</a:t>
            </a:r>
            <a:endParaRPr lang="en-US" sz="24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BE67592-F714-4298-B50D-7906AB5E8DA8}"/>
              </a:ext>
            </a:extLst>
          </p:cNvPr>
          <p:cNvSpPr txBox="1"/>
          <p:nvPr/>
        </p:nvSpPr>
        <p:spPr>
          <a:xfrm>
            <a:off x="6304293" y="542787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DB80527-D38E-466C-BBB6-54EC6AC0920E}"/>
              </a:ext>
            </a:extLst>
          </p:cNvPr>
          <p:cNvSpPr txBox="1"/>
          <p:nvPr/>
        </p:nvSpPr>
        <p:spPr>
          <a:xfrm>
            <a:off x="7636847" y="2435125"/>
            <a:ext cx="625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86BAE2D-151E-4348-A9E5-E8B2C7040A82}"/>
              </a:ext>
            </a:extLst>
          </p:cNvPr>
          <p:cNvSpPr txBox="1"/>
          <p:nvPr/>
        </p:nvSpPr>
        <p:spPr>
          <a:xfrm>
            <a:off x="6077526" y="4543185"/>
            <a:ext cx="625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4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4" grpId="0"/>
      <p:bldP spid="99" grpId="0"/>
      <p:bldP spid="18" grpId="0"/>
      <p:bldP spid="19" grpId="0"/>
      <p:bldP spid="20" grpId="0"/>
      <p:bldP spid="21" grpId="0"/>
      <p:bldP spid="32" grpId="0"/>
      <p:bldP spid="88" grpId="0"/>
      <p:bldP spid="89" grpId="0"/>
      <p:bldP spid="90" grpId="0"/>
      <p:bldP spid="91" grpId="0"/>
      <p:bldP spid="92" grpId="0"/>
      <p:bldP spid="93" grpId="0"/>
      <p:bldP spid="95" grpId="0"/>
      <p:bldP spid="97" grpId="0"/>
      <p:bldP spid="98" grpId="0"/>
      <p:bldP spid="100" grpId="0"/>
      <p:bldP spid="101" grpId="0"/>
      <p:bldP spid="102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164</TotalTime>
  <Words>361</Words>
  <Application>Microsoft Office PowerPoint</Application>
  <PresentationFormat>Widescreen</PresentationFormat>
  <Paragraphs>183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#9Slide07 Cadena</vt:lpstr>
      <vt:lpstr>#9Slide07 SVNPosterizer KG Inli</vt:lpstr>
      <vt:lpstr>Arial</vt:lpstr>
      <vt:lpstr>Arial-Rounded</vt:lpstr>
      <vt:lpstr>Bungee Inline</vt:lpstr>
      <vt:lpstr>Calibri</vt:lpstr>
      <vt:lpstr>Calibri Light</vt:lpstr>
      <vt:lpstr>Montserrat Alternates Black</vt:lpstr>
      <vt:lpstr>Quicksand</vt:lpstr>
      <vt:lpstr>阿里巴巴普惠体 2.0 55 Regular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106</cp:revision>
  <dcterms:created xsi:type="dcterms:W3CDTF">2021-11-18T08:18:08Z</dcterms:created>
  <dcterms:modified xsi:type="dcterms:W3CDTF">2023-03-19T16:02:35Z</dcterms:modified>
  <cp:category>9Slide.vn</cp:category>
</cp:coreProperties>
</file>