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70" r:id="rId2"/>
    <p:sldId id="468" r:id="rId3"/>
    <p:sldId id="256" r:id="rId4"/>
    <p:sldId id="258" r:id="rId5"/>
    <p:sldId id="259" r:id="rId6"/>
    <p:sldId id="262" r:id="rId7"/>
    <p:sldId id="260" r:id="rId8"/>
    <p:sldId id="479" r:id="rId9"/>
    <p:sldId id="466" r:id="rId10"/>
    <p:sldId id="280" r:id="rId11"/>
    <p:sldId id="474" r:id="rId12"/>
    <p:sldId id="475" r:id="rId13"/>
    <p:sldId id="471" r:id="rId14"/>
    <p:sldId id="473" r:id="rId15"/>
    <p:sldId id="476" r:id="rId16"/>
    <p:sldId id="282" r:id="rId17"/>
    <p:sldId id="472" r:id="rId18"/>
    <p:sldId id="283" r:id="rId19"/>
    <p:sldId id="477" r:id="rId20"/>
    <p:sldId id="478" r:id="rId21"/>
    <p:sldId id="4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FCD"/>
    <a:srgbClr val="FCFDFF"/>
    <a:srgbClr val="EE485A"/>
    <a:srgbClr val="FFE2A6"/>
    <a:srgbClr val="C3DE9B"/>
    <a:srgbClr val="E2635C"/>
    <a:srgbClr val="FACAC8"/>
    <a:srgbClr val="C9EAFB"/>
    <a:srgbClr val="C6EAFA"/>
    <a:srgbClr val="F156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p:cViewPr varScale="1">
        <p:scale>
          <a:sx n="89" d="100"/>
          <a:sy n="89" d="100"/>
        </p:scale>
        <p:origin x="58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497D0-3B45-4B3B-A116-9C3A89D78708}"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7E22E-6708-4D2B-9A1E-2181D60F8A07}" type="slidenum">
              <a:rPr lang="en-US" smtClean="0"/>
              <a:t>‹#›</a:t>
            </a:fld>
            <a:endParaRPr lang="en-US"/>
          </a:p>
        </p:txBody>
      </p:sp>
    </p:spTree>
    <p:extLst>
      <p:ext uri="{BB962C8B-B14F-4D97-AF65-F5344CB8AC3E}">
        <p14:creationId xmlns:p14="http://schemas.microsoft.com/office/powerpoint/2010/main" val="1980693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a:t>
            </a:fld>
            <a:endParaRPr lang="en-US"/>
          </a:p>
        </p:txBody>
      </p:sp>
    </p:spTree>
    <p:extLst>
      <p:ext uri="{BB962C8B-B14F-4D97-AF65-F5344CB8AC3E}">
        <p14:creationId xmlns:p14="http://schemas.microsoft.com/office/powerpoint/2010/main" val="3983924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8</a:t>
            </a:fld>
            <a:endParaRPr lang="en-US"/>
          </a:p>
        </p:txBody>
      </p:sp>
    </p:spTree>
    <p:extLst>
      <p:ext uri="{BB962C8B-B14F-4D97-AF65-F5344CB8AC3E}">
        <p14:creationId xmlns:p14="http://schemas.microsoft.com/office/powerpoint/2010/main" val="1198490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10</a:t>
            </a:fld>
            <a:endParaRPr lang="en-US"/>
          </a:p>
        </p:txBody>
      </p:sp>
    </p:spTree>
    <p:extLst>
      <p:ext uri="{BB962C8B-B14F-4D97-AF65-F5344CB8AC3E}">
        <p14:creationId xmlns:p14="http://schemas.microsoft.com/office/powerpoint/2010/main" val="184468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11</a:t>
            </a:fld>
            <a:endParaRPr lang="en-US"/>
          </a:p>
        </p:txBody>
      </p:sp>
    </p:spTree>
    <p:extLst>
      <p:ext uri="{BB962C8B-B14F-4D97-AF65-F5344CB8AC3E}">
        <p14:creationId xmlns:p14="http://schemas.microsoft.com/office/powerpoint/2010/main" val="906772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14</a:t>
            </a:fld>
            <a:endParaRPr lang="en-US"/>
          </a:p>
        </p:txBody>
      </p:sp>
    </p:spTree>
    <p:extLst>
      <p:ext uri="{BB962C8B-B14F-4D97-AF65-F5344CB8AC3E}">
        <p14:creationId xmlns:p14="http://schemas.microsoft.com/office/powerpoint/2010/main" val="1724574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15</a:t>
            </a:fld>
            <a:endParaRPr lang="en-US"/>
          </a:p>
        </p:txBody>
      </p:sp>
    </p:spTree>
    <p:extLst>
      <p:ext uri="{BB962C8B-B14F-4D97-AF65-F5344CB8AC3E}">
        <p14:creationId xmlns:p14="http://schemas.microsoft.com/office/powerpoint/2010/main" val="2716165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16</a:t>
            </a:fld>
            <a:endParaRPr lang="en-US"/>
          </a:p>
        </p:txBody>
      </p:sp>
    </p:spTree>
    <p:extLst>
      <p:ext uri="{BB962C8B-B14F-4D97-AF65-F5344CB8AC3E}">
        <p14:creationId xmlns:p14="http://schemas.microsoft.com/office/powerpoint/2010/main" val="4130238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18</a:t>
            </a:fld>
            <a:endParaRPr lang="en-US"/>
          </a:p>
        </p:txBody>
      </p:sp>
    </p:spTree>
    <p:extLst>
      <p:ext uri="{BB962C8B-B14F-4D97-AF65-F5344CB8AC3E}">
        <p14:creationId xmlns:p14="http://schemas.microsoft.com/office/powerpoint/2010/main" val="1531128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19</a:t>
            </a:fld>
            <a:endParaRPr lang="en-US"/>
          </a:p>
        </p:txBody>
      </p:sp>
    </p:spTree>
    <p:extLst>
      <p:ext uri="{BB962C8B-B14F-4D97-AF65-F5344CB8AC3E}">
        <p14:creationId xmlns:p14="http://schemas.microsoft.com/office/powerpoint/2010/main" val="22473433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7">
            <a:extLst>
              <a:ext uri="{FF2B5EF4-FFF2-40B4-BE49-F238E27FC236}">
                <a16:creationId xmlns:a16="http://schemas.microsoft.com/office/drawing/2014/main" id="{6F8932B8-F89A-4242-B003-6C6388FFA6FD}"/>
              </a:ext>
            </a:extLst>
          </p:cNvPr>
          <p:cNvSpPr/>
          <p:nvPr userDrawn="1"/>
        </p:nvSpPr>
        <p:spPr>
          <a:xfrm>
            <a:off x="0" y="-15240"/>
            <a:ext cx="8737878" cy="6873240"/>
          </a:xfrm>
          <a:custGeom>
            <a:avLst/>
            <a:gdLst>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839147"/>
              <a:gd name="connsiteY0" fmla="*/ 0 h 6858000"/>
              <a:gd name="connsiteX1" fmla="*/ 7839147 w 7839147"/>
              <a:gd name="connsiteY1" fmla="*/ 15240 h 6858000"/>
              <a:gd name="connsiteX2" fmla="*/ 503498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08654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437067 w 7839147"/>
              <a:gd name="connsiteY2" fmla="*/ 6858000 h 6858000"/>
              <a:gd name="connsiteX3" fmla="*/ 0 w 7839147"/>
              <a:gd name="connsiteY3" fmla="*/ 6858000 h 6858000"/>
              <a:gd name="connsiteX4" fmla="*/ 0 w 7839147"/>
              <a:gd name="connsiteY4" fmla="*/ 0 h 6858000"/>
              <a:gd name="connsiteX0" fmla="*/ 0 w 8342067"/>
              <a:gd name="connsiteY0" fmla="*/ 0 h 6858000"/>
              <a:gd name="connsiteX1" fmla="*/ 8342067 w 8342067"/>
              <a:gd name="connsiteY1" fmla="*/ 15240 h 6858000"/>
              <a:gd name="connsiteX2" fmla="*/ 6939987 w 8342067"/>
              <a:gd name="connsiteY2" fmla="*/ 6858000 h 6858000"/>
              <a:gd name="connsiteX3" fmla="*/ 502920 w 8342067"/>
              <a:gd name="connsiteY3" fmla="*/ 6858000 h 6858000"/>
              <a:gd name="connsiteX4" fmla="*/ 0 w 8342067"/>
              <a:gd name="connsiteY4" fmla="*/ 0 h 685800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10477 w 8352544"/>
              <a:gd name="connsiteY0" fmla="*/ 0 h 6873240"/>
              <a:gd name="connsiteX1" fmla="*/ 8352544 w 8352544"/>
              <a:gd name="connsiteY1" fmla="*/ 15240 h 6873240"/>
              <a:gd name="connsiteX2" fmla="*/ 6950464 w 8352544"/>
              <a:gd name="connsiteY2" fmla="*/ 6858000 h 6873240"/>
              <a:gd name="connsiteX3" fmla="*/ 25717 w 8352544"/>
              <a:gd name="connsiteY3" fmla="*/ 6873240 h 6873240"/>
              <a:gd name="connsiteX4" fmla="*/ 10477 w 8352544"/>
              <a:gd name="connsiteY4" fmla="*/ 0 h 6873240"/>
              <a:gd name="connsiteX0" fmla="*/ 15601 w 8357668"/>
              <a:gd name="connsiteY0" fmla="*/ 0 h 6873240"/>
              <a:gd name="connsiteX1" fmla="*/ 8357668 w 8357668"/>
              <a:gd name="connsiteY1" fmla="*/ 15240 h 6873240"/>
              <a:gd name="connsiteX2" fmla="*/ 6955588 w 8357668"/>
              <a:gd name="connsiteY2" fmla="*/ 6858000 h 6873240"/>
              <a:gd name="connsiteX3" fmla="*/ 8698 w 8357668"/>
              <a:gd name="connsiteY3" fmla="*/ 6873240 h 6873240"/>
              <a:gd name="connsiteX4" fmla="*/ 15601 w 8357668"/>
              <a:gd name="connsiteY4" fmla="*/ 0 h 687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7668" h="6873240">
                <a:moveTo>
                  <a:pt x="15601" y="0"/>
                </a:moveTo>
                <a:lnTo>
                  <a:pt x="8357668" y="15240"/>
                </a:lnTo>
                <a:cubicBezTo>
                  <a:pt x="8342428" y="2301240"/>
                  <a:pt x="5324908" y="4724400"/>
                  <a:pt x="6955588" y="6858000"/>
                </a:cubicBezTo>
                <a:lnTo>
                  <a:pt x="8698" y="6873240"/>
                </a:lnTo>
                <a:cubicBezTo>
                  <a:pt x="8698" y="4587240"/>
                  <a:pt x="-14879" y="3764280"/>
                  <a:pt x="15601" y="0"/>
                </a:cubicBezTo>
                <a:close/>
              </a:path>
            </a:pathLst>
          </a:custGeom>
          <a:solidFill>
            <a:srgbClr val="F0D2D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0" name="7">
            <a:extLst>
              <a:ext uri="{FF2B5EF4-FFF2-40B4-BE49-F238E27FC236}">
                <a16:creationId xmlns:a16="http://schemas.microsoft.com/office/drawing/2014/main" id="{95005131-8638-4C77-A9CA-524F1F97E669}"/>
              </a:ext>
            </a:extLst>
          </p:cNvPr>
          <p:cNvSpPr/>
          <p:nvPr userDrawn="1"/>
        </p:nvSpPr>
        <p:spPr>
          <a:xfrm>
            <a:off x="339967" y="0"/>
            <a:ext cx="7842287" cy="6858000"/>
          </a:xfrm>
          <a:custGeom>
            <a:avLst/>
            <a:gdLst>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839147"/>
              <a:gd name="connsiteY0" fmla="*/ 0 h 6858000"/>
              <a:gd name="connsiteX1" fmla="*/ 7839147 w 7839147"/>
              <a:gd name="connsiteY1" fmla="*/ 15240 h 6858000"/>
              <a:gd name="connsiteX2" fmla="*/ 503498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08654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437067 w 7839147"/>
              <a:gd name="connsiteY2" fmla="*/ 6858000 h 6858000"/>
              <a:gd name="connsiteX3" fmla="*/ 0 w 7839147"/>
              <a:gd name="connsiteY3" fmla="*/ 6858000 h 6858000"/>
              <a:gd name="connsiteX4" fmla="*/ 0 w 7839147"/>
              <a:gd name="connsiteY4" fmla="*/ 0 h 6858000"/>
              <a:gd name="connsiteX0" fmla="*/ 0 w 8342067"/>
              <a:gd name="connsiteY0" fmla="*/ 0 h 6858000"/>
              <a:gd name="connsiteX1" fmla="*/ 8342067 w 8342067"/>
              <a:gd name="connsiteY1" fmla="*/ 15240 h 6858000"/>
              <a:gd name="connsiteX2" fmla="*/ 6939987 w 8342067"/>
              <a:gd name="connsiteY2" fmla="*/ 6858000 h 6858000"/>
              <a:gd name="connsiteX3" fmla="*/ 502920 w 8342067"/>
              <a:gd name="connsiteY3" fmla="*/ 6858000 h 6858000"/>
              <a:gd name="connsiteX4" fmla="*/ 0 w 8342067"/>
              <a:gd name="connsiteY4" fmla="*/ 0 h 685800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10477 w 8352544"/>
              <a:gd name="connsiteY0" fmla="*/ 0 h 6873240"/>
              <a:gd name="connsiteX1" fmla="*/ 8352544 w 8352544"/>
              <a:gd name="connsiteY1" fmla="*/ 15240 h 6873240"/>
              <a:gd name="connsiteX2" fmla="*/ 6950464 w 8352544"/>
              <a:gd name="connsiteY2" fmla="*/ 6858000 h 6873240"/>
              <a:gd name="connsiteX3" fmla="*/ 25717 w 8352544"/>
              <a:gd name="connsiteY3" fmla="*/ 6873240 h 6873240"/>
              <a:gd name="connsiteX4" fmla="*/ 10477 w 8352544"/>
              <a:gd name="connsiteY4" fmla="*/ 0 h 6873240"/>
              <a:gd name="connsiteX0" fmla="*/ 3200400 w 8326827"/>
              <a:gd name="connsiteY0" fmla="*/ 30480 h 6858000"/>
              <a:gd name="connsiteX1" fmla="*/ 8326827 w 8326827"/>
              <a:gd name="connsiteY1" fmla="*/ 0 h 6858000"/>
              <a:gd name="connsiteX2" fmla="*/ 6924747 w 8326827"/>
              <a:gd name="connsiteY2" fmla="*/ 6842760 h 6858000"/>
              <a:gd name="connsiteX3" fmla="*/ 0 w 8326827"/>
              <a:gd name="connsiteY3" fmla="*/ 6858000 h 6858000"/>
              <a:gd name="connsiteX4" fmla="*/ 3200400 w 8326827"/>
              <a:gd name="connsiteY4" fmla="*/ 30480 h 6858000"/>
              <a:gd name="connsiteX0" fmla="*/ 106680 w 5233107"/>
              <a:gd name="connsiteY0" fmla="*/ 30480 h 6918960"/>
              <a:gd name="connsiteX1" fmla="*/ 5233107 w 5233107"/>
              <a:gd name="connsiteY1" fmla="*/ 0 h 6918960"/>
              <a:gd name="connsiteX2" fmla="*/ 3831027 w 5233107"/>
              <a:gd name="connsiteY2" fmla="*/ 6842760 h 6918960"/>
              <a:gd name="connsiteX3" fmla="*/ 0 w 5233107"/>
              <a:gd name="connsiteY3" fmla="*/ 6918960 h 6918960"/>
              <a:gd name="connsiteX4" fmla="*/ 106680 w 5233107"/>
              <a:gd name="connsiteY4" fmla="*/ 30480 h 6918960"/>
              <a:gd name="connsiteX0" fmla="*/ 1478280 w 6604707"/>
              <a:gd name="connsiteY0" fmla="*/ 30480 h 6842760"/>
              <a:gd name="connsiteX1" fmla="*/ 6604707 w 6604707"/>
              <a:gd name="connsiteY1" fmla="*/ 0 h 6842760"/>
              <a:gd name="connsiteX2" fmla="*/ 5202627 w 6604707"/>
              <a:gd name="connsiteY2" fmla="*/ 6842760 h 6842760"/>
              <a:gd name="connsiteX3" fmla="*/ 0 w 6604707"/>
              <a:gd name="connsiteY3" fmla="*/ 6797040 h 6842760"/>
              <a:gd name="connsiteX4" fmla="*/ 1478280 w 6604707"/>
              <a:gd name="connsiteY4" fmla="*/ 30480 h 6842760"/>
              <a:gd name="connsiteX0" fmla="*/ 8534 w 6643721"/>
              <a:gd name="connsiteY0" fmla="*/ 0 h 6842760"/>
              <a:gd name="connsiteX1" fmla="*/ 6643721 w 6643721"/>
              <a:gd name="connsiteY1" fmla="*/ 0 h 6842760"/>
              <a:gd name="connsiteX2" fmla="*/ 5241641 w 6643721"/>
              <a:gd name="connsiteY2" fmla="*/ 6842760 h 6842760"/>
              <a:gd name="connsiteX3" fmla="*/ 39014 w 6643721"/>
              <a:gd name="connsiteY3" fmla="*/ 6797040 h 6842760"/>
              <a:gd name="connsiteX4" fmla="*/ 8534 w 6643721"/>
              <a:gd name="connsiteY4" fmla="*/ 0 h 6842760"/>
              <a:gd name="connsiteX0" fmla="*/ 15643 w 6650830"/>
              <a:gd name="connsiteY0" fmla="*/ 0 h 6842760"/>
              <a:gd name="connsiteX1" fmla="*/ 6650830 w 6650830"/>
              <a:gd name="connsiteY1" fmla="*/ 0 h 6842760"/>
              <a:gd name="connsiteX2" fmla="*/ 5248750 w 6650830"/>
              <a:gd name="connsiteY2" fmla="*/ 6842760 h 6842760"/>
              <a:gd name="connsiteX3" fmla="*/ 8617 w 6650830"/>
              <a:gd name="connsiteY3" fmla="*/ 6797040 h 6842760"/>
              <a:gd name="connsiteX4" fmla="*/ 15643 w 6650830"/>
              <a:gd name="connsiteY4" fmla="*/ 0 h 6842760"/>
              <a:gd name="connsiteX0" fmla="*/ 15643 w 6650830"/>
              <a:gd name="connsiteY0" fmla="*/ 0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0 h 6842760"/>
              <a:gd name="connsiteX0" fmla="*/ 15643 w 6650830"/>
              <a:gd name="connsiteY0" fmla="*/ 546207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546207 h 6842760"/>
              <a:gd name="connsiteX0" fmla="*/ 24340 w 6642857"/>
              <a:gd name="connsiteY0" fmla="*/ 728276 h 6842760"/>
              <a:gd name="connsiteX1" fmla="*/ 457545 w 6642857"/>
              <a:gd name="connsiteY1" fmla="*/ 0 h 6842760"/>
              <a:gd name="connsiteX2" fmla="*/ 6642857 w 6642857"/>
              <a:gd name="connsiteY2" fmla="*/ 0 h 6842760"/>
              <a:gd name="connsiteX3" fmla="*/ 5240777 w 6642857"/>
              <a:gd name="connsiteY3" fmla="*/ 6842760 h 6842760"/>
              <a:gd name="connsiteX4" fmla="*/ 644 w 6642857"/>
              <a:gd name="connsiteY4" fmla="*/ 6797040 h 6842760"/>
              <a:gd name="connsiteX5" fmla="*/ 24340 w 6642857"/>
              <a:gd name="connsiteY5" fmla="*/ 728276 h 6842760"/>
              <a:gd name="connsiteX0" fmla="*/ 15643 w 6650830"/>
              <a:gd name="connsiteY0" fmla="*/ 728276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728276 h 6842760"/>
              <a:gd name="connsiteX0" fmla="*/ 8693 w 6643880"/>
              <a:gd name="connsiteY0" fmla="*/ 728276 h 6842760"/>
              <a:gd name="connsiteX1" fmla="*/ 458568 w 6643880"/>
              <a:gd name="connsiteY1" fmla="*/ 0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8693 w 6643880"/>
              <a:gd name="connsiteY0" fmla="*/ 738391 h 6852875"/>
              <a:gd name="connsiteX1" fmla="*/ 566919 w 6643880"/>
              <a:gd name="connsiteY1" fmla="*/ 0 h 6852875"/>
              <a:gd name="connsiteX2" fmla="*/ 6643880 w 6643880"/>
              <a:gd name="connsiteY2" fmla="*/ 10115 h 6852875"/>
              <a:gd name="connsiteX3" fmla="*/ 5241800 w 6643880"/>
              <a:gd name="connsiteY3" fmla="*/ 6852875 h 6852875"/>
              <a:gd name="connsiteX4" fmla="*/ 1667 w 6643880"/>
              <a:gd name="connsiteY4" fmla="*/ 6807155 h 6852875"/>
              <a:gd name="connsiteX5" fmla="*/ 8693 w 6643880"/>
              <a:gd name="connsiteY5" fmla="*/ 738391 h 6852875"/>
              <a:gd name="connsiteX0" fmla="*/ 8693 w 6643880"/>
              <a:gd name="connsiteY0" fmla="*/ 728276 h 6842760"/>
              <a:gd name="connsiteX1" fmla="*/ 525246 w 6643880"/>
              <a:gd name="connsiteY1" fmla="*/ 10115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8693 w 6643880"/>
              <a:gd name="connsiteY0" fmla="*/ 728276 h 6842760"/>
              <a:gd name="connsiteX1" fmla="*/ 525246 w 6643880"/>
              <a:gd name="connsiteY1" fmla="*/ 0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16844 w 6652031"/>
              <a:gd name="connsiteY0" fmla="*/ 728276 h 6842760"/>
              <a:gd name="connsiteX1" fmla="*/ 533397 w 6652031"/>
              <a:gd name="connsiteY1" fmla="*/ 0 h 6842760"/>
              <a:gd name="connsiteX2" fmla="*/ 6652031 w 6652031"/>
              <a:gd name="connsiteY2" fmla="*/ 0 h 6842760"/>
              <a:gd name="connsiteX3" fmla="*/ 5249951 w 6652031"/>
              <a:gd name="connsiteY3" fmla="*/ 6842760 h 6842760"/>
              <a:gd name="connsiteX4" fmla="*/ 0 w 6652031"/>
              <a:gd name="connsiteY4" fmla="*/ 6832878 h 6842760"/>
              <a:gd name="connsiteX5" fmla="*/ 16844 w 6652031"/>
              <a:gd name="connsiteY5" fmla="*/ 728276 h 684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2031" h="6842760">
                <a:moveTo>
                  <a:pt x="16844" y="728276"/>
                </a:moveTo>
                <a:lnTo>
                  <a:pt x="533397" y="0"/>
                </a:lnTo>
                <a:lnTo>
                  <a:pt x="6652031" y="0"/>
                </a:lnTo>
                <a:cubicBezTo>
                  <a:pt x="6636791" y="2286000"/>
                  <a:pt x="3619271" y="4709160"/>
                  <a:pt x="5249951" y="6842760"/>
                </a:cubicBezTo>
                <a:lnTo>
                  <a:pt x="0" y="6832878"/>
                </a:lnTo>
                <a:cubicBezTo>
                  <a:pt x="0" y="4546878"/>
                  <a:pt x="3034" y="4512787"/>
                  <a:pt x="16844" y="728276"/>
                </a:cubicBezTo>
                <a:close/>
              </a:path>
            </a:pathLst>
          </a:custGeom>
          <a:gradFill>
            <a:gsLst>
              <a:gs pos="0">
                <a:srgbClr val="E6BAC9"/>
              </a:gs>
              <a:gs pos="100000">
                <a:srgbClr val="F0D2DB"/>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3" name="1">
            <a:extLst>
              <a:ext uri="{FF2B5EF4-FFF2-40B4-BE49-F238E27FC236}">
                <a16:creationId xmlns:a16="http://schemas.microsoft.com/office/drawing/2014/main" id="{989594E7-1751-4E20-A07C-F79D4259740C}"/>
              </a:ext>
            </a:extLst>
          </p:cNvPr>
          <p:cNvSpPr/>
          <p:nvPr userDrawn="1"/>
        </p:nvSpPr>
        <p:spPr>
          <a:xfrm>
            <a:off x="976225" y="698707"/>
            <a:ext cx="10239550" cy="5460586"/>
          </a:xfrm>
          <a:prstGeom prst="roundRect">
            <a:avLst>
              <a:gd name="adj" fmla="val 0"/>
            </a:avLst>
          </a:prstGeom>
          <a:solidFill>
            <a:schemeClr val="bg1"/>
          </a:solidFill>
          <a:ln w="28575">
            <a:solidFill>
              <a:srgbClr val="F3C4B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a:extLst>
              <a:ext uri="{FF2B5EF4-FFF2-40B4-BE49-F238E27FC236}">
                <a16:creationId xmlns:a16="http://schemas.microsoft.com/office/drawing/2014/main" id="{03E8F9A6-B932-4179-A5CA-0A3BB32C81D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6595" y="29049"/>
            <a:ext cx="1188606" cy="1188606"/>
          </a:xfrm>
          <a:prstGeom prst="rect">
            <a:avLst/>
          </a:prstGeom>
        </p:spPr>
      </p:pic>
      <p:grpSp>
        <p:nvGrpSpPr>
          <p:cNvPr id="19" name="15">
            <a:extLst>
              <a:ext uri="{FF2B5EF4-FFF2-40B4-BE49-F238E27FC236}">
                <a16:creationId xmlns:a16="http://schemas.microsoft.com/office/drawing/2014/main" id="{EC91EEF3-7B48-4F23-A5A2-14B089AB3F4B}"/>
              </a:ext>
            </a:extLst>
          </p:cNvPr>
          <p:cNvGrpSpPr/>
          <p:nvPr userDrawn="1"/>
        </p:nvGrpSpPr>
        <p:grpSpPr>
          <a:xfrm>
            <a:off x="11095701" y="4095031"/>
            <a:ext cx="1149773" cy="2040467"/>
            <a:chOff x="12061" y="589"/>
            <a:chExt cx="2072" cy="3906"/>
          </a:xfrm>
        </p:grpSpPr>
        <p:pic>
          <p:nvPicPr>
            <p:cNvPr id="20" name="10" descr="棒棒糖">
              <a:extLst>
                <a:ext uri="{FF2B5EF4-FFF2-40B4-BE49-F238E27FC236}">
                  <a16:creationId xmlns:a16="http://schemas.microsoft.com/office/drawing/2014/main" id="{1A26470F-CEEE-40A6-96FE-E63BFD6582FC}"/>
                </a:ext>
              </a:extLst>
            </p:cNvPr>
            <p:cNvPicPr>
              <a:picLocks noChangeAspect="1"/>
            </p:cNvPicPr>
            <p:nvPr/>
          </p:nvPicPr>
          <p:blipFill>
            <a:blip r:embed="rId3" cstate="email">
              <a:extLst>
                <a:ext uri="{28A0092B-C50C-407E-A947-70E740481C1C}">
                  <a14:useLocalDpi xmlns:a14="http://schemas.microsoft.com/office/drawing/2010/main"/>
                </a:ext>
              </a:extLst>
            </a:blip>
            <a:srcRect l="38340" t="42435" r="39228" b="37412"/>
            <a:stretch>
              <a:fillRect/>
            </a:stretch>
          </p:blipFill>
          <p:spPr>
            <a:xfrm>
              <a:off x="12061" y="589"/>
              <a:ext cx="2072" cy="1862"/>
            </a:xfrm>
            <a:prstGeom prst="rect">
              <a:avLst/>
            </a:prstGeom>
            <a:effectLst>
              <a:outerShdw blurRad="101600" dist="88900" dir="8100000" algn="tr" rotWithShape="0">
                <a:schemeClr val="accent2">
                  <a:lumMod val="50000"/>
                  <a:alpha val="40000"/>
                </a:schemeClr>
              </a:outerShdw>
            </a:effectLst>
          </p:spPr>
        </p:pic>
        <p:sp>
          <p:nvSpPr>
            <p:cNvPr id="21" name="11">
              <a:extLst>
                <a:ext uri="{FF2B5EF4-FFF2-40B4-BE49-F238E27FC236}">
                  <a16:creationId xmlns:a16="http://schemas.microsoft.com/office/drawing/2014/main" id="{7276CD04-B4F3-4967-B3B2-800C32DC4B1F}"/>
                </a:ext>
              </a:extLst>
            </p:cNvPr>
            <p:cNvSpPr/>
            <p:nvPr/>
          </p:nvSpPr>
          <p:spPr>
            <a:xfrm>
              <a:off x="12748" y="2119"/>
              <a:ext cx="236" cy="2376"/>
            </a:xfrm>
            <a:custGeom>
              <a:avLst/>
              <a:gdLst>
                <a:gd name="connisteX0" fmla="*/ 149875 w 149875"/>
                <a:gd name="connsiteY0" fmla="*/ 0 h 337185"/>
                <a:gd name="connisteX1" fmla="*/ 12080 w 149875"/>
                <a:gd name="connsiteY1" fmla="*/ 337185 h 337185"/>
                <a:gd name="connisteX2" fmla="*/ 433720 w 149875"/>
                <a:gd name="connsiteY2" fmla="*/ 765810 h 337185"/>
              </a:gdLst>
              <a:ahLst/>
              <a:cxnLst>
                <a:cxn ang="0">
                  <a:pos x="connisteX0" y="connsiteY0"/>
                </a:cxn>
                <a:cxn ang="0">
                  <a:pos x="connisteX1" y="connsiteY1"/>
                </a:cxn>
                <a:cxn ang="0">
                  <a:pos x="connisteX2" y="connsiteY2"/>
                </a:cxn>
              </a:cxnLst>
              <a:rect l="l" t="t" r="r" b="b"/>
              <a:pathLst>
                <a:path w="149875" h="337185">
                  <a:moveTo>
                    <a:pt x="149875" y="0"/>
                  </a:moveTo>
                  <a:cubicBezTo>
                    <a:pt x="113680" y="59055"/>
                    <a:pt x="-44435" y="184150"/>
                    <a:pt x="12080" y="337185"/>
                  </a:cubicBezTo>
                </a:path>
              </a:pathLst>
            </a:custGeom>
            <a:noFill/>
            <a:ln>
              <a:solidFill>
                <a:srgbClr val="FF674F"/>
              </a:solidFill>
            </a:ln>
            <a:effectLst>
              <a:outerShdw blurRad="25400" dist="88900" dir="8100000" algn="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2" name="13">
            <a:extLst>
              <a:ext uri="{FF2B5EF4-FFF2-40B4-BE49-F238E27FC236}">
                <a16:creationId xmlns:a16="http://schemas.microsoft.com/office/drawing/2014/main" id="{6C1035C2-0D4B-4D5E-BE6F-63366E6F5A85}"/>
              </a:ext>
            </a:extLst>
          </p:cNvPr>
          <p:cNvGrpSpPr/>
          <p:nvPr userDrawn="1"/>
        </p:nvGrpSpPr>
        <p:grpSpPr>
          <a:xfrm>
            <a:off x="908916" y="708383"/>
            <a:ext cx="1085522" cy="2278363"/>
            <a:chOff x="4350" y="1664"/>
            <a:chExt cx="1760" cy="3694"/>
          </a:xfrm>
        </p:grpSpPr>
        <p:pic>
          <p:nvPicPr>
            <p:cNvPr id="23" name="12" descr="棒棒糖">
              <a:extLst>
                <a:ext uri="{FF2B5EF4-FFF2-40B4-BE49-F238E27FC236}">
                  <a16:creationId xmlns:a16="http://schemas.microsoft.com/office/drawing/2014/main" id="{9001E845-E13D-491F-988C-5D66E618E109}"/>
                </a:ext>
              </a:extLst>
            </p:cNvPr>
            <p:cNvPicPr>
              <a:picLocks noChangeAspect="1"/>
            </p:cNvPicPr>
            <p:nvPr/>
          </p:nvPicPr>
          <p:blipFill>
            <a:blip r:embed="rId4" cstate="email">
              <a:extLst>
                <a:ext uri="{28A0092B-C50C-407E-A947-70E740481C1C}">
                  <a14:useLocalDpi xmlns:a14="http://schemas.microsoft.com/office/drawing/2010/main"/>
                </a:ext>
              </a:extLst>
            </a:blip>
            <a:srcRect l="10268" t="21838" r="67300" b="58009"/>
            <a:stretch>
              <a:fillRect/>
            </a:stretch>
          </p:blipFill>
          <p:spPr>
            <a:xfrm>
              <a:off x="4350" y="1664"/>
              <a:ext cx="1760" cy="1582"/>
            </a:xfrm>
            <a:prstGeom prst="rect">
              <a:avLst/>
            </a:prstGeom>
            <a:effectLst>
              <a:outerShdw blurRad="88900" dist="88900" dir="8100000" algn="tr" rotWithShape="0">
                <a:schemeClr val="accent1">
                  <a:lumMod val="50000"/>
                  <a:alpha val="40000"/>
                </a:schemeClr>
              </a:outerShdw>
            </a:effectLst>
          </p:spPr>
        </p:pic>
        <p:sp>
          <p:nvSpPr>
            <p:cNvPr id="24" name="14">
              <a:extLst>
                <a:ext uri="{FF2B5EF4-FFF2-40B4-BE49-F238E27FC236}">
                  <a16:creationId xmlns:a16="http://schemas.microsoft.com/office/drawing/2014/main" id="{9C04518A-4736-41A6-90A0-83AE629A414B}"/>
                </a:ext>
              </a:extLst>
            </p:cNvPr>
            <p:cNvSpPr/>
            <p:nvPr/>
          </p:nvSpPr>
          <p:spPr>
            <a:xfrm>
              <a:off x="5134" y="2826"/>
              <a:ext cx="124" cy="2532"/>
            </a:xfrm>
            <a:custGeom>
              <a:avLst/>
              <a:gdLst>
                <a:gd name="connisteX0" fmla="*/ 32166 w 78658"/>
                <a:gd name="connsiteY0" fmla="*/ 0 h 1607820"/>
                <a:gd name="connisteX1" fmla="*/ 32166 w 78658"/>
                <a:gd name="connsiteY1" fmla="*/ 842010 h 1607820"/>
                <a:gd name="connisteX2" fmla="*/ 1686 w 78658"/>
                <a:gd name="connsiteY2" fmla="*/ 849630 h 1607820"/>
                <a:gd name="connisteX3" fmla="*/ 78521 w 78658"/>
                <a:gd name="connsiteY3" fmla="*/ 872490 h 1607820"/>
                <a:gd name="connisteX4" fmla="*/ 16926 w 78658"/>
                <a:gd name="connsiteY4" fmla="*/ 987425 h 1607820"/>
                <a:gd name="connisteX5" fmla="*/ 16926 w 78658"/>
                <a:gd name="connsiteY5" fmla="*/ 1607820 h 1607820"/>
                <a:gd name="connisteX6" fmla="*/ 24546 w 78658"/>
                <a:gd name="connsiteY6" fmla="*/ 1607820 h 16078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78659" h="1607820">
                  <a:moveTo>
                    <a:pt x="32166" y="0"/>
                  </a:moveTo>
                  <a:cubicBezTo>
                    <a:pt x="32801" y="168275"/>
                    <a:pt x="38516" y="671830"/>
                    <a:pt x="32166" y="842010"/>
                  </a:cubicBezTo>
                  <a:cubicBezTo>
                    <a:pt x="25816" y="1012190"/>
                    <a:pt x="-7839" y="843280"/>
                    <a:pt x="1686" y="849630"/>
                  </a:cubicBezTo>
                  <a:cubicBezTo>
                    <a:pt x="11211" y="855980"/>
                    <a:pt x="75346" y="845185"/>
                    <a:pt x="78521" y="872490"/>
                  </a:cubicBezTo>
                  <a:cubicBezTo>
                    <a:pt x="81696" y="899795"/>
                    <a:pt x="28991" y="840105"/>
                    <a:pt x="16926" y="987425"/>
                  </a:cubicBezTo>
                  <a:cubicBezTo>
                    <a:pt x="4861" y="1134745"/>
                    <a:pt x="15656" y="1483995"/>
                    <a:pt x="16926" y="1607820"/>
                  </a:cubicBezTo>
                </a:path>
              </a:pathLst>
            </a:custGeom>
            <a:noFill/>
            <a:ln>
              <a:solidFill>
                <a:srgbClr val="3FC5FF"/>
              </a:solidFill>
            </a:ln>
            <a:effectLst>
              <a:outerShdw blurRad="25400" dist="88900" dir="8100000" algn="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5" name="16">
            <a:extLst>
              <a:ext uri="{FF2B5EF4-FFF2-40B4-BE49-F238E27FC236}">
                <a16:creationId xmlns:a16="http://schemas.microsoft.com/office/drawing/2014/main" id="{A41EF45D-0DFC-4D00-86E8-A1302B22D05C}"/>
              </a:ext>
            </a:extLst>
          </p:cNvPr>
          <p:cNvGrpSpPr/>
          <p:nvPr userDrawn="1"/>
        </p:nvGrpSpPr>
        <p:grpSpPr>
          <a:xfrm>
            <a:off x="-118290" y="-133496"/>
            <a:ext cx="1249680" cy="3451013"/>
            <a:chOff x="737" y="5513"/>
            <a:chExt cx="1032" cy="2784"/>
          </a:xfrm>
        </p:grpSpPr>
        <p:pic>
          <p:nvPicPr>
            <p:cNvPr id="26" name="17" descr="棒棒糖">
              <a:extLst>
                <a:ext uri="{FF2B5EF4-FFF2-40B4-BE49-F238E27FC236}">
                  <a16:creationId xmlns:a16="http://schemas.microsoft.com/office/drawing/2014/main" id="{6EBDF336-6780-45D7-8465-7FD060249FEF}"/>
                </a:ext>
              </a:extLst>
            </p:cNvPr>
            <p:cNvPicPr>
              <a:picLocks noChangeAspect="1"/>
            </p:cNvPicPr>
            <p:nvPr/>
          </p:nvPicPr>
          <p:blipFill>
            <a:blip r:embed="rId5" cstate="email">
              <a:extLst>
                <a:ext uri="{28A0092B-C50C-407E-A947-70E740481C1C}">
                  <a14:useLocalDpi xmlns:a14="http://schemas.microsoft.com/office/drawing/2010/main"/>
                </a:ext>
              </a:extLst>
            </a:blip>
            <a:srcRect l="34551" t="22217" r="43017" b="57630"/>
            <a:stretch>
              <a:fillRect/>
            </a:stretch>
          </p:blipFill>
          <p:spPr>
            <a:xfrm>
              <a:off x="737" y="5513"/>
              <a:ext cx="1032" cy="1090"/>
            </a:xfrm>
            <a:prstGeom prst="rect">
              <a:avLst/>
            </a:prstGeom>
            <a:effectLst>
              <a:outerShdw blurRad="76200" dist="63500" dir="8100000" algn="tr" rotWithShape="0">
                <a:srgbClr val="C00000">
                  <a:alpha val="40000"/>
                </a:srgbClr>
              </a:outerShdw>
            </a:effectLst>
          </p:spPr>
        </p:pic>
        <p:sp>
          <p:nvSpPr>
            <p:cNvPr id="27" name="18">
              <a:extLst>
                <a:ext uri="{FF2B5EF4-FFF2-40B4-BE49-F238E27FC236}">
                  <a16:creationId xmlns:a16="http://schemas.microsoft.com/office/drawing/2014/main" id="{B9517221-5A4E-4210-B8AE-36911C2D51AF}"/>
                </a:ext>
              </a:extLst>
            </p:cNvPr>
            <p:cNvSpPr/>
            <p:nvPr/>
          </p:nvSpPr>
          <p:spPr>
            <a:xfrm>
              <a:off x="1253" y="6459"/>
              <a:ext cx="84" cy="1838"/>
            </a:xfrm>
            <a:custGeom>
              <a:avLst/>
              <a:gdLst>
                <a:gd name="connisteX0" fmla="*/ 15240 w 53558"/>
                <a:gd name="connsiteY0" fmla="*/ 0 h 826770"/>
                <a:gd name="connisteX1" fmla="*/ 53340 w 53558"/>
                <a:gd name="connsiteY1" fmla="*/ 551180 h 826770"/>
                <a:gd name="connisteX2" fmla="*/ 0 w 53558"/>
                <a:gd name="connsiteY2" fmla="*/ 826770 h 826770"/>
                <a:gd name="connisteX3" fmla="*/ -252730 w 53558"/>
                <a:gd name="connsiteY3" fmla="*/ 803910 h 826770"/>
              </a:gdLst>
              <a:ahLst/>
              <a:cxnLst>
                <a:cxn ang="0">
                  <a:pos x="connisteX0" y="connsiteY0"/>
                </a:cxn>
                <a:cxn ang="0">
                  <a:pos x="connisteX1" y="connsiteY1"/>
                </a:cxn>
                <a:cxn ang="0">
                  <a:pos x="connisteX2" y="connsiteY2"/>
                </a:cxn>
                <a:cxn ang="0">
                  <a:pos x="connisteX3" y="connsiteY3"/>
                </a:cxn>
              </a:cxnLst>
              <a:rect l="l" t="t" r="r" b="b"/>
              <a:pathLst>
                <a:path w="53558" h="826770">
                  <a:moveTo>
                    <a:pt x="15240" y="0"/>
                  </a:moveTo>
                  <a:cubicBezTo>
                    <a:pt x="24130" y="104775"/>
                    <a:pt x="56515" y="386080"/>
                    <a:pt x="53340" y="551180"/>
                  </a:cubicBezTo>
                  <a:cubicBezTo>
                    <a:pt x="50165" y="716280"/>
                    <a:pt x="60960" y="775970"/>
                    <a:pt x="0" y="826770"/>
                  </a:cubicBezTo>
                </a:path>
              </a:pathLst>
            </a:custGeom>
            <a:noFill/>
            <a:ln>
              <a:solidFill>
                <a:srgbClr val="F15671"/>
              </a:solidFill>
            </a:ln>
            <a:effectLst>
              <a:outerShdw blurRad="25400" dist="63500" dir="8100000" algn="tr"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30" name="89">
            <a:extLst>
              <a:ext uri="{FF2B5EF4-FFF2-40B4-BE49-F238E27FC236}">
                <a16:creationId xmlns:a16="http://schemas.microsoft.com/office/drawing/2014/main" id="{B4F83DC9-1811-4D0B-80B3-99513FF9D97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40227"/>
          <a:stretch/>
        </p:blipFill>
        <p:spPr>
          <a:xfrm>
            <a:off x="-4309" y="3995261"/>
            <a:ext cx="4948557" cy="2399900"/>
          </a:xfrm>
          <a:custGeom>
            <a:avLst/>
            <a:gdLst>
              <a:gd name="connsiteX0" fmla="*/ 0 w 4361930"/>
              <a:gd name="connsiteY0" fmla="*/ 0 h 2115404"/>
              <a:gd name="connsiteX1" fmla="*/ 2853661 w 4361930"/>
              <a:gd name="connsiteY1" fmla="*/ 0 h 2115404"/>
              <a:gd name="connsiteX2" fmla="*/ 2853661 w 4361930"/>
              <a:gd name="connsiteY2" fmla="*/ 517302 h 2115404"/>
              <a:gd name="connsiteX3" fmla="*/ 3548226 w 4361930"/>
              <a:gd name="connsiteY3" fmla="*/ 517302 h 2115404"/>
              <a:gd name="connsiteX4" fmla="*/ 3548226 w 4361930"/>
              <a:gd name="connsiteY4" fmla="*/ 0 h 2115404"/>
              <a:gd name="connsiteX5" fmla="*/ 4361930 w 4361930"/>
              <a:gd name="connsiteY5" fmla="*/ 0 h 2115404"/>
              <a:gd name="connsiteX6" fmla="*/ 4361930 w 4361930"/>
              <a:gd name="connsiteY6" fmla="*/ 2115404 h 2115404"/>
              <a:gd name="connsiteX7" fmla="*/ 0 w 4361930"/>
              <a:gd name="connsiteY7" fmla="*/ 2115404 h 211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930" h="2115404">
                <a:moveTo>
                  <a:pt x="0" y="0"/>
                </a:moveTo>
                <a:lnTo>
                  <a:pt x="2853661" y="0"/>
                </a:lnTo>
                <a:lnTo>
                  <a:pt x="2853661" y="517302"/>
                </a:lnTo>
                <a:lnTo>
                  <a:pt x="3548226" y="517302"/>
                </a:lnTo>
                <a:lnTo>
                  <a:pt x="3548226" y="0"/>
                </a:lnTo>
                <a:lnTo>
                  <a:pt x="4361930" y="0"/>
                </a:lnTo>
                <a:lnTo>
                  <a:pt x="4361930" y="2115404"/>
                </a:lnTo>
                <a:lnTo>
                  <a:pt x="0" y="2115404"/>
                </a:lnTo>
                <a:close/>
              </a:path>
            </a:pathLst>
          </a:custGeom>
        </p:spPr>
      </p:pic>
      <p:pic>
        <p:nvPicPr>
          <p:cNvPr id="31" name="2">
            <a:extLst>
              <a:ext uri="{FF2B5EF4-FFF2-40B4-BE49-F238E27FC236}">
                <a16:creationId xmlns:a16="http://schemas.microsoft.com/office/drawing/2014/main" id="{21E3ED53-7C8D-40E8-8FA3-97466523EE83}"/>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521171" y="5878056"/>
            <a:ext cx="1582247" cy="1190641"/>
          </a:xfrm>
          <a:prstGeom prst="rect">
            <a:avLst/>
          </a:prstGeom>
        </p:spPr>
      </p:pic>
      <p:pic>
        <p:nvPicPr>
          <p:cNvPr id="32" name="86">
            <a:extLst>
              <a:ext uri="{FF2B5EF4-FFF2-40B4-BE49-F238E27FC236}">
                <a16:creationId xmlns:a16="http://schemas.microsoft.com/office/drawing/2014/main" id="{6326E3AE-6594-41BA-89A3-5E27A66FBA0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t="-5629"/>
          <a:stretch/>
        </p:blipFill>
        <p:spPr>
          <a:xfrm>
            <a:off x="10539601" y="-126715"/>
            <a:ext cx="1813132" cy="2305050"/>
          </a:xfrm>
          <a:prstGeom prst="rect">
            <a:avLst/>
          </a:prstGeom>
        </p:spPr>
      </p:pic>
    </p:spTree>
    <p:extLst>
      <p:ext uri="{BB962C8B-B14F-4D97-AF65-F5344CB8AC3E}">
        <p14:creationId xmlns:p14="http://schemas.microsoft.com/office/powerpoint/2010/main" val="183446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000"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000"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000" fill="hold">
                                          <p:stCondLst>
                                            <p:cond delay="0"/>
                                          </p:stCondLst>
                                        </p:cTn>
                                        <p:tgtEl>
                                          <p:spTgt spid="25"/>
                                        </p:tgtEl>
                                        <p:attrNameLst>
                                          <p:attrName>style.visibility</p:attrName>
                                        </p:attrNameLst>
                                      </p:cBhvr>
                                      <p:to>
                                        <p:strVal val="visible"/>
                                      </p:to>
                                    </p:set>
                                    <p:anim calcmode="lin" valueType="num">
                                      <p:cBhvr additive="base">
                                        <p:cTn id="25" dur="1000" fill="hold"/>
                                        <p:tgtEl>
                                          <p:spTgt spid="25"/>
                                        </p:tgtEl>
                                        <p:attrNameLst>
                                          <p:attrName>ppt_x</p:attrName>
                                        </p:attrNameLst>
                                      </p:cBhvr>
                                      <p:tavLst>
                                        <p:tav tm="0">
                                          <p:val>
                                            <p:strVal val="#ppt_x"/>
                                          </p:val>
                                        </p:tav>
                                        <p:tav tm="100000">
                                          <p:val>
                                            <p:strVal val="#ppt_x"/>
                                          </p:val>
                                        </p:tav>
                                      </p:tavLst>
                                    </p:anim>
                                    <p:anim calcmode="lin" valueType="num">
                                      <p:cBhvr additive="base">
                                        <p:cTn id="26" dur="1000" fill="hold"/>
                                        <p:tgtEl>
                                          <p:spTgt spid="25"/>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2C779-E164-4082-9E2A-F474EE79FD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9CA1D6-4CF8-43CA-B336-C87719E336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EBEE0-EE2A-443F-B92E-DE82BBBC5946}"/>
              </a:ext>
            </a:extLst>
          </p:cNvPr>
          <p:cNvSpPr>
            <a:spLocks noGrp="1"/>
          </p:cNvSpPr>
          <p:nvPr>
            <p:ph type="dt" sz="half" idx="10"/>
          </p:nvPr>
        </p:nvSpPr>
        <p:spPr/>
        <p:txBody>
          <a:bodyPr/>
          <a:lstStyle/>
          <a:p>
            <a:fld id="{EBE09981-BA2B-48F9-83FA-CA28C273FB4E}" type="datetimeFigureOut">
              <a:rPr lang="en-US" smtClean="0"/>
              <a:t>2/11/2025</a:t>
            </a:fld>
            <a:endParaRPr lang="en-US"/>
          </a:p>
        </p:txBody>
      </p:sp>
      <p:sp>
        <p:nvSpPr>
          <p:cNvPr id="5" name="Footer Placeholder 4">
            <a:extLst>
              <a:ext uri="{FF2B5EF4-FFF2-40B4-BE49-F238E27FC236}">
                <a16:creationId xmlns:a16="http://schemas.microsoft.com/office/drawing/2014/main" id="{4383DBFD-E366-455E-B5AE-243BE0900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7E65-D163-4A20-8DD7-3E188D7768D0}"/>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40915539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346264-0874-4FE1-A1A4-6AED0CFDC3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DD15DD-E1C0-48FC-B18F-8F97122395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CE3DC-07E1-47E2-AC4B-1AA53B042F2E}"/>
              </a:ext>
            </a:extLst>
          </p:cNvPr>
          <p:cNvSpPr>
            <a:spLocks noGrp="1"/>
          </p:cNvSpPr>
          <p:nvPr>
            <p:ph type="dt" sz="half" idx="10"/>
          </p:nvPr>
        </p:nvSpPr>
        <p:spPr/>
        <p:txBody>
          <a:bodyPr/>
          <a:lstStyle/>
          <a:p>
            <a:fld id="{EBE09981-BA2B-48F9-83FA-CA28C273FB4E}" type="datetimeFigureOut">
              <a:rPr lang="en-US" smtClean="0"/>
              <a:t>2/11/2025</a:t>
            </a:fld>
            <a:endParaRPr lang="en-US"/>
          </a:p>
        </p:txBody>
      </p:sp>
      <p:sp>
        <p:nvSpPr>
          <p:cNvPr id="5" name="Footer Placeholder 4">
            <a:extLst>
              <a:ext uri="{FF2B5EF4-FFF2-40B4-BE49-F238E27FC236}">
                <a16:creationId xmlns:a16="http://schemas.microsoft.com/office/drawing/2014/main" id="{B555E0AB-092E-4CFD-9A75-2CE9684C7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F9FE1-0F5B-40FA-B883-19CDEBDA1BB4}"/>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14025884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2061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D10455-E0F1-47D3-ACB1-BCD5490D5D8B}"/>
              </a:ext>
            </a:extLst>
          </p:cNvPr>
          <p:cNvSpPr txBox="1"/>
          <p:nvPr userDrawn="1"/>
        </p:nvSpPr>
        <p:spPr>
          <a:xfrm>
            <a:off x="825500" y="2518370"/>
            <a:ext cx="10439399" cy="923330"/>
          </a:xfrm>
          <a:prstGeom prst="rect">
            <a:avLst/>
          </a:prstGeom>
          <a:noFill/>
        </p:spPr>
        <p:txBody>
          <a:bodyPr wrap="square" rtlCol="0">
            <a:spAutoFit/>
          </a:bodyPr>
          <a:lstStyle/>
          <a:p>
            <a:pPr algn="ctr"/>
            <a:r>
              <a:rPr lang="en-US" sz="5400">
                <a:solidFill>
                  <a:srgbClr val="F15671"/>
                </a:solidFill>
                <a:latin typeface="#9Slide07 SVNPosterizer KG Inli" panose="02000503000000020003" pitchFamily="2" charset="0"/>
              </a:rPr>
              <a:t>SO SÁNH SỐ CÓ HAI CHỮ SỐ</a:t>
            </a:r>
            <a:endParaRPr lang="en-US" sz="5400" dirty="0">
              <a:solidFill>
                <a:srgbClr val="F15671"/>
              </a:solidFill>
              <a:latin typeface="#9Slide07 SVNPosterizer KG Inli" panose="02000503000000020003" pitchFamily="2" charset="0"/>
            </a:endParaRPr>
          </a:p>
        </p:txBody>
      </p:sp>
    </p:spTree>
    <p:extLst>
      <p:ext uri="{BB962C8B-B14F-4D97-AF65-F5344CB8AC3E}">
        <p14:creationId xmlns:p14="http://schemas.microsoft.com/office/powerpoint/2010/main" val="26972994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83FF20-920D-4596-B886-EC1A85194BD7}"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5EFE6-1C58-49BF-903F-88C36AE74619}" type="slidenum">
              <a:rPr lang="en-US" smtClean="0"/>
              <a:t>‹#›</a:t>
            </a:fld>
            <a:endParaRPr lang="en-US"/>
          </a:p>
        </p:txBody>
      </p:sp>
    </p:spTree>
    <p:extLst>
      <p:ext uri="{BB962C8B-B14F-4D97-AF65-F5344CB8AC3E}">
        <p14:creationId xmlns:p14="http://schemas.microsoft.com/office/powerpoint/2010/main" val="1686315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1">
            <a:extLst>
              <a:ext uri="{FF2B5EF4-FFF2-40B4-BE49-F238E27FC236}">
                <a16:creationId xmlns:a16="http://schemas.microsoft.com/office/drawing/2014/main" id="{7833D08D-7310-4E8A-9DDD-39530057C7AC}"/>
              </a:ext>
            </a:extLst>
          </p:cNvPr>
          <p:cNvSpPr/>
          <p:nvPr userDrawn="1"/>
        </p:nvSpPr>
        <p:spPr>
          <a:xfrm>
            <a:off x="605119" y="268357"/>
            <a:ext cx="11311898" cy="6321287"/>
          </a:xfrm>
          <a:prstGeom prst="round2SameRect">
            <a:avLst>
              <a:gd name="adj1" fmla="val 828"/>
              <a:gd name="adj2" fmla="val 0"/>
            </a:avLst>
          </a:prstGeom>
          <a:solidFill>
            <a:schemeClr val="bg1"/>
          </a:solidFill>
          <a:ln w="28575">
            <a:solidFill>
              <a:srgbClr val="F9A5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2">
            <a:extLst>
              <a:ext uri="{FF2B5EF4-FFF2-40B4-BE49-F238E27FC236}">
                <a16:creationId xmlns:a16="http://schemas.microsoft.com/office/drawing/2014/main" id="{C53AD134-1EF0-4EE4-B66A-9012D1E80B97}"/>
              </a:ext>
            </a:extLst>
          </p:cNvPr>
          <p:cNvSpPr/>
          <p:nvPr userDrawn="1"/>
        </p:nvSpPr>
        <p:spPr>
          <a:xfrm>
            <a:off x="650528" y="1556951"/>
            <a:ext cx="11227436" cy="3744098"/>
          </a:xfrm>
          <a:prstGeom prst="rect">
            <a:avLst/>
          </a:prstGeom>
          <a:solidFill>
            <a:srgbClr val="FEE3E7"/>
          </a:solidFill>
          <a:ln>
            <a:solidFill>
              <a:srgbClr val="FFD9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7">
            <a:extLst>
              <a:ext uri="{FF2B5EF4-FFF2-40B4-BE49-F238E27FC236}">
                <a16:creationId xmlns:a16="http://schemas.microsoft.com/office/drawing/2014/main" id="{8132BF2A-5712-4D14-9E6D-263414C357E0}"/>
              </a:ext>
            </a:extLst>
          </p:cNvPr>
          <p:cNvSpPr/>
          <p:nvPr userDrawn="1"/>
        </p:nvSpPr>
        <p:spPr>
          <a:xfrm flipH="1">
            <a:off x="6943611" y="0"/>
            <a:ext cx="5243032" cy="6873240"/>
          </a:xfrm>
          <a:custGeom>
            <a:avLst/>
            <a:gdLst>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839147"/>
              <a:gd name="connsiteY0" fmla="*/ 0 h 6858000"/>
              <a:gd name="connsiteX1" fmla="*/ 7839147 w 7839147"/>
              <a:gd name="connsiteY1" fmla="*/ 15240 h 6858000"/>
              <a:gd name="connsiteX2" fmla="*/ 503498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08654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437067 w 7839147"/>
              <a:gd name="connsiteY2" fmla="*/ 6858000 h 6858000"/>
              <a:gd name="connsiteX3" fmla="*/ 0 w 7839147"/>
              <a:gd name="connsiteY3" fmla="*/ 6858000 h 6858000"/>
              <a:gd name="connsiteX4" fmla="*/ 0 w 7839147"/>
              <a:gd name="connsiteY4" fmla="*/ 0 h 6858000"/>
              <a:gd name="connsiteX0" fmla="*/ 0 w 8342067"/>
              <a:gd name="connsiteY0" fmla="*/ 0 h 6858000"/>
              <a:gd name="connsiteX1" fmla="*/ 8342067 w 8342067"/>
              <a:gd name="connsiteY1" fmla="*/ 15240 h 6858000"/>
              <a:gd name="connsiteX2" fmla="*/ 6939987 w 8342067"/>
              <a:gd name="connsiteY2" fmla="*/ 6858000 h 6858000"/>
              <a:gd name="connsiteX3" fmla="*/ 502920 w 8342067"/>
              <a:gd name="connsiteY3" fmla="*/ 6858000 h 6858000"/>
              <a:gd name="connsiteX4" fmla="*/ 0 w 8342067"/>
              <a:gd name="connsiteY4" fmla="*/ 0 h 685800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10477 w 8352544"/>
              <a:gd name="connsiteY0" fmla="*/ 0 h 6873240"/>
              <a:gd name="connsiteX1" fmla="*/ 8352544 w 8352544"/>
              <a:gd name="connsiteY1" fmla="*/ 15240 h 6873240"/>
              <a:gd name="connsiteX2" fmla="*/ 6950464 w 8352544"/>
              <a:gd name="connsiteY2" fmla="*/ 6858000 h 6873240"/>
              <a:gd name="connsiteX3" fmla="*/ 25717 w 8352544"/>
              <a:gd name="connsiteY3" fmla="*/ 6873240 h 6873240"/>
              <a:gd name="connsiteX4" fmla="*/ 10477 w 8352544"/>
              <a:gd name="connsiteY4" fmla="*/ 0 h 6873240"/>
              <a:gd name="connsiteX0" fmla="*/ 15601 w 8357668"/>
              <a:gd name="connsiteY0" fmla="*/ 0 h 6873240"/>
              <a:gd name="connsiteX1" fmla="*/ 8357668 w 8357668"/>
              <a:gd name="connsiteY1" fmla="*/ 15240 h 6873240"/>
              <a:gd name="connsiteX2" fmla="*/ 6955588 w 8357668"/>
              <a:gd name="connsiteY2" fmla="*/ 6858000 h 6873240"/>
              <a:gd name="connsiteX3" fmla="*/ 8698 w 8357668"/>
              <a:gd name="connsiteY3" fmla="*/ 6873240 h 6873240"/>
              <a:gd name="connsiteX4" fmla="*/ 15601 w 8357668"/>
              <a:gd name="connsiteY4" fmla="*/ 0 h 687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7668" h="6873240">
                <a:moveTo>
                  <a:pt x="15601" y="0"/>
                </a:moveTo>
                <a:lnTo>
                  <a:pt x="8357668" y="15240"/>
                </a:lnTo>
                <a:cubicBezTo>
                  <a:pt x="8342428" y="2301240"/>
                  <a:pt x="5324908" y="4724400"/>
                  <a:pt x="6955588" y="6858000"/>
                </a:cubicBezTo>
                <a:lnTo>
                  <a:pt x="8698" y="6873240"/>
                </a:lnTo>
                <a:cubicBezTo>
                  <a:pt x="8698" y="4587240"/>
                  <a:pt x="-14879" y="3764280"/>
                  <a:pt x="15601" y="0"/>
                </a:cubicBezTo>
                <a:close/>
              </a:path>
            </a:pathLst>
          </a:custGeom>
          <a:solidFill>
            <a:srgbClr val="F0D2D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8" name="7">
            <a:extLst>
              <a:ext uri="{FF2B5EF4-FFF2-40B4-BE49-F238E27FC236}">
                <a16:creationId xmlns:a16="http://schemas.microsoft.com/office/drawing/2014/main" id="{8D834C48-1BB1-4D77-996E-193F44B4420A}"/>
              </a:ext>
            </a:extLst>
          </p:cNvPr>
          <p:cNvSpPr/>
          <p:nvPr userDrawn="1"/>
        </p:nvSpPr>
        <p:spPr>
          <a:xfrm flipH="1">
            <a:off x="7391400" y="268357"/>
            <a:ext cx="4510314" cy="6321286"/>
          </a:xfrm>
          <a:custGeom>
            <a:avLst/>
            <a:gdLst>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839147"/>
              <a:gd name="connsiteY0" fmla="*/ 0 h 6858000"/>
              <a:gd name="connsiteX1" fmla="*/ 7839147 w 7839147"/>
              <a:gd name="connsiteY1" fmla="*/ 15240 h 6858000"/>
              <a:gd name="connsiteX2" fmla="*/ 503498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08654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437067 w 7839147"/>
              <a:gd name="connsiteY2" fmla="*/ 6858000 h 6858000"/>
              <a:gd name="connsiteX3" fmla="*/ 0 w 7839147"/>
              <a:gd name="connsiteY3" fmla="*/ 6858000 h 6858000"/>
              <a:gd name="connsiteX4" fmla="*/ 0 w 7839147"/>
              <a:gd name="connsiteY4" fmla="*/ 0 h 6858000"/>
              <a:gd name="connsiteX0" fmla="*/ 0 w 8342067"/>
              <a:gd name="connsiteY0" fmla="*/ 0 h 6858000"/>
              <a:gd name="connsiteX1" fmla="*/ 8342067 w 8342067"/>
              <a:gd name="connsiteY1" fmla="*/ 15240 h 6858000"/>
              <a:gd name="connsiteX2" fmla="*/ 6939987 w 8342067"/>
              <a:gd name="connsiteY2" fmla="*/ 6858000 h 6858000"/>
              <a:gd name="connsiteX3" fmla="*/ 502920 w 8342067"/>
              <a:gd name="connsiteY3" fmla="*/ 6858000 h 6858000"/>
              <a:gd name="connsiteX4" fmla="*/ 0 w 8342067"/>
              <a:gd name="connsiteY4" fmla="*/ 0 h 685800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10477 w 8352544"/>
              <a:gd name="connsiteY0" fmla="*/ 0 h 6873240"/>
              <a:gd name="connsiteX1" fmla="*/ 8352544 w 8352544"/>
              <a:gd name="connsiteY1" fmla="*/ 15240 h 6873240"/>
              <a:gd name="connsiteX2" fmla="*/ 6950464 w 8352544"/>
              <a:gd name="connsiteY2" fmla="*/ 6858000 h 6873240"/>
              <a:gd name="connsiteX3" fmla="*/ 25717 w 8352544"/>
              <a:gd name="connsiteY3" fmla="*/ 6873240 h 6873240"/>
              <a:gd name="connsiteX4" fmla="*/ 10477 w 8352544"/>
              <a:gd name="connsiteY4" fmla="*/ 0 h 6873240"/>
              <a:gd name="connsiteX0" fmla="*/ 3200400 w 8326827"/>
              <a:gd name="connsiteY0" fmla="*/ 30480 h 6858000"/>
              <a:gd name="connsiteX1" fmla="*/ 8326827 w 8326827"/>
              <a:gd name="connsiteY1" fmla="*/ 0 h 6858000"/>
              <a:gd name="connsiteX2" fmla="*/ 6924747 w 8326827"/>
              <a:gd name="connsiteY2" fmla="*/ 6842760 h 6858000"/>
              <a:gd name="connsiteX3" fmla="*/ 0 w 8326827"/>
              <a:gd name="connsiteY3" fmla="*/ 6858000 h 6858000"/>
              <a:gd name="connsiteX4" fmla="*/ 3200400 w 8326827"/>
              <a:gd name="connsiteY4" fmla="*/ 30480 h 6858000"/>
              <a:gd name="connsiteX0" fmla="*/ 106680 w 5233107"/>
              <a:gd name="connsiteY0" fmla="*/ 30480 h 6918960"/>
              <a:gd name="connsiteX1" fmla="*/ 5233107 w 5233107"/>
              <a:gd name="connsiteY1" fmla="*/ 0 h 6918960"/>
              <a:gd name="connsiteX2" fmla="*/ 3831027 w 5233107"/>
              <a:gd name="connsiteY2" fmla="*/ 6842760 h 6918960"/>
              <a:gd name="connsiteX3" fmla="*/ 0 w 5233107"/>
              <a:gd name="connsiteY3" fmla="*/ 6918960 h 6918960"/>
              <a:gd name="connsiteX4" fmla="*/ 106680 w 5233107"/>
              <a:gd name="connsiteY4" fmla="*/ 30480 h 6918960"/>
              <a:gd name="connsiteX0" fmla="*/ 1478280 w 6604707"/>
              <a:gd name="connsiteY0" fmla="*/ 30480 h 6842760"/>
              <a:gd name="connsiteX1" fmla="*/ 6604707 w 6604707"/>
              <a:gd name="connsiteY1" fmla="*/ 0 h 6842760"/>
              <a:gd name="connsiteX2" fmla="*/ 5202627 w 6604707"/>
              <a:gd name="connsiteY2" fmla="*/ 6842760 h 6842760"/>
              <a:gd name="connsiteX3" fmla="*/ 0 w 6604707"/>
              <a:gd name="connsiteY3" fmla="*/ 6797040 h 6842760"/>
              <a:gd name="connsiteX4" fmla="*/ 1478280 w 6604707"/>
              <a:gd name="connsiteY4" fmla="*/ 30480 h 6842760"/>
              <a:gd name="connsiteX0" fmla="*/ 8534 w 6643721"/>
              <a:gd name="connsiteY0" fmla="*/ 0 h 6842760"/>
              <a:gd name="connsiteX1" fmla="*/ 6643721 w 6643721"/>
              <a:gd name="connsiteY1" fmla="*/ 0 h 6842760"/>
              <a:gd name="connsiteX2" fmla="*/ 5241641 w 6643721"/>
              <a:gd name="connsiteY2" fmla="*/ 6842760 h 6842760"/>
              <a:gd name="connsiteX3" fmla="*/ 39014 w 6643721"/>
              <a:gd name="connsiteY3" fmla="*/ 6797040 h 6842760"/>
              <a:gd name="connsiteX4" fmla="*/ 8534 w 6643721"/>
              <a:gd name="connsiteY4" fmla="*/ 0 h 6842760"/>
              <a:gd name="connsiteX0" fmla="*/ 15643 w 6650830"/>
              <a:gd name="connsiteY0" fmla="*/ 0 h 6842760"/>
              <a:gd name="connsiteX1" fmla="*/ 6650830 w 6650830"/>
              <a:gd name="connsiteY1" fmla="*/ 0 h 6842760"/>
              <a:gd name="connsiteX2" fmla="*/ 5248750 w 6650830"/>
              <a:gd name="connsiteY2" fmla="*/ 6842760 h 6842760"/>
              <a:gd name="connsiteX3" fmla="*/ 8617 w 6650830"/>
              <a:gd name="connsiteY3" fmla="*/ 6797040 h 6842760"/>
              <a:gd name="connsiteX4" fmla="*/ 15643 w 6650830"/>
              <a:gd name="connsiteY4" fmla="*/ 0 h 6842760"/>
              <a:gd name="connsiteX0" fmla="*/ 15643 w 6650830"/>
              <a:gd name="connsiteY0" fmla="*/ 0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0 h 6842760"/>
              <a:gd name="connsiteX0" fmla="*/ 15643 w 6650830"/>
              <a:gd name="connsiteY0" fmla="*/ 546207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546207 h 6842760"/>
              <a:gd name="connsiteX0" fmla="*/ 24340 w 6642857"/>
              <a:gd name="connsiteY0" fmla="*/ 728276 h 6842760"/>
              <a:gd name="connsiteX1" fmla="*/ 457545 w 6642857"/>
              <a:gd name="connsiteY1" fmla="*/ 0 h 6842760"/>
              <a:gd name="connsiteX2" fmla="*/ 6642857 w 6642857"/>
              <a:gd name="connsiteY2" fmla="*/ 0 h 6842760"/>
              <a:gd name="connsiteX3" fmla="*/ 5240777 w 6642857"/>
              <a:gd name="connsiteY3" fmla="*/ 6842760 h 6842760"/>
              <a:gd name="connsiteX4" fmla="*/ 644 w 6642857"/>
              <a:gd name="connsiteY4" fmla="*/ 6797040 h 6842760"/>
              <a:gd name="connsiteX5" fmla="*/ 24340 w 6642857"/>
              <a:gd name="connsiteY5" fmla="*/ 728276 h 6842760"/>
              <a:gd name="connsiteX0" fmla="*/ 15643 w 6650830"/>
              <a:gd name="connsiteY0" fmla="*/ 728276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728276 h 6842760"/>
              <a:gd name="connsiteX0" fmla="*/ 8693 w 6643880"/>
              <a:gd name="connsiteY0" fmla="*/ 728276 h 6842760"/>
              <a:gd name="connsiteX1" fmla="*/ 458568 w 6643880"/>
              <a:gd name="connsiteY1" fmla="*/ 0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8693 w 6643880"/>
              <a:gd name="connsiteY0" fmla="*/ 738391 h 6852875"/>
              <a:gd name="connsiteX1" fmla="*/ 566919 w 6643880"/>
              <a:gd name="connsiteY1" fmla="*/ 0 h 6852875"/>
              <a:gd name="connsiteX2" fmla="*/ 6643880 w 6643880"/>
              <a:gd name="connsiteY2" fmla="*/ 10115 h 6852875"/>
              <a:gd name="connsiteX3" fmla="*/ 5241800 w 6643880"/>
              <a:gd name="connsiteY3" fmla="*/ 6852875 h 6852875"/>
              <a:gd name="connsiteX4" fmla="*/ 1667 w 6643880"/>
              <a:gd name="connsiteY4" fmla="*/ 6807155 h 6852875"/>
              <a:gd name="connsiteX5" fmla="*/ 8693 w 6643880"/>
              <a:gd name="connsiteY5" fmla="*/ 738391 h 6852875"/>
              <a:gd name="connsiteX0" fmla="*/ 8693 w 6643880"/>
              <a:gd name="connsiteY0" fmla="*/ 728276 h 6842760"/>
              <a:gd name="connsiteX1" fmla="*/ 525246 w 6643880"/>
              <a:gd name="connsiteY1" fmla="*/ 10115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8693 w 6643880"/>
              <a:gd name="connsiteY0" fmla="*/ 728276 h 6842760"/>
              <a:gd name="connsiteX1" fmla="*/ 525246 w 6643880"/>
              <a:gd name="connsiteY1" fmla="*/ 0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16844 w 6652031"/>
              <a:gd name="connsiteY0" fmla="*/ 728276 h 6842760"/>
              <a:gd name="connsiteX1" fmla="*/ 533397 w 6652031"/>
              <a:gd name="connsiteY1" fmla="*/ 0 h 6842760"/>
              <a:gd name="connsiteX2" fmla="*/ 6652031 w 6652031"/>
              <a:gd name="connsiteY2" fmla="*/ 0 h 6842760"/>
              <a:gd name="connsiteX3" fmla="*/ 5249951 w 6652031"/>
              <a:gd name="connsiteY3" fmla="*/ 6842760 h 6842760"/>
              <a:gd name="connsiteX4" fmla="*/ 0 w 6652031"/>
              <a:gd name="connsiteY4" fmla="*/ 6832878 h 6842760"/>
              <a:gd name="connsiteX5" fmla="*/ 16844 w 6652031"/>
              <a:gd name="connsiteY5" fmla="*/ 728276 h 684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2031" h="6842760">
                <a:moveTo>
                  <a:pt x="16844" y="728276"/>
                </a:moveTo>
                <a:lnTo>
                  <a:pt x="533397" y="0"/>
                </a:lnTo>
                <a:lnTo>
                  <a:pt x="6652031" y="0"/>
                </a:lnTo>
                <a:cubicBezTo>
                  <a:pt x="6636791" y="2286000"/>
                  <a:pt x="3619271" y="4709160"/>
                  <a:pt x="5249951" y="6842760"/>
                </a:cubicBezTo>
                <a:lnTo>
                  <a:pt x="0" y="6832878"/>
                </a:lnTo>
                <a:cubicBezTo>
                  <a:pt x="0" y="4546878"/>
                  <a:pt x="3034" y="4512787"/>
                  <a:pt x="16844" y="728276"/>
                </a:cubicBezTo>
                <a:close/>
              </a:path>
            </a:pathLst>
          </a:custGeom>
          <a:gradFill>
            <a:gsLst>
              <a:gs pos="0">
                <a:srgbClr val="E6BAC9"/>
              </a:gs>
              <a:gs pos="100000">
                <a:srgbClr val="F0D2DB"/>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15" name="Picture 14">
            <a:extLst>
              <a:ext uri="{FF2B5EF4-FFF2-40B4-BE49-F238E27FC236}">
                <a16:creationId xmlns:a16="http://schemas.microsoft.com/office/drawing/2014/main" id="{909CA1ED-BB30-4D9B-88B4-15F1ADB1D1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531465">
            <a:off x="6545687" y="162643"/>
            <a:ext cx="1251127" cy="1251127"/>
          </a:xfrm>
          <a:prstGeom prst="rect">
            <a:avLst/>
          </a:prstGeom>
        </p:spPr>
      </p:pic>
      <p:grpSp>
        <p:nvGrpSpPr>
          <p:cNvPr id="23" name="13">
            <a:extLst>
              <a:ext uri="{FF2B5EF4-FFF2-40B4-BE49-F238E27FC236}">
                <a16:creationId xmlns:a16="http://schemas.microsoft.com/office/drawing/2014/main" id="{21CBCE77-646A-4CD8-9004-09241D1DE386}"/>
              </a:ext>
            </a:extLst>
          </p:cNvPr>
          <p:cNvGrpSpPr/>
          <p:nvPr userDrawn="1"/>
        </p:nvGrpSpPr>
        <p:grpSpPr>
          <a:xfrm>
            <a:off x="679904" y="1058724"/>
            <a:ext cx="1134337" cy="2380819"/>
            <a:chOff x="4350" y="1664"/>
            <a:chExt cx="1760" cy="3694"/>
          </a:xfrm>
        </p:grpSpPr>
        <p:pic>
          <p:nvPicPr>
            <p:cNvPr id="24" name="12" descr="棒棒糖">
              <a:extLst>
                <a:ext uri="{FF2B5EF4-FFF2-40B4-BE49-F238E27FC236}">
                  <a16:creationId xmlns:a16="http://schemas.microsoft.com/office/drawing/2014/main" id="{8EA8AE77-2174-4BA2-A33B-10D55F2E9261}"/>
                </a:ext>
              </a:extLst>
            </p:cNvPr>
            <p:cNvPicPr>
              <a:picLocks noChangeAspect="1"/>
            </p:cNvPicPr>
            <p:nvPr/>
          </p:nvPicPr>
          <p:blipFill>
            <a:blip r:embed="rId3" cstate="email">
              <a:extLst>
                <a:ext uri="{28A0092B-C50C-407E-A947-70E740481C1C}">
                  <a14:useLocalDpi xmlns:a14="http://schemas.microsoft.com/office/drawing/2010/main"/>
                </a:ext>
              </a:extLst>
            </a:blip>
            <a:srcRect l="10268" t="21838" r="67300" b="58009"/>
            <a:stretch>
              <a:fillRect/>
            </a:stretch>
          </p:blipFill>
          <p:spPr>
            <a:xfrm>
              <a:off x="4350" y="1664"/>
              <a:ext cx="1760" cy="1582"/>
            </a:xfrm>
            <a:prstGeom prst="rect">
              <a:avLst/>
            </a:prstGeom>
            <a:effectLst>
              <a:outerShdw blurRad="88900" dist="88900" dir="8100000" algn="tr" rotWithShape="0">
                <a:schemeClr val="accent1">
                  <a:lumMod val="50000"/>
                  <a:alpha val="40000"/>
                </a:schemeClr>
              </a:outerShdw>
            </a:effectLst>
          </p:spPr>
        </p:pic>
        <p:sp>
          <p:nvSpPr>
            <p:cNvPr id="25" name="14">
              <a:extLst>
                <a:ext uri="{FF2B5EF4-FFF2-40B4-BE49-F238E27FC236}">
                  <a16:creationId xmlns:a16="http://schemas.microsoft.com/office/drawing/2014/main" id="{89467969-761C-44E7-BD29-24825E625F9B}"/>
                </a:ext>
              </a:extLst>
            </p:cNvPr>
            <p:cNvSpPr/>
            <p:nvPr/>
          </p:nvSpPr>
          <p:spPr>
            <a:xfrm>
              <a:off x="5134" y="2826"/>
              <a:ext cx="124" cy="2532"/>
            </a:xfrm>
            <a:custGeom>
              <a:avLst/>
              <a:gdLst>
                <a:gd name="connisteX0" fmla="*/ 32166 w 78658"/>
                <a:gd name="connsiteY0" fmla="*/ 0 h 1607820"/>
                <a:gd name="connisteX1" fmla="*/ 32166 w 78658"/>
                <a:gd name="connsiteY1" fmla="*/ 842010 h 1607820"/>
                <a:gd name="connisteX2" fmla="*/ 1686 w 78658"/>
                <a:gd name="connsiteY2" fmla="*/ 849630 h 1607820"/>
                <a:gd name="connisteX3" fmla="*/ 78521 w 78658"/>
                <a:gd name="connsiteY3" fmla="*/ 872490 h 1607820"/>
                <a:gd name="connisteX4" fmla="*/ 16926 w 78658"/>
                <a:gd name="connsiteY4" fmla="*/ 987425 h 1607820"/>
                <a:gd name="connisteX5" fmla="*/ 16926 w 78658"/>
                <a:gd name="connsiteY5" fmla="*/ 1607820 h 1607820"/>
                <a:gd name="connisteX6" fmla="*/ 24546 w 78658"/>
                <a:gd name="connsiteY6" fmla="*/ 1607820 h 16078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78659" h="1607820">
                  <a:moveTo>
                    <a:pt x="32166" y="0"/>
                  </a:moveTo>
                  <a:cubicBezTo>
                    <a:pt x="32801" y="168275"/>
                    <a:pt x="38516" y="671830"/>
                    <a:pt x="32166" y="842010"/>
                  </a:cubicBezTo>
                  <a:cubicBezTo>
                    <a:pt x="25816" y="1012190"/>
                    <a:pt x="-7839" y="843280"/>
                    <a:pt x="1686" y="849630"/>
                  </a:cubicBezTo>
                  <a:cubicBezTo>
                    <a:pt x="11211" y="855980"/>
                    <a:pt x="75346" y="845185"/>
                    <a:pt x="78521" y="872490"/>
                  </a:cubicBezTo>
                  <a:cubicBezTo>
                    <a:pt x="81696" y="899795"/>
                    <a:pt x="28991" y="840105"/>
                    <a:pt x="16926" y="987425"/>
                  </a:cubicBezTo>
                  <a:cubicBezTo>
                    <a:pt x="4861" y="1134745"/>
                    <a:pt x="15656" y="1483995"/>
                    <a:pt x="16926" y="1607820"/>
                  </a:cubicBezTo>
                </a:path>
              </a:pathLst>
            </a:custGeom>
            <a:noFill/>
            <a:ln>
              <a:solidFill>
                <a:srgbClr val="3FC5FF"/>
              </a:solidFill>
            </a:ln>
            <a:effectLst>
              <a:outerShdw blurRad="25400" dist="88900" dir="8100000" algn="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6" name="16">
            <a:extLst>
              <a:ext uri="{FF2B5EF4-FFF2-40B4-BE49-F238E27FC236}">
                <a16:creationId xmlns:a16="http://schemas.microsoft.com/office/drawing/2014/main" id="{D8CC235A-AF79-4903-8016-6AEC4C04D360}"/>
              </a:ext>
            </a:extLst>
          </p:cNvPr>
          <p:cNvGrpSpPr/>
          <p:nvPr userDrawn="1"/>
        </p:nvGrpSpPr>
        <p:grpSpPr>
          <a:xfrm>
            <a:off x="-118290" y="253842"/>
            <a:ext cx="1104161" cy="3049161"/>
            <a:chOff x="737" y="5513"/>
            <a:chExt cx="1032" cy="2784"/>
          </a:xfrm>
        </p:grpSpPr>
        <p:pic>
          <p:nvPicPr>
            <p:cNvPr id="27" name="17" descr="棒棒糖">
              <a:extLst>
                <a:ext uri="{FF2B5EF4-FFF2-40B4-BE49-F238E27FC236}">
                  <a16:creationId xmlns:a16="http://schemas.microsoft.com/office/drawing/2014/main" id="{3E226F65-5082-4EED-8CF3-ED4C6416EFF5}"/>
                </a:ext>
              </a:extLst>
            </p:cNvPr>
            <p:cNvPicPr>
              <a:picLocks noChangeAspect="1"/>
            </p:cNvPicPr>
            <p:nvPr/>
          </p:nvPicPr>
          <p:blipFill>
            <a:blip r:embed="rId4" cstate="email">
              <a:extLst>
                <a:ext uri="{28A0092B-C50C-407E-A947-70E740481C1C}">
                  <a14:useLocalDpi xmlns:a14="http://schemas.microsoft.com/office/drawing/2010/main"/>
                </a:ext>
              </a:extLst>
            </a:blip>
            <a:srcRect l="34551" t="22217" r="43017" b="57630"/>
            <a:stretch>
              <a:fillRect/>
            </a:stretch>
          </p:blipFill>
          <p:spPr>
            <a:xfrm>
              <a:off x="737" y="5513"/>
              <a:ext cx="1032" cy="1090"/>
            </a:xfrm>
            <a:prstGeom prst="rect">
              <a:avLst/>
            </a:prstGeom>
            <a:effectLst>
              <a:outerShdw blurRad="76200" dist="63500" dir="8100000" algn="tr" rotWithShape="0">
                <a:srgbClr val="C00000">
                  <a:alpha val="40000"/>
                </a:srgbClr>
              </a:outerShdw>
            </a:effectLst>
          </p:spPr>
        </p:pic>
        <p:sp>
          <p:nvSpPr>
            <p:cNvPr id="28" name="18">
              <a:extLst>
                <a:ext uri="{FF2B5EF4-FFF2-40B4-BE49-F238E27FC236}">
                  <a16:creationId xmlns:a16="http://schemas.microsoft.com/office/drawing/2014/main" id="{7C5A9EB6-2EC7-4CF6-A0D7-D8B66A9A3480}"/>
                </a:ext>
              </a:extLst>
            </p:cNvPr>
            <p:cNvSpPr/>
            <p:nvPr/>
          </p:nvSpPr>
          <p:spPr>
            <a:xfrm>
              <a:off x="1253" y="6459"/>
              <a:ext cx="84" cy="1838"/>
            </a:xfrm>
            <a:custGeom>
              <a:avLst/>
              <a:gdLst>
                <a:gd name="connisteX0" fmla="*/ 15240 w 53558"/>
                <a:gd name="connsiteY0" fmla="*/ 0 h 826770"/>
                <a:gd name="connisteX1" fmla="*/ 53340 w 53558"/>
                <a:gd name="connsiteY1" fmla="*/ 551180 h 826770"/>
                <a:gd name="connisteX2" fmla="*/ 0 w 53558"/>
                <a:gd name="connsiteY2" fmla="*/ 826770 h 826770"/>
                <a:gd name="connisteX3" fmla="*/ -252730 w 53558"/>
                <a:gd name="connsiteY3" fmla="*/ 803910 h 826770"/>
              </a:gdLst>
              <a:ahLst/>
              <a:cxnLst>
                <a:cxn ang="0">
                  <a:pos x="connisteX0" y="connsiteY0"/>
                </a:cxn>
                <a:cxn ang="0">
                  <a:pos x="connisteX1" y="connsiteY1"/>
                </a:cxn>
                <a:cxn ang="0">
                  <a:pos x="connisteX2" y="connsiteY2"/>
                </a:cxn>
                <a:cxn ang="0">
                  <a:pos x="connisteX3" y="connsiteY3"/>
                </a:cxn>
              </a:cxnLst>
              <a:rect l="l" t="t" r="r" b="b"/>
              <a:pathLst>
                <a:path w="53558" h="826770">
                  <a:moveTo>
                    <a:pt x="15240" y="0"/>
                  </a:moveTo>
                  <a:cubicBezTo>
                    <a:pt x="24130" y="104775"/>
                    <a:pt x="56515" y="386080"/>
                    <a:pt x="53340" y="551180"/>
                  </a:cubicBezTo>
                  <a:cubicBezTo>
                    <a:pt x="50165" y="716280"/>
                    <a:pt x="60960" y="775970"/>
                    <a:pt x="0" y="826770"/>
                  </a:cubicBezTo>
                </a:path>
              </a:pathLst>
            </a:custGeom>
            <a:noFill/>
            <a:ln>
              <a:solidFill>
                <a:srgbClr val="F15671"/>
              </a:solidFill>
            </a:ln>
            <a:effectLst>
              <a:outerShdw blurRad="25400" dist="63500" dir="8100000" algn="tr"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9" name="4" descr="01资源 2">
            <a:extLst>
              <a:ext uri="{FF2B5EF4-FFF2-40B4-BE49-F238E27FC236}">
                <a16:creationId xmlns:a16="http://schemas.microsoft.com/office/drawing/2014/main" id="{29510FFA-195E-4FA6-8CF8-585A14CF01E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035" r="8935" b="64156"/>
          <a:stretch/>
        </p:blipFill>
        <p:spPr>
          <a:xfrm>
            <a:off x="11141878" y="-15703"/>
            <a:ext cx="1073828" cy="1607820"/>
          </a:xfrm>
          <a:prstGeom prst="rect">
            <a:avLst/>
          </a:prstGeom>
        </p:spPr>
      </p:pic>
      <p:pic>
        <p:nvPicPr>
          <p:cNvPr id="31" name="19">
            <a:extLst>
              <a:ext uri="{FF2B5EF4-FFF2-40B4-BE49-F238E27FC236}">
                <a16:creationId xmlns:a16="http://schemas.microsoft.com/office/drawing/2014/main" id="{22345678-A07B-4A54-97EE-ACCE2471DE5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7508" y="4104478"/>
            <a:ext cx="3773430" cy="2705180"/>
          </a:xfrm>
          <a:prstGeom prst="rect">
            <a:avLst/>
          </a:prstGeom>
        </p:spPr>
      </p:pic>
    </p:spTree>
    <p:extLst>
      <p:ext uri="{BB962C8B-B14F-4D97-AF65-F5344CB8AC3E}">
        <p14:creationId xmlns:p14="http://schemas.microsoft.com/office/powerpoint/2010/main" val="3856616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000"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ppt_x"/>
                                          </p:val>
                                        </p:tav>
                                        <p:tav tm="100000">
                                          <p:val>
                                            <p:strVal val="#ppt_x"/>
                                          </p:val>
                                        </p:tav>
                                      </p:tavLst>
                                    </p:anim>
                                    <p:anim calcmode="lin" valueType="num">
                                      <p:cBhvr additive="base">
                                        <p:cTn id="18" dur="10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000"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7D214A-B3D2-4053-88ED-0FF6438668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246302"/>
            <a:ext cx="2854017" cy="2854017"/>
          </a:xfrm>
          <a:prstGeom prst="rect">
            <a:avLst/>
          </a:prstGeom>
        </p:spPr>
      </p:pic>
      <p:pic>
        <p:nvPicPr>
          <p:cNvPr id="7" name="Picture 6">
            <a:extLst>
              <a:ext uri="{FF2B5EF4-FFF2-40B4-BE49-F238E27FC236}">
                <a16:creationId xmlns:a16="http://schemas.microsoft.com/office/drawing/2014/main" id="{1810A837-3C07-420C-9A43-C1145524F2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13221" y="4241800"/>
            <a:ext cx="2854017" cy="2854017"/>
          </a:xfrm>
          <a:prstGeom prst="rect">
            <a:avLst/>
          </a:prstGeom>
        </p:spPr>
      </p:pic>
      <p:sp>
        <p:nvSpPr>
          <p:cNvPr id="5" name="1">
            <a:extLst>
              <a:ext uri="{FF2B5EF4-FFF2-40B4-BE49-F238E27FC236}">
                <a16:creationId xmlns:a16="http://schemas.microsoft.com/office/drawing/2014/main" id="{964DD0EB-9648-4D74-BAD2-841628CD4255}"/>
              </a:ext>
            </a:extLst>
          </p:cNvPr>
          <p:cNvSpPr/>
          <p:nvPr userDrawn="1"/>
        </p:nvSpPr>
        <p:spPr>
          <a:xfrm>
            <a:off x="289892" y="268357"/>
            <a:ext cx="11612217" cy="6321287"/>
          </a:xfrm>
          <a:prstGeom prst="round2SameRect">
            <a:avLst>
              <a:gd name="adj1" fmla="val 828"/>
              <a:gd name="adj2" fmla="val 0"/>
            </a:avLst>
          </a:prstGeom>
          <a:solidFill>
            <a:schemeClr val="bg1"/>
          </a:solidFill>
          <a:ln w="28575">
            <a:solidFill>
              <a:srgbClr val="F9A5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438010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1">
            <a:extLst>
              <a:ext uri="{FF2B5EF4-FFF2-40B4-BE49-F238E27FC236}">
                <a16:creationId xmlns:a16="http://schemas.microsoft.com/office/drawing/2014/main" id="{803349F9-8C9E-4880-866C-72A6631F6E92}"/>
              </a:ext>
            </a:extLst>
          </p:cNvPr>
          <p:cNvSpPr/>
          <p:nvPr userDrawn="1"/>
        </p:nvSpPr>
        <p:spPr>
          <a:xfrm>
            <a:off x="605119" y="268357"/>
            <a:ext cx="11311898" cy="6321287"/>
          </a:xfrm>
          <a:prstGeom prst="round2SameRect">
            <a:avLst>
              <a:gd name="adj1" fmla="val 828"/>
              <a:gd name="adj2" fmla="val 0"/>
            </a:avLst>
          </a:prstGeom>
          <a:solidFill>
            <a:schemeClr val="bg1"/>
          </a:solidFill>
          <a:ln w="28575">
            <a:solidFill>
              <a:srgbClr val="F9A5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2">
            <a:extLst>
              <a:ext uri="{FF2B5EF4-FFF2-40B4-BE49-F238E27FC236}">
                <a16:creationId xmlns:a16="http://schemas.microsoft.com/office/drawing/2014/main" id="{A292B589-6044-4E47-A386-AC0DBAADFAA9}"/>
              </a:ext>
            </a:extLst>
          </p:cNvPr>
          <p:cNvSpPr/>
          <p:nvPr userDrawn="1"/>
        </p:nvSpPr>
        <p:spPr>
          <a:xfrm>
            <a:off x="1392063" y="1556951"/>
            <a:ext cx="9881817" cy="3744098"/>
          </a:xfrm>
          <a:prstGeom prst="rect">
            <a:avLst/>
          </a:prstGeom>
          <a:solidFill>
            <a:srgbClr val="FEE3E7"/>
          </a:solidFill>
          <a:ln>
            <a:solidFill>
              <a:srgbClr val="FFD9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806964F4-8250-4296-8CC1-D0A8C9E238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531465">
            <a:off x="10538846" y="5041035"/>
            <a:ext cx="1251127" cy="1251127"/>
          </a:xfrm>
          <a:prstGeom prst="rect">
            <a:avLst/>
          </a:prstGeom>
        </p:spPr>
      </p:pic>
      <p:grpSp>
        <p:nvGrpSpPr>
          <p:cNvPr id="13" name="13">
            <a:extLst>
              <a:ext uri="{FF2B5EF4-FFF2-40B4-BE49-F238E27FC236}">
                <a16:creationId xmlns:a16="http://schemas.microsoft.com/office/drawing/2014/main" id="{49882969-1F82-4074-B511-A7FA44DF2902}"/>
              </a:ext>
            </a:extLst>
          </p:cNvPr>
          <p:cNvGrpSpPr/>
          <p:nvPr userDrawn="1"/>
        </p:nvGrpSpPr>
        <p:grpSpPr>
          <a:xfrm>
            <a:off x="679904" y="1058724"/>
            <a:ext cx="1134337" cy="2380819"/>
            <a:chOff x="4350" y="1664"/>
            <a:chExt cx="1760" cy="3694"/>
          </a:xfrm>
        </p:grpSpPr>
        <p:pic>
          <p:nvPicPr>
            <p:cNvPr id="14" name="12" descr="棒棒糖">
              <a:extLst>
                <a:ext uri="{FF2B5EF4-FFF2-40B4-BE49-F238E27FC236}">
                  <a16:creationId xmlns:a16="http://schemas.microsoft.com/office/drawing/2014/main" id="{281BDB84-E519-4C8C-879B-46A8126440BF}"/>
                </a:ext>
              </a:extLst>
            </p:cNvPr>
            <p:cNvPicPr>
              <a:picLocks noChangeAspect="1"/>
            </p:cNvPicPr>
            <p:nvPr/>
          </p:nvPicPr>
          <p:blipFill>
            <a:blip r:embed="rId3" cstate="email">
              <a:extLst>
                <a:ext uri="{28A0092B-C50C-407E-A947-70E740481C1C}">
                  <a14:useLocalDpi xmlns:a14="http://schemas.microsoft.com/office/drawing/2010/main"/>
                </a:ext>
              </a:extLst>
            </a:blip>
            <a:srcRect l="10268" t="21838" r="67300" b="58009"/>
            <a:stretch>
              <a:fillRect/>
            </a:stretch>
          </p:blipFill>
          <p:spPr>
            <a:xfrm>
              <a:off x="4350" y="1664"/>
              <a:ext cx="1760" cy="1582"/>
            </a:xfrm>
            <a:prstGeom prst="rect">
              <a:avLst/>
            </a:prstGeom>
            <a:effectLst>
              <a:outerShdw blurRad="88900" dist="88900" dir="8100000" algn="tr" rotWithShape="0">
                <a:schemeClr val="accent1">
                  <a:lumMod val="50000"/>
                  <a:alpha val="40000"/>
                </a:schemeClr>
              </a:outerShdw>
            </a:effectLst>
          </p:spPr>
        </p:pic>
        <p:sp>
          <p:nvSpPr>
            <p:cNvPr id="15" name="14">
              <a:extLst>
                <a:ext uri="{FF2B5EF4-FFF2-40B4-BE49-F238E27FC236}">
                  <a16:creationId xmlns:a16="http://schemas.microsoft.com/office/drawing/2014/main" id="{4970A3D4-7C53-4B0B-BBEF-17C6D753E8AC}"/>
                </a:ext>
              </a:extLst>
            </p:cNvPr>
            <p:cNvSpPr/>
            <p:nvPr/>
          </p:nvSpPr>
          <p:spPr>
            <a:xfrm>
              <a:off x="5134" y="2826"/>
              <a:ext cx="124" cy="2532"/>
            </a:xfrm>
            <a:custGeom>
              <a:avLst/>
              <a:gdLst>
                <a:gd name="connisteX0" fmla="*/ 32166 w 78658"/>
                <a:gd name="connsiteY0" fmla="*/ 0 h 1607820"/>
                <a:gd name="connisteX1" fmla="*/ 32166 w 78658"/>
                <a:gd name="connsiteY1" fmla="*/ 842010 h 1607820"/>
                <a:gd name="connisteX2" fmla="*/ 1686 w 78658"/>
                <a:gd name="connsiteY2" fmla="*/ 849630 h 1607820"/>
                <a:gd name="connisteX3" fmla="*/ 78521 w 78658"/>
                <a:gd name="connsiteY3" fmla="*/ 872490 h 1607820"/>
                <a:gd name="connisteX4" fmla="*/ 16926 w 78658"/>
                <a:gd name="connsiteY4" fmla="*/ 987425 h 1607820"/>
                <a:gd name="connisteX5" fmla="*/ 16926 w 78658"/>
                <a:gd name="connsiteY5" fmla="*/ 1607820 h 1607820"/>
                <a:gd name="connisteX6" fmla="*/ 24546 w 78658"/>
                <a:gd name="connsiteY6" fmla="*/ 1607820 h 16078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78659" h="1607820">
                  <a:moveTo>
                    <a:pt x="32166" y="0"/>
                  </a:moveTo>
                  <a:cubicBezTo>
                    <a:pt x="32801" y="168275"/>
                    <a:pt x="38516" y="671830"/>
                    <a:pt x="32166" y="842010"/>
                  </a:cubicBezTo>
                  <a:cubicBezTo>
                    <a:pt x="25816" y="1012190"/>
                    <a:pt x="-7839" y="843280"/>
                    <a:pt x="1686" y="849630"/>
                  </a:cubicBezTo>
                  <a:cubicBezTo>
                    <a:pt x="11211" y="855980"/>
                    <a:pt x="75346" y="845185"/>
                    <a:pt x="78521" y="872490"/>
                  </a:cubicBezTo>
                  <a:cubicBezTo>
                    <a:pt x="81696" y="899795"/>
                    <a:pt x="28991" y="840105"/>
                    <a:pt x="16926" y="987425"/>
                  </a:cubicBezTo>
                  <a:cubicBezTo>
                    <a:pt x="4861" y="1134745"/>
                    <a:pt x="15656" y="1483995"/>
                    <a:pt x="16926" y="1607820"/>
                  </a:cubicBezTo>
                </a:path>
              </a:pathLst>
            </a:custGeom>
            <a:noFill/>
            <a:ln>
              <a:solidFill>
                <a:srgbClr val="3FC5FF"/>
              </a:solidFill>
            </a:ln>
            <a:effectLst>
              <a:outerShdw blurRad="25400" dist="88900" dir="8100000" algn="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6" name="16">
            <a:extLst>
              <a:ext uri="{FF2B5EF4-FFF2-40B4-BE49-F238E27FC236}">
                <a16:creationId xmlns:a16="http://schemas.microsoft.com/office/drawing/2014/main" id="{78C846BE-2E7E-4896-9A52-4DF08C235827}"/>
              </a:ext>
            </a:extLst>
          </p:cNvPr>
          <p:cNvGrpSpPr/>
          <p:nvPr userDrawn="1"/>
        </p:nvGrpSpPr>
        <p:grpSpPr>
          <a:xfrm>
            <a:off x="-118290" y="253842"/>
            <a:ext cx="1104161" cy="3049161"/>
            <a:chOff x="737" y="5513"/>
            <a:chExt cx="1032" cy="2784"/>
          </a:xfrm>
        </p:grpSpPr>
        <p:pic>
          <p:nvPicPr>
            <p:cNvPr id="17" name="17" descr="棒棒糖">
              <a:extLst>
                <a:ext uri="{FF2B5EF4-FFF2-40B4-BE49-F238E27FC236}">
                  <a16:creationId xmlns:a16="http://schemas.microsoft.com/office/drawing/2014/main" id="{4DE64819-67D1-43B2-B5A7-AADF92266D38}"/>
                </a:ext>
              </a:extLst>
            </p:cNvPr>
            <p:cNvPicPr>
              <a:picLocks noChangeAspect="1"/>
            </p:cNvPicPr>
            <p:nvPr/>
          </p:nvPicPr>
          <p:blipFill>
            <a:blip r:embed="rId4" cstate="email">
              <a:extLst>
                <a:ext uri="{28A0092B-C50C-407E-A947-70E740481C1C}">
                  <a14:useLocalDpi xmlns:a14="http://schemas.microsoft.com/office/drawing/2010/main"/>
                </a:ext>
              </a:extLst>
            </a:blip>
            <a:srcRect l="34551" t="22217" r="43017" b="57630"/>
            <a:stretch>
              <a:fillRect/>
            </a:stretch>
          </p:blipFill>
          <p:spPr>
            <a:xfrm>
              <a:off x="737" y="5513"/>
              <a:ext cx="1032" cy="1090"/>
            </a:xfrm>
            <a:prstGeom prst="rect">
              <a:avLst/>
            </a:prstGeom>
            <a:effectLst>
              <a:outerShdw blurRad="76200" dist="63500" dir="8100000" algn="tr" rotWithShape="0">
                <a:srgbClr val="C00000">
                  <a:alpha val="40000"/>
                </a:srgbClr>
              </a:outerShdw>
            </a:effectLst>
          </p:spPr>
        </p:pic>
        <p:sp>
          <p:nvSpPr>
            <p:cNvPr id="18" name="18">
              <a:extLst>
                <a:ext uri="{FF2B5EF4-FFF2-40B4-BE49-F238E27FC236}">
                  <a16:creationId xmlns:a16="http://schemas.microsoft.com/office/drawing/2014/main" id="{A97846EF-0677-4241-8A32-B16A3F6DD293}"/>
                </a:ext>
              </a:extLst>
            </p:cNvPr>
            <p:cNvSpPr/>
            <p:nvPr/>
          </p:nvSpPr>
          <p:spPr>
            <a:xfrm>
              <a:off x="1253" y="6459"/>
              <a:ext cx="84" cy="1838"/>
            </a:xfrm>
            <a:custGeom>
              <a:avLst/>
              <a:gdLst>
                <a:gd name="connisteX0" fmla="*/ 15240 w 53558"/>
                <a:gd name="connsiteY0" fmla="*/ 0 h 826770"/>
                <a:gd name="connisteX1" fmla="*/ 53340 w 53558"/>
                <a:gd name="connsiteY1" fmla="*/ 551180 h 826770"/>
                <a:gd name="connisteX2" fmla="*/ 0 w 53558"/>
                <a:gd name="connsiteY2" fmla="*/ 826770 h 826770"/>
                <a:gd name="connisteX3" fmla="*/ -252730 w 53558"/>
                <a:gd name="connsiteY3" fmla="*/ 803910 h 826770"/>
              </a:gdLst>
              <a:ahLst/>
              <a:cxnLst>
                <a:cxn ang="0">
                  <a:pos x="connisteX0" y="connsiteY0"/>
                </a:cxn>
                <a:cxn ang="0">
                  <a:pos x="connisteX1" y="connsiteY1"/>
                </a:cxn>
                <a:cxn ang="0">
                  <a:pos x="connisteX2" y="connsiteY2"/>
                </a:cxn>
                <a:cxn ang="0">
                  <a:pos x="connisteX3" y="connsiteY3"/>
                </a:cxn>
              </a:cxnLst>
              <a:rect l="l" t="t" r="r" b="b"/>
              <a:pathLst>
                <a:path w="53558" h="826770">
                  <a:moveTo>
                    <a:pt x="15240" y="0"/>
                  </a:moveTo>
                  <a:cubicBezTo>
                    <a:pt x="24130" y="104775"/>
                    <a:pt x="56515" y="386080"/>
                    <a:pt x="53340" y="551180"/>
                  </a:cubicBezTo>
                  <a:cubicBezTo>
                    <a:pt x="50165" y="716280"/>
                    <a:pt x="60960" y="775970"/>
                    <a:pt x="0" y="826770"/>
                  </a:cubicBezTo>
                </a:path>
              </a:pathLst>
            </a:custGeom>
            <a:noFill/>
            <a:ln>
              <a:solidFill>
                <a:srgbClr val="F15671"/>
              </a:solidFill>
            </a:ln>
            <a:effectLst>
              <a:outerShdw blurRad="25400" dist="63500" dir="8100000" algn="tr"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9" name="4" descr="01资源 2">
            <a:extLst>
              <a:ext uri="{FF2B5EF4-FFF2-40B4-BE49-F238E27FC236}">
                <a16:creationId xmlns:a16="http://schemas.microsoft.com/office/drawing/2014/main" id="{B18D0528-350E-488B-997A-2B4F160DC02F}"/>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035" r="8935" b="64156"/>
          <a:stretch/>
        </p:blipFill>
        <p:spPr>
          <a:xfrm>
            <a:off x="11141878" y="-15703"/>
            <a:ext cx="1073828" cy="1607820"/>
          </a:xfrm>
          <a:prstGeom prst="rect">
            <a:avLst/>
          </a:prstGeom>
        </p:spPr>
      </p:pic>
      <p:pic>
        <p:nvPicPr>
          <p:cNvPr id="20" name="19">
            <a:extLst>
              <a:ext uri="{FF2B5EF4-FFF2-40B4-BE49-F238E27FC236}">
                <a16:creationId xmlns:a16="http://schemas.microsoft.com/office/drawing/2014/main" id="{C33AFD8E-FEB9-466B-A42D-5A53B207D7D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7508" y="4104478"/>
            <a:ext cx="3773430" cy="2705180"/>
          </a:xfrm>
          <a:prstGeom prst="rect">
            <a:avLst/>
          </a:prstGeom>
        </p:spPr>
      </p:pic>
    </p:spTree>
    <p:extLst>
      <p:ext uri="{BB962C8B-B14F-4D97-AF65-F5344CB8AC3E}">
        <p14:creationId xmlns:p14="http://schemas.microsoft.com/office/powerpoint/2010/main" val="29910810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000"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3285-F000-455E-A04D-B95AD2ED7F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3EDEE1-E54E-49CD-A501-78B974B702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052652-82C7-4CBA-B869-402C9CA4D4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F600D-7D7A-4007-BABF-9CEBD657F4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D726FD-A74F-4E62-B313-EBB706E9D1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4E7976-FB10-4500-B89F-EF49D8B103E6}"/>
              </a:ext>
            </a:extLst>
          </p:cNvPr>
          <p:cNvSpPr>
            <a:spLocks noGrp="1"/>
          </p:cNvSpPr>
          <p:nvPr>
            <p:ph type="dt" sz="half" idx="10"/>
          </p:nvPr>
        </p:nvSpPr>
        <p:spPr/>
        <p:txBody>
          <a:bodyPr/>
          <a:lstStyle/>
          <a:p>
            <a:fld id="{EBE09981-BA2B-48F9-83FA-CA28C273FB4E}" type="datetimeFigureOut">
              <a:rPr lang="en-US" smtClean="0"/>
              <a:t>2/11/2025</a:t>
            </a:fld>
            <a:endParaRPr lang="en-US"/>
          </a:p>
        </p:txBody>
      </p:sp>
      <p:sp>
        <p:nvSpPr>
          <p:cNvPr id="8" name="Footer Placeholder 7">
            <a:extLst>
              <a:ext uri="{FF2B5EF4-FFF2-40B4-BE49-F238E27FC236}">
                <a16:creationId xmlns:a16="http://schemas.microsoft.com/office/drawing/2014/main" id="{D7E841CD-2B7C-4705-80DC-BF7B203ED2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F19F90-E7C3-4305-8955-7DA95C6DA499}"/>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6309878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669B-FE92-4403-A10A-36A6115D25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82EBEC-5157-41E1-8D71-6290F394872E}"/>
              </a:ext>
            </a:extLst>
          </p:cNvPr>
          <p:cNvSpPr>
            <a:spLocks noGrp="1"/>
          </p:cNvSpPr>
          <p:nvPr>
            <p:ph type="dt" sz="half" idx="10"/>
          </p:nvPr>
        </p:nvSpPr>
        <p:spPr/>
        <p:txBody>
          <a:bodyPr/>
          <a:lstStyle/>
          <a:p>
            <a:fld id="{EBE09981-BA2B-48F9-83FA-CA28C273FB4E}" type="datetimeFigureOut">
              <a:rPr lang="en-US" smtClean="0"/>
              <a:t>2/11/2025</a:t>
            </a:fld>
            <a:endParaRPr lang="en-US"/>
          </a:p>
        </p:txBody>
      </p:sp>
      <p:sp>
        <p:nvSpPr>
          <p:cNvPr id="4" name="Footer Placeholder 3">
            <a:extLst>
              <a:ext uri="{FF2B5EF4-FFF2-40B4-BE49-F238E27FC236}">
                <a16:creationId xmlns:a16="http://schemas.microsoft.com/office/drawing/2014/main" id="{854AD8D4-BF6B-49AE-B3A8-C3416456D9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C0C336-A94E-4141-9CCA-55E4723B4DD0}"/>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34789611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99EBA5-6DF4-456D-BAD5-6BF6D828BF3C}"/>
              </a:ext>
            </a:extLst>
          </p:cNvPr>
          <p:cNvSpPr>
            <a:spLocks noGrp="1"/>
          </p:cNvSpPr>
          <p:nvPr>
            <p:ph type="dt" sz="half" idx="10"/>
          </p:nvPr>
        </p:nvSpPr>
        <p:spPr/>
        <p:txBody>
          <a:bodyPr/>
          <a:lstStyle/>
          <a:p>
            <a:fld id="{EBE09981-BA2B-48F9-83FA-CA28C273FB4E}" type="datetimeFigureOut">
              <a:rPr lang="en-US" smtClean="0"/>
              <a:t>2/11/2025</a:t>
            </a:fld>
            <a:endParaRPr lang="en-US"/>
          </a:p>
        </p:txBody>
      </p:sp>
      <p:sp>
        <p:nvSpPr>
          <p:cNvPr id="3" name="Footer Placeholder 2">
            <a:extLst>
              <a:ext uri="{FF2B5EF4-FFF2-40B4-BE49-F238E27FC236}">
                <a16:creationId xmlns:a16="http://schemas.microsoft.com/office/drawing/2014/main" id="{C00D1EE8-DEE0-4A41-99B6-EA6D66A70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1C315E-10B1-4339-B8CC-6638906A0507}"/>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27313280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7510-88E6-4152-8D78-4BAE756F10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FA270-A5DE-4A40-A238-BC6E20CF10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A66CA3-BA67-448F-AF25-28DC1C2CD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77CC72-8E8B-417F-9DD5-EDDA6B096552}"/>
              </a:ext>
            </a:extLst>
          </p:cNvPr>
          <p:cNvSpPr>
            <a:spLocks noGrp="1"/>
          </p:cNvSpPr>
          <p:nvPr>
            <p:ph type="dt" sz="half" idx="10"/>
          </p:nvPr>
        </p:nvSpPr>
        <p:spPr/>
        <p:txBody>
          <a:bodyPr/>
          <a:lstStyle/>
          <a:p>
            <a:fld id="{EBE09981-BA2B-48F9-83FA-CA28C273FB4E}" type="datetimeFigureOut">
              <a:rPr lang="en-US" smtClean="0"/>
              <a:t>2/11/2025</a:t>
            </a:fld>
            <a:endParaRPr lang="en-US"/>
          </a:p>
        </p:txBody>
      </p:sp>
      <p:sp>
        <p:nvSpPr>
          <p:cNvPr id="6" name="Footer Placeholder 5">
            <a:extLst>
              <a:ext uri="{FF2B5EF4-FFF2-40B4-BE49-F238E27FC236}">
                <a16:creationId xmlns:a16="http://schemas.microsoft.com/office/drawing/2014/main" id="{99C8124A-3CC7-4FEF-8A99-4C75E7BC3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B1BEC-4CC0-4AED-8240-2AA31731FA95}"/>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20675849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250E-E394-4D54-AA3A-E26760694A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23667B-B42C-487F-B573-961F7160B1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01B5C9-E045-4C1D-864A-2134E8EA1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265F32-0C9F-4474-B095-48F6E09E63AC}"/>
              </a:ext>
            </a:extLst>
          </p:cNvPr>
          <p:cNvSpPr>
            <a:spLocks noGrp="1"/>
          </p:cNvSpPr>
          <p:nvPr>
            <p:ph type="dt" sz="half" idx="10"/>
          </p:nvPr>
        </p:nvSpPr>
        <p:spPr/>
        <p:txBody>
          <a:bodyPr/>
          <a:lstStyle/>
          <a:p>
            <a:fld id="{EBE09981-BA2B-48F9-83FA-CA28C273FB4E}" type="datetimeFigureOut">
              <a:rPr lang="en-US" smtClean="0"/>
              <a:t>2/11/2025</a:t>
            </a:fld>
            <a:endParaRPr lang="en-US"/>
          </a:p>
        </p:txBody>
      </p:sp>
      <p:sp>
        <p:nvSpPr>
          <p:cNvPr id="6" name="Footer Placeholder 5">
            <a:extLst>
              <a:ext uri="{FF2B5EF4-FFF2-40B4-BE49-F238E27FC236}">
                <a16:creationId xmlns:a16="http://schemas.microsoft.com/office/drawing/2014/main" id="{4F6ABD16-ACCA-49AE-83FA-AC440268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44434-FE18-42D1-A52D-67828F81174F}"/>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23217032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D2DB"/>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D23E884-6EAA-4F54-9328-820CBA2D34D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3CB3866-4959-4441-B735-68826D24C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F57E8C-4CA1-4AC3-8480-2CC821C68C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1ED76-16C0-4F39-BAA2-9FA56A16A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09981-BA2B-48F9-83FA-CA28C273FB4E}" type="datetimeFigureOut">
              <a:rPr lang="en-US" smtClean="0"/>
              <a:t>2/11/2025</a:t>
            </a:fld>
            <a:endParaRPr lang="en-US"/>
          </a:p>
        </p:txBody>
      </p:sp>
      <p:sp>
        <p:nvSpPr>
          <p:cNvPr id="5" name="Footer Placeholder 4">
            <a:extLst>
              <a:ext uri="{FF2B5EF4-FFF2-40B4-BE49-F238E27FC236}">
                <a16:creationId xmlns:a16="http://schemas.microsoft.com/office/drawing/2014/main" id="{ADDA3EB6-266E-464D-8253-20D2D5DB27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B496D8-E470-4062-8A80-FFD8898F6E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BD656-2929-4201-8C1F-A9A3D1C3FC00}" type="slidenum">
              <a:rPr lang="en-US" smtClean="0"/>
              <a:t>‹#›</a:t>
            </a:fld>
            <a:endParaRPr lang="en-US"/>
          </a:p>
        </p:txBody>
      </p:sp>
      <p:pic>
        <p:nvPicPr>
          <p:cNvPr id="10" name="PHẠM DUYÊN">
            <a:extLst>
              <a:ext uri="{FF2B5EF4-FFF2-40B4-BE49-F238E27FC236}">
                <a16:creationId xmlns:a16="http://schemas.microsoft.com/office/drawing/2014/main" id="{06CBA599-5B69-41A6-ADD3-DA406C30D491}"/>
              </a:ext>
            </a:extLst>
          </p:cNvPr>
          <p:cNvPicPr>
            <a:picLocks noChangeAspect="1"/>
          </p:cNvPicPr>
          <p:nvPr userDrawn="1"/>
        </p:nvPicPr>
        <p:blipFill>
          <a:blip r:embed="rId16"/>
          <a:stretch>
            <a:fillRect/>
          </a:stretch>
        </p:blipFill>
        <p:spPr>
          <a:xfrm>
            <a:off x="-11683019" y="2999195"/>
            <a:ext cx="810838" cy="859611"/>
          </a:xfrm>
          <a:prstGeom prst="rect">
            <a:avLst/>
          </a:prstGeom>
        </p:spPr>
      </p:pic>
      <p:pic>
        <p:nvPicPr>
          <p:cNvPr id="11" name="Picture 10">
            <a:extLst>
              <a:ext uri="{FF2B5EF4-FFF2-40B4-BE49-F238E27FC236}">
                <a16:creationId xmlns:a16="http://schemas.microsoft.com/office/drawing/2014/main" id="{C4B5C157-C365-418F-B0B1-51058500D448}"/>
              </a:ext>
            </a:extLst>
          </p:cNvPr>
          <p:cNvPicPr>
            <a:picLocks noChangeAspect="1"/>
          </p:cNvPicPr>
          <p:nvPr userDrawn="1"/>
        </p:nvPicPr>
        <p:blipFill>
          <a:blip r:embed="rId16"/>
          <a:stretch>
            <a:fillRect/>
          </a:stretch>
        </p:blipFill>
        <p:spPr>
          <a:xfrm>
            <a:off x="5690581" y="13534721"/>
            <a:ext cx="810838" cy="859611"/>
          </a:xfrm>
          <a:prstGeom prst="rect">
            <a:avLst/>
          </a:prstGeom>
        </p:spPr>
      </p:pic>
      <p:pic>
        <p:nvPicPr>
          <p:cNvPr id="12" name="Picture 11">
            <a:extLst>
              <a:ext uri="{FF2B5EF4-FFF2-40B4-BE49-F238E27FC236}">
                <a16:creationId xmlns:a16="http://schemas.microsoft.com/office/drawing/2014/main" id="{3F57BAF7-A0EB-48D0-AA38-1500C3110F3C}"/>
              </a:ext>
            </a:extLst>
          </p:cNvPr>
          <p:cNvPicPr>
            <a:picLocks noChangeAspect="1"/>
          </p:cNvPicPr>
          <p:nvPr userDrawn="1"/>
        </p:nvPicPr>
        <p:blipFill>
          <a:blip r:embed="rId16"/>
          <a:stretch>
            <a:fillRect/>
          </a:stretch>
        </p:blipFill>
        <p:spPr>
          <a:xfrm>
            <a:off x="23064181" y="2999195"/>
            <a:ext cx="810838" cy="859611"/>
          </a:xfrm>
          <a:prstGeom prst="rect">
            <a:avLst/>
          </a:prstGeom>
        </p:spPr>
      </p:pic>
      <p:pic>
        <p:nvPicPr>
          <p:cNvPr id="13" name="Picture 12">
            <a:extLst>
              <a:ext uri="{FF2B5EF4-FFF2-40B4-BE49-F238E27FC236}">
                <a16:creationId xmlns:a16="http://schemas.microsoft.com/office/drawing/2014/main" id="{6266044B-5BEA-4548-9A71-4537FA1B2D3C}"/>
              </a:ext>
            </a:extLst>
          </p:cNvPr>
          <p:cNvPicPr>
            <a:picLocks noChangeAspect="1"/>
          </p:cNvPicPr>
          <p:nvPr userDrawn="1"/>
        </p:nvPicPr>
        <p:blipFill>
          <a:blip r:embed="rId16"/>
          <a:stretch>
            <a:fillRect/>
          </a:stretch>
        </p:blipFill>
        <p:spPr>
          <a:xfrm>
            <a:off x="5690581" y="-7536333"/>
            <a:ext cx="810838" cy="859611"/>
          </a:xfrm>
          <a:prstGeom prst="rect">
            <a:avLst/>
          </a:prstGeom>
        </p:spPr>
      </p:pic>
      <p:pic>
        <p:nvPicPr>
          <p:cNvPr id="22" name="Picture 21">
            <a:extLst>
              <a:ext uri="{FF2B5EF4-FFF2-40B4-BE49-F238E27FC236}">
                <a16:creationId xmlns:a16="http://schemas.microsoft.com/office/drawing/2014/main" id="{705D3846-B64C-473D-9D61-71CBB2130B00}"/>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3155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4.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1.png"/><Relationship Id="rId5" Type="http://schemas.openxmlformats.org/officeDocument/2006/relationships/audio" Target="../media/audio4.wav"/><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2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9.png"/><Relationship Id="rId5" Type="http://schemas.openxmlformats.org/officeDocument/2006/relationships/audio" Target="../media/audio4.wav"/><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audio" Target="../media/audio4.wav"/><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18.png"/><Relationship Id="rId12" Type="http://schemas.openxmlformats.org/officeDocument/2006/relationships/image" Target="../media/image19.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24.pn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86E18F-AB88-4C4D-A177-2026A18A6F11}"/>
              </a:ext>
            </a:extLst>
          </p:cNvPr>
          <p:cNvPicPr>
            <a:picLocks noChangeAspect="1"/>
          </p:cNvPicPr>
          <p:nvPr/>
        </p:nvPicPr>
        <p:blipFill>
          <a:blip r:embed="rId3"/>
          <a:stretch>
            <a:fillRect/>
          </a:stretch>
        </p:blipFill>
        <p:spPr>
          <a:xfrm>
            <a:off x="1524000" y="1981200"/>
            <a:ext cx="9708269" cy="4191000"/>
          </a:xfrm>
          <a:prstGeom prst="rect">
            <a:avLst/>
          </a:prstGeom>
        </p:spPr>
      </p:pic>
      <p:sp>
        <p:nvSpPr>
          <p:cNvPr id="2" name="TextBox 1">
            <a:extLst>
              <a:ext uri="{FF2B5EF4-FFF2-40B4-BE49-F238E27FC236}">
                <a16:creationId xmlns:a16="http://schemas.microsoft.com/office/drawing/2014/main" id="{F2306499-497B-D741-A269-5971880D5B03}"/>
              </a:ext>
            </a:extLst>
          </p:cNvPr>
          <p:cNvSpPr txBox="1"/>
          <p:nvPr/>
        </p:nvSpPr>
        <p:spPr>
          <a:xfrm>
            <a:off x="3083802" y="1143000"/>
            <a:ext cx="6335709" cy="646331"/>
          </a:xfrm>
          <a:prstGeom prst="rect">
            <a:avLst/>
          </a:prstGeom>
          <a:noFill/>
        </p:spPr>
        <p:txBody>
          <a:bodyPr wrap="none" rtlCol="0">
            <a:spAutoFit/>
          </a:bodyPr>
          <a:lstStyle/>
          <a:p>
            <a:r>
              <a:rPr lang="en-US" sz="3600" b="1" dirty="0">
                <a:solidFill>
                  <a:schemeClr val="tx1">
                    <a:lumMod val="50000"/>
                    <a:lumOff val="50000"/>
                  </a:schemeClr>
                </a:solidFill>
              </a:rPr>
              <a:t>TRƯỜNG TIỂU </a:t>
            </a:r>
            <a:r>
              <a:rPr lang="en-US" sz="3600" b="1">
                <a:solidFill>
                  <a:schemeClr val="tx1">
                    <a:lumMod val="50000"/>
                    <a:lumOff val="50000"/>
                  </a:schemeClr>
                </a:solidFill>
              </a:rPr>
              <a:t>HỌC ĐOÀN KHUÊ</a:t>
            </a:r>
            <a:endParaRPr lang="en-US" sz="3600" b="1" dirty="0">
              <a:solidFill>
                <a:schemeClr val="tx1">
                  <a:lumMod val="50000"/>
                  <a:lumOff val="50000"/>
                </a:schemeClr>
              </a:solidFill>
            </a:endParaRPr>
          </a:p>
        </p:txBody>
      </p:sp>
    </p:spTree>
    <p:extLst>
      <p:ext uri="{BB962C8B-B14F-4D97-AF65-F5344CB8AC3E}">
        <p14:creationId xmlns:p14="http://schemas.microsoft.com/office/powerpoint/2010/main" val="31363210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81A6ED9F-3CBC-49D9-A537-93FA4459257C}"/>
              </a:ext>
            </a:extLst>
          </p:cNvPr>
          <p:cNvGrpSpPr/>
          <p:nvPr/>
        </p:nvGrpSpPr>
        <p:grpSpPr>
          <a:xfrm>
            <a:off x="448499" y="1587500"/>
            <a:ext cx="5545901" cy="2085597"/>
            <a:chOff x="1159698" y="2026046"/>
            <a:chExt cx="5545901" cy="2085597"/>
          </a:xfrm>
        </p:grpSpPr>
        <p:pic>
          <p:nvPicPr>
            <p:cNvPr id="4" name="Picture 3">
              <a:extLst>
                <a:ext uri="{FF2B5EF4-FFF2-40B4-BE49-F238E27FC236}">
                  <a16:creationId xmlns:a16="http://schemas.microsoft.com/office/drawing/2014/main" id="{1A3F968B-1FC2-46A7-BFAC-AAAAC290EB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89" b="89726" l="9073" r="89941">
                          <a14:foregroundMark x1="9073" y1="77397" x2="9073" y2="77397"/>
                          <a14:foregroundMark x1="9270" y1="86301" x2="9270" y2="86301"/>
                        </a14:backgroundRemoval>
                      </a14:imgEffect>
                      <a14:imgEffect>
                        <a14:colorTemperature colorTemp="5900"/>
                      </a14:imgEffect>
                    </a14:imgLayer>
                  </a14:imgProps>
                </a:ext>
                <a:ext uri="{28A0092B-C50C-407E-A947-70E740481C1C}">
                  <a14:useLocalDpi xmlns:a14="http://schemas.microsoft.com/office/drawing/2010/main" val="0"/>
                </a:ext>
              </a:extLst>
            </a:blip>
            <a:srcRect/>
            <a:stretch/>
          </p:blipFill>
          <p:spPr>
            <a:xfrm>
              <a:off x="1159698" y="2514600"/>
              <a:ext cx="5545901" cy="1597043"/>
            </a:xfrm>
            <a:prstGeom prst="rect">
              <a:avLst/>
            </a:prstGeom>
          </p:spPr>
        </p:pic>
        <p:grpSp>
          <p:nvGrpSpPr>
            <p:cNvPr id="43" name="Group 42">
              <a:extLst>
                <a:ext uri="{FF2B5EF4-FFF2-40B4-BE49-F238E27FC236}">
                  <a16:creationId xmlns:a16="http://schemas.microsoft.com/office/drawing/2014/main" id="{7F1F0DE8-3AF1-449A-BC56-27389B5982D0}"/>
                </a:ext>
              </a:extLst>
            </p:cNvPr>
            <p:cNvGrpSpPr/>
            <p:nvPr/>
          </p:nvGrpSpPr>
          <p:grpSpPr>
            <a:xfrm>
              <a:off x="2592714" y="2026046"/>
              <a:ext cx="1445886" cy="1707754"/>
              <a:chOff x="2438400" y="1993963"/>
              <a:chExt cx="1445886" cy="1707754"/>
            </a:xfrm>
          </p:grpSpPr>
          <p:pic>
            <p:nvPicPr>
              <p:cNvPr id="29" name="Picture 28">
                <a:extLst>
                  <a:ext uri="{FF2B5EF4-FFF2-40B4-BE49-F238E27FC236}">
                    <a16:creationId xmlns:a16="http://schemas.microsoft.com/office/drawing/2014/main" id="{B4BCA4F1-2977-4A81-8F9B-F20DDD6F2A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30" name="Picture 29">
                <a:extLst>
                  <a:ext uri="{FF2B5EF4-FFF2-40B4-BE49-F238E27FC236}">
                    <a16:creationId xmlns:a16="http://schemas.microsoft.com/office/drawing/2014/main" id="{BAB47F61-E465-43E3-862D-77FF7EA85A35}"/>
                  </a:ext>
                </a:extLst>
              </p:cNvPr>
              <p:cNvPicPr>
                <a:picLocks noChangeAspect="1"/>
              </p:cNvPicPr>
              <p:nvPr/>
            </p:nvPicPr>
            <p:blipFill>
              <a:blip r:embed="rId6"/>
              <a:stretch>
                <a:fillRect/>
              </a:stretch>
            </p:blipFill>
            <p:spPr>
              <a:xfrm flipH="1">
                <a:off x="2690334" y="3153907"/>
                <a:ext cx="239082" cy="278276"/>
              </a:xfrm>
              <a:prstGeom prst="rect">
                <a:avLst/>
              </a:prstGeom>
            </p:spPr>
          </p:pic>
          <p:pic>
            <p:nvPicPr>
              <p:cNvPr id="33" name="Picture 32">
                <a:extLst>
                  <a:ext uri="{FF2B5EF4-FFF2-40B4-BE49-F238E27FC236}">
                    <a16:creationId xmlns:a16="http://schemas.microsoft.com/office/drawing/2014/main" id="{BA726CE6-08F9-46CB-B313-3E9BC5C0FE1B}"/>
                  </a:ext>
                </a:extLst>
              </p:cNvPr>
              <p:cNvPicPr>
                <a:picLocks noChangeAspect="1"/>
              </p:cNvPicPr>
              <p:nvPr/>
            </p:nvPicPr>
            <p:blipFill>
              <a:blip r:embed="rId6"/>
              <a:stretch>
                <a:fillRect/>
              </a:stretch>
            </p:blipFill>
            <p:spPr>
              <a:xfrm flipH="1">
                <a:off x="3175790" y="3153907"/>
                <a:ext cx="239082" cy="278276"/>
              </a:xfrm>
              <a:prstGeom prst="rect">
                <a:avLst/>
              </a:prstGeom>
            </p:spPr>
          </p:pic>
          <p:pic>
            <p:nvPicPr>
              <p:cNvPr id="34" name="Picture 33">
                <a:extLst>
                  <a:ext uri="{FF2B5EF4-FFF2-40B4-BE49-F238E27FC236}">
                    <a16:creationId xmlns:a16="http://schemas.microsoft.com/office/drawing/2014/main" id="{B319CA8B-C7F5-4378-8816-14075FA83812}"/>
                  </a:ext>
                </a:extLst>
              </p:cNvPr>
              <p:cNvPicPr>
                <a:picLocks noChangeAspect="1"/>
              </p:cNvPicPr>
              <p:nvPr/>
            </p:nvPicPr>
            <p:blipFill>
              <a:blip r:embed="rId6"/>
              <a:stretch>
                <a:fillRect/>
              </a:stretch>
            </p:blipFill>
            <p:spPr>
              <a:xfrm>
                <a:off x="3418518" y="3153907"/>
                <a:ext cx="239082" cy="278276"/>
              </a:xfrm>
              <a:prstGeom prst="rect">
                <a:avLst/>
              </a:prstGeom>
            </p:spPr>
          </p:pic>
          <p:pic>
            <p:nvPicPr>
              <p:cNvPr id="35" name="Picture 34">
                <a:extLst>
                  <a:ext uri="{FF2B5EF4-FFF2-40B4-BE49-F238E27FC236}">
                    <a16:creationId xmlns:a16="http://schemas.microsoft.com/office/drawing/2014/main" id="{65B7721C-17E4-4270-9399-AC8BA492BCC0}"/>
                  </a:ext>
                </a:extLst>
              </p:cNvPr>
              <p:cNvPicPr>
                <a:picLocks noChangeAspect="1"/>
              </p:cNvPicPr>
              <p:nvPr/>
            </p:nvPicPr>
            <p:blipFill>
              <a:blip r:embed="rId6"/>
              <a:stretch>
                <a:fillRect/>
              </a:stretch>
            </p:blipFill>
            <p:spPr>
              <a:xfrm flipH="1">
                <a:off x="2808758" y="2957513"/>
                <a:ext cx="239082" cy="278276"/>
              </a:xfrm>
              <a:prstGeom prst="rect">
                <a:avLst/>
              </a:prstGeom>
            </p:spPr>
          </p:pic>
          <p:pic>
            <p:nvPicPr>
              <p:cNvPr id="36" name="Picture 35">
                <a:extLst>
                  <a:ext uri="{FF2B5EF4-FFF2-40B4-BE49-F238E27FC236}">
                    <a16:creationId xmlns:a16="http://schemas.microsoft.com/office/drawing/2014/main" id="{1870B107-EA39-4C7A-A0E1-B5F5230CAEBF}"/>
                  </a:ext>
                </a:extLst>
              </p:cNvPr>
              <p:cNvPicPr>
                <a:picLocks noChangeAspect="1"/>
              </p:cNvPicPr>
              <p:nvPr/>
            </p:nvPicPr>
            <p:blipFill>
              <a:blip r:embed="rId6"/>
              <a:stretch>
                <a:fillRect/>
              </a:stretch>
            </p:blipFill>
            <p:spPr>
              <a:xfrm>
                <a:off x="3051486" y="2957513"/>
                <a:ext cx="239082" cy="278276"/>
              </a:xfrm>
              <a:prstGeom prst="rect">
                <a:avLst/>
              </a:prstGeom>
            </p:spPr>
          </p:pic>
          <p:pic>
            <p:nvPicPr>
              <p:cNvPr id="37" name="Picture 36">
                <a:extLst>
                  <a:ext uri="{FF2B5EF4-FFF2-40B4-BE49-F238E27FC236}">
                    <a16:creationId xmlns:a16="http://schemas.microsoft.com/office/drawing/2014/main" id="{9F9061FC-1782-46CE-9EDB-B5E923C1261E}"/>
                  </a:ext>
                </a:extLst>
              </p:cNvPr>
              <p:cNvPicPr>
                <a:picLocks noChangeAspect="1"/>
              </p:cNvPicPr>
              <p:nvPr/>
            </p:nvPicPr>
            <p:blipFill>
              <a:blip r:embed="rId6"/>
              <a:stretch>
                <a:fillRect/>
              </a:stretch>
            </p:blipFill>
            <p:spPr>
              <a:xfrm>
                <a:off x="3294214" y="2957513"/>
                <a:ext cx="239082" cy="278276"/>
              </a:xfrm>
              <a:prstGeom prst="rect">
                <a:avLst/>
              </a:prstGeom>
            </p:spPr>
          </p:pic>
          <p:pic>
            <p:nvPicPr>
              <p:cNvPr id="39" name="Picture 38">
                <a:extLst>
                  <a:ext uri="{FF2B5EF4-FFF2-40B4-BE49-F238E27FC236}">
                    <a16:creationId xmlns:a16="http://schemas.microsoft.com/office/drawing/2014/main" id="{103A9BAC-8194-4E7E-90AC-2B1A0E9A035D}"/>
                  </a:ext>
                </a:extLst>
              </p:cNvPr>
              <p:cNvPicPr>
                <a:picLocks noChangeAspect="1"/>
              </p:cNvPicPr>
              <p:nvPr/>
            </p:nvPicPr>
            <p:blipFill>
              <a:blip r:embed="rId6"/>
              <a:stretch>
                <a:fillRect/>
              </a:stretch>
            </p:blipFill>
            <p:spPr>
              <a:xfrm>
                <a:off x="2936081" y="2749688"/>
                <a:ext cx="239082" cy="278276"/>
              </a:xfrm>
              <a:prstGeom prst="rect">
                <a:avLst/>
              </a:prstGeom>
            </p:spPr>
          </p:pic>
          <p:pic>
            <p:nvPicPr>
              <p:cNvPr id="40" name="Picture 39">
                <a:extLst>
                  <a:ext uri="{FF2B5EF4-FFF2-40B4-BE49-F238E27FC236}">
                    <a16:creationId xmlns:a16="http://schemas.microsoft.com/office/drawing/2014/main" id="{9092E0D5-5BE3-42C0-AC34-6E4DFBD0F034}"/>
                  </a:ext>
                </a:extLst>
              </p:cNvPr>
              <p:cNvPicPr>
                <a:picLocks noChangeAspect="1"/>
              </p:cNvPicPr>
              <p:nvPr/>
            </p:nvPicPr>
            <p:blipFill>
              <a:blip r:embed="rId6"/>
              <a:stretch>
                <a:fillRect/>
              </a:stretch>
            </p:blipFill>
            <p:spPr>
              <a:xfrm>
                <a:off x="3180074" y="2752069"/>
                <a:ext cx="239082" cy="278276"/>
              </a:xfrm>
              <a:prstGeom prst="rect">
                <a:avLst/>
              </a:prstGeom>
            </p:spPr>
          </p:pic>
          <p:pic>
            <p:nvPicPr>
              <p:cNvPr id="42" name="Picture 41">
                <a:extLst>
                  <a:ext uri="{FF2B5EF4-FFF2-40B4-BE49-F238E27FC236}">
                    <a16:creationId xmlns:a16="http://schemas.microsoft.com/office/drawing/2014/main" id="{0725DE99-3648-4366-8B73-00652A2E8558}"/>
                  </a:ext>
                </a:extLst>
              </p:cNvPr>
              <p:cNvPicPr>
                <a:picLocks noChangeAspect="1"/>
              </p:cNvPicPr>
              <p:nvPr/>
            </p:nvPicPr>
            <p:blipFill>
              <a:blip r:embed="rId6"/>
              <a:stretch>
                <a:fillRect/>
              </a:stretch>
            </p:blipFill>
            <p:spPr>
              <a:xfrm>
                <a:off x="3062287" y="2552044"/>
                <a:ext cx="239082" cy="278276"/>
              </a:xfrm>
              <a:prstGeom prst="rect">
                <a:avLst/>
              </a:prstGeom>
            </p:spPr>
          </p:pic>
          <p:pic>
            <p:nvPicPr>
              <p:cNvPr id="32" name="Picture 31">
                <a:extLst>
                  <a:ext uri="{FF2B5EF4-FFF2-40B4-BE49-F238E27FC236}">
                    <a16:creationId xmlns:a16="http://schemas.microsoft.com/office/drawing/2014/main" id="{7502E0CE-A2B3-4463-AA85-ED0A0B05116B}"/>
                  </a:ext>
                </a:extLst>
              </p:cNvPr>
              <p:cNvPicPr>
                <a:picLocks noChangeAspect="1"/>
              </p:cNvPicPr>
              <p:nvPr/>
            </p:nvPicPr>
            <p:blipFill>
              <a:blip r:embed="rId6"/>
              <a:stretch>
                <a:fillRect/>
              </a:stretch>
            </p:blipFill>
            <p:spPr>
              <a:xfrm>
                <a:off x="2933062" y="3153907"/>
                <a:ext cx="239082" cy="278276"/>
              </a:xfrm>
              <a:prstGeom prst="rect">
                <a:avLst/>
              </a:prstGeom>
            </p:spPr>
          </p:pic>
        </p:grpSp>
        <p:grpSp>
          <p:nvGrpSpPr>
            <p:cNvPr id="62" name="Group 61">
              <a:extLst>
                <a:ext uri="{FF2B5EF4-FFF2-40B4-BE49-F238E27FC236}">
                  <a16:creationId xmlns:a16="http://schemas.microsoft.com/office/drawing/2014/main" id="{4FE0E292-15AA-42B7-8FC0-DDA12629DAC0}"/>
                </a:ext>
              </a:extLst>
            </p:cNvPr>
            <p:cNvGrpSpPr/>
            <p:nvPr/>
          </p:nvGrpSpPr>
          <p:grpSpPr>
            <a:xfrm>
              <a:off x="4304662" y="2897655"/>
              <a:ext cx="724538" cy="683745"/>
              <a:chOff x="4127321" y="2850356"/>
              <a:chExt cx="724538" cy="683745"/>
            </a:xfrm>
          </p:grpSpPr>
          <p:pic>
            <p:nvPicPr>
              <p:cNvPr id="56" name="Picture 55">
                <a:extLst>
                  <a:ext uri="{FF2B5EF4-FFF2-40B4-BE49-F238E27FC236}">
                    <a16:creationId xmlns:a16="http://schemas.microsoft.com/office/drawing/2014/main" id="{0F614B64-1A3D-4430-BFA2-1060F29F98C3}"/>
                  </a:ext>
                </a:extLst>
              </p:cNvPr>
              <p:cNvPicPr>
                <a:picLocks noChangeAspect="1"/>
              </p:cNvPicPr>
              <p:nvPr/>
            </p:nvPicPr>
            <p:blipFill>
              <a:blip r:embed="rId6"/>
              <a:stretch>
                <a:fillRect/>
              </a:stretch>
            </p:blipFill>
            <p:spPr>
              <a:xfrm flipH="1">
                <a:off x="4127321" y="3255825"/>
                <a:ext cx="239082" cy="278276"/>
              </a:xfrm>
              <a:prstGeom prst="rect">
                <a:avLst/>
              </a:prstGeom>
            </p:spPr>
          </p:pic>
          <p:pic>
            <p:nvPicPr>
              <p:cNvPr id="57" name="Picture 56">
                <a:extLst>
                  <a:ext uri="{FF2B5EF4-FFF2-40B4-BE49-F238E27FC236}">
                    <a16:creationId xmlns:a16="http://schemas.microsoft.com/office/drawing/2014/main" id="{8D30C821-48AC-4FEB-810B-F2BC88D0867E}"/>
                  </a:ext>
                </a:extLst>
              </p:cNvPr>
              <p:cNvPicPr>
                <a:picLocks noChangeAspect="1"/>
              </p:cNvPicPr>
              <p:nvPr/>
            </p:nvPicPr>
            <p:blipFill>
              <a:blip r:embed="rId6"/>
              <a:stretch>
                <a:fillRect/>
              </a:stretch>
            </p:blipFill>
            <p:spPr>
              <a:xfrm>
                <a:off x="4370049" y="3255825"/>
                <a:ext cx="239082" cy="278276"/>
              </a:xfrm>
              <a:prstGeom prst="rect">
                <a:avLst/>
              </a:prstGeom>
            </p:spPr>
          </p:pic>
          <p:pic>
            <p:nvPicPr>
              <p:cNvPr id="58" name="Picture 57">
                <a:extLst>
                  <a:ext uri="{FF2B5EF4-FFF2-40B4-BE49-F238E27FC236}">
                    <a16:creationId xmlns:a16="http://schemas.microsoft.com/office/drawing/2014/main" id="{44CD15CF-0333-4590-A01A-D7E3171EFD85}"/>
                  </a:ext>
                </a:extLst>
              </p:cNvPr>
              <p:cNvPicPr>
                <a:picLocks noChangeAspect="1"/>
              </p:cNvPicPr>
              <p:nvPr/>
            </p:nvPicPr>
            <p:blipFill>
              <a:blip r:embed="rId6"/>
              <a:stretch>
                <a:fillRect/>
              </a:stretch>
            </p:blipFill>
            <p:spPr>
              <a:xfrm>
                <a:off x="4612777" y="3255825"/>
                <a:ext cx="239082" cy="278276"/>
              </a:xfrm>
              <a:prstGeom prst="rect">
                <a:avLst/>
              </a:prstGeom>
            </p:spPr>
          </p:pic>
          <p:pic>
            <p:nvPicPr>
              <p:cNvPr id="59" name="Picture 58">
                <a:extLst>
                  <a:ext uri="{FF2B5EF4-FFF2-40B4-BE49-F238E27FC236}">
                    <a16:creationId xmlns:a16="http://schemas.microsoft.com/office/drawing/2014/main" id="{D8B73666-C424-4CC4-9B75-31147D595291}"/>
                  </a:ext>
                </a:extLst>
              </p:cNvPr>
              <p:cNvPicPr>
                <a:picLocks noChangeAspect="1"/>
              </p:cNvPicPr>
              <p:nvPr/>
            </p:nvPicPr>
            <p:blipFill>
              <a:blip r:embed="rId6"/>
              <a:stretch>
                <a:fillRect/>
              </a:stretch>
            </p:blipFill>
            <p:spPr>
              <a:xfrm>
                <a:off x="4254644" y="3048000"/>
                <a:ext cx="239082" cy="278276"/>
              </a:xfrm>
              <a:prstGeom prst="rect">
                <a:avLst/>
              </a:prstGeom>
            </p:spPr>
          </p:pic>
          <p:pic>
            <p:nvPicPr>
              <p:cNvPr id="60" name="Picture 59">
                <a:extLst>
                  <a:ext uri="{FF2B5EF4-FFF2-40B4-BE49-F238E27FC236}">
                    <a16:creationId xmlns:a16="http://schemas.microsoft.com/office/drawing/2014/main" id="{7CA7B7C5-4C29-4601-B386-4D2183BB741C}"/>
                  </a:ext>
                </a:extLst>
              </p:cNvPr>
              <p:cNvPicPr>
                <a:picLocks noChangeAspect="1"/>
              </p:cNvPicPr>
              <p:nvPr/>
            </p:nvPicPr>
            <p:blipFill>
              <a:blip r:embed="rId6"/>
              <a:stretch>
                <a:fillRect/>
              </a:stretch>
            </p:blipFill>
            <p:spPr>
              <a:xfrm>
                <a:off x="4498637" y="3050381"/>
                <a:ext cx="239082" cy="278276"/>
              </a:xfrm>
              <a:prstGeom prst="rect">
                <a:avLst/>
              </a:prstGeom>
            </p:spPr>
          </p:pic>
          <p:pic>
            <p:nvPicPr>
              <p:cNvPr id="61" name="Picture 60">
                <a:extLst>
                  <a:ext uri="{FF2B5EF4-FFF2-40B4-BE49-F238E27FC236}">
                    <a16:creationId xmlns:a16="http://schemas.microsoft.com/office/drawing/2014/main" id="{E6CD47DD-FABA-4100-977B-9C4F66C3067D}"/>
                  </a:ext>
                </a:extLst>
              </p:cNvPr>
              <p:cNvPicPr>
                <a:picLocks noChangeAspect="1"/>
              </p:cNvPicPr>
              <p:nvPr/>
            </p:nvPicPr>
            <p:blipFill>
              <a:blip r:embed="rId6"/>
              <a:stretch>
                <a:fillRect/>
              </a:stretch>
            </p:blipFill>
            <p:spPr>
              <a:xfrm>
                <a:off x="4380850" y="2850356"/>
                <a:ext cx="239082" cy="278276"/>
              </a:xfrm>
              <a:prstGeom prst="rect">
                <a:avLst/>
              </a:prstGeom>
            </p:spPr>
          </p:pic>
        </p:grpSp>
      </p:grpSp>
      <p:pic>
        <p:nvPicPr>
          <p:cNvPr id="64" name="Picture 63">
            <a:extLst>
              <a:ext uri="{FF2B5EF4-FFF2-40B4-BE49-F238E27FC236}">
                <a16:creationId xmlns:a16="http://schemas.microsoft.com/office/drawing/2014/main" id="{BEEBD4A9-EE49-41D6-896A-0A03FDFCBC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339" y="152735"/>
            <a:ext cx="2635333" cy="1317667"/>
          </a:xfrm>
          <a:prstGeom prst="rect">
            <a:avLst/>
          </a:prstGeom>
        </p:spPr>
      </p:pic>
      <p:grpSp>
        <p:nvGrpSpPr>
          <p:cNvPr id="95" name="Group 94">
            <a:extLst>
              <a:ext uri="{FF2B5EF4-FFF2-40B4-BE49-F238E27FC236}">
                <a16:creationId xmlns:a16="http://schemas.microsoft.com/office/drawing/2014/main" id="{2BE0A6CA-6C4E-49C3-B345-F58CA1B8C9BA}"/>
              </a:ext>
            </a:extLst>
          </p:cNvPr>
          <p:cNvGrpSpPr/>
          <p:nvPr/>
        </p:nvGrpSpPr>
        <p:grpSpPr>
          <a:xfrm>
            <a:off x="6299200" y="1632346"/>
            <a:ext cx="5545901" cy="2040751"/>
            <a:chOff x="6324600" y="1949846"/>
            <a:chExt cx="5545901" cy="2040751"/>
          </a:xfrm>
        </p:grpSpPr>
        <p:pic>
          <p:nvPicPr>
            <p:cNvPr id="66" name="Picture 65">
              <a:extLst>
                <a:ext uri="{FF2B5EF4-FFF2-40B4-BE49-F238E27FC236}">
                  <a16:creationId xmlns:a16="http://schemas.microsoft.com/office/drawing/2014/main" id="{5ADCB296-830A-4F47-8119-9AB6922AC9D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89" b="89726" l="9073" r="89941">
                          <a14:foregroundMark x1="9073" y1="77397" x2="9073" y2="77397"/>
                          <a14:foregroundMark x1="9270" y1="86301" x2="9270" y2="86301"/>
                        </a14:backgroundRemoval>
                      </a14:imgEffect>
                      <a14:imgEffect>
                        <a14:colorTemperature colorTemp="5900"/>
                      </a14:imgEffect>
                    </a14:imgLayer>
                  </a14:imgProps>
                </a:ext>
                <a:ext uri="{28A0092B-C50C-407E-A947-70E740481C1C}">
                  <a14:useLocalDpi xmlns:a14="http://schemas.microsoft.com/office/drawing/2010/main" val="0"/>
                </a:ext>
              </a:extLst>
            </a:blip>
            <a:srcRect/>
            <a:stretch/>
          </p:blipFill>
          <p:spPr>
            <a:xfrm>
              <a:off x="6324600" y="2393554"/>
              <a:ext cx="5545901" cy="1597043"/>
            </a:xfrm>
            <a:prstGeom prst="rect">
              <a:avLst/>
            </a:prstGeom>
          </p:spPr>
        </p:pic>
        <p:pic>
          <p:nvPicPr>
            <p:cNvPr id="75" name="Picture 74">
              <a:extLst>
                <a:ext uri="{FF2B5EF4-FFF2-40B4-BE49-F238E27FC236}">
                  <a16:creationId xmlns:a16="http://schemas.microsoft.com/office/drawing/2014/main" id="{4E86FD82-373C-431D-9AA8-7B0681857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1949846"/>
              <a:ext cx="1445886" cy="1707754"/>
            </a:xfrm>
            <a:prstGeom prst="rect">
              <a:avLst/>
            </a:prstGeom>
          </p:spPr>
        </p:pic>
        <p:pic>
          <p:nvPicPr>
            <p:cNvPr id="76" name="Picture 75">
              <a:extLst>
                <a:ext uri="{FF2B5EF4-FFF2-40B4-BE49-F238E27FC236}">
                  <a16:creationId xmlns:a16="http://schemas.microsoft.com/office/drawing/2014/main" id="{41C9A581-F80B-410E-85A9-54356B71F98D}"/>
                </a:ext>
              </a:extLst>
            </p:cNvPr>
            <p:cNvPicPr>
              <a:picLocks noChangeAspect="1"/>
            </p:cNvPicPr>
            <p:nvPr/>
          </p:nvPicPr>
          <p:blipFill>
            <a:blip r:embed="rId6"/>
            <a:stretch>
              <a:fillRect/>
            </a:stretch>
          </p:blipFill>
          <p:spPr>
            <a:xfrm flipH="1">
              <a:off x="7948134" y="3109790"/>
              <a:ext cx="239082" cy="278276"/>
            </a:xfrm>
            <a:prstGeom prst="rect">
              <a:avLst/>
            </a:prstGeom>
          </p:spPr>
        </p:pic>
        <p:pic>
          <p:nvPicPr>
            <p:cNvPr id="77" name="Picture 76">
              <a:extLst>
                <a:ext uri="{FF2B5EF4-FFF2-40B4-BE49-F238E27FC236}">
                  <a16:creationId xmlns:a16="http://schemas.microsoft.com/office/drawing/2014/main" id="{5ABA0676-336D-4D04-BEC6-3AAABC28CD4A}"/>
                </a:ext>
              </a:extLst>
            </p:cNvPr>
            <p:cNvPicPr>
              <a:picLocks noChangeAspect="1"/>
            </p:cNvPicPr>
            <p:nvPr/>
          </p:nvPicPr>
          <p:blipFill>
            <a:blip r:embed="rId6"/>
            <a:stretch>
              <a:fillRect/>
            </a:stretch>
          </p:blipFill>
          <p:spPr>
            <a:xfrm flipH="1">
              <a:off x="8433590" y="3109790"/>
              <a:ext cx="239082" cy="278276"/>
            </a:xfrm>
            <a:prstGeom prst="rect">
              <a:avLst/>
            </a:prstGeom>
          </p:spPr>
        </p:pic>
        <p:pic>
          <p:nvPicPr>
            <p:cNvPr id="78" name="Picture 77">
              <a:extLst>
                <a:ext uri="{FF2B5EF4-FFF2-40B4-BE49-F238E27FC236}">
                  <a16:creationId xmlns:a16="http://schemas.microsoft.com/office/drawing/2014/main" id="{219DD591-0AF4-4552-B2E6-B47965ED2C98}"/>
                </a:ext>
              </a:extLst>
            </p:cNvPr>
            <p:cNvPicPr>
              <a:picLocks noChangeAspect="1"/>
            </p:cNvPicPr>
            <p:nvPr/>
          </p:nvPicPr>
          <p:blipFill>
            <a:blip r:embed="rId6"/>
            <a:stretch>
              <a:fillRect/>
            </a:stretch>
          </p:blipFill>
          <p:spPr>
            <a:xfrm>
              <a:off x="8676318" y="3109790"/>
              <a:ext cx="239082" cy="278276"/>
            </a:xfrm>
            <a:prstGeom prst="rect">
              <a:avLst/>
            </a:prstGeom>
          </p:spPr>
        </p:pic>
        <p:pic>
          <p:nvPicPr>
            <p:cNvPr id="79" name="Picture 78">
              <a:extLst>
                <a:ext uri="{FF2B5EF4-FFF2-40B4-BE49-F238E27FC236}">
                  <a16:creationId xmlns:a16="http://schemas.microsoft.com/office/drawing/2014/main" id="{3C1E29A6-9B8B-4613-912B-2E08FFE95530}"/>
                </a:ext>
              </a:extLst>
            </p:cNvPr>
            <p:cNvPicPr>
              <a:picLocks noChangeAspect="1"/>
            </p:cNvPicPr>
            <p:nvPr/>
          </p:nvPicPr>
          <p:blipFill>
            <a:blip r:embed="rId6"/>
            <a:stretch>
              <a:fillRect/>
            </a:stretch>
          </p:blipFill>
          <p:spPr>
            <a:xfrm flipH="1">
              <a:off x="8066558" y="2913396"/>
              <a:ext cx="239082" cy="278276"/>
            </a:xfrm>
            <a:prstGeom prst="rect">
              <a:avLst/>
            </a:prstGeom>
          </p:spPr>
        </p:pic>
        <p:pic>
          <p:nvPicPr>
            <p:cNvPr id="80" name="Picture 79">
              <a:extLst>
                <a:ext uri="{FF2B5EF4-FFF2-40B4-BE49-F238E27FC236}">
                  <a16:creationId xmlns:a16="http://schemas.microsoft.com/office/drawing/2014/main" id="{F0CE403E-777B-490C-8951-8EAC062685BD}"/>
                </a:ext>
              </a:extLst>
            </p:cNvPr>
            <p:cNvPicPr>
              <a:picLocks noChangeAspect="1"/>
            </p:cNvPicPr>
            <p:nvPr/>
          </p:nvPicPr>
          <p:blipFill>
            <a:blip r:embed="rId6"/>
            <a:stretch>
              <a:fillRect/>
            </a:stretch>
          </p:blipFill>
          <p:spPr>
            <a:xfrm>
              <a:off x="8309286" y="2913396"/>
              <a:ext cx="239082" cy="278276"/>
            </a:xfrm>
            <a:prstGeom prst="rect">
              <a:avLst/>
            </a:prstGeom>
          </p:spPr>
        </p:pic>
        <p:pic>
          <p:nvPicPr>
            <p:cNvPr id="81" name="Picture 80">
              <a:extLst>
                <a:ext uri="{FF2B5EF4-FFF2-40B4-BE49-F238E27FC236}">
                  <a16:creationId xmlns:a16="http://schemas.microsoft.com/office/drawing/2014/main" id="{9C3CC1DD-059C-4164-8787-E294855D6283}"/>
                </a:ext>
              </a:extLst>
            </p:cNvPr>
            <p:cNvPicPr>
              <a:picLocks noChangeAspect="1"/>
            </p:cNvPicPr>
            <p:nvPr/>
          </p:nvPicPr>
          <p:blipFill>
            <a:blip r:embed="rId6"/>
            <a:stretch>
              <a:fillRect/>
            </a:stretch>
          </p:blipFill>
          <p:spPr>
            <a:xfrm>
              <a:off x="8552014" y="2913396"/>
              <a:ext cx="239082" cy="278276"/>
            </a:xfrm>
            <a:prstGeom prst="rect">
              <a:avLst/>
            </a:prstGeom>
          </p:spPr>
        </p:pic>
        <p:pic>
          <p:nvPicPr>
            <p:cNvPr id="82" name="Picture 81">
              <a:extLst>
                <a:ext uri="{FF2B5EF4-FFF2-40B4-BE49-F238E27FC236}">
                  <a16:creationId xmlns:a16="http://schemas.microsoft.com/office/drawing/2014/main" id="{FC22426C-1F24-4550-9A32-F912ABC32B16}"/>
                </a:ext>
              </a:extLst>
            </p:cNvPr>
            <p:cNvPicPr>
              <a:picLocks noChangeAspect="1"/>
            </p:cNvPicPr>
            <p:nvPr/>
          </p:nvPicPr>
          <p:blipFill>
            <a:blip r:embed="rId6"/>
            <a:stretch>
              <a:fillRect/>
            </a:stretch>
          </p:blipFill>
          <p:spPr>
            <a:xfrm>
              <a:off x="8193881" y="2705571"/>
              <a:ext cx="239082" cy="278276"/>
            </a:xfrm>
            <a:prstGeom prst="rect">
              <a:avLst/>
            </a:prstGeom>
          </p:spPr>
        </p:pic>
        <p:pic>
          <p:nvPicPr>
            <p:cNvPr id="83" name="Picture 82">
              <a:extLst>
                <a:ext uri="{FF2B5EF4-FFF2-40B4-BE49-F238E27FC236}">
                  <a16:creationId xmlns:a16="http://schemas.microsoft.com/office/drawing/2014/main" id="{45F342F7-67BF-4A6C-B851-6AA2783D0198}"/>
                </a:ext>
              </a:extLst>
            </p:cNvPr>
            <p:cNvPicPr>
              <a:picLocks noChangeAspect="1"/>
            </p:cNvPicPr>
            <p:nvPr/>
          </p:nvPicPr>
          <p:blipFill>
            <a:blip r:embed="rId6"/>
            <a:stretch>
              <a:fillRect/>
            </a:stretch>
          </p:blipFill>
          <p:spPr>
            <a:xfrm>
              <a:off x="8437874" y="2707952"/>
              <a:ext cx="239082" cy="278276"/>
            </a:xfrm>
            <a:prstGeom prst="rect">
              <a:avLst/>
            </a:prstGeom>
          </p:spPr>
        </p:pic>
        <p:pic>
          <p:nvPicPr>
            <p:cNvPr id="84" name="Picture 83">
              <a:extLst>
                <a:ext uri="{FF2B5EF4-FFF2-40B4-BE49-F238E27FC236}">
                  <a16:creationId xmlns:a16="http://schemas.microsoft.com/office/drawing/2014/main" id="{DAB7E154-59E0-47A2-9641-A2893719F002}"/>
                </a:ext>
              </a:extLst>
            </p:cNvPr>
            <p:cNvPicPr>
              <a:picLocks noChangeAspect="1"/>
            </p:cNvPicPr>
            <p:nvPr/>
          </p:nvPicPr>
          <p:blipFill>
            <a:blip r:embed="rId6"/>
            <a:stretch>
              <a:fillRect/>
            </a:stretch>
          </p:blipFill>
          <p:spPr>
            <a:xfrm>
              <a:off x="8320087" y="2507927"/>
              <a:ext cx="239082" cy="278276"/>
            </a:xfrm>
            <a:prstGeom prst="rect">
              <a:avLst/>
            </a:prstGeom>
          </p:spPr>
        </p:pic>
        <p:pic>
          <p:nvPicPr>
            <p:cNvPr id="85" name="Picture 84">
              <a:extLst>
                <a:ext uri="{FF2B5EF4-FFF2-40B4-BE49-F238E27FC236}">
                  <a16:creationId xmlns:a16="http://schemas.microsoft.com/office/drawing/2014/main" id="{4261F00B-8579-4378-BFD2-23C81D1C36F0}"/>
                </a:ext>
              </a:extLst>
            </p:cNvPr>
            <p:cNvPicPr>
              <a:picLocks noChangeAspect="1"/>
            </p:cNvPicPr>
            <p:nvPr/>
          </p:nvPicPr>
          <p:blipFill>
            <a:blip r:embed="rId6"/>
            <a:stretch>
              <a:fillRect/>
            </a:stretch>
          </p:blipFill>
          <p:spPr>
            <a:xfrm>
              <a:off x="8190862" y="3109790"/>
              <a:ext cx="239082" cy="278276"/>
            </a:xfrm>
            <a:prstGeom prst="rect">
              <a:avLst/>
            </a:prstGeom>
          </p:spPr>
        </p:pic>
        <p:pic>
          <p:nvPicPr>
            <p:cNvPr id="86" name="Picture 85">
              <a:extLst>
                <a:ext uri="{FF2B5EF4-FFF2-40B4-BE49-F238E27FC236}">
                  <a16:creationId xmlns:a16="http://schemas.microsoft.com/office/drawing/2014/main" id="{B8289FE5-87A4-4858-95BD-A397DFE54A09}"/>
                </a:ext>
              </a:extLst>
            </p:cNvPr>
            <p:cNvPicPr>
              <a:picLocks noChangeAspect="1"/>
            </p:cNvPicPr>
            <p:nvPr/>
          </p:nvPicPr>
          <p:blipFill>
            <a:blip r:embed="rId6"/>
            <a:stretch>
              <a:fillRect/>
            </a:stretch>
          </p:blipFill>
          <p:spPr>
            <a:xfrm flipH="1">
              <a:off x="9245742" y="3181227"/>
              <a:ext cx="239082" cy="278276"/>
            </a:xfrm>
            <a:prstGeom prst="rect">
              <a:avLst/>
            </a:prstGeom>
          </p:spPr>
        </p:pic>
        <p:pic>
          <p:nvPicPr>
            <p:cNvPr id="87" name="Picture 86">
              <a:extLst>
                <a:ext uri="{FF2B5EF4-FFF2-40B4-BE49-F238E27FC236}">
                  <a16:creationId xmlns:a16="http://schemas.microsoft.com/office/drawing/2014/main" id="{6366E7D1-CF3D-4247-96F1-E354A851F6E4}"/>
                </a:ext>
              </a:extLst>
            </p:cNvPr>
            <p:cNvPicPr>
              <a:picLocks noChangeAspect="1"/>
            </p:cNvPicPr>
            <p:nvPr/>
          </p:nvPicPr>
          <p:blipFill>
            <a:blip r:embed="rId6"/>
            <a:stretch>
              <a:fillRect/>
            </a:stretch>
          </p:blipFill>
          <p:spPr>
            <a:xfrm flipH="1">
              <a:off x="9731198" y="3181227"/>
              <a:ext cx="239082" cy="278276"/>
            </a:xfrm>
            <a:prstGeom prst="rect">
              <a:avLst/>
            </a:prstGeom>
          </p:spPr>
        </p:pic>
        <p:pic>
          <p:nvPicPr>
            <p:cNvPr id="88" name="Picture 87">
              <a:extLst>
                <a:ext uri="{FF2B5EF4-FFF2-40B4-BE49-F238E27FC236}">
                  <a16:creationId xmlns:a16="http://schemas.microsoft.com/office/drawing/2014/main" id="{BCFB7184-DE59-42E1-B18B-120B0034692E}"/>
                </a:ext>
              </a:extLst>
            </p:cNvPr>
            <p:cNvPicPr>
              <a:picLocks noChangeAspect="1"/>
            </p:cNvPicPr>
            <p:nvPr/>
          </p:nvPicPr>
          <p:blipFill>
            <a:blip r:embed="rId6"/>
            <a:stretch>
              <a:fillRect/>
            </a:stretch>
          </p:blipFill>
          <p:spPr>
            <a:xfrm>
              <a:off x="9973926" y="3181227"/>
              <a:ext cx="239082" cy="278276"/>
            </a:xfrm>
            <a:prstGeom prst="rect">
              <a:avLst/>
            </a:prstGeom>
          </p:spPr>
        </p:pic>
        <p:pic>
          <p:nvPicPr>
            <p:cNvPr id="89" name="Picture 88">
              <a:extLst>
                <a:ext uri="{FF2B5EF4-FFF2-40B4-BE49-F238E27FC236}">
                  <a16:creationId xmlns:a16="http://schemas.microsoft.com/office/drawing/2014/main" id="{0E01AD0E-898E-4E97-AA6E-3C82C1628059}"/>
                </a:ext>
              </a:extLst>
            </p:cNvPr>
            <p:cNvPicPr>
              <a:picLocks noChangeAspect="1"/>
            </p:cNvPicPr>
            <p:nvPr/>
          </p:nvPicPr>
          <p:blipFill>
            <a:blip r:embed="rId6"/>
            <a:stretch>
              <a:fillRect/>
            </a:stretch>
          </p:blipFill>
          <p:spPr>
            <a:xfrm flipH="1">
              <a:off x="9364166" y="2984833"/>
              <a:ext cx="239082" cy="278276"/>
            </a:xfrm>
            <a:prstGeom prst="rect">
              <a:avLst/>
            </a:prstGeom>
          </p:spPr>
        </p:pic>
        <p:pic>
          <p:nvPicPr>
            <p:cNvPr id="90" name="Picture 89">
              <a:extLst>
                <a:ext uri="{FF2B5EF4-FFF2-40B4-BE49-F238E27FC236}">
                  <a16:creationId xmlns:a16="http://schemas.microsoft.com/office/drawing/2014/main" id="{985C753C-0AC9-4C15-8935-A2864FD683E4}"/>
                </a:ext>
              </a:extLst>
            </p:cNvPr>
            <p:cNvPicPr>
              <a:picLocks noChangeAspect="1"/>
            </p:cNvPicPr>
            <p:nvPr/>
          </p:nvPicPr>
          <p:blipFill>
            <a:blip r:embed="rId6"/>
            <a:stretch>
              <a:fillRect/>
            </a:stretch>
          </p:blipFill>
          <p:spPr>
            <a:xfrm>
              <a:off x="9606894" y="2984833"/>
              <a:ext cx="239082" cy="278276"/>
            </a:xfrm>
            <a:prstGeom prst="rect">
              <a:avLst/>
            </a:prstGeom>
          </p:spPr>
        </p:pic>
        <p:pic>
          <p:nvPicPr>
            <p:cNvPr id="91" name="Picture 90">
              <a:extLst>
                <a:ext uri="{FF2B5EF4-FFF2-40B4-BE49-F238E27FC236}">
                  <a16:creationId xmlns:a16="http://schemas.microsoft.com/office/drawing/2014/main" id="{6425E2A7-E67A-476D-9CA2-5B23EB965327}"/>
                </a:ext>
              </a:extLst>
            </p:cNvPr>
            <p:cNvPicPr>
              <a:picLocks noChangeAspect="1"/>
            </p:cNvPicPr>
            <p:nvPr/>
          </p:nvPicPr>
          <p:blipFill>
            <a:blip r:embed="rId6"/>
            <a:stretch>
              <a:fillRect/>
            </a:stretch>
          </p:blipFill>
          <p:spPr>
            <a:xfrm>
              <a:off x="9849622" y="2984833"/>
              <a:ext cx="239082" cy="278276"/>
            </a:xfrm>
            <a:prstGeom prst="rect">
              <a:avLst/>
            </a:prstGeom>
          </p:spPr>
        </p:pic>
        <p:pic>
          <p:nvPicPr>
            <p:cNvPr id="92" name="Picture 91">
              <a:extLst>
                <a:ext uri="{FF2B5EF4-FFF2-40B4-BE49-F238E27FC236}">
                  <a16:creationId xmlns:a16="http://schemas.microsoft.com/office/drawing/2014/main" id="{C1C9FE25-5725-483F-9F8A-754D8948125D}"/>
                </a:ext>
              </a:extLst>
            </p:cNvPr>
            <p:cNvPicPr>
              <a:picLocks noChangeAspect="1"/>
            </p:cNvPicPr>
            <p:nvPr/>
          </p:nvPicPr>
          <p:blipFill>
            <a:blip r:embed="rId6"/>
            <a:stretch>
              <a:fillRect/>
            </a:stretch>
          </p:blipFill>
          <p:spPr>
            <a:xfrm>
              <a:off x="9491489" y="2777008"/>
              <a:ext cx="239082" cy="278276"/>
            </a:xfrm>
            <a:prstGeom prst="rect">
              <a:avLst/>
            </a:prstGeom>
          </p:spPr>
        </p:pic>
        <p:pic>
          <p:nvPicPr>
            <p:cNvPr id="93" name="Picture 92">
              <a:extLst>
                <a:ext uri="{FF2B5EF4-FFF2-40B4-BE49-F238E27FC236}">
                  <a16:creationId xmlns:a16="http://schemas.microsoft.com/office/drawing/2014/main" id="{DC416A24-27F8-4817-8E9E-68E3B3589DFA}"/>
                </a:ext>
              </a:extLst>
            </p:cNvPr>
            <p:cNvPicPr>
              <a:picLocks noChangeAspect="1"/>
            </p:cNvPicPr>
            <p:nvPr/>
          </p:nvPicPr>
          <p:blipFill>
            <a:blip r:embed="rId6"/>
            <a:stretch>
              <a:fillRect/>
            </a:stretch>
          </p:blipFill>
          <p:spPr>
            <a:xfrm>
              <a:off x="9735482" y="2779389"/>
              <a:ext cx="239082" cy="278276"/>
            </a:xfrm>
            <a:prstGeom prst="rect">
              <a:avLst/>
            </a:prstGeom>
          </p:spPr>
        </p:pic>
        <p:pic>
          <p:nvPicPr>
            <p:cNvPr id="94" name="Picture 93">
              <a:extLst>
                <a:ext uri="{FF2B5EF4-FFF2-40B4-BE49-F238E27FC236}">
                  <a16:creationId xmlns:a16="http://schemas.microsoft.com/office/drawing/2014/main" id="{14465931-AE12-48A5-8BEC-FF7884BE5C50}"/>
                </a:ext>
              </a:extLst>
            </p:cNvPr>
            <p:cNvPicPr>
              <a:picLocks noChangeAspect="1"/>
            </p:cNvPicPr>
            <p:nvPr/>
          </p:nvPicPr>
          <p:blipFill>
            <a:blip r:embed="rId6"/>
            <a:stretch>
              <a:fillRect/>
            </a:stretch>
          </p:blipFill>
          <p:spPr>
            <a:xfrm>
              <a:off x="9488470" y="3181227"/>
              <a:ext cx="239082" cy="278276"/>
            </a:xfrm>
            <a:prstGeom prst="rect">
              <a:avLst/>
            </a:prstGeom>
          </p:spPr>
        </p:pic>
      </p:grpSp>
      <p:sp>
        <p:nvSpPr>
          <p:cNvPr id="103" name="TextBox 102">
            <a:extLst>
              <a:ext uri="{FF2B5EF4-FFF2-40B4-BE49-F238E27FC236}">
                <a16:creationId xmlns:a16="http://schemas.microsoft.com/office/drawing/2014/main" id="{1BCCE519-24C7-4EB7-B675-E023B8EC88A1}"/>
              </a:ext>
            </a:extLst>
          </p:cNvPr>
          <p:cNvSpPr txBox="1"/>
          <p:nvPr/>
        </p:nvSpPr>
        <p:spPr>
          <a:xfrm>
            <a:off x="4648200" y="3673097"/>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16</a:t>
            </a:r>
            <a:endParaRPr lang="en-US" sz="5000" b="1" dirty="0">
              <a:solidFill>
                <a:srgbClr val="0C4DA2"/>
              </a:solidFill>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595997EB-C46A-4FA0-B27E-A3FC5A37221B}"/>
              </a:ext>
            </a:extLst>
          </p:cNvPr>
          <p:cNvSpPr txBox="1"/>
          <p:nvPr/>
        </p:nvSpPr>
        <p:spPr>
          <a:xfrm>
            <a:off x="6647801" y="3673097"/>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19</a:t>
            </a:r>
            <a:endParaRPr lang="en-US" sz="5000" b="1" dirty="0">
              <a:solidFill>
                <a:srgbClr val="0C4DA2"/>
              </a:solidFill>
              <a:latin typeface="Arial" panose="020B0604020202020204" pitchFamily="34" charset="0"/>
              <a:cs typeface="Arial" panose="020B0604020202020204" pitchFamily="34" charset="0"/>
            </a:endParaRPr>
          </a:p>
        </p:txBody>
      </p:sp>
      <p:sp>
        <p:nvSpPr>
          <p:cNvPr id="105" name="Rounded Rectangle 9">
            <a:extLst>
              <a:ext uri="{FF2B5EF4-FFF2-40B4-BE49-F238E27FC236}">
                <a16:creationId xmlns:a16="http://schemas.microsoft.com/office/drawing/2014/main" id="{E7708997-66B4-4F28-8F5C-C415535071F7}"/>
              </a:ext>
            </a:extLst>
          </p:cNvPr>
          <p:cNvSpPr/>
          <p:nvPr/>
        </p:nvSpPr>
        <p:spPr>
          <a:xfrm>
            <a:off x="5819529" y="3804504"/>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106" name="Rounded Rectangle 10">
            <a:extLst>
              <a:ext uri="{FF2B5EF4-FFF2-40B4-BE49-F238E27FC236}">
                <a16:creationId xmlns:a16="http://schemas.microsoft.com/office/drawing/2014/main" id="{5E688C1F-5A25-40DA-B42D-1ACE8A15FC1C}"/>
              </a:ext>
            </a:extLst>
          </p:cNvPr>
          <p:cNvSpPr/>
          <p:nvPr/>
        </p:nvSpPr>
        <p:spPr>
          <a:xfrm>
            <a:off x="5866277" y="3851252"/>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50" name="Rectangle: Rounded Corners 49">
            <a:extLst>
              <a:ext uri="{FF2B5EF4-FFF2-40B4-BE49-F238E27FC236}">
                <a16:creationId xmlns:a16="http://schemas.microsoft.com/office/drawing/2014/main" id="{476D9578-0A57-4465-B96F-74B2473726DB}"/>
              </a:ext>
            </a:extLst>
          </p:cNvPr>
          <p:cNvSpPr/>
          <p:nvPr/>
        </p:nvSpPr>
        <p:spPr>
          <a:xfrm>
            <a:off x="4721290" y="3791342"/>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0D935D3B-99D8-4CFA-90B9-A080451959D8}"/>
              </a:ext>
            </a:extLst>
          </p:cNvPr>
          <p:cNvSpPr/>
          <p:nvPr/>
        </p:nvSpPr>
        <p:spPr>
          <a:xfrm>
            <a:off x="6713400" y="3791342"/>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667928B-DF17-4B56-B240-2BADFA3F0081}"/>
              </a:ext>
            </a:extLst>
          </p:cNvPr>
          <p:cNvSpPr txBox="1"/>
          <p:nvPr/>
        </p:nvSpPr>
        <p:spPr>
          <a:xfrm>
            <a:off x="4648200" y="4839253"/>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19</a:t>
            </a:r>
            <a:endParaRPr lang="en-US" sz="5000" b="1" dirty="0">
              <a:solidFill>
                <a:srgbClr val="0C4DA2"/>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9918DD05-92AF-4434-A311-C19E730775C2}"/>
              </a:ext>
            </a:extLst>
          </p:cNvPr>
          <p:cNvSpPr txBox="1"/>
          <p:nvPr/>
        </p:nvSpPr>
        <p:spPr>
          <a:xfrm>
            <a:off x="6647801" y="4839253"/>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16</a:t>
            </a:r>
            <a:endParaRPr lang="en-US" sz="5000" b="1" dirty="0">
              <a:solidFill>
                <a:srgbClr val="0C4DA2"/>
              </a:solidFill>
              <a:latin typeface="Arial" panose="020B0604020202020204" pitchFamily="34" charset="0"/>
              <a:cs typeface="Arial" panose="020B0604020202020204" pitchFamily="34" charset="0"/>
            </a:endParaRPr>
          </a:p>
        </p:txBody>
      </p:sp>
      <p:sp>
        <p:nvSpPr>
          <p:cNvPr id="54" name="Rounded Rectangle 9">
            <a:extLst>
              <a:ext uri="{FF2B5EF4-FFF2-40B4-BE49-F238E27FC236}">
                <a16:creationId xmlns:a16="http://schemas.microsoft.com/office/drawing/2014/main" id="{81EC3E97-9BA3-4D53-A5EF-89B4B3A558C8}"/>
              </a:ext>
            </a:extLst>
          </p:cNvPr>
          <p:cNvSpPr/>
          <p:nvPr/>
        </p:nvSpPr>
        <p:spPr>
          <a:xfrm>
            <a:off x="5819529" y="4970660"/>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55" name="Rounded Rectangle 10">
            <a:extLst>
              <a:ext uri="{FF2B5EF4-FFF2-40B4-BE49-F238E27FC236}">
                <a16:creationId xmlns:a16="http://schemas.microsoft.com/office/drawing/2014/main" id="{2F485980-F0B4-4E1E-9E59-3F572FAF37BF}"/>
              </a:ext>
            </a:extLst>
          </p:cNvPr>
          <p:cNvSpPr/>
          <p:nvPr/>
        </p:nvSpPr>
        <p:spPr>
          <a:xfrm>
            <a:off x="5866277" y="5017408"/>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&gt;</a:t>
            </a:r>
          </a:p>
        </p:txBody>
      </p:sp>
      <p:sp>
        <p:nvSpPr>
          <p:cNvPr id="65" name="Rectangle: Rounded Corners 64">
            <a:extLst>
              <a:ext uri="{FF2B5EF4-FFF2-40B4-BE49-F238E27FC236}">
                <a16:creationId xmlns:a16="http://schemas.microsoft.com/office/drawing/2014/main" id="{27679C42-856D-4CBC-B084-4F01838FF3F4}"/>
              </a:ext>
            </a:extLst>
          </p:cNvPr>
          <p:cNvSpPr/>
          <p:nvPr/>
        </p:nvSpPr>
        <p:spPr>
          <a:xfrm>
            <a:off x="4721290" y="4957498"/>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0A1A99FF-65F4-41A0-8033-BDBB2FDFC428}"/>
              </a:ext>
            </a:extLst>
          </p:cNvPr>
          <p:cNvSpPr/>
          <p:nvPr/>
        </p:nvSpPr>
        <p:spPr>
          <a:xfrm>
            <a:off x="6713400" y="4957498"/>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2356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cBhvr additive="base">
                                        <p:cTn id="12" dur="500" fill="hold"/>
                                        <p:tgtEl>
                                          <p:spTgt spid="95"/>
                                        </p:tgtEl>
                                        <p:attrNameLst>
                                          <p:attrName>ppt_x</p:attrName>
                                        </p:attrNameLst>
                                      </p:cBhvr>
                                      <p:tavLst>
                                        <p:tav tm="0">
                                          <p:val>
                                            <p:strVal val="#ppt_x"/>
                                          </p:val>
                                        </p:tav>
                                        <p:tav tm="100000">
                                          <p:val>
                                            <p:strVal val="#ppt_x"/>
                                          </p:val>
                                        </p:tav>
                                      </p:tavLst>
                                    </p:anim>
                                    <p:anim calcmode="lin" valueType="num">
                                      <p:cBhvr additive="base">
                                        <p:cTn id="13"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3"/>
                                        </p:tgtEl>
                                        <p:attrNameLst>
                                          <p:attrName>style.visibility</p:attrName>
                                        </p:attrNameLst>
                                      </p:cBhvr>
                                      <p:to>
                                        <p:strVal val="visible"/>
                                      </p:to>
                                    </p:set>
                                    <p:anim calcmode="lin" valueType="num">
                                      <p:cBhvr additive="base">
                                        <p:cTn id="18" dur="500" fill="hold"/>
                                        <p:tgtEl>
                                          <p:spTgt spid="103"/>
                                        </p:tgtEl>
                                        <p:attrNameLst>
                                          <p:attrName>ppt_x</p:attrName>
                                        </p:attrNameLst>
                                      </p:cBhvr>
                                      <p:tavLst>
                                        <p:tav tm="0">
                                          <p:val>
                                            <p:strVal val="#ppt_x"/>
                                          </p:val>
                                        </p:tav>
                                        <p:tav tm="100000">
                                          <p:val>
                                            <p:strVal val="#ppt_x"/>
                                          </p:val>
                                        </p:tav>
                                      </p:tavLst>
                                    </p:anim>
                                    <p:anim calcmode="lin" valueType="num">
                                      <p:cBhvr additive="base">
                                        <p:cTn id="19"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4"/>
                                        </p:tgtEl>
                                        <p:attrNameLst>
                                          <p:attrName>style.visibility</p:attrName>
                                        </p:attrNameLst>
                                      </p:cBhvr>
                                      <p:to>
                                        <p:strVal val="visible"/>
                                      </p:to>
                                    </p:set>
                                    <p:anim calcmode="lin" valueType="num">
                                      <p:cBhvr additive="base">
                                        <p:cTn id="24" dur="500" fill="hold"/>
                                        <p:tgtEl>
                                          <p:spTgt spid="104"/>
                                        </p:tgtEl>
                                        <p:attrNameLst>
                                          <p:attrName>ppt_x</p:attrName>
                                        </p:attrNameLst>
                                      </p:cBhvr>
                                      <p:tavLst>
                                        <p:tav tm="0">
                                          <p:val>
                                            <p:strVal val="#ppt_x"/>
                                          </p:val>
                                        </p:tav>
                                        <p:tav tm="100000">
                                          <p:val>
                                            <p:strVal val="#ppt_x"/>
                                          </p:val>
                                        </p:tav>
                                      </p:tavLst>
                                    </p:anim>
                                    <p:anim calcmode="lin" valueType="num">
                                      <p:cBhvr additive="base">
                                        <p:cTn id="25"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wipe(left)">
                                      <p:cBhvr>
                                        <p:cTn id="30" dur="500"/>
                                        <p:tgtEl>
                                          <p:spTgt spid="10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circle(in)">
                                      <p:cBhvr>
                                        <p:cTn id="35" dur="125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circle(in)">
                                      <p:cBhvr>
                                        <p:cTn id="40" dur="125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06"/>
                                        </p:tgtEl>
                                        <p:attrNameLst>
                                          <p:attrName>style.visibility</p:attrName>
                                        </p:attrNameLst>
                                      </p:cBhvr>
                                      <p:to>
                                        <p:strVal val="visible"/>
                                      </p:to>
                                    </p:set>
                                    <p:animEffect transition="in" filter="wheel(1)">
                                      <p:cBhvr>
                                        <p:cTn id="45" dur="2000"/>
                                        <p:tgtEl>
                                          <p:spTgt spid="10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xit" presetSubtype="21" fill="hold" grpId="1" nodeType="clickEffect">
                                  <p:stCondLst>
                                    <p:cond delay="0"/>
                                  </p:stCondLst>
                                  <p:childTnLst>
                                    <p:animEffect transition="out" filter="barn(inVertical)">
                                      <p:cBhvr>
                                        <p:cTn id="49" dur="500"/>
                                        <p:tgtEl>
                                          <p:spTgt spid="50"/>
                                        </p:tgtEl>
                                      </p:cBhvr>
                                    </p:animEffect>
                                    <p:set>
                                      <p:cBhvr>
                                        <p:cTn id="50" dur="1" fill="hold">
                                          <p:stCondLst>
                                            <p:cond delay="499"/>
                                          </p:stCondLst>
                                        </p:cTn>
                                        <p:tgtEl>
                                          <p:spTgt spid="50"/>
                                        </p:tgtEl>
                                        <p:attrNameLst>
                                          <p:attrName>style.visibility</p:attrName>
                                        </p:attrNameLst>
                                      </p:cBhvr>
                                      <p:to>
                                        <p:strVal val="hidden"/>
                                      </p:to>
                                    </p:set>
                                  </p:childTnLst>
                                </p:cTn>
                              </p:par>
                              <p:par>
                                <p:cTn id="51" presetID="16" presetClass="exit" presetSubtype="21" fill="hold" grpId="1" nodeType="withEffect">
                                  <p:stCondLst>
                                    <p:cond delay="0"/>
                                  </p:stCondLst>
                                  <p:childTnLst>
                                    <p:animEffect transition="out" filter="barn(inVertical)">
                                      <p:cBhvr>
                                        <p:cTn id="52" dur="500"/>
                                        <p:tgtEl>
                                          <p:spTgt spid="51"/>
                                        </p:tgtEl>
                                      </p:cBhvr>
                                    </p:animEffect>
                                    <p:set>
                                      <p:cBhvr>
                                        <p:cTn id="53" dur="1" fill="hold">
                                          <p:stCondLst>
                                            <p:cond delay="499"/>
                                          </p:stCondLst>
                                        </p:cTn>
                                        <p:tgtEl>
                                          <p:spTgt spid="5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fill="hold"/>
                                        <p:tgtEl>
                                          <p:spTgt spid="52"/>
                                        </p:tgtEl>
                                        <p:attrNameLst>
                                          <p:attrName>ppt_x</p:attrName>
                                        </p:attrNameLst>
                                      </p:cBhvr>
                                      <p:tavLst>
                                        <p:tav tm="0">
                                          <p:val>
                                            <p:strVal val="#ppt_x"/>
                                          </p:val>
                                        </p:tav>
                                        <p:tav tm="100000">
                                          <p:val>
                                            <p:strVal val="#ppt_x"/>
                                          </p:val>
                                        </p:tav>
                                      </p:tavLst>
                                    </p:anim>
                                    <p:anim calcmode="lin" valueType="num">
                                      <p:cBhvr additive="base">
                                        <p:cTn id="5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53"/>
                                        </p:tgtEl>
                                        <p:attrNameLst>
                                          <p:attrName>style.visibility</p:attrName>
                                        </p:attrNameLst>
                                      </p:cBhvr>
                                      <p:to>
                                        <p:strVal val="visible"/>
                                      </p:to>
                                    </p:set>
                                    <p:anim calcmode="lin" valueType="num">
                                      <p:cBhvr additive="base">
                                        <p:cTn id="64" dur="500" fill="hold"/>
                                        <p:tgtEl>
                                          <p:spTgt spid="53"/>
                                        </p:tgtEl>
                                        <p:attrNameLst>
                                          <p:attrName>ppt_x</p:attrName>
                                        </p:attrNameLst>
                                      </p:cBhvr>
                                      <p:tavLst>
                                        <p:tav tm="0">
                                          <p:val>
                                            <p:strVal val="#ppt_x"/>
                                          </p:val>
                                        </p:tav>
                                        <p:tav tm="100000">
                                          <p:val>
                                            <p:strVal val="#ppt_x"/>
                                          </p:val>
                                        </p:tav>
                                      </p:tavLst>
                                    </p:anim>
                                    <p:anim calcmode="lin" valueType="num">
                                      <p:cBhvr additive="base">
                                        <p:cTn id="65"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wipe(left)">
                                      <p:cBhvr>
                                        <p:cTn id="70" dur="500"/>
                                        <p:tgtEl>
                                          <p:spTgt spid="54"/>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circle(in)">
                                      <p:cBhvr>
                                        <p:cTn id="75" dur="1250"/>
                                        <p:tgtEl>
                                          <p:spTgt spid="65"/>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circle(in)">
                                      <p:cBhvr>
                                        <p:cTn id="80" dur="1250"/>
                                        <p:tgtEl>
                                          <p:spTgt spid="67"/>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heel(1)">
                                      <p:cBhvr>
                                        <p:cTn id="85" dur="2000"/>
                                        <p:tgtEl>
                                          <p:spTgt spid="55"/>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xit" presetSubtype="21" fill="hold" grpId="1" nodeType="clickEffect">
                                  <p:stCondLst>
                                    <p:cond delay="0"/>
                                  </p:stCondLst>
                                  <p:childTnLst>
                                    <p:animEffect transition="out" filter="barn(inVertical)">
                                      <p:cBhvr>
                                        <p:cTn id="89" dur="500"/>
                                        <p:tgtEl>
                                          <p:spTgt spid="65"/>
                                        </p:tgtEl>
                                      </p:cBhvr>
                                    </p:animEffect>
                                    <p:set>
                                      <p:cBhvr>
                                        <p:cTn id="90" dur="1" fill="hold">
                                          <p:stCondLst>
                                            <p:cond delay="499"/>
                                          </p:stCondLst>
                                        </p:cTn>
                                        <p:tgtEl>
                                          <p:spTgt spid="65"/>
                                        </p:tgtEl>
                                        <p:attrNameLst>
                                          <p:attrName>style.visibility</p:attrName>
                                        </p:attrNameLst>
                                      </p:cBhvr>
                                      <p:to>
                                        <p:strVal val="hidden"/>
                                      </p:to>
                                    </p:set>
                                  </p:childTnLst>
                                </p:cTn>
                              </p:par>
                              <p:par>
                                <p:cTn id="91" presetID="16" presetClass="exit" presetSubtype="21" fill="hold" grpId="1" nodeType="withEffect">
                                  <p:stCondLst>
                                    <p:cond delay="0"/>
                                  </p:stCondLst>
                                  <p:childTnLst>
                                    <p:animEffect transition="out" filter="barn(inVertical)">
                                      <p:cBhvr>
                                        <p:cTn id="92" dur="500"/>
                                        <p:tgtEl>
                                          <p:spTgt spid="67"/>
                                        </p:tgtEl>
                                      </p:cBhvr>
                                    </p:animEffect>
                                    <p:set>
                                      <p:cBhvr>
                                        <p:cTn id="93"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105" grpId="0" animBg="1"/>
      <p:bldP spid="106" grpId="0" animBg="1"/>
      <p:bldP spid="50" grpId="0" animBg="1"/>
      <p:bldP spid="50" grpId="1" animBg="1"/>
      <p:bldP spid="51" grpId="0" animBg="1"/>
      <p:bldP spid="51" grpId="1" animBg="1"/>
      <p:bldP spid="52" grpId="0"/>
      <p:bldP spid="53" grpId="0"/>
      <p:bldP spid="54" grpId="0" animBg="1"/>
      <p:bldP spid="55" grpId="0" animBg="1"/>
      <p:bldP spid="65" grpId="0" animBg="1"/>
      <p:bldP spid="65" grpId="1" animBg="1"/>
      <p:bldP spid="67" grpId="0" animBg="1"/>
      <p:bldP spid="6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BEEBD4A9-EE49-41D6-896A-0A03FDFCB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39" y="152735"/>
            <a:ext cx="2635333" cy="1317667"/>
          </a:xfrm>
          <a:prstGeom prst="rect">
            <a:avLst/>
          </a:prstGeom>
        </p:spPr>
      </p:pic>
      <p:sp>
        <p:nvSpPr>
          <p:cNvPr id="103" name="TextBox 102">
            <a:extLst>
              <a:ext uri="{FF2B5EF4-FFF2-40B4-BE49-F238E27FC236}">
                <a16:creationId xmlns:a16="http://schemas.microsoft.com/office/drawing/2014/main" id="{1BCCE519-24C7-4EB7-B675-E023B8EC88A1}"/>
              </a:ext>
            </a:extLst>
          </p:cNvPr>
          <p:cNvSpPr txBox="1"/>
          <p:nvPr/>
        </p:nvSpPr>
        <p:spPr>
          <a:xfrm>
            <a:off x="4648200" y="3673097"/>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42</a:t>
            </a:r>
            <a:endParaRPr lang="en-US" sz="5000" b="1" dirty="0">
              <a:solidFill>
                <a:srgbClr val="0C4DA2"/>
              </a:solidFill>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595997EB-C46A-4FA0-B27E-A3FC5A37221B}"/>
              </a:ext>
            </a:extLst>
          </p:cNvPr>
          <p:cNvSpPr txBox="1"/>
          <p:nvPr/>
        </p:nvSpPr>
        <p:spPr>
          <a:xfrm>
            <a:off x="6647801" y="3673097"/>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25</a:t>
            </a:r>
            <a:endParaRPr lang="en-US" sz="5000" b="1" dirty="0">
              <a:solidFill>
                <a:srgbClr val="0C4DA2"/>
              </a:solidFill>
              <a:latin typeface="Arial" panose="020B0604020202020204" pitchFamily="34" charset="0"/>
              <a:cs typeface="Arial" panose="020B0604020202020204" pitchFamily="34" charset="0"/>
            </a:endParaRPr>
          </a:p>
        </p:txBody>
      </p:sp>
      <p:sp>
        <p:nvSpPr>
          <p:cNvPr id="105" name="Rounded Rectangle 9">
            <a:extLst>
              <a:ext uri="{FF2B5EF4-FFF2-40B4-BE49-F238E27FC236}">
                <a16:creationId xmlns:a16="http://schemas.microsoft.com/office/drawing/2014/main" id="{E7708997-66B4-4F28-8F5C-C415535071F7}"/>
              </a:ext>
            </a:extLst>
          </p:cNvPr>
          <p:cNvSpPr/>
          <p:nvPr/>
        </p:nvSpPr>
        <p:spPr>
          <a:xfrm>
            <a:off x="5819529" y="3804504"/>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106" name="Rounded Rectangle 10">
            <a:extLst>
              <a:ext uri="{FF2B5EF4-FFF2-40B4-BE49-F238E27FC236}">
                <a16:creationId xmlns:a16="http://schemas.microsoft.com/office/drawing/2014/main" id="{5E688C1F-5A25-40DA-B42D-1ACE8A15FC1C}"/>
              </a:ext>
            </a:extLst>
          </p:cNvPr>
          <p:cNvSpPr/>
          <p:nvPr/>
        </p:nvSpPr>
        <p:spPr>
          <a:xfrm>
            <a:off x="5866277" y="3851252"/>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&gt;</a:t>
            </a:r>
          </a:p>
        </p:txBody>
      </p:sp>
      <p:sp>
        <p:nvSpPr>
          <p:cNvPr id="50" name="Rectangle: Rounded Corners 49">
            <a:extLst>
              <a:ext uri="{FF2B5EF4-FFF2-40B4-BE49-F238E27FC236}">
                <a16:creationId xmlns:a16="http://schemas.microsoft.com/office/drawing/2014/main" id="{476D9578-0A57-4465-B96F-74B2473726DB}"/>
              </a:ext>
            </a:extLst>
          </p:cNvPr>
          <p:cNvSpPr/>
          <p:nvPr/>
        </p:nvSpPr>
        <p:spPr>
          <a:xfrm>
            <a:off x="4721290" y="3791342"/>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0D935D3B-99D8-4CFA-90B9-A080451959D8}"/>
              </a:ext>
            </a:extLst>
          </p:cNvPr>
          <p:cNvSpPr/>
          <p:nvPr/>
        </p:nvSpPr>
        <p:spPr>
          <a:xfrm>
            <a:off x="6713400" y="3791342"/>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667928B-DF17-4B56-B240-2BADFA3F0081}"/>
              </a:ext>
            </a:extLst>
          </p:cNvPr>
          <p:cNvSpPr txBox="1"/>
          <p:nvPr/>
        </p:nvSpPr>
        <p:spPr>
          <a:xfrm>
            <a:off x="4648200" y="4839253"/>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25</a:t>
            </a:r>
            <a:endParaRPr lang="en-US" sz="5000" b="1" dirty="0">
              <a:solidFill>
                <a:srgbClr val="0C4DA2"/>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9918DD05-92AF-4434-A311-C19E730775C2}"/>
              </a:ext>
            </a:extLst>
          </p:cNvPr>
          <p:cNvSpPr txBox="1"/>
          <p:nvPr/>
        </p:nvSpPr>
        <p:spPr>
          <a:xfrm>
            <a:off x="6647801" y="4839253"/>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42</a:t>
            </a:r>
            <a:endParaRPr lang="en-US" sz="5000" b="1" dirty="0">
              <a:solidFill>
                <a:srgbClr val="0C4DA2"/>
              </a:solidFill>
              <a:latin typeface="Arial" panose="020B0604020202020204" pitchFamily="34" charset="0"/>
              <a:cs typeface="Arial" panose="020B0604020202020204" pitchFamily="34" charset="0"/>
            </a:endParaRPr>
          </a:p>
        </p:txBody>
      </p:sp>
      <p:sp>
        <p:nvSpPr>
          <p:cNvPr id="54" name="Rounded Rectangle 9">
            <a:extLst>
              <a:ext uri="{FF2B5EF4-FFF2-40B4-BE49-F238E27FC236}">
                <a16:creationId xmlns:a16="http://schemas.microsoft.com/office/drawing/2014/main" id="{81EC3E97-9BA3-4D53-A5EF-89B4B3A558C8}"/>
              </a:ext>
            </a:extLst>
          </p:cNvPr>
          <p:cNvSpPr/>
          <p:nvPr/>
        </p:nvSpPr>
        <p:spPr>
          <a:xfrm>
            <a:off x="5819529" y="4970660"/>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55" name="Rounded Rectangle 10">
            <a:extLst>
              <a:ext uri="{FF2B5EF4-FFF2-40B4-BE49-F238E27FC236}">
                <a16:creationId xmlns:a16="http://schemas.microsoft.com/office/drawing/2014/main" id="{2F485980-F0B4-4E1E-9E59-3F572FAF37BF}"/>
              </a:ext>
            </a:extLst>
          </p:cNvPr>
          <p:cNvSpPr/>
          <p:nvPr/>
        </p:nvSpPr>
        <p:spPr>
          <a:xfrm>
            <a:off x="5866277" y="5017408"/>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65" name="Rectangle: Rounded Corners 64">
            <a:extLst>
              <a:ext uri="{FF2B5EF4-FFF2-40B4-BE49-F238E27FC236}">
                <a16:creationId xmlns:a16="http://schemas.microsoft.com/office/drawing/2014/main" id="{27679C42-856D-4CBC-B084-4F01838FF3F4}"/>
              </a:ext>
            </a:extLst>
          </p:cNvPr>
          <p:cNvSpPr/>
          <p:nvPr/>
        </p:nvSpPr>
        <p:spPr>
          <a:xfrm>
            <a:off x="4721290" y="4957498"/>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0A1A99FF-65F4-41A0-8033-BDBB2FDFC428}"/>
              </a:ext>
            </a:extLst>
          </p:cNvPr>
          <p:cNvSpPr/>
          <p:nvPr/>
        </p:nvSpPr>
        <p:spPr>
          <a:xfrm>
            <a:off x="6713400" y="4957498"/>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648501A-03EC-4CE2-B1DC-D66CB17740BB}"/>
              </a:ext>
            </a:extLst>
          </p:cNvPr>
          <p:cNvGrpSpPr/>
          <p:nvPr/>
        </p:nvGrpSpPr>
        <p:grpSpPr>
          <a:xfrm>
            <a:off x="448499" y="1314754"/>
            <a:ext cx="5545901" cy="2358343"/>
            <a:chOff x="448499" y="1314754"/>
            <a:chExt cx="5545901" cy="2358343"/>
          </a:xfrm>
        </p:grpSpPr>
        <p:pic>
          <p:nvPicPr>
            <p:cNvPr id="4" name="Picture 3">
              <a:extLst>
                <a:ext uri="{FF2B5EF4-FFF2-40B4-BE49-F238E27FC236}">
                  <a16:creationId xmlns:a16="http://schemas.microsoft.com/office/drawing/2014/main" id="{1A3F968B-1FC2-46A7-BFAC-AAAAC290EB3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89" b="89726" l="9073" r="89941">
                          <a14:foregroundMark x1="9073" y1="77397" x2="9073" y2="77397"/>
                          <a14:foregroundMark x1="9270" y1="86301" x2="9270" y2="86301"/>
                        </a14:backgroundRemoval>
                      </a14:imgEffect>
                      <a14:imgEffect>
                        <a14:colorTemperature colorTemp="5900"/>
                      </a14:imgEffect>
                    </a14:imgLayer>
                  </a14:imgProps>
                </a:ext>
                <a:ext uri="{28A0092B-C50C-407E-A947-70E740481C1C}">
                  <a14:useLocalDpi xmlns:a14="http://schemas.microsoft.com/office/drawing/2010/main" val="0"/>
                </a:ext>
              </a:extLst>
            </a:blip>
            <a:srcRect/>
            <a:stretch/>
          </p:blipFill>
          <p:spPr>
            <a:xfrm>
              <a:off x="448499" y="2076054"/>
              <a:ext cx="5545901" cy="1597043"/>
            </a:xfrm>
            <a:prstGeom prst="rect">
              <a:avLst/>
            </a:prstGeom>
          </p:spPr>
        </p:pic>
        <p:grpSp>
          <p:nvGrpSpPr>
            <p:cNvPr id="62" name="Group 61">
              <a:extLst>
                <a:ext uri="{FF2B5EF4-FFF2-40B4-BE49-F238E27FC236}">
                  <a16:creationId xmlns:a16="http://schemas.microsoft.com/office/drawing/2014/main" id="{4FE0E292-15AA-42B7-8FC0-DDA12629DAC0}"/>
                </a:ext>
              </a:extLst>
            </p:cNvPr>
            <p:cNvGrpSpPr/>
            <p:nvPr/>
          </p:nvGrpSpPr>
          <p:grpSpPr>
            <a:xfrm>
              <a:off x="4171743" y="2857970"/>
              <a:ext cx="483075" cy="280657"/>
              <a:chOff x="4254644" y="3048000"/>
              <a:chExt cx="483075" cy="280657"/>
            </a:xfrm>
          </p:grpSpPr>
          <p:pic>
            <p:nvPicPr>
              <p:cNvPr id="59" name="Picture 58">
                <a:extLst>
                  <a:ext uri="{FF2B5EF4-FFF2-40B4-BE49-F238E27FC236}">
                    <a16:creationId xmlns:a16="http://schemas.microsoft.com/office/drawing/2014/main" id="{D8B73666-C424-4CC4-9B75-31147D595291}"/>
                  </a:ext>
                </a:extLst>
              </p:cNvPr>
              <p:cNvPicPr>
                <a:picLocks noChangeAspect="1"/>
              </p:cNvPicPr>
              <p:nvPr/>
            </p:nvPicPr>
            <p:blipFill>
              <a:blip r:embed="rId6"/>
              <a:stretch>
                <a:fillRect/>
              </a:stretch>
            </p:blipFill>
            <p:spPr>
              <a:xfrm>
                <a:off x="4254644" y="3048000"/>
                <a:ext cx="239082" cy="278276"/>
              </a:xfrm>
              <a:prstGeom prst="rect">
                <a:avLst/>
              </a:prstGeom>
            </p:spPr>
          </p:pic>
          <p:pic>
            <p:nvPicPr>
              <p:cNvPr id="60" name="Picture 59">
                <a:extLst>
                  <a:ext uri="{FF2B5EF4-FFF2-40B4-BE49-F238E27FC236}">
                    <a16:creationId xmlns:a16="http://schemas.microsoft.com/office/drawing/2014/main" id="{7CA7B7C5-4C29-4601-B386-4D2183BB741C}"/>
                  </a:ext>
                </a:extLst>
              </p:cNvPr>
              <p:cNvPicPr>
                <a:picLocks noChangeAspect="1"/>
              </p:cNvPicPr>
              <p:nvPr/>
            </p:nvPicPr>
            <p:blipFill>
              <a:blip r:embed="rId6"/>
              <a:stretch>
                <a:fillRect/>
              </a:stretch>
            </p:blipFill>
            <p:spPr>
              <a:xfrm>
                <a:off x="4498637" y="3050381"/>
                <a:ext cx="239082" cy="278276"/>
              </a:xfrm>
              <a:prstGeom prst="rect">
                <a:avLst/>
              </a:prstGeom>
            </p:spPr>
          </p:pic>
        </p:grpSp>
        <p:grpSp>
          <p:nvGrpSpPr>
            <p:cNvPr id="68" name="Group 67">
              <a:extLst>
                <a:ext uri="{FF2B5EF4-FFF2-40B4-BE49-F238E27FC236}">
                  <a16:creationId xmlns:a16="http://schemas.microsoft.com/office/drawing/2014/main" id="{AF68414E-5760-4C76-99C3-E1A0526A8802}"/>
                </a:ext>
              </a:extLst>
            </p:cNvPr>
            <p:cNvGrpSpPr/>
            <p:nvPr/>
          </p:nvGrpSpPr>
          <p:grpSpPr>
            <a:xfrm>
              <a:off x="1793361" y="1314754"/>
              <a:ext cx="1445886" cy="1707754"/>
              <a:chOff x="2438400" y="1993963"/>
              <a:chExt cx="1445886" cy="1707754"/>
            </a:xfrm>
          </p:grpSpPr>
          <p:pic>
            <p:nvPicPr>
              <p:cNvPr id="69" name="Picture 68">
                <a:extLst>
                  <a:ext uri="{FF2B5EF4-FFF2-40B4-BE49-F238E27FC236}">
                    <a16:creationId xmlns:a16="http://schemas.microsoft.com/office/drawing/2014/main" id="{20386DB5-F035-49AD-B885-E20E98FE5F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70" name="Picture 69">
                <a:extLst>
                  <a:ext uri="{FF2B5EF4-FFF2-40B4-BE49-F238E27FC236}">
                    <a16:creationId xmlns:a16="http://schemas.microsoft.com/office/drawing/2014/main" id="{C42F338E-5EA5-4EF7-ADAA-E46CC530D55A}"/>
                  </a:ext>
                </a:extLst>
              </p:cNvPr>
              <p:cNvPicPr>
                <a:picLocks noChangeAspect="1"/>
              </p:cNvPicPr>
              <p:nvPr/>
            </p:nvPicPr>
            <p:blipFill>
              <a:blip r:embed="rId6"/>
              <a:stretch>
                <a:fillRect/>
              </a:stretch>
            </p:blipFill>
            <p:spPr>
              <a:xfrm flipH="1">
                <a:off x="2690334" y="3153907"/>
                <a:ext cx="239082" cy="278276"/>
              </a:xfrm>
              <a:prstGeom prst="rect">
                <a:avLst/>
              </a:prstGeom>
            </p:spPr>
          </p:pic>
          <p:pic>
            <p:nvPicPr>
              <p:cNvPr id="71" name="Picture 70">
                <a:extLst>
                  <a:ext uri="{FF2B5EF4-FFF2-40B4-BE49-F238E27FC236}">
                    <a16:creationId xmlns:a16="http://schemas.microsoft.com/office/drawing/2014/main" id="{71ABED16-2500-4D44-AA17-16BD655FABC6}"/>
                  </a:ext>
                </a:extLst>
              </p:cNvPr>
              <p:cNvPicPr>
                <a:picLocks noChangeAspect="1"/>
              </p:cNvPicPr>
              <p:nvPr/>
            </p:nvPicPr>
            <p:blipFill>
              <a:blip r:embed="rId6"/>
              <a:stretch>
                <a:fillRect/>
              </a:stretch>
            </p:blipFill>
            <p:spPr>
              <a:xfrm flipH="1">
                <a:off x="3175790" y="3153907"/>
                <a:ext cx="239082" cy="278276"/>
              </a:xfrm>
              <a:prstGeom prst="rect">
                <a:avLst/>
              </a:prstGeom>
            </p:spPr>
          </p:pic>
          <p:pic>
            <p:nvPicPr>
              <p:cNvPr id="72" name="Picture 71">
                <a:extLst>
                  <a:ext uri="{FF2B5EF4-FFF2-40B4-BE49-F238E27FC236}">
                    <a16:creationId xmlns:a16="http://schemas.microsoft.com/office/drawing/2014/main" id="{7C3735A1-FF81-4AB9-AF98-DBE48628BA00}"/>
                  </a:ext>
                </a:extLst>
              </p:cNvPr>
              <p:cNvPicPr>
                <a:picLocks noChangeAspect="1"/>
              </p:cNvPicPr>
              <p:nvPr/>
            </p:nvPicPr>
            <p:blipFill>
              <a:blip r:embed="rId6"/>
              <a:stretch>
                <a:fillRect/>
              </a:stretch>
            </p:blipFill>
            <p:spPr>
              <a:xfrm>
                <a:off x="3418518" y="3153907"/>
                <a:ext cx="239082" cy="278276"/>
              </a:xfrm>
              <a:prstGeom prst="rect">
                <a:avLst/>
              </a:prstGeom>
            </p:spPr>
          </p:pic>
          <p:pic>
            <p:nvPicPr>
              <p:cNvPr id="73" name="Picture 72">
                <a:extLst>
                  <a:ext uri="{FF2B5EF4-FFF2-40B4-BE49-F238E27FC236}">
                    <a16:creationId xmlns:a16="http://schemas.microsoft.com/office/drawing/2014/main" id="{10733847-D4E9-417C-96BD-1D41D760D664}"/>
                  </a:ext>
                </a:extLst>
              </p:cNvPr>
              <p:cNvPicPr>
                <a:picLocks noChangeAspect="1"/>
              </p:cNvPicPr>
              <p:nvPr/>
            </p:nvPicPr>
            <p:blipFill>
              <a:blip r:embed="rId6"/>
              <a:stretch>
                <a:fillRect/>
              </a:stretch>
            </p:blipFill>
            <p:spPr>
              <a:xfrm flipH="1">
                <a:off x="2808758" y="2957513"/>
                <a:ext cx="239082" cy="278276"/>
              </a:xfrm>
              <a:prstGeom prst="rect">
                <a:avLst/>
              </a:prstGeom>
            </p:spPr>
          </p:pic>
          <p:pic>
            <p:nvPicPr>
              <p:cNvPr id="74" name="Picture 73">
                <a:extLst>
                  <a:ext uri="{FF2B5EF4-FFF2-40B4-BE49-F238E27FC236}">
                    <a16:creationId xmlns:a16="http://schemas.microsoft.com/office/drawing/2014/main" id="{B4E8C848-BE37-4870-8536-5B9DB2AB68DC}"/>
                  </a:ext>
                </a:extLst>
              </p:cNvPr>
              <p:cNvPicPr>
                <a:picLocks noChangeAspect="1"/>
              </p:cNvPicPr>
              <p:nvPr/>
            </p:nvPicPr>
            <p:blipFill>
              <a:blip r:embed="rId6"/>
              <a:stretch>
                <a:fillRect/>
              </a:stretch>
            </p:blipFill>
            <p:spPr>
              <a:xfrm>
                <a:off x="3051486" y="2957513"/>
                <a:ext cx="239082" cy="278276"/>
              </a:xfrm>
              <a:prstGeom prst="rect">
                <a:avLst/>
              </a:prstGeom>
            </p:spPr>
          </p:pic>
          <p:pic>
            <p:nvPicPr>
              <p:cNvPr id="96" name="Picture 95">
                <a:extLst>
                  <a:ext uri="{FF2B5EF4-FFF2-40B4-BE49-F238E27FC236}">
                    <a16:creationId xmlns:a16="http://schemas.microsoft.com/office/drawing/2014/main" id="{FB7FE33C-3823-410D-8C53-913D75AA5D4C}"/>
                  </a:ext>
                </a:extLst>
              </p:cNvPr>
              <p:cNvPicPr>
                <a:picLocks noChangeAspect="1"/>
              </p:cNvPicPr>
              <p:nvPr/>
            </p:nvPicPr>
            <p:blipFill>
              <a:blip r:embed="rId6"/>
              <a:stretch>
                <a:fillRect/>
              </a:stretch>
            </p:blipFill>
            <p:spPr>
              <a:xfrm>
                <a:off x="3294214" y="2957513"/>
                <a:ext cx="239082" cy="278276"/>
              </a:xfrm>
              <a:prstGeom prst="rect">
                <a:avLst/>
              </a:prstGeom>
            </p:spPr>
          </p:pic>
          <p:pic>
            <p:nvPicPr>
              <p:cNvPr id="97" name="Picture 96">
                <a:extLst>
                  <a:ext uri="{FF2B5EF4-FFF2-40B4-BE49-F238E27FC236}">
                    <a16:creationId xmlns:a16="http://schemas.microsoft.com/office/drawing/2014/main" id="{12DFF386-8163-4DFD-8EE1-9F56F056C0FD}"/>
                  </a:ext>
                </a:extLst>
              </p:cNvPr>
              <p:cNvPicPr>
                <a:picLocks noChangeAspect="1"/>
              </p:cNvPicPr>
              <p:nvPr/>
            </p:nvPicPr>
            <p:blipFill>
              <a:blip r:embed="rId6"/>
              <a:stretch>
                <a:fillRect/>
              </a:stretch>
            </p:blipFill>
            <p:spPr>
              <a:xfrm>
                <a:off x="2936081" y="2749688"/>
                <a:ext cx="239082" cy="278276"/>
              </a:xfrm>
              <a:prstGeom prst="rect">
                <a:avLst/>
              </a:prstGeom>
            </p:spPr>
          </p:pic>
          <p:pic>
            <p:nvPicPr>
              <p:cNvPr id="98" name="Picture 97">
                <a:extLst>
                  <a:ext uri="{FF2B5EF4-FFF2-40B4-BE49-F238E27FC236}">
                    <a16:creationId xmlns:a16="http://schemas.microsoft.com/office/drawing/2014/main" id="{858BA127-10AB-4AC3-A5E9-8ABAF82E8EE6}"/>
                  </a:ext>
                </a:extLst>
              </p:cNvPr>
              <p:cNvPicPr>
                <a:picLocks noChangeAspect="1"/>
              </p:cNvPicPr>
              <p:nvPr/>
            </p:nvPicPr>
            <p:blipFill>
              <a:blip r:embed="rId6"/>
              <a:stretch>
                <a:fillRect/>
              </a:stretch>
            </p:blipFill>
            <p:spPr>
              <a:xfrm>
                <a:off x="3180074" y="2752069"/>
                <a:ext cx="239082" cy="278276"/>
              </a:xfrm>
              <a:prstGeom prst="rect">
                <a:avLst/>
              </a:prstGeom>
            </p:spPr>
          </p:pic>
          <p:pic>
            <p:nvPicPr>
              <p:cNvPr id="99" name="Picture 98">
                <a:extLst>
                  <a:ext uri="{FF2B5EF4-FFF2-40B4-BE49-F238E27FC236}">
                    <a16:creationId xmlns:a16="http://schemas.microsoft.com/office/drawing/2014/main" id="{D5236402-4219-4DD3-8A46-066A5E611A66}"/>
                  </a:ext>
                </a:extLst>
              </p:cNvPr>
              <p:cNvPicPr>
                <a:picLocks noChangeAspect="1"/>
              </p:cNvPicPr>
              <p:nvPr/>
            </p:nvPicPr>
            <p:blipFill>
              <a:blip r:embed="rId6"/>
              <a:stretch>
                <a:fillRect/>
              </a:stretch>
            </p:blipFill>
            <p:spPr>
              <a:xfrm>
                <a:off x="3062287" y="2552044"/>
                <a:ext cx="239082" cy="278276"/>
              </a:xfrm>
              <a:prstGeom prst="rect">
                <a:avLst/>
              </a:prstGeom>
            </p:spPr>
          </p:pic>
          <p:pic>
            <p:nvPicPr>
              <p:cNvPr id="100" name="Picture 99">
                <a:extLst>
                  <a:ext uri="{FF2B5EF4-FFF2-40B4-BE49-F238E27FC236}">
                    <a16:creationId xmlns:a16="http://schemas.microsoft.com/office/drawing/2014/main" id="{3178A578-5633-4D79-B3AD-64BC27D49979}"/>
                  </a:ext>
                </a:extLst>
              </p:cNvPr>
              <p:cNvPicPr>
                <a:picLocks noChangeAspect="1"/>
              </p:cNvPicPr>
              <p:nvPr/>
            </p:nvPicPr>
            <p:blipFill>
              <a:blip r:embed="rId6"/>
              <a:stretch>
                <a:fillRect/>
              </a:stretch>
            </p:blipFill>
            <p:spPr>
              <a:xfrm>
                <a:off x="2933062" y="3153907"/>
                <a:ext cx="239082" cy="278276"/>
              </a:xfrm>
              <a:prstGeom prst="rect">
                <a:avLst/>
              </a:prstGeom>
            </p:spPr>
          </p:pic>
        </p:grpSp>
        <p:grpSp>
          <p:nvGrpSpPr>
            <p:cNvPr id="43" name="Group 42">
              <a:extLst>
                <a:ext uri="{FF2B5EF4-FFF2-40B4-BE49-F238E27FC236}">
                  <a16:creationId xmlns:a16="http://schemas.microsoft.com/office/drawing/2014/main" id="{7F1F0DE8-3AF1-449A-BC56-27389B5982D0}"/>
                </a:ext>
              </a:extLst>
            </p:cNvPr>
            <p:cNvGrpSpPr/>
            <p:nvPr/>
          </p:nvGrpSpPr>
          <p:grpSpPr>
            <a:xfrm>
              <a:off x="1241625" y="1605631"/>
              <a:ext cx="1445886" cy="1707754"/>
              <a:chOff x="2438400" y="1993963"/>
              <a:chExt cx="1445886" cy="1707754"/>
            </a:xfrm>
          </p:grpSpPr>
          <p:pic>
            <p:nvPicPr>
              <p:cNvPr id="29" name="Picture 28">
                <a:extLst>
                  <a:ext uri="{FF2B5EF4-FFF2-40B4-BE49-F238E27FC236}">
                    <a16:creationId xmlns:a16="http://schemas.microsoft.com/office/drawing/2014/main" id="{B4BCA4F1-2977-4A81-8F9B-F20DDD6F2A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30" name="Picture 29">
                <a:extLst>
                  <a:ext uri="{FF2B5EF4-FFF2-40B4-BE49-F238E27FC236}">
                    <a16:creationId xmlns:a16="http://schemas.microsoft.com/office/drawing/2014/main" id="{BAB47F61-E465-43E3-862D-77FF7EA85A35}"/>
                  </a:ext>
                </a:extLst>
              </p:cNvPr>
              <p:cNvPicPr>
                <a:picLocks noChangeAspect="1"/>
              </p:cNvPicPr>
              <p:nvPr/>
            </p:nvPicPr>
            <p:blipFill>
              <a:blip r:embed="rId6"/>
              <a:stretch>
                <a:fillRect/>
              </a:stretch>
            </p:blipFill>
            <p:spPr>
              <a:xfrm flipH="1">
                <a:off x="2690334" y="3153907"/>
                <a:ext cx="239082" cy="278276"/>
              </a:xfrm>
              <a:prstGeom prst="rect">
                <a:avLst/>
              </a:prstGeom>
            </p:spPr>
          </p:pic>
          <p:pic>
            <p:nvPicPr>
              <p:cNvPr id="33" name="Picture 32">
                <a:extLst>
                  <a:ext uri="{FF2B5EF4-FFF2-40B4-BE49-F238E27FC236}">
                    <a16:creationId xmlns:a16="http://schemas.microsoft.com/office/drawing/2014/main" id="{BA726CE6-08F9-46CB-B313-3E9BC5C0FE1B}"/>
                  </a:ext>
                </a:extLst>
              </p:cNvPr>
              <p:cNvPicPr>
                <a:picLocks noChangeAspect="1"/>
              </p:cNvPicPr>
              <p:nvPr/>
            </p:nvPicPr>
            <p:blipFill>
              <a:blip r:embed="rId6"/>
              <a:stretch>
                <a:fillRect/>
              </a:stretch>
            </p:blipFill>
            <p:spPr>
              <a:xfrm flipH="1">
                <a:off x="3175790" y="3153907"/>
                <a:ext cx="239082" cy="278276"/>
              </a:xfrm>
              <a:prstGeom prst="rect">
                <a:avLst/>
              </a:prstGeom>
            </p:spPr>
          </p:pic>
          <p:pic>
            <p:nvPicPr>
              <p:cNvPr id="34" name="Picture 33">
                <a:extLst>
                  <a:ext uri="{FF2B5EF4-FFF2-40B4-BE49-F238E27FC236}">
                    <a16:creationId xmlns:a16="http://schemas.microsoft.com/office/drawing/2014/main" id="{B319CA8B-C7F5-4378-8816-14075FA83812}"/>
                  </a:ext>
                </a:extLst>
              </p:cNvPr>
              <p:cNvPicPr>
                <a:picLocks noChangeAspect="1"/>
              </p:cNvPicPr>
              <p:nvPr/>
            </p:nvPicPr>
            <p:blipFill>
              <a:blip r:embed="rId6"/>
              <a:stretch>
                <a:fillRect/>
              </a:stretch>
            </p:blipFill>
            <p:spPr>
              <a:xfrm>
                <a:off x="3418518" y="3153907"/>
                <a:ext cx="239082" cy="278276"/>
              </a:xfrm>
              <a:prstGeom prst="rect">
                <a:avLst/>
              </a:prstGeom>
            </p:spPr>
          </p:pic>
          <p:pic>
            <p:nvPicPr>
              <p:cNvPr id="35" name="Picture 34">
                <a:extLst>
                  <a:ext uri="{FF2B5EF4-FFF2-40B4-BE49-F238E27FC236}">
                    <a16:creationId xmlns:a16="http://schemas.microsoft.com/office/drawing/2014/main" id="{65B7721C-17E4-4270-9399-AC8BA492BCC0}"/>
                  </a:ext>
                </a:extLst>
              </p:cNvPr>
              <p:cNvPicPr>
                <a:picLocks noChangeAspect="1"/>
              </p:cNvPicPr>
              <p:nvPr/>
            </p:nvPicPr>
            <p:blipFill>
              <a:blip r:embed="rId6"/>
              <a:stretch>
                <a:fillRect/>
              </a:stretch>
            </p:blipFill>
            <p:spPr>
              <a:xfrm flipH="1">
                <a:off x="2808758" y="2957513"/>
                <a:ext cx="239082" cy="278276"/>
              </a:xfrm>
              <a:prstGeom prst="rect">
                <a:avLst/>
              </a:prstGeom>
            </p:spPr>
          </p:pic>
          <p:pic>
            <p:nvPicPr>
              <p:cNvPr id="36" name="Picture 35">
                <a:extLst>
                  <a:ext uri="{FF2B5EF4-FFF2-40B4-BE49-F238E27FC236}">
                    <a16:creationId xmlns:a16="http://schemas.microsoft.com/office/drawing/2014/main" id="{1870B107-EA39-4C7A-A0E1-B5F5230CAEBF}"/>
                  </a:ext>
                </a:extLst>
              </p:cNvPr>
              <p:cNvPicPr>
                <a:picLocks noChangeAspect="1"/>
              </p:cNvPicPr>
              <p:nvPr/>
            </p:nvPicPr>
            <p:blipFill>
              <a:blip r:embed="rId6"/>
              <a:stretch>
                <a:fillRect/>
              </a:stretch>
            </p:blipFill>
            <p:spPr>
              <a:xfrm>
                <a:off x="3051486" y="2957513"/>
                <a:ext cx="239082" cy="278276"/>
              </a:xfrm>
              <a:prstGeom prst="rect">
                <a:avLst/>
              </a:prstGeom>
            </p:spPr>
          </p:pic>
          <p:pic>
            <p:nvPicPr>
              <p:cNvPr id="37" name="Picture 36">
                <a:extLst>
                  <a:ext uri="{FF2B5EF4-FFF2-40B4-BE49-F238E27FC236}">
                    <a16:creationId xmlns:a16="http://schemas.microsoft.com/office/drawing/2014/main" id="{9F9061FC-1782-46CE-9EDB-B5E923C1261E}"/>
                  </a:ext>
                </a:extLst>
              </p:cNvPr>
              <p:cNvPicPr>
                <a:picLocks noChangeAspect="1"/>
              </p:cNvPicPr>
              <p:nvPr/>
            </p:nvPicPr>
            <p:blipFill>
              <a:blip r:embed="rId6"/>
              <a:stretch>
                <a:fillRect/>
              </a:stretch>
            </p:blipFill>
            <p:spPr>
              <a:xfrm>
                <a:off x="3294214" y="2957513"/>
                <a:ext cx="239082" cy="278276"/>
              </a:xfrm>
              <a:prstGeom prst="rect">
                <a:avLst/>
              </a:prstGeom>
            </p:spPr>
          </p:pic>
          <p:pic>
            <p:nvPicPr>
              <p:cNvPr id="39" name="Picture 38">
                <a:extLst>
                  <a:ext uri="{FF2B5EF4-FFF2-40B4-BE49-F238E27FC236}">
                    <a16:creationId xmlns:a16="http://schemas.microsoft.com/office/drawing/2014/main" id="{103A9BAC-8194-4E7E-90AC-2B1A0E9A035D}"/>
                  </a:ext>
                </a:extLst>
              </p:cNvPr>
              <p:cNvPicPr>
                <a:picLocks noChangeAspect="1"/>
              </p:cNvPicPr>
              <p:nvPr/>
            </p:nvPicPr>
            <p:blipFill>
              <a:blip r:embed="rId6"/>
              <a:stretch>
                <a:fillRect/>
              </a:stretch>
            </p:blipFill>
            <p:spPr>
              <a:xfrm>
                <a:off x="2936081" y="2749688"/>
                <a:ext cx="239082" cy="278276"/>
              </a:xfrm>
              <a:prstGeom prst="rect">
                <a:avLst/>
              </a:prstGeom>
            </p:spPr>
          </p:pic>
          <p:pic>
            <p:nvPicPr>
              <p:cNvPr id="40" name="Picture 39">
                <a:extLst>
                  <a:ext uri="{FF2B5EF4-FFF2-40B4-BE49-F238E27FC236}">
                    <a16:creationId xmlns:a16="http://schemas.microsoft.com/office/drawing/2014/main" id="{9092E0D5-5BE3-42C0-AC34-6E4DFBD0F034}"/>
                  </a:ext>
                </a:extLst>
              </p:cNvPr>
              <p:cNvPicPr>
                <a:picLocks noChangeAspect="1"/>
              </p:cNvPicPr>
              <p:nvPr/>
            </p:nvPicPr>
            <p:blipFill>
              <a:blip r:embed="rId6"/>
              <a:stretch>
                <a:fillRect/>
              </a:stretch>
            </p:blipFill>
            <p:spPr>
              <a:xfrm>
                <a:off x="3180074" y="2752069"/>
                <a:ext cx="239082" cy="278276"/>
              </a:xfrm>
              <a:prstGeom prst="rect">
                <a:avLst/>
              </a:prstGeom>
            </p:spPr>
          </p:pic>
          <p:pic>
            <p:nvPicPr>
              <p:cNvPr id="42" name="Picture 41">
                <a:extLst>
                  <a:ext uri="{FF2B5EF4-FFF2-40B4-BE49-F238E27FC236}">
                    <a16:creationId xmlns:a16="http://schemas.microsoft.com/office/drawing/2014/main" id="{0725DE99-3648-4366-8B73-00652A2E8558}"/>
                  </a:ext>
                </a:extLst>
              </p:cNvPr>
              <p:cNvPicPr>
                <a:picLocks noChangeAspect="1"/>
              </p:cNvPicPr>
              <p:nvPr/>
            </p:nvPicPr>
            <p:blipFill>
              <a:blip r:embed="rId6"/>
              <a:stretch>
                <a:fillRect/>
              </a:stretch>
            </p:blipFill>
            <p:spPr>
              <a:xfrm>
                <a:off x="3062287" y="2552044"/>
                <a:ext cx="239082" cy="278276"/>
              </a:xfrm>
              <a:prstGeom prst="rect">
                <a:avLst/>
              </a:prstGeom>
            </p:spPr>
          </p:pic>
          <p:pic>
            <p:nvPicPr>
              <p:cNvPr id="32" name="Picture 31">
                <a:extLst>
                  <a:ext uri="{FF2B5EF4-FFF2-40B4-BE49-F238E27FC236}">
                    <a16:creationId xmlns:a16="http://schemas.microsoft.com/office/drawing/2014/main" id="{7502E0CE-A2B3-4463-AA85-ED0A0B05116B}"/>
                  </a:ext>
                </a:extLst>
              </p:cNvPr>
              <p:cNvPicPr>
                <a:picLocks noChangeAspect="1"/>
              </p:cNvPicPr>
              <p:nvPr/>
            </p:nvPicPr>
            <p:blipFill>
              <a:blip r:embed="rId6"/>
              <a:stretch>
                <a:fillRect/>
              </a:stretch>
            </p:blipFill>
            <p:spPr>
              <a:xfrm>
                <a:off x="2933062" y="3153907"/>
                <a:ext cx="239082" cy="278276"/>
              </a:xfrm>
              <a:prstGeom prst="rect">
                <a:avLst/>
              </a:prstGeom>
            </p:spPr>
          </p:pic>
        </p:grpSp>
        <p:grpSp>
          <p:nvGrpSpPr>
            <p:cNvPr id="101" name="Group 100">
              <a:extLst>
                <a:ext uri="{FF2B5EF4-FFF2-40B4-BE49-F238E27FC236}">
                  <a16:creationId xmlns:a16="http://schemas.microsoft.com/office/drawing/2014/main" id="{516A1817-233F-4F3C-9126-5E1467B08D0C}"/>
                </a:ext>
              </a:extLst>
            </p:cNvPr>
            <p:cNvGrpSpPr/>
            <p:nvPr/>
          </p:nvGrpSpPr>
          <p:grpSpPr>
            <a:xfrm>
              <a:off x="2869044" y="1410525"/>
              <a:ext cx="1445886" cy="1707754"/>
              <a:chOff x="2438400" y="1993963"/>
              <a:chExt cx="1445886" cy="1707754"/>
            </a:xfrm>
          </p:grpSpPr>
          <p:pic>
            <p:nvPicPr>
              <p:cNvPr id="102" name="Picture 101">
                <a:extLst>
                  <a:ext uri="{FF2B5EF4-FFF2-40B4-BE49-F238E27FC236}">
                    <a16:creationId xmlns:a16="http://schemas.microsoft.com/office/drawing/2014/main" id="{9195E114-99A3-42E1-8C75-D2A4EE85D8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07" name="Picture 106">
                <a:extLst>
                  <a:ext uri="{FF2B5EF4-FFF2-40B4-BE49-F238E27FC236}">
                    <a16:creationId xmlns:a16="http://schemas.microsoft.com/office/drawing/2014/main" id="{B1475B00-680F-4207-A539-CAD92D3DB7C0}"/>
                  </a:ext>
                </a:extLst>
              </p:cNvPr>
              <p:cNvPicPr>
                <a:picLocks noChangeAspect="1"/>
              </p:cNvPicPr>
              <p:nvPr/>
            </p:nvPicPr>
            <p:blipFill>
              <a:blip r:embed="rId6"/>
              <a:stretch>
                <a:fillRect/>
              </a:stretch>
            </p:blipFill>
            <p:spPr>
              <a:xfrm flipH="1">
                <a:off x="2690334" y="3153907"/>
                <a:ext cx="239082" cy="278276"/>
              </a:xfrm>
              <a:prstGeom prst="rect">
                <a:avLst/>
              </a:prstGeom>
            </p:spPr>
          </p:pic>
          <p:pic>
            <p:nvPicPr>
              <p:cNvPr id="108" name="Picture 107">
                <a:extLst>
                  <a:ext uri="{FF2B5EF4-FFF2-40B4-BE49-F238E27FC236}">
                    <a16:creationId xmlns:a16="http://schemas.microsoft.com/office/drawing/2014/main" id="{829AA703-6F31-4139-A41D-88FF544EDF28}"/>
                  </a:ext>
                </a:extLst>
              </p:cNvPr>
              <p:cNvPicPr>
                <a:picLocks noChangeAspect="1"/>
              </p:cNvPicPr>
              <p:nvPr/>
            </p:nvPicPr>
            <p:blipFill>
              <a:blip r:embed="rId6"/>
              <a:stretch>
                <a:fillRect/>
              </a:stretch>
            </p:blipFill>
            <p:spPr>
              <a:xfrm flipH="1">
                <a:off x="3175790" y="3153907"/>
                <a:ext cx="239082" cy="278276"/>
              </a:xfrm>
              <a:prstGeom prst="rect">
                <a:avLst/>
              </a:prstGeom>
            </p:spPr>
          </p:pic>
          <p:pic>
            <p:nvPicPr>
              <p:cNvPr id="109" name="Picture 108">
                <a:extLst>
                  <a:ext uri="{FF2B5EF4-FFF2-40B4-BE49-F238E27FC236}">
                    <a16:creationId xmlns:a16="http://schemas.microsoft.com/office/drawing/2014/main" id="{A86A5BD7-BD84-4078-A83A-1528C1B6A60E}"/>
                  </a:ext>
                </a:extLst>
              </p:cNvPr>
              <p:cNvPicPr>
                <a:picLocks noChangeAspect="1"/>
              </p:cNvPicPr>
              <p:nvPr/>
            </p:nvPicPr>
            <p:blipFill>
              <a:blip r:embed="rId6"/>
              <a:stretch>
                <a:fillRect/>
              </a:stretch>
            </p:blipFill>
            <p:spPr>
              <a:xfrm>
                <a:off x="3418518" y="3153907"/>
                <a:ext cx="239082" cy="278276"/>
              </a:xfrm>
              <a:prstGeom prst="rect">
                <a:avLst/>
              </a:prstGeom>
            </p:spPr>
          </p:pic>
          <p:pic>
            <p:nvPicPr>
              <p:cNvPr id="110" name="Picture 109">
                <a:extLst>
                  <a:ext uri="{FF2B5EF4-FFF2-40B4-BE49-F238E27FC236}">
                    <a16:creationId xmlns:a16="http://schemas.microsoft.com/office/drawing/2014/main" id="{F7B30FB5-512D-487A-A7C4-6599CB6D7254}"/>
                  </a:ext>
                </a:extLst>
              </p:cNvPr>
              <p:cNvPicPr>
                <a:picLocks noChangeAspect="1"/>
              </p:cNvPicPr>
              <p:nvPr/>
            </p:nvPicPr>
            <p:blipFill>
              <a:blip r:embed="rId6"/>
              <a:stretch>
                <a:fillRect/>
              </a:stretch>
            </p:blipFill>
            <p:spPr>
              <a:xfrm flipH="1">
                <a:off x="2808758" y="2957513"/>
                <a:ext cx="239082" cy="278276"/>
              </a:xfrm>
              <a:prstGeom prst="rect">
                <a:avLst/>
              </a:prstGeom>
            </p:spPr>
          </p:pic>
          <p:pic>
            <p:nvPicPr>
              <p:cNvPr id="111" name="Picture 110">
                <a:extLst>
                  <a:ext uri="{FF2B5EF4-FFF2-40B4-BE49-F238E27FC236}">
                    <a16:creationId xmlns:a16="http://schemas.microsoft.com/office/drawing/2014/main" id="{00F14CD3-FDA2-4837-B7C8-835842FA0AD7}"/>
                  </a:ext>
                </a:extLst>
              </p:cNvPr>
              <p:cNvPicPr>
                <a:picLocks noChangeAspect="1"/>
              </p:cNvPicPr>
              <p:nvPr/>
            </p:nvPicPr>
            <p:blipFill>
              <a:blip r:embed="rId6"/>
              <a:stretch>
                <a:fillRect/>
              </a:stretch>
            </p:blipFill>
            <p:spPr>
              <a:xfrm>
                <a:off x="3051486" y="2957513"/>
                <a:ext cx="239082" cy="278276"/>
              </a:xfrm>
              <a:prstGeom prst="rect">
                <a:avLst/>
              </a:prstGeom>
            </p:spPr>
          </p:pic>
          <p:pic>
            <p:nvPicPr>
              <p:cNvPr id="112" name="Picture 111">
                <a:extLst>
                  <a:ext uri="{FF2B5EF4-FFF2-40B4-BE49-F238E27FC236}">
                    <a16:creationId xmlns:a16="http://schemas.microsoft.com/office/drawing/2014/main" id="{66893B3A-6BBA-47AA-9866-35892B3F3600}"/>
                  </a:ext>
                </a:extLst>
              </p:cNvPr>
              <p:cNvPicPr>
                <a:picLocks noChangeAspect="1"/>
              </p:cNvPicPr>
              <p:nvPr/>
            </p:nvPicPr>
            <p:blipFill>
              <a:blip r:embed="rId6"/>
              <a:stretch>
                <a:fillRect/>
              </a:stretch>
            </p:blipFill>
            <p:spPr>
              <a:xfrm>
                <a:off x="3294214" y="2957513"/>
                <a:ext cx="239082" cy="278276"/>
              </a:xfrm>
              <a:prstGeom prst="rect">
                <a:avLst/>
              </a:prstGeom>
            </p:spPr>
          </p:pic>
          <p:pic>
            <p:nvPicPr>
              <p:cNvPr id="113" name="Picture 112">
                <a:extLst>
                  <a:ext uri="{FF2B5EF4-FFF2-40B4-BE49-F238E27FC236}">
                    <a16:creationId xmlns:a16="http://schemas.microsoft.com/office/drawing/2014/main" id="{D7A24D50-18C6-494D-9D52-8E4CACAA17C0}"/>
                  </a:ext>
                </a:extLst>
              </p:cNvPr>
              <p:cNvPicPr>
                <a:picLocks noChangeAspect="1"/>
              </p:cNvPicPr>
              <p:nvPr/>
            </p:nvPicPr>
            <p:blipFill>
              <a:blip r:embed="rId6"/>
              <a:stretch>
                <a:fillRect/>
              </a:stretch>
            </p:blipFill>
            <p:spPr>
              <a:xfrm>
                <a:off x="2936081" y="2749688"/>
                <a:ext cx="239082" cy="278276"/>
              </a:xfrm>
              <a:prstGeom prst="rect">
                <a:avLst/>
              </a:prstGeom>
            </p:spPr>
          </p:pic>
          <p:pic>
            <p:nvPicPr>
              <p:cNvPr id="114" name="Picture 113">
                <a:extLst>
                  <a:ext uri="{FF2B5EF4-FFF2-40B4-BE49-F238E27FC236}">
                    <a16:creationId xmlns:a16="http://schemas.microsoft.com/office/drawing/2014/main" id="{AC827F5A-14C0-4D8E-B4BA-B0C4331E211A}"/>
                  </a:ext>
                </a:extLst>
              </p:cNvPr>
              <p:cNvPicPr>
                <a:picLocks noChangeAspect="1"/>
              </p:cNvPicPr>
              <p:nvPr/>
            </p:nvPicPr>
            <p:blipFill>
              <a:blip r:embed="rId6"/>
              <a:stretch>
                <a:fillRect/>
              </a:stretch>
            </p:blipFill>
            <p:spPr>
              <a:xfrm>
                <a:off x="3180074" y="2752069"/>
                <a:ext cx="239082" cy="278276"/>
              </a:xfrm>
              <a:prstGeom prst="rect">
                <a:avLst/>
              </a:prstGeom>
            </p:spPr>
          </p:pic>
          <p:pic>
            <p:nvPicPr>
              <p:cNvPr id="115" name="Picture 114">
                <a:extLst>
                  <a:ext uri="{FF2B5EF4-FFF2-40B4-BE49-F238E27FC236}">
                    <a16:creationId xmlns:a16="http://schemas.microsoft.com/office/drawing/2014/main" id="{01EEF3B5-42D5-44C9-974E-2CB3130A7B11}"/>
                  </a:ext>
                </a:extLst>
              </p:cNvPr>
              <p:cNvPicPr>
                <a:picLocks noChangeAspect="1"/>
              </p:cNvPicPr>
              <p:nvPr/>
            </p:nvPicPr>
            <p:blipFill>
              <a:blip r:embed="rId6"/>
              <a:stretch>
                <a:fillRect/>
              </a:stretch>
            </p:blipFill>
            <p:spPr>
              <a:xfrm>
                <a:off x="3062287" y="2552044"/>
                <a:ext cx="239082" cy="278276"/>
              </a:xfrm>
              <a:prstGeom prst="rect">
                <a:avLst/>
              </a:prstGeom>
            </p:spPr>
          </p:pic>
          <p:pic>
            <p:nvPicPr>
              <p:cNvPr id="116" name="Picture 115">
                <a:extLst>
                  <a:ext uri="{FF2B5EF4-FFF2-40B4-BE49-F238E27FC236}">
                    <a16:creationId xmlns:a16="http://schemas.microsoft.com/office/drawing/2014/main" id="{5E6253DB-A1C0-42B9-9AE8-520B492F36CC}"/>
                  </a:ext>
                </a:extLst>
              </p:cNvPr>
              <p:cNvPicPr>
                <a:picLocks noChangeAspect="1"/>
              </p:cNvPicPr>
              <p:nvPr/>
            </p:nvPicPr>
            <p:blipFill>
              <a:blip r:embed="rId6"/>
              <a:stretch>
                <a:fillRect/>
              </a:stretch>
            </p:blipFill>
            <p:spPr>
              <a:xfrm>
                <a:off x="2933062" y="3153907"/>
                <a:ext cx="239082" cy="278276"/>
              </a:xfrm>
              <a:prstGeom prst="rect">
                <a:avLst/>
              </a:prstGeom>
            </p:spPr>
          </p:pic>
        </p:grpSp>
        <p:grpSp>
          <p:nvGrpSpPr>
            <p:cNvPr id="117" name="Group 116">
              <a:extLst>
                <a:ext uri="{FF2B5EF4-FFF2-40B4-BE49-F238E27FC236}">
                  <a16:creationId xmlns:a16="http://schemas.microsoft.com/office/drawing/2014/main" id="{445C838B-7427-4987-B736-5075B8441DC0}"/>
                </a:ext>
              </a:extLst>
            </p:cNvPr>
            <p:cNvGrpSpPr/>
            <p:nvPr/>
          </p:nvGrpSpPr>
          <p:grpSpPr>
            <a:xfrm>
              <a:off x="2368594" y="1626318"/>
              <a:ext cx="1445886" cy="1707754"/>
              <a:chOff x="2438400" y="1993963"/>
              <a:chExt cx="1445886" cy="1707754"/>
            </a:xfrm>
          </p:grpSpPr>
          <p:pic>
            <p:nvPicPr>
              <p:cNvPr id="118" name="Picture 117">
                <a:extLst>
                  <a:ext uri="{FF2B5EF4-FFF2-40B4-BE49-F238E27FC236}">
                    <a16:creationId xmlns:a16="http://schemas.microsoft.com/office/drawing/2014/main" id="{7F146521-BB86-42DA-BBE9-89CFF45231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19" name="Picture 118">
                <a:extLst>
                  <a:ext uri="{FF2B5EF4-FFF2-40B4-BE49-F238E27FC236}">
                    <a16:creationId xmlns:a16="http://schemas.microsoft.com/office/drawing/2014/main" id="{E2389C0A-0424-4946-87CB-CA09CFC3E5EE}"/>
                  </a:ext>
                </a:extLst>
              </p:cNvPr>
              <p:cNvPicPr>
                <a:picLocks noChangeAspect="1"/>
              </p:cNvPicPr>
              <p:nvPr/>
            </p:nvPicPr>
            <p:blipFill>
              <a:blip r:embed="rId6"/>
              <a:stretch>
                <a:fillRect/>
              </a:stretch>
            </p:blipFill>
            <p:spPr>
              <a:xfrm flipH="1">
                <a:off x="2690334" y="3153907"/>
                <a:ext cx="239082" cy="278276"/>
              </a:xfrm>
              <a:prstGeom prst="rect">
                <a:avLst/>
              </a:prstGeom>
            </p:spPr>
          </p:pic>
          <p:pic>
            <p:nvPicPr>
              <p:cNvPr id="120" name="Picture 119">
                <a:extLst>
                  <a:ext uri="{FF2B5EF4-FFF2-40B4-BE49-F238E27FC236}">
                    <a16:creationId xmlns:a16="http://schemas.microsoft.com/office/drawing/2014/main" id="{D052E1C8-D19A-4216-BCCC-0913B4D49C18}"/>
                  </a:ext>
                </a:extLst>
              </p:cNvPr>
              <p:cNvPicPr>
                <a:picLocks noChangeAspect="1"/>
              </p:cNvPicPr>
              <p:nvPr/>
            </p:nvPicPr>
            <p:blipFill>
              <a:blip r:embed="rId6"/>
              <a:stretch>
                <a:fillRect/>
              </a:stretch>
            </p:blipFill>
            <p:spPr>
              <a:xfrm flipH="1">
                <a:off x="3175790" y="3153907"/>
                <a:ext cx="239082" cy="278276"/>
              </a:xfrm>
              <a:prstGeom prst="rect">
                <a:avLst/>
              </a:prstGeom>
            </p:spPr>
          </p:pic>
          <p:pic>
            <p:nvPicPr>
              <p:cNvPr id="121" name="Picture 120">
                <a:extLst>
                  <a:ext uri="{FF2B5EF4-FFF2-40B4-BE49-F238E27FC236}">
                    <a16:creationId xmlns:a16="http://schemas.microsoft.com/office/drawing/2014/main" id="{D06817C5-9079-4D6A-9890-D4B663169C10}"/>
                  </a:ext>
                </a:extLst>
              </p:cNvPr>
              <p:cNvPicPr>
                <a:picLocks noChangeAspect="1"/>
              </p:cNvPicPr>
              <p:nvPr/>
            </p:nvPicPr>
            <p:blipFill>
              <a:blip r:embed="rId6"/>
              <a:stretch>
                <a:fillRect/>
              </a:stretch>
            </p:blipFill>
            <p:spPr>
              <a:xfrm>
                <a:off x="3418518" y="3153907"/>
                <a:ext cx="239082" cy="278276"/>
              </a:xfrm>
              <a:prstGeom prst="rect">
                <a:avLst/>
              </a:prstGeom>
            </p:spPr>
          </p:pic>
          <p:pic>
            <p:nvPicPr>
              <p:cNvPr id="122" name="Picture 121">
                <a:extLst>
                  <a:ext uri="{FF2B5EF4-FFF2-40B4-BE49-F238E27FC236}">
                    <a16:creationId xmlns:a16="http://schemas.microsoft.com/office/drawing/2014/main" id="{96FF4378-635B-4D53-97AD-FACAB5F39709}"/>
                  </a:ext>
                </a:extLst>
              </p:cNvPr>
              <p:cNvPicPr>
                <a:picLocks noChangeAspect="1"/>
              </p:cNvPicPr>
              <p:nvPr/>
            </p:nvPicPr>
            <p:blipFill>
              <a:blip r:embed="rId6"/>
              <a:stretch>
                <a:fillRect/>
              </a:stretch>
            </p:blipFill>
            <p:spPr>
              <a:xfrm flipH="1">
                <a:off x="2808758" y="2957513"/>
                <a:ext cx="239082" cy="278276"/>
              </a:xfrm>
              <a:prstGeom prst="rect">
                <a:avLst/>
              </a:prstGeom>
            </p:spPr>
          </p:pic>
          <p:pic>
            <p:nvPicPr>
              <p:cNvPr id="123" name="Picture 122">
                <a:extLst>
                  <a:ext uri="{FF2B5EF4-FFF2-40B4-BE49-F238E27FC236}">
                    <a16:creationId xmlns:a16="http://schemas.microsoft.com/office/drawing/2014/main" id="{458E75F9-A9C9-49E9-BB0A-8B0059F9819E}"/>
                  </a:ext>
                </a:extLst>
              </p:cNvPr>
              <p:cNvPicPr>
                <a:picLocks noChangeAspect="1"/>
              </p:cNvPicPr>
              <p:nvPr/>
            </p:nvPicPr>
            <p:blipFill>
              <a:blip r:embed="rId6"/>
              <a:stretch>
                <a:fillRect/>
              </a:stretch>
            </p:blipFill>
            <p:spPr>
              <a:xfrm>
                <a:off x="3051486" y="2957513"/>
                <a:ext cx="239082" cy="278276"/>
              </a:xfrm>
              <a:prstGeom prst="rect">
                <a:avLst/>
              </a:prstGeom>
            </p:spPr>
          </p:pic>
          <p:pic>
            <p:nvPicPr>
              <p:cNvPr id="124" name="Picture 123">
                <a:extLst>
                  <a:ext uri="{FF2B5EF4-FFF2-40B4-BE49-F238E27FC236}">
                    <a16:creationId xmlns:a16="http://schemas.microsoft.com/office/drawing/2014/main" id="{B6B249AD-A094-4730-914A-6B8DED9579B3}"/>
                  </a:ext>
                </a:extLst>
              </p:cNvPr>
              <p:cNvPicPr>
                <a:picLocks noChangeAspect="1"/>
              </p:cNvPicPr>
              <p:nvPr/>
            </p:nvPicPr>
            <p:blipFill>
              <a:blip r:embed="rId6"/>
              <a:stretch>
                <a:fillRect/>
              </a:stretch>
            </p:blipFill>
            <p:spPr>
              <a:xfrm>
                <a:off x="3294214" y="2957513"/>
                <a:ext cx="239082" cy="278276"/>
              </a:xfrm>
              <a:prstGeom prst="rect">
                <a:avLst/>
              </a:prstGeom>
            </p:spPr>
          </p:pic>
          <p:pic>
            <p:nvPicPr>
              <p:cNvPr id="125" name="Picture 124">
                <a:extLst>
                  <a:ext uri="{FF2B5EF4-FFF2-40B4-BE49-F238E27FC236}">
                    <a16:creationId xmlns:a16="http://schemas.microsoft.com/office/drawing/2014/main" id="{9C9BB4C7-3F26-4BD0-A51A-DF3D0438D2A8}"/>
                  </a:ext>
                </a:extLst>
              </p:cNvPr>
              <p:cNvPicPr>
                <a:picLocks noChangeAspect="1"/>
              </p:cNvPicPr>
              <p:nvPr/>
            </p:nvPicPr>
            <p:blipFill>
              <a:blip r:embed="rId6"/>
              <a:stretch>
                <a:fillRect/>
              </a:stretch>
            </p:blipFill>
            <p:spPr>
              <a:xfrm>
                <a:off x="2936081" y="2749688"/>
                <a:ext cx="239082" cy="278276"/>
              </a:xfrm>
              <a:prstGeom prst="rect">
                <a:avLst/>
              </a:prstGeom>
            </p:spPr>
          </p:pic>
          <p:pic>
            <p:nvPicPr>
              <p:cNvPr id="126" name="Picture 125">
                <a:extLst>
                  <a:ext uri="{FF2B5EF4-FFF2-40B4-BE49-F238E27FC236}">
                    <a16:creationId xmlns:a16="http://schemas.microsoft.com/office/drawing/2014/main" id="{386FDDAC-BBED-474E-8CC5-265AEC552046}"/>
                  </a:ext>
                </a:extLst>
              </p:cNvPr>
              <p:cNvPicPr>
                <a:picLocks noChangeAspect="1"/>
              </p:cNvPicPr>
              <p:nvPr/>
            </p:nvPicPr>
            <p:blipFill>
              <a:blip r:embed="rId6"/>
              <a:stretch>
                <a:fillRect/>
              </a:stretch>
            </p:blipFill>
            <p:spPr>
              <a:xfrm>
                <a:off x="3180074" y="2752069"/>
                <a:ext cx="239082" cy="278276"/>
              </a:xfrm>
              <a:prstGeom prst="rect">
                <a:avLst/>
              </a:prstGeom>
            </p:spPr>
          </p:pic>
          <p:pic>
            <p:nvPicPr>
              <p:cNvPr id="127" name="Picture 126">
                <a:extLst>
                  <a:ext uri="{FF2B5EF4-FFF2-40B4-BE49-F238E27FC236}">
                    <a16:creationId xmlns:a16="http://schemas.microsoft.com/office/drawing/2014/main" id="{AE912C74-9EAA-4A1E-9439-60CF8D2980D4}"/>
                  </a:ext>
                </a:extLst>
              </p:cNvPr>
              <p:cNvPicPr>
                <a:picLocks noChangeAspect="1"/>
              </p:cNvPicPr>
              <p:nvPr/>
            </p:nvPicPr>
            <p:blipFill>
              <a:blip r:embed="rId6"/>
              <a:stretch>
                <a:fillRect/>
              </a:stretch>
            </p:blipFill>
            <p:spPr>
              <a:xfrm>
                <a:off x="3062287" y="2552044"/>
                <a:ext cx="239082" cy="278276"/>
              </a:xfrm>
              <a:prstGeom prst="rect">
                <a:avLst/>
              </a:prstGeom>
            </p:spPr>
          </p:pic>
          <p:pic>
            <p:nvPicPr>
              <p:cNvPr id="128" name="Picture 127">
                <a:extLst>
                  <a:ext uri="{FF2B5EF4-FFF2-40B4-BE49-F238E27FC236}">
                    <a16:creationId xmlns:a16="http://schemas.microsoft.com/office/drawing/2014/main" id="{C56D2DE3-FBCA-4F2A-9C7A-78AA2F9726DA}"/>
                  </a:ext>
                </a:extLst>
              </p:cNvPr>
              <p:cNvPicPr>
                <a:picLocks noChangeAspect="1"/>
              </p:cNvPicPr>
              <p:nvPr/>
            </p:nvPicPr>
            <p:blipFill>
              <a:blip r:embed="rId6"/>
              <a:stretch>
                <a:fillRect/>
              </a:stretch>
            </p:blipFill>
            <p:spPr>
              <a:xfrm>
                <a:off x="2933062" y="3153907"/>
                <a:ext cx="239082" cy="278276"/>
              </a:xfrm>
              <a:prstGeom prst="rect">
                <a:avLst/>
              </a:prstGeom>
            </p:spPr>
          </p:pic>
        </p:grpSp>
      </p:grpSp>
      <p:grpSp>
        <p:nvGrpSpPr>
          <p:cNvPr id="6" name="Group 5">
            <a:extLst>
              <a:ext uri="{FF2B5EF4-FFF2-40B4-BE49-F238E27FC236}">
                <a16:creationId xmlns:a16="http://schemas.microsoft.com/office/drawing/2014/main" id="{E86AAFA3-DEA6-48AB-8B9A-27C5BF8CF5A9}"/>
              </a:ext>
            </a:extLst>
          </p:cNvPr>
          <p:cNvGrpSpPr/>
          <p:nvPr/>
        </p:nvGrpSpPr>
        <p:grpSpPr>
          <a:xfrm>
            <a:off x="6299200" y="1428492"/>
            <a:ext cx="5545901" cy="2244605"/>
            <a:chOff x="6299200" y="1428492"/>
            <a:chExt cx="5545901" cy="2244605"/>
          </a:xfrm>
        </p:grpSpPr>
        <p:pic>
          <p:nvPicPr>
            <p:cNvPr id="66" name="Picture 65">
              <a:extLst>
                <a:ext uri="{FF2B5EF4-FFF2-40B4-BE49-F238E27FC236}">
                  <a16:creationId xmlns:a16="http://schemas.microsoft.com/office/drawing/2014/main" id="{5ADCB296-830A-4F47-8119-9AB6922AC9D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89" b="89726" l="9073" r="89941">
                          <a14:foregroundMark x1="9073" y1="77397" x2="9073" y2="77397"/>
                          <a14:foregroundMark x1="9270" y1="86301" x2="9270" y2="86301"/>
                        </a14:backgroundRemoval>
                      </a14:imgEffect>
                      <a14:imgEffect>
                        <a14:colorTemperature colorTemp="5900"/>
                      </a14:imgEffect>
                    </a14:imgLayer>
                  </a14:imgProps>
                </a:ext>
                <a:ext uri="{28A0092B-C50C-407E-A947-70E740481C1C}">
                  <a14:useLocalDpi xmlns:a14="http://schemas.microsoft.com/office/drawing/2010/main" val="0"/>
                </a:ext>
              </a:extLst>
            </a:blip>
            <a:srcRect/>
            <a:stretch/>
          </p:blipFill>
          <p:spPr>
            <a:xfrm>
              <a:off x="6299200" y="2076054"/>
              <a:ext cx="5545901" cy="1597043"/>
            </a:xfrm>
            <a:prstGeom prst="rect">
              <a:avLst/>
            </a:prstGeom>
          </p:spPr>
        </p:pic>
        <p:grpSp>
          <p:nvGrpSpPr>
            <p:cNvPr id="3" name="Group 2">
              <a:extLst>
                <a:ext uri="{FF2B5EF4-FFF2-40B4-BE49-F238E27FC236}">
                  <a16:creationId xmlns:a16="http://schemas.microsoft.com/office/drawing/2014/main" id="{EC878E1F-7097-4C07-9B96-85E36787746F}"/>
                </a:ext>
              </a:extLst>
            </p:cNvPr>
            <p:cNvGrpSpPr/>
            <p:nvPr/>
          </p:nvGrpSpPr>
          <p:grpSpPr>
            <a:xfrm>
              <a:off x="7551818" y="1428492"/>
              <a:ext cx="1445886" cy="1707754"/>
              <a:chOff x="7670800" y="1632346"/>
              <a:chExt cx="1445886" cy="1707754"/>
            </a:xfrm>
          </p:grpSpPr>
          <p:pic>
            <p:nvPicPr>
              <p:cNvPr id="75" name="Picture 74">
                <a:extLst>
                  <a:ext uri="{FF2B5EF4-FFF2-40B4-BE49-F238E27FC236}">
                    <a16:creationId xmlns:a16="http://schemas.microsoft.com/office/drawing/2014/main" id="{4E86FD82-373C-431D-9AA8-7B06818570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0800" y="1632346"/>
                <a:ext cx="1445886" cy="1707754"/>
              </a:xfrm>
              <a:prstGeom prst="rect">
                <a:avLst/>
              </a:prstGeom>
            </p:spPr>
          </p:pic>
          <p:pic>
            <p:nvPicPr>
              <p:cNvPr id="76" name="Picture 75">
                <a:extLst>
                  <a:ext uri="{FF2B5EF4-FFF2-40B4-BE49-F238E27FC236}">
                    <a16:creationId xmlns:a16="http://schemas.microsoft.com/office/drawing/2014/main" id="{41C9A581-F80B-410E-85A9-54356B71F98D}"/>
                  </a:ext>
                </a:extLst>
              </p:cNvPr>
              <p:cNvPicPr>
                <a:picLocks noChangeAspect="1"/>
              </p:cNvPicPr>
              <p:nvPr/>
            </p:nvPicPr>
            <p:blipFill>
              <a:blip r:embed="rId6"/>
              <a:stretch>
                <a:fillRect/>
              </a:stretch>
            </p:blipFill>
            <p:spPr>
              <a:xfrm flipH="1">
                <a:off x="7922734" y="2792290"/>
                <a:ext cx="239082" cy="278276"/>
              </a:xfrm>
              <a:prstGeom prst="rect">
                <a:avLst/>
              </a:prstGeom>
            </p:spPr>
          </p:pic>
          <p:pic>
            <p:nvPicPr>
              <p:cNvPr id="77" name="Picture 76">
                <a:extLst>
                  <a:ext uri="{FF2B5EF4-FFF2-40B4-BE49-F238E27FC236}">
                    <a16:creationId xmlns:a16="http://schemas.microsoft.com/office/drawing/2014/main" id="{5ABA0676-336D-4D04-BEC6-3AAABC28CD4A}"/>
                  </a:ext>
                </a:extLst>
              </p:cNvPr>
              <p:cNvPicPr>
                <a:picLocks noChangeAspect="1"/>
              </p:cNvPicPr>
              <p:nvPr/>
            </p:nvPicPr>
            <p:blipFill>
              <a:blip r:embed="rId6"/>
              <a:stretch>
                <a:fillRect/>
              </a:stretch>
            </p:blipFill>
            <p:spPr>
              <a:xfrm flipH="1">
                <a:off x="8408190" y="2792290"/>
                <a:ext cx="239082" cy="278276"/>
              </a:xfrm>
              <a:prstGeom prst="rect">
                <a:avLst/>
              </a:prstGeom>
            </p:spPr>
          </p:pic>
          <p:pic>
            <p:nvPicPr>
              <p:cNvPr id="78" name="Picture 77">
                <a:extLst>
                  <a:ext uri="{FF2B5EF4-FFF2-40B4-BE49-F238E27FC236}">
                    <a16:creationId xmlns:a16="http://schemas.microsoft.com/office/drawing/2014/main" id="{219DD591-0AF4-4552-B2E6-B47965ED2C98}"/>
                  </a:ext>
                </a:extLst>
              </p:cNvPr>
              <p:cNvPicPr>
                <a:picLocks noChangeAspect="1"/>
              </p:cNvPicPr>
              <p:nvPr/>
            </p:nvPicPr>
            <p:blipFill>
              <a:blip r:embed="rId6"/>
              <a:stretch>
                <a:fillRect/>
              </a:stretch>
            </p:blipFill>
            <p:spPr>
              <a:xfrm>
                <a:off x="8650918" y="2792290"/>
                <a:ext cx="239082" cy="278276"/>
              </a:xfrm>
              <a:prstGeom prst="rect">
                <a:avLst/>
              </a:prstGeom>
            </p:spPr>
          </p:pic>
          <p:pic>
            <p:nvPicPr>
              <p:cNvPr id="79" name="Picture 78">
                <a:extLst>
                  <a:ext uri="{FF2B5EF4-FFF2-40B4-BE49-F238E27FC236}">
                    <a16:creationId xmlns:a16="http://schemas.microsoft.com/office/drawing/2014/main" id="{3C1E29A6-9B8B-4613-912B-2E08FFE95530}"/>
                  </a:ext>
                </a:extLst>
              </p:cNvPr>
              <p:cNvPicPr>
                <a:picLocks noChangeAspect="1"/>
              </p:cNvPicPr>
              <p:nvPr/>
            </p:nvPicPr>
            <p:blipFill>
              <a:blip r:embed="rId6"/>
              <a:stretch>
                <a:fillRect/>
              </a:stretch>
            </p:blipFill>
            <p:spPr>
              <a:xfrm flipH="1">
                <a:off x="8041158" y="2595896"/>
                <a:ext cx="239082" cy="278276"/>
              </a:xfrm>
              <a:prstGeom prst="rect">
                <a:avLst/>
              </a:prstGeom>
            </p:spPr>
          </p:pic>
          <p:pic>
            <p:nvPicPr>
              <p:cNvPr id="80" name="Picture 79">
                <a:extLst>
                  <a:ext uri="{FF2B5EF4-FFF2-40B4-BE49-F238E27FC236}">
                    <a16:creationId xmlns:a16="http://schemas.microsoft.com/office/drawing/2014/main" id="{F0CE403E-777B-490C-8951-8EAC062685BD}"/>
                  </a:ext>
                </a:extLst>
              </p:cNvPr>
              <p:cNvPicPr>
                <a:picLocks noChangeAspect="1"/>
              </p:cNvPicPr>
              <p:nvPr/>
            </p:nvPicPr>
            <p:blipFill>
              <a:blip r:embed="rId6"/>
              <a:stretch>
                <a:fillRect/>
              </a:stretch>
            </p:blipFill>
            <p:spPr>
              <a:xfrm>
                <a:off x="8283886" y="2595896"/>
                <a:ext cx="239082" cy="278276"/>
              </a:xfrm>
              <a:prstGeom prst="rect">
                <a:avLst/>
              </a:prstGeom>
            </p:spPr>
          </p:pic>
          <p:pic>
            <p:nvPicPr>
              <p:cNvPr id="81" name="Picture 80">
                <a:extLst>
                  <a:ext uri="{FF2B5EF4-FFF2-40B4-BE49-F238E27FC236}">
                    <a16:creationId xmlns:a16="http://schemas.microsoft.com/office/drawing/2014/main" id="{9C3CC1DD-059C-4164-8787-E294855D6283}"/>
                  </a:ext>
                </a:extLst>
              </p:cNvPr>
              <p:cNvPicPr>
                <a:picLocks noChangeAspect="1"/>
              </p:cNvPicPr>
              <p:nvPr/>
            </p:nvPicPr>
            <p:blipFill>
              <a:blip r:embed="rId6"/>
              <a:stretch>
                <a:fillRect/>
              </a:stretch>
            </p:blipFill>
            <p:spPr>
              <a:xfrm>
                <a:off x="8526614" y="2595896"/>
                <a:ext cx="239082" cy="278276"/>
              </a:xfrm>
              <a:prstGeom prst="rect">
                <a:avLst/>
              </a:prstGeom>
            </p:spPr>
          </p:pic>
          <p:pic>
            <p:nvPicPr>
              <p:cNvPr id="82" name="Picture 81">
                <a:extLst>
                  <a:ext uri="{FF2B5EF4-FFF2-40B4-BE49-F238E27FC236}">
                    <a16:creationId xmlns:a16="http://schemas.microsoft.com/office/drawing/2014/main" id="{FC22426C-1F24-4550-9A32-F912ABC32B16}"/>
                  </a:ext>
                </a:extLst>
              </p:cNvPr>
              <p:cNvPicPr>
                <a:picLocks noChangeAspect="1"/>
              </p:cNvPicPr>
              <p:nvPr/>
            </p:nvPicPr>
            <p:blipFill>
              <a:blip r:embed="rId6"/>
              <a:stretch>
                <a:fillRect/>
              </a:stretch>
            </p:blipFill>
            <p:spPr>
              <a:xfrm>
                <a:off x="8168481" y="2388071"/>
                <a:ext cx="239082" cy="278276"/>
              </a:xfrm>
              <a:prstGeom prst="rect">
                <a:avLst/>
              </a:prstGeom>
            </p:spPr>
          </p:pic>
          <p:pic>
            <p:nvPicPr>
              <p:cNvPr id="83" name="Picture 82">
                <a:extLst>
                  <a:ext uri="{FF2B5EF4-FFF2-40B4-BE49-F238E27FC236}">
                    <a16:creationId xmlns:a16="http://schemas.microsoft.com/office/drawing/2014/main" id="{45F342F7-67BF-4A6C-B851-6AA2783D0198}"/>
                  </a:ext>
                </a:extLst>
              </p:cNvPr>
              <p:cNvPicPr>
                <a:picLocks noChangeAspect="1"/>
              </p:cNvPicPr>
              <p:nvPr/>
            </p:nvPicPr>
            <p:blipFill>
              <a:blip r:embed="rId6"/>
              <a:stretch>
                <a:fillRect/>
              </a:stretch>
            </p:blipFill>
            <p:spPr>
              <a:xfrm>
                <a:off x="8412474" y="2390452"/>
                <a:ext cx="239082" cy="278276"/>
              </a:xfrm>
              <a:prstGeom prst="rect">
                <a:avLst/>
              </a:prstGeom>
            </p:spPr>
          </p:pic>
          <p:pic>
            <p:nvPicPr>
              <p:cNvPr id="84" name="Picture 83">
                <a:extLst>
                  <a:ext uri="{FF2B5EF4-FFF2-40B4-BE49-F238E27FC236}">
                    <a16:creationId xmlns:a16="http://schemas.microsoft.com/office/drawing/2014/main" id="{DAB7E154-59E0-47A2-9641-A2893719F002}"/>
                  </a:ext>
                </a:extLst>
              </p:cNvPr>
              <p:cNvPicPr>
                <a:picLocks noChangeAspect="1"/>
              </p:cNvPicPr>
              <p:nvPr/>
            </p:nvPicPr>
            <p:blipFill>
              <a:blip r:embed="rId6"/>
              <a:stretch>
                <a:fillRect/>
              </a:stretch>
            </p:blipFill>
            <p:spPr>
              <a:xfrm>
                <a:off x="8294687" y="2190427"/>
                <a:ext cx="239082" cy="278276"/>
              </a:xfrm>
              <a:prstGeom prst="rect">
                <a:avLst/>
              </a:prstGeom>
            </p:spPr>
          </p:pic>
          <p:pic>
            <p:nvPicPr>
              <p:cNvPr id="85" name="Picture 84">
                <a:extLst>
                  <a:ext uri="{FF2B5EF4-FFF2-40B4-BE49-F238E27FC236}">
                    <a16:creationId xmlns:a16="http://schemas.microsoft.com/office/drawing/2014/main" id="{4261F00B-8579-4378-BFD2-23C81D1C36F0}"/>
                  </a:ext>
                </a:extLst>
              </p:cNvPr>
              <p:cNvPicPr>
                <a:picLocks noChangeAspect="1"/>
              </p:cNvPicPr>
              <p:nvPr/>
            </p:nvPicPr>
            <p:blipFill>
              <a:blip r:embed="rId6"/>
              <a:stretch>
                <a:fillRect/>
              </a:stretch>
            </p:blipFill>
            <p:spPr>
              <a:xfrm>
                <a:off x="8165462" y="2792290"/>
                <a:ext cx="239082" cy="278276"/>
              </a:xfrm>
              <a:prstGeom prst="rect">
                <a:avLst/>
              </a:prstGeom>
            </p:spPr>
          </p:pic>
        </p:grpSp>
        <p:grpSp>
          <p:nvGrpSpPr>
            <p:cNvPr id="5" name="Group 4">
              <a:extLst>
                <a:ext uri="{FF2B5EF4-FFF2-40B4-BE49-F238E27FC236}">
                  <a16:creationId xmlns:a16="http://schemas.microsoft.com/office/drawing/2014/main" id="{016AABFE-FB4C-4E24-896D-FA7A40A0455B}"/>
                </a:ext>
              </a:extLst>
            </p:cNvPr>
            <p:cNvGrpSpPr/>
            <p:nvPr/>
          </p:nvGrpSpPr>
          <p:grpSpPr>
            <a:xfrm>
              <a:off x="9941352" y="2708319"/>
              <a:ext cx="724538" cy="486101"/>
              <a:chOff x="9338766" y="2459508"/>
              <a:chExt cx="724538" cy="486101"/>
            </a:xfrm>
          </p:grpSpPr>
          <p:pic>
            <p:nvPicPr>
              <p:cNvPr id="89" name="Picture 88">
                <a:extLst>
                  <a:ext uri="{FF2B5EF4-FFF2-40B4-BE49-F238E27FC236}">
                    <a16:creationId xmlns:a16="http://schemas.microsoft.com/office/drawing/2014/main" id="{0E01AD0E-898E-4E97-AA6E-3C82C1628059}"/>
                  </a:ext>
                </a:extLst>
              </p:cNvPr>
              <p:cNvPicPr>
                <a:picLocks noChangeAspect="1"/>
              </p:cNvPicPr>
              <p:nvPr/>
            </p:nvPicPr>
            <p:blipFill>
              <a:blip r:embed="rId6"/>
              <a:stretch>
                <a:fillRect/>
              </a:stretch>
            </p:blipFill>
            <p:spPr>
              <a:xfrm flipH="1">
                <a:off x="9338766" y="2667333"/>
                <a:ext cx="239082" cy="278276"/>
              </a:xfrm>
              <a:prstGeom prst="rect">
                <a:avLst/>
              </a:prstGeom>
            </p:spPr>
          </p:pic>
          <p:pic>
            <p:nvPicPr>
              <p:cNvPr id="90" name="Picture 89">
                <a:extLst>
                  <a:ext uri="{FF2B5EF4-FFF2-40B4-BE49-F238E27FC236}">
                    <a16:creationId xmlns:a16="http://schemas.microsoft.com/office/drawing/2014/main" id="{985C753C-0AC9-4C15-8935-A2864FD683E4}"/>
                  </a:ext>
                </a:extLst>
              </p:cNvPr>
              <p:cNvPicPr>
                <a:picLocks noChangeAspect="1"/>
              </p:cNvPicPr>
              <p:nvPr/>
            </p:nvPicPr>
            <p:blipFill>
              <a:blip r:embed="rId6"/>
              <a:stretch>
                <a:fillRect/>
              </a:stretch>
            </p:blipFill>
            <p:spPr>
              <a:xfrm>
                <a:off x="9581494" y="2667333"/>
                <a:ext cx="239082" cy="278276"/>
              </a:xfrm>
              <a:prstGeom prst="rect">
                <a:avLst/>
              </a:prstGeom>
            </p:spPr>
          </p:pic>
          <p:pic>
            <p:nvPicPr>
              <p:cNvPr id="91" name="Picture 90">
                <a:extLst>
                  <a:ext uri="{FF2B5EF4-FFF2-40B4-BE49-F238E27FC236}">
                    <a16:creationId xmlns:a16="http://schemas.microsoft.com/office/drawing/2014/main" id="{6425E2A7-E67A-476D-9CA2-5B23EB965327}"/>
                  </a:ext>
                </a:extLst>
              </p:cNvPr>
              <p:cNvPicPr>
                <a:picLocks noChangeAspect="1"/>
              </p:cNvPicPr>
              <p:nvPr/>
            </p:nvPicPr>
            <p:blipFill>
              <a:blip r:embed="rId6"/>
              <a:stretch>
                <a:fillRect/>
              </a:stretch>
            </p:blipFill>
            <p:spPr>
              <a:xfrm>
                <a:off x="9824222" y="2667333"/>
                <a:ext cx="239082" cy="278276"/>
              </a:xfrm>
              <a:prstGeom prst="rect">
                <a:avLst/>
              </a:prstGeom>
            </p:spPr>
          </p:pic>
          <p:pic>
            <p:nvPicPr>
              <p:cNvPr id="92" name="Picture 91">
                <a:extLst>
                  <a:ext uri="{FF2B5EF4-FFF2-40B4-BE49-F238E27FC236}">
                    <a16:creationId xmlns:a16="http://schemas.microsoft.com/office/drawing/2014/main" id="{C1C9FE25-5725-483F-9F8A-754D8948125D}"/>
                  </a:ext>
                </a:extLst>
              </p:cNvPr>
              <p:cNvPicPr>
                <a:picLocks noChangeAspect="1"/>
              </p:cNvPicPr>
              <p:nvPr/>
            </p:nvPicPr>
            <p:blipFill>
              <a:blip r:embed="rId6"/>
              <a:stretch>
                <a:fillRect/>
              </a:stretch>
            </p:blipFill>
            <p:spPr>
              <a:xfrm>
                <a:off x="9466089" y="2459508"/>
                <a:ext cx="239082" cy="278276"/>
              </a:xfrm>
              <a:prstGeom prst="rect">
                <a:avLst/>
              </a:prstGeom>
            </p:spPr>
          </p:pic>
          <p:pic>
            <p:nvPicPr>
              <p:cNvPr id="93" name="Picture 92">
                <a:extLst>
                  <a:ext uri="{FF2B5EF4-FFF2-40B4-BE49-F238E27FC236}">
                    <a16:creationId xmlns:a16="http://schemas.microsoft.com/office/drawing/2014/main" id="{DC416A24-27F8-4817-8E9E-68E3B3589DFA}"/>
                  </a:ext>
                </a:extLst>
              </p:cNvPr>
              <p:cNvPicPr>
                <a:picLocks noChangeAspect="1"/>
              </p:cNvPicPr>
              <p:nvPr/>
            </p:nvPicPr>
            <p:blipFill>
              <a:blip r:embed="rId6"/>
              <a:stretch>
                <a:fillRect/>
              </a:stretch>
            </p:blipFill>
            <p:spPr>
              <a:xfrm>
                <a:off x="9710082" y="2461889"/>
                <a:ext cx="239082" cy="278276"/>
              </a:xfrm>
              <a:prstGeom prst="rect">
                <a:avLst/>
              </a:prstGeom>
            </p:spPr>
          </p:pic>
        </p:grpSp>
        <p:grpSp>
          <p:nvGrpSpPr>
            <p:cNvPr id="129" name="Group 128">
              <a:extLst>
                <a:ext uri="{FF2B5EF4-FFF2-40B4-BE49-F238E27FC236}">
                  <a16:creationId xmlns:a16="http://schemas.microsoft.com/office/drawing/2014/main" id="{F1E3B832-367C-4167-A4EB-B59C75613BE0}"/>
                </a:ext>
              </a:extLst>
            </p:cNvPr>
            <p:cNvGrpSpPr/>
            <p:nvPr/>
          </p:nvGrpSpPr>
          <p:grpSpPr>
            <a:xfrm>
              <a:off x="8605801" y="1626318"/>
              <a:ext cx="1445886" cy="1707754"/>
              <a:chOff x="7670800" y="1632346"/>
              <a:chExt cx="1445886" cy="1707754"/>
            </a:xfrm>
          </p:grpSpPr>
          <p:pic>
            <p:nvPicPr>
              <p:cNvPr id="130" name="Picture 129">
                <a:extLst>
                  <a:ext uri="{FF2B5EF4-FFF2-40B4-BE49-F238E27FC236}">
                    <a16:creationId xmlns:a16="http://schemas.microsoft.com/office/drawing/2014/main" id="{E7944A53-0E63-478C-AF65-EE56F2CAA9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0800" y="1632346"/>
                <a:ext cx="1445886" cy="1707754"/>
              </a:xfrm>
              <a:prstGeom prst="rect">
                <a:avLst/>
              </a:prstGeom>
            </p:spPr>
          </p:pic>
          <p:pic>
            <p:nvPicPr>
              <p:cNvPr id="131" name="Picture 130">
                <a:extLst>
                  <a:ext uri="{FF2B5EF4-FFF2-40B4-BE49-F238E27FC236}">
                    <a16:creationId xmlns:a16="http://schemas.microsoft.com/office/drawing/2014/main" id="{65E2A536-8A95-4699-A102-33A92F5EED16}"/>
                  </a:ext>
                </a:extLst>
              </p:cNvPr>
              <p:cNvPicPr>
                <a:picLocks noChangeAspect="1"/>
              </p:cNvPicPr>
              <p:nvPr/>
            </p:nvPicPr>
            <p:blipFill>
              <a:blip r:embed="rId6"/>
              <a:stretch>
                <a:fillRect/>
              </a:stretch>
            </p:blipFill>
            <p:spPr>
              <a:xfrm flipH="1">
                <a:off x="7922734" y="2792290"/>
                <a:ext cx="239082" cy="278276"/>
              </a:xfrm>
              <a:prstGeom prst="rect">
                <a:avLst/>
              </a:prstGeom>
            </p:spPr>
          </p:pic>
          <p:pic>
            <p:nvPicPr>
              <p:cNvPr id="132" name="Picture 131">
                <a:extLst>
                  <a:ext uri="{FF2B5EF4-FFF2-40B4-BE49-F238E27FC236}">
                    <a16:creationId xmlns:a16="http://schemas.microsoft.com/office/drawing/2014/main" id="{5DC0A41F-2606-46C3-A724-F805CDE4BEC6}"/>
                  </a:ext>
                </a:extLst>
              </p:cNvPr>
              <p:cNvPicPr>
                <a:picLocks noChangeAspect="1"/>
              </p:cNvPicPr>
              <p:nvPr/>
            </p:nvPicPr>
            <p:blipFill>
              <a:blip r:embed="rId6"/>
              <a:stretch>
                <a:fillRect/>
              </a:stretch>
            </p:blipFill>
            <p:spPr>
              <a:xfrm flipH="1">
                <a:off x="8408190" y="2792290"/>
                <a:ext cx="239082" cy="278276"/>
              </a:xfrm>
              <a:prstGeom prst="rect">
                <a:avLst/>
              </a:prstGeom>
            </p:spPr>
          </p:pic>
          <p:pic>
            <p:nvPicPr>
              <p:cNvPr id="133" name="Picture 132">
                <a:extLst>
                  <a:ext uri="{FF2B5EF4-FFF2-40B4-BE49-F238E27FC236}">
                    <a16:creationId xmlns:a16="http://schemas.microsoft.com/office/drawing/2014/main" id="{969BC501-813B-4364-8810-D5B48BC33AA5}"/>
                  </a:ext>
                </a:extLst>
              </p:cNvPr>
              <p:cNvPicPr>
                <a:picLocks noChangeAspect="1"/>
              </p:cNvPicPr>
              <p:nvPr/>
            </p:nvPicPr>
            <p:blipFill>
              <a:blip r:embed="rId6"/>
              <a:stretch>
                <a:fillRect/>
              </a:stretch>
            </p:blipFill>
            <p:spPr>
              <a:xfrm>
                <a:off x="8650918" y="2792290"/>
                <a:ext cx="239082" cy="278276"/>
              </a:xfrm>
              <a:prstGeom prst="rect">
                <a:avLst/>
              </a:prstGeom>
            </p:spPr>
          </p:pic>
          <p:pic>
            <p:nvPicPr>
              <p:cNvPr id="134" name="Picture 133">
                <a:extLst>
                  <a:ext uri="{FF2B5EF4-FFF2-40B4-BE49-F238E27FC236}">
                    <a16:creationId xmlns:a16="http://schemas.microsoft.com/office/drawing/2014/main" id="{4CE4B72E-9B1D-4EC6-B716-7E7035A79516}"/>
                  </a:ext>
                </a:extLst>
              </p:cNvPr>
              <p:cNvPicPr>
                <a:picLocks noChangeAspect="1"/>
              </p:cNvPicPr>
              <p:nvPr/>
            </p:nvPicPr>
            <p:blipFill>
              <a:blip r:embed="rId6"/>
              <a:stretch>
                <a:fillRect/>
              </a:stretch>
            </p:blipFill>
            <p:spPr>
              <a:xfrm flipH="1">
                <a:off x="8041158" y="2595896"/>
                <a:ext cx="239082" cy="278276"/>
              </a:xfrm>
              <a:prstGeom prst="rect">
                <a:avLst/>
              </a:prstGeom>
            </p:spPr>
          </p:pic>
          <p:pic>
            <p:nvPicPr>
              <p:cNvPr id="135" name="Picture 134">
                <a:extLst>
                  <a:ext uri="{FF2B5EF4-FFF2-40B4-BE49-F238E27FC236}">
                    <a16:creationId xmlns:a16="http://schemas.microsoft.com/office/drawing/2014/main" id="{07B236DC-91BA-4460-A219-503C8203589B}"/>
                  </a:ext>
                </a:extLst>
              </p:cNvPr>
              <p:cNvPicPr>
                <a:picLocks noChangeAspect="1"/>
              </p:cNvPicPr>
              <p:nvPr/>
            </p:nvPicPr>
            <p:blipFill>
              <a:blip r:embed="rId6"/>
              <a:stretch>
                <a:fillRect/>
              </a:stretch>
            </p:blipFill>
            <p:spPr>
              <a:xfrm>
                <a:off x="8283886" y="2595896"/>
                <a:ext cx="239082" cy="278276"/>
              </a:xfrm>
              <a:prstGeom prst="rect">
                <a:avLst/>
              </a:prstGeom>
            </p:spPr>
          </p:pic>
          <p:pic>
            <p:nvPicPr>
              <p:cNvPr id="136" name="Picture 135">
                <a:extLst>
                  <a:ext uri="{FF2B5EF4-FFF2-40B4-BE49-F238E27FC236}">
                    <a16:creationId xmlns:a16="http://schemas.microsoft.com/office/drawing/2014/main" id="{A9E22C43-0666-49F9-8526-E305D07B1116}"/>
                  </a:ext>
                </a:extLst>
              </p:cNvPr>
              <p:cNvPicPr>
                <a:picLocks noChangeAspect="1"/>
              </p:cNvPicPr>
              <p:nvPr/>
            </p:nvPicPr>
            <p:blipFill>
              <a:blip r:embed="rId6"/>
              <a:stretch>
                <a:fillRect/>
              </a:stretch>
            </p:blipFill>
            <p:spPr>
              <a:xfrm>
                <a:off x="8526614" y="2595896"/>
                <a:ext cx="239082" cy="278276"/>
              </a:xfrm>
              <a:prstGeom prst="rect">
                <a:avLst/>
              </a:prstGeom>
            </p:spPr>
          </p:pic>
          <p:pic>
            <p:nvPicPr>
              <p:cNvPr id="137" name="Picture 136">
                <a:extLst>
                  <a:ext uri="{FF2B5EF4-FFF2-40B4-BE49-F238E27FC236}">
                    <a16:creationId xmlns:a16="http://schemas.microsoft.com/office/drawing/2014/main" id="{40492F4F-4ED2-4DEC-938B-6BD398EBFFD5}"/>
                  </a:ext>
                </a:extLst>
              </p:cNvPr>
              <p:cNvPicPr>
                <a:picLocks noChangeAspect="1"/>
              </p:cNvPicPr>
              <p:nvPr/>
            </p:nvPicPr>
            <p:blipFill>
              <a:blip r:embed="rId6"/>
              <a:stretch>
                <a:fillRect/>
              </a:stretch>
            </p:blipFill>
            <p:spPr>
              <a:xfrm>
                <a:off x="8168481" y="2388071"/>
                <a:ext cx="239082" cy="278276"/>
              </a:xfrm>
              <a:prstGeom prst="rect">
                <a:avLst/>
              </a:prstGeom>
            </p:spPr>
          </p:pic>
          <p:pic>
            <p:nvPicPr>
              <p:cNvPr id="138" name="Picture 137">
                <a:extLst>
                  <a:ext uri="{FF2B5EF4-FFF2-40B4-BE49-F238E27FC236}">
                    <a16:creationId xmlns:a16="http://schemas.microsoft.com/office/drawing/2014/main" id="{7BC80653-BD8F-4B60-9F16-6130214F831D}"/>
                  </a:ext>
                </a:extLst>
              </p:cNvPr>
              <p:cNvPicPr>
                <a:picLocks noChangeAspect="1"/>
              </p:cNvPicPr>
              <p:nvPr/>
            </p:nvPicPr>
            <p:blipFill>
              <a:blip r:embed="rId6"/>
              <a:stretch>
                <a:fillRect/>
              </a:stretch>
            </p:blipFill>
            <p:spPr>
              <a:xfrm>
                <a:off x="8412474" y="2390452"/>
                <a:ext cx="239082" cy="278276"/>
              </a:xfrm>
              <a:prstGeom prst="rect">
                <a:avLst/>
              </a:prstGeom>
            </p:spPr>
          </p:pic>
          <p:pic>
            <p:nvPicPr>
              <p:cNvPr id="139" name="Picture 138">
                <a:extLst>
                  <a:ext uri="{FF2B5EF4-FFF2-40B4-BE49-F238E27FC236}">
                    <a16:creationId xmlns:a16="http://schemas.microsoft.com/office/drawing/2014/main" id="{0DCE0672-2217-4A7A-870E-FF129C8F27BC}"/>
                  </a:ext>
                </a:extLst>
              </p:cNvPr>
              <p:cNvPicPr>
                <a:picLocks noChangeAspect="1"/>
              </p:cNvPicPr>
              <p:nvPr/>
            </p:nvPicPr>
            <p:blipFill>
              <a:blip r:embed="rId6"/>
              <a:stretch>
                <a:fillRect/>
              </a:stretch>
            </p:blipFill>
            <p:spPr>
              <a:xfrm>
                <a:off x="8294687" y="2190427"/>
                <a:ext cx="239082" cy="278276"/>
              </a:xfrm>
              <a:prstGeom prst="rect">
                <a:avLst/>
              </a:prstGeom>
            </p:spPr>
          </p:pic>
          <p:pic>
            <p:nvPicPr>
              <p:cNvPr id="140" name="Picture 139">
                <a:extLst>
                  <a:ext uri="{FF2B5EF4-FFF2-40B4-BE49-F238E27FC236}">
                    <a16:creationId xmlns:a16="http://schemas.microsoft.com/office/drawing/2014/main" id="{94CD4D49-F540-4979-A227-6E409CE2C8F1}"/>
                  </a:ext>
                </a:extLst>
              </p:cNvPr>
              <p:cNvPicPr>
                <a:picLocks noChangeAspect="1"/>
              </p:cNvPicPr>
              <p:nvPr/>
            </p:nvPicPr>
            <p:blipFill>
              <a:blip r:embed="rId6"/>
              <a:stretch>
                <a:fillRect/>
              </a:stretch>
            </p:blipFill>
            <p:spPr>
              <a:xfrm>
                <a:off x="8165462" y="2792290"/>
                <a:ext cx="239082" cy="278276"/>
              </a:xfrm>
              <a:prstGeom prst="rect">
                <a:avLst/>
              </a:prstGeom>
            </p:spPr>
          </p:pic>
        </p:grpSp>
      </p:grpSp>
    </p:spTree>
    <p:extLst>
      <p:ext uri="{BB962C8B-B14F-4D97-AF65-F5344CB8AC3E}">
        <p14:creationId xmlns:p14="http://schemas.microsoft.com/office/powerpoint/2010/main" val="33352851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additive="base">
                                        <p:cTn id="25" dur="500" fill="hold"/>
                                        <p:tgtEl>
                                          <p:spTgt spid="104"/>
                                        </p:tgtEl>
                                        <p:attrNameLst>
                                          <p:attrName>ppt_x</p:attrName>
                                        </p:attrNameLst>
                                      </p:cBhvr>
                                      <p:tavLst>
                                        <p:tav tm="0">
                                          <p:val>
                                            <p:strVal val="#ppt_x"/>
                                          </p:val>
                                        </p:tav>
                                        <p:tav tm="100000">
                                          <p:val>
                                            <p:strVal val="#ppt_x"/>
                                          </p:val>
                                        </p:tav>
                                      </p:tavLst>
                                    </p:anim>
                                    <p:anim calcmode="lin" valueType="num">
                                      <p:cBhvr additive="base">
                                        <p:cTn id="26"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left)">
                                      <p:cBhvr>
                                        <p:cTn id="31" dur="500"/>
                                        <p:tgtEl>
                                          <p:spTgt spid="10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circle(in)">
                                      <p:cBhvr>
                                        <p:cTn id="36" dur="125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circle(in)">
                                      <p:cBhvr>
                                        <p:cTn id="41" dur="125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06"/>
                                        </p:tgtEl>
                                        <p:attrNameLst>
                                          <p:attrName>style.visibility</p:attrName>
                                        </p:attrNameLst>
                                      </p:cBhvr>
                                      <p:to>
                                        <p:strVal val="visible"/>
                                      </p:to>
                                    </p:set>
                                    <p:animEffect transition="in" filter="wheel(1)">
                                      <p:cBhvr>
                                        <p:cTn id="46" dur="2000"/>
                                        <p:tgtEl>
                                          <p:spTgt spid="10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grpId="1" nodeType="clickEffect">
                                  <p:stCondLst>
                                    <p:cond delay="0"/>
                                  </p:stCondLst>
                                  <p:childTnLst>
                                    <p:animEffect transition="out" filter="barn(inVertical)">
                                      <p:cBhvr>
                                        <p:cTn id="50" dur="500"/>
                                        <p:tgtEl>
                                          <p:spTgt spid="50"/>
                                        </p:tgtEl>
                                      </p:cBhvr>
                                    </p:animEffect>
                                    <p:set>
                                      <p:cBhvr>
                                        <p:cTn id="51" dur="1" fill="hold">
                                          <p:stCondLst>
                                            <p:cond delay="499"/>
                                          </p:stCondLst>
                                        </p:cTn>
                                        <p:tgtEl>
                                          <p:spTgt spid="50"/>
                                        </p:tgtEl>
                                        <p:attrNameLst>
                                          <p:attrName>style.visibility</p:attrName>
                                        </p:attrNameLst>
                                      </p:cBhvr>
                                      <p:to>
                                        <p:strVal val="hidden"/>
                                      </p:to>
                                    </p:set>
                                  </p:childTnLst>
                                </p:cTn>
                              </p:par>
                              <p:par>
                                <p:cTn id="52" presetID="16" presetClass="exit" presetSubtype="21" fill="hold" grpId="1" nodeType="withEffect">
                                  <p:stCondLst>
                                    <p:cond delay="0"/>
                                  </p:stCondLst>
                                  <p:childTnLst>
                                    <p:animEffect transition="out" filter="barn(inVertical)">
                                      <p:cBhvr>
                                        <p:cTn id="53" dur="500"/>
                                        <p:tgtEl>
                                          <p:spTgt spid="51"/>
                                        </p:tgtEl>
                                      </p:cBhvr>
                                    </p:animEffect>
                                    <p:set>
                                      <p:cBhvr>
                                        <p:cTn id="54" dur="1" fill="hold">
                                          <p:stCondLst>
                                            <p:cond delay="499"/>
                                          </p:stCondLst>
                                        </p:cTn>
                                        <p:tgtEl>
                                          <p:spTgt spid="5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additive="base">
                                        <p:cTn id="59" dur="500" fill="hold"/>
                                        <p:tgtEl>
                                          <p:spTgt spid="52"/>
                                        </p:tgtEl>
                                        <p:attrNameLst>
                                          <p:attrName>ppt_x</p:attrName>
                                        </p:attrNameLst>
                                      </p:cBhvr>
                                      <p:tavLst>
                                        <p:tav tm="0">
                                          <p:val>
                                            <p:strVal val="#ppt_x"/>
                                          </p:val>
                                        </p:tav>
                                        <p:tav tm="100000">
                                          <p:val>
                                            <p:strVal val="#ppt_x"/>
                                          </p:val>
                                        </p:tav>
                                      </p:tavLst>
                                    </p:anim>
                                    <p:anim calcmode="lin" valueType="num">
                                      <p:cBhvr additive="base">
                                        <p:cTn id="6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anim calcmode="lin" valueType="num">
                                      <p:cBhvr additive="base">
                                        <p:cTn id="65" dur="500" fill="hold"/>
                                        <p:tgtEl>
                                          <p:spTgt spid="53"/>
                                        </p:tgtEl>
                                        <p:attrNameLst>
                                          <p:attrName>ppt_x</p:attrName>
                                        </p:attrNameLst>
                                      </p:cBhvr>
                                      <p:tavLst>
                                        <p:tav tm="0">
                                          <p:val>
                                            <p:strVal val="#ppt_x"/>
                                          </p:val>
                                        </p:tav>
                                        <p:tav tm="100000">
                                          <p:val>
                                            <p:strVal val="#ppt_x"/>
                                          </p:val>
                                        </p:tav>
                                      </p:tavLst>
                                    </p:anim>
                                    <p:anim calcmode="lin" valueType="num">
                                      <p:cBhvr additive="base">
                                        <p:cTn id="6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circle(in)">
                                      <p:cBhvr>
                                        <p:cTn id="76" dur="1250"/>
                                        <p:tgtEl>
                                          <p:spTgt spid="65"/>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circle(in)">
                                      <p:cBhvr>
                                        <p:cTn id="81" dur="1250"/>
                                        <p:tgtEl>
                                          <p:spTgt spid="67"/>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wheel(1)">
                                      <p:cBhvr>
                                        <p:cTn id="86" dur="2000"/>
                                        <p:tgtEl>
                                          <p:spTgt spid="55"/>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1" nodeType="clickEffect">
                                  <p:stCondLst>
                                    <p:cond delay="0"/>
                                  </p:stCondLst>
                                  <p:childTnLst>
                                    <p:animEffect transition="out" filter="barn(inVertical)">
                                      <p:cBhvr>
                                        <p:cTn id="90" dur="500"/>
                                        <p:tgtEl>
                                          <p:spTgt spid="65"/>
                                        </p:tgtEl>
                                      </p:cBhvr>
                                    </p:animEffect>
                                    <p:set>
                                      <p:cBhvr>
                                        <p:cTn id="91" dur="1" fill="hold">
                                          <p:stCondLst>
                                            <p:cond delay="499"/>
                                          </p:stCondLst>
                                        </p:cTn>
                                        <p:tgtEl>
                                          <p:spTgt spid="65"/>
                                        </p:tgtEl>
                                        <p:attrNameLst>
                                          <p:attrName>style.visibility</p:attrName>
                                        </p:attrNameLst>
                                      </p:cBhvr>
                                      <p:to>
                                        <p:strVal val="hidden"/>
                                      </p:to>
                                    </p:set>
                                  </p:childTnLst>
                                </p:cTn>
                              </p:par>
                              <p:par>
                                <p:cTn id="92" presetID="16" presetClass="exit" presetSubtype="21" fill="hold" grpId="1" nodeType="withEffect">
                                  <p:stCondLst>
                                    <p:cond delay="0"/>
                                  </p:stCondLst>
                                  <p:childTnLst>
                                    <p:animEffect transition="out" filter="barn(inVertical)">
                                      <p:cBhvr>
                                        <p:cTn id="93" dur="500"/>
                                        <p:tgtEl>
                                          <p:spTgt spid="67"/>
                                        </p:tgtEl>
                                      </p:cBhvr>
                                    </p:animEffect>
                                    <p:set>
                                      <p:cBhvr>
                                        <p:cTn id="94"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105" grpId="0" animBg="1"/>
      <p:bldP spid="106" grpId="0" animBg="1"/>
      <p:bldP spid="50" grpId="0" animBg="1"/>
      <p:bldP spid="50" grpId="1" animBg="1"/>
      <p:bldP spid="51" grpId="0" animBg="1"/>
      <p:bldP spid="51" grpId="1" animBg="1"/>
      <p:bldP spid="52" grpId="0"/>
      <p:bldP spid="53" grpId="0"/>
      <p:bldP spid="54" grpId="0" animBg="1"/>
      <p:bldP spid="55" grpId="0" animBg="1"/>
      <p:bldP spid="65" grpId="0" animBg="1"/>
      <p:bldP spid="65" grpId="1" animBg="1"/>
      <p:bldP spid="67" grpId="0" animBg="1"/>
      <p:bldP spid="6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79CA43-EADB-4563-9FB1-8A972DDF1ED1}"/>
              </a:ext>
            </a:extLst>
          </p:cNvPr>
          <p:cNvSpPr txBox="1"/>
          <p:nvPr/>
        </p:nvSpPr>
        <p:spPr>
          <a:xfrm>
            <a:off x="1600200" y="2164647"/>
            <a:ext cx="9372600" cy="2528706"/>
          </a:xfrm>
          <a:prstGeom prst="rect">
            <a:avLst/>
          </a:prstGeom>
          <a:noFill/>
        </p:spPr>
        <p:txBody>
          <a:bodyPr wrap="square">
            <a:spAutoFit/>
          </a:bodyPr>
          <a:lstStyle/>
          <a:p>
            <a:pPr marR="0" indent="231775" algn="just">
              <a:lnSpc>
                <a:spcPct val="107000"/>
              </a:lnSpc>
              <a:spcBef>
                <a:spcPts val="0"/>
              </a:spcBef>
              <a:spcAft>
                <a:spcPts val="800"/>
              </a:spcAft>
            </a:pPr>
            <a:r>
              <a:rPr lang="en-US" sz="3600">
                <a:solidFill>
                  <a:schemeClr val="tx1">
                    <a:lumMod val="75000"/>
                    <a:lumOff val="25000"/>
                  </a:schemeClr>
                </a:solidFill>
                <a:latin typeface="Quicksand Medium" panose="00000600000000000000" pitchFamily="2" charset="0"/>
                <a:ea typeface="Calibri" panose="020F0502020204030204" pitchFamily="34" charset="0"/>
                <a:cs typeface="Times New Roman" panose="02020603050405020304" pitchFamily="18" charset="0"/>
              </a:rPr>
              <a:t>- N</a:t>
            </a:r>
            <a:r>
              <a:rPr lang="en-US" sz="3600">
                <a:solidFill>
                  <a:schemeClr val="tx1">
                    <a:lumMod val="75000"/>
                    <a:lumOff val="25000"/>
                  </a:schemeClr>
                </a:solidFill>
                <a:effectLst/>
                <a:latin typeface="Quicksand Medium" panose="00000600000000000000" pitchFamily="2" charset="0"/>
                <a:ea typeface="Calibri" panose="020F0502020204030204" pitchFamily="34" charset="0"/>
                <a:cs typeface="Times New Roman" panose="02020603050405020304" pitchFamily="18" charset="0"/>
              </a:rPr>
              <a:t>ếu số nào có số chục lớn hơn thì số đó lớn hơn.</a:t>
            </a:r>
          </a:p>
          <a:p>
            <a:pPr marR="0" indent="174625" algn="just">
              <a:lnSpc>
                <a:spcPct val="107000"/>
              </a:lnSpc>
              <a:spcBef>
                <a:spcPts val="0"/>
              </a:spcBef>
              <a:spcAft>
                <a:spcPts val="800"/>
              </a:spcAft>
            </a:pPr>
            <a:r>
              <a:rPr lang="en-US" sz="3600">
                <a:solidFill>
                  <a:schemeClr val="tx1">
                    <a:lumMod val="75000"/>
                    <a:lumOff val="25000"/>
                  </a:schemeClr>
                </a:solidFill>
                <a:latin typeface="Quicksand Medium" panose="00000600000000000000" pitchFamily="2" charset="0"/>
                <a:ea typeface="Calibri" panose="020F0502020204030204" pitchFamily="34" charset="0"/>
                <a:cs typeface="Times New Roman" panose="02020603050405020304" pitchFamily="18" charset="0"/>
              </a:rPr>
              <a:t>- </a:t>
            </a:r>
            <a:r>
              <a:rPr lang="en-US" sz="3600">
                <a:solidFill>
                  <a:schemeClr val="tx1">
                    <a:lumMod val="75000"/>
                    <a:lumOff val="25000"/>
                  </a:schemeClr>
                </a:solidFill>
                <a:effectLst/>
                <a:latin typeface="Quicksand Medium" panose="00000600000000000000" pitchFamily="2" charset="0"/>
                <a:ea typeface="Calibri" panose="020F0502020204030204" pitchFamily="34" charset="0"/>
                <a:cs typeface="Times New Roman" panose="02020603050405020304" pitchFamily="18" charset="0"/>
              </a:rPr>
              <a:t>Nếu hai số có số chục bằng nhau thì số nào có số đơn vị lớn hơn thì lớn hơn.</a:t>
            </a:r>
            <a:endParaRPr lang="en-US" sz="3200">
              <a:solidFill>
                <a:schemeClr val="tx1">
                  <a:lumMod val="75000"/>
                  <a:lumOff val="25000"/>
                </a:schemeClr>
              </a:solidFill>
              <a:effectLst/>
              <a:latin typeface="Quicksand Medium" panose="00000600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AE22064-F593-46DB-9444-29D4EF24D443}"/>
              </a:ext>
            </a:extLst>
          </p:cNvPr>
          <p:cNvSpPr txBox="1"/>
          <p:nvPr/>
        </p:nvSpPr>
        <p:spPr>
          <a:xfrm>
            <a:off x="1279071" y="304800"/>
            <a:ext cx="9633858" cy="1368067"/>
          </a:xfrm>
          <a:prstGeom prst="rect">
            <a:avLst/>
          </a:prstGeom>
          <a:noFill/>
        </p:spPr>
        <p:txBody>
          <a:bodyPr wrap="square">
            <a:spAutoFit/>
          </a:bodyPr>
          <a:lstStyle/>
          <a:p>
            <a:pPr marR="0" indent="465138" algn="ctr">
              <a:lnSpc>
                <a:spcPct val="107000"/>
              </a:lnSpc>
              <a:spcBef>
                <a:spcPts val="0"/>
              </a:spcBef>
              <a:spcAft>
                <a:spcPts val="800"/>
              </a:spcAft>
            </a:pPr>
            <a:r>
              <a:rPr lang="en-US" sz="4000">
                <a:solidFill>
                  <a:srgbClr val="F15671"/>
                </a:solidFill>
                <a:latin typeface="Quicksand Medium" panose="00000600000000000000" pitchFamily="2" charset="0"/>
                <a:ea typeface="Calibri" panose="020F0502020204030204" pitchFamily="34" charset="0"/>
                <a:cs typeface="Times New Roman" panose="02020603050405020304" pitchFamily="18" charset="0"/>
              </a:rPr>
              <a:t>K</a:t>
            </a:r>
            <a:r>
              <a:rPr lang="en-US" sz="4000">
                <a:solidFill>
                  <a:srgbClr val="F15671"/>
                </a:solidFill>
                <a:effectLst/>
                <a:latin typeface="Quicksand Medium" panose="00000600000000000000" pitchFamily="2" charset="0"/>
                <a:ea typeface="Calibri" panose="020F0502020204030204" pitchFamily="34" charset="0"/>
                <a:cs typeface="Times New Roman" panose="02020603050405020304" pitchFamily="18" charset="0"/>
              </a:rPr>
              <a:t>hi so sánh số có hai chữ số</a:t>
            </a:r>
            <a:br>
              <a:rPr lang="en-US" sz="4000">
                <a:solidFill>
                  <a:srgbClr val="F15671"/>
                </a:solidFill>
                <a:effectLst/>
                <a:latin typeface="Quicksand Medium" panose="00000600000000000000" pitchFamily="2" charset="0"/>
                <a:ea typeface="Calibri" panose="020F0502020204030204" pitchFamily="34" charset="0"/>
                <a:cs typeface="Times New Roman" panose="02020603050405020304" pitchFamily="18" charset="0"/>
              </a:rPr>
            </a:br>
            <a:r>
              <a:rPr lang="en-US" sz="4000">
                <a:solidFill>
                  <a:srgbClr val="F15671"/>
                </a:solidFill>
                <a:effectLst/>
                <a:latin typeface="Quicksand Medium" panose="00000600000000000000" pitchFamily="2" charset="0"/>
                <a:ea typeface="Calibri" panose="020F0502020204030204" pitchFamily="34" charset="0"/>
                <a:cs typeface="Times New Roman" panose="02020603050405020304" pitchFamily="18" charset="0"/>
              </a:rPr>
              <a:t>ta so sánh như sau: </a:t>
            </a:r>
          </a:p>
        </p:txBody>
      </p:sp>
    </p:spTree>
    <p:extLst>
      <p:ext uri="{BB962C8B-B14F-4D97-AF65-F5344CB8AC3E}">
        <p14:creationId xmlns:p14="http://schemas.microsoft.com/office/powerpoint/2010/main" val="22792217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A951CE-13B9-4E37-A21C-22F9B5471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0457" y="1779318"/>
            <a:ext cx="6019800" cy="3009900"/>
          </a:xfrm>
          <a:prstGeom prst="rect">
            <a:avLst/>
          </a:prstGeom>
        </p:spPr>
      </p:pic>
      <p:pic>
        <p:nvPicPr>
          <p:cNvPr id="3" name="60">
            <a:extLst>
              <a:ext uri="{FF2B5EF4-FFF2-40B4-BE49-F238E27FC236}">
                <a16:creationId xmlns:a16="http://schemas.microsoft.com/office/drawing/2014/main" id="{7A4F3465-44E9-474D-91CF-EF31B28EDF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9200" y="2362200"/>
            <a:ext cx="2810517" cy="1911150"/>
          </a:xfrm>
          <a:prstGeom prst="rect">
            <a:avLst/>
          </a:prstGeom>
        </p:spPr>
      </p:pic>
    </p:spTree>
    <p:extLst>
      <p:ext uri="{BB962C8B-B14F-4D97-AF65-F5344CB8AC3E}">
        <p14:creationId xmlns:p14="http://schemas.microsoft.com/office/powerpoint/2010/main" val="27059681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6D347BC-5B04-41DA-8DD0-D60EE512ABCA}"/>
              </a:ext>
            </a:extLst>
          </p:cNvPr>
          <p:cNvSpPr/>
          <p:nvPr/>
        </p:nvSpPr>
        <p:spPr>
          <a:xfrm>
            <a:off x="4328179" y="1692414"/>
            <a:ext cx="3814456" cy="1279386"/>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72A36137-652E-4456-A9AC-C09DF9517A2A}"/>
              </a:ext>
            </a:extLst>
          </p:cNvPr>
          <p:cNvGrpSpPr/>
          <p:nvPr/>
        </p:nvGrpSpPr>
        <p:grpSpPr>
          <a:xfrm>
            <a:off x="457200" y="419725"/>
            <a:ext cx="668922" cy="707886"/>
            <a:chOff x="1559434" y="1176116"/>
            <a:chExt cx="668922" cy="707886"/>
          </a:xfrm>
        </p:grpSpPr>
        <p:grpSp>
          <p:nvGrpSpPr>
            <p:cNvPr id="41" name="Group 40">
              <a:extLst>
                <a:ext uri="{FF2B5EF4-FFF2-40B4-BE49-F238E27FC236}">
                  <a16:creationId xmlns:a16="http://schemas.microsoft.com/office/drawing/2014/main" id="{3AB723AC-93A9-41C2-8CDE-213E84693F61}"/>
                </a:ext>
              </a:extLst>
            </p:cNvPr>
            <p:cNvGrpSpPr/>
            <p:nvPr/>
          </p:nvGrpSpPr>
          <p:grpSpPr>
            <a:xfrm>
              <a:off x="1559434" y="1195598"/>
              <a:ext cx="668922" cy="668922"/>
              <a:chOff x="1959266" y="1756990"/>
              <a:chExt cx="668922" cy="668922"/>
            </a:xfrm>
          </p:grpSpPr>
          <p:sp>
            <p:nvSpPr>
              <p:cNvPr id="57" name="Oval 56">
                <a:extLst>
                  <a:ext uri="{FF2B5EF4-FFF2-40B4-BE49-F238E27FC236}">
                    <a16:creationId xmlns:a16="http://schemas.microsoft.com/office/drawing/2014/main" id="{55A0BFEF-2DE8-4747-99D7-874C2FA762C2}"/>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A38BD8C-2606-45EB-A82E-3849B7512C66}"/>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Box 55">
              <a:extLst>
                <a:ext uri="{FF2B5EF4-FFF2-40B4-BE49-F238E27FC236}">
                  <a16:creationId xmlns:a16="http://schemas.microsoft.com/office/drawing/2014/main" id="{DE01C189-5170-4840-BEDE-A70BB28041CB}"/>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59" name="TextBox 58">
            <a:extLst>
              <a:ext uri="{FF2B5EF4-FFF2-40B4-BE49-F238E27FC236}">
                <a16:creationId xmlns:a16="http://schemas.microsoft.com/office/drawing/2014/main" id="{A147F178-33BE-4153-81BE-8041C92A1106}"/>
              </a:ext>
            </a:extLst>
          </p:cNvPr>
          <p:cNvSpPr txBox="1"/>
          <p:nvPr/>
        </p:nvSpPr>
        <p:spPr>
          <a:xfrm>
            <a:off x="1263265" y="465892"/>
            <a:ext cx="5139917" cy="677108"/>
          </a:xfrm>
          <a:prstGeom prst="rect">
            <a:avLst/>
          </a:prstGeom>
          <a:noFill/>
        </p:spPr>
        <p:txBody>
          <a:bodyPr wrap="square" rtlCol="0">
            <a:spAutoFit/>
          </a:bodyPr>
          <a:lstStyle/>
          <a:p>
            <a:r>
              <a:rPr lang="en-US" sz="3800">
                <a:solidFill>
                  <a:schemeClr val="tx1">
                    <a:lumMod val="75000"/>
                    <a:lumOff val="25000"/>
                  </a:schemeClr>
                </a:solidFill>
                <a:latin typeface="Quicksand Medium" panose="00000600000000000000" pitchFamily="2" charset="0"/>
                <a:cs typeface="Arial" panose="020B0604020202020204" pitchFamily="34" charset="0"/>
              </a:rPr>
              <a:t>So sánh (theo mẫu).</a:t>
            </a:r>
            <a:endParaRPr lang="en-US" sz="3800" dirty="0">
              <a:solidFill>
                <a:schemeClr val="tx1">
                  <a:lumMod val="75000"/>
                  <a:lumOff val="25000"/>
                </a:schemeClr>
              </a:solidFill>
              <a:latin typeface="Quicksand Medium" panose="00000600000000000000" pitchFamily="2" charset="0"/>
              <a:cs typeface="Arial" panose="020B0604020202020204" pitchFamily="34" charset="0"/>
            </a:endParaRPr>
          </a:p>
        </p:txBody>
      </p:sp>
      <p:grpSp>
        <p:nvGrpSpPr>
          <p:cNvPr id="6" name="Group 5">
            <a:extLst>
              <a:ext uri="{FF2B5EF4-FFF2-40B4-BE49-F238E27FC236}">
                <a16:creationId xmlns:a16="http://schemas.microsoft.com/office/drawing/2014/main" id="{8EA44000-2095-4A38-948C-CD66991E3B6A}"/>
              </a:ext>
            </a:extLst>
          </p:cNvPr>
          <p:cNvGrpSpPr/>
          <p:nvPr/>
        </p:nvGrpSpPr>
        <p:grpSpPr>
          <a:xfrm>
            <a:off x="1797408" y="1416446"/>
            <a:ext cx="2073571" cy="1707754"/>
            <a:chOff x="1584029" y="1416446"/>
            <a:chExt cx="2073571" cy="1707754"/>
          </a:xfrm>
        </p:grpSpPr>
        <p:grpSp>
          <p:nvGrpSpPr>
            <p:cNvPr id="61" name="Group 60">
              <a:extLst>
                <a:ext uri="{FF2B5EF4-FFF2-40B4-BE49-F238E27FC236}">
                  <a16:creationId xmlns:a16="http://schemas.microsoft.com/office/drawing/2014/main" id="{4AACFAB7-3F78-4F64-9066-44BE9D717106}"/>
                </a:ext>
              </a:extLst>
            </p:cNvPr>
            <p:cNvGrpSpPr/>
            <p:nvPr/>
          </p:nvGrpSpPr>
          <p:grpSpPr>
            <a:xfrm>
              <a:off x="1584029" y="1416446"/>
              <a:ext cx="1445886" cy="1707754"/>
              <a:chOff x="2438400" y="1993963"/>
              <a:chExt cx="1445886" cy="1707754"/>
            </a:xfrm>
          </p:grpSpPr>
          <p:pic>
            <p:nvPicPr>
              <p:cNvPr id="62" name="Picture 61">
                <a:extLst>
                  <a:ext uri="{FF2B5EF4-FFF2-40B4-BE49-F238E27FC236}">
                    <a16:creationId xmlns:a16="http://schemas.microsoft.com/office/drawing/2014/main" id="{D8836285-5C5E-47C1-9384-AB7A73DB9823}"/>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63" name="Picture 62">
                <a:extLst>
                  <a:ext uri="{FF2B5EF4-FFF2-40B4-BE49-F238E27FC236}">
                    <a16:creationId xmlns:a16="http://schemas.microsoft.com/office/drawing/2014/main" id="{C4064D54-1B59-4546-8780-AEA6905F161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64" name="Picture 63">
                <a:extLst>
                  <a:ext uri="{FF2B5EF4-FFF2-40B4-BE49-F238E27FC236}">
                    <a16:creationId xmlns:a16="http://schemas.microsoft.com/office/drawing/2014/main" id="{A9AA6C7C-E870-4112-BC04-BAAB4F6A957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65" name="Picture 64">
                <a:extLst>
                  <a:ext uri="{FF2B5EF4-FFF2-40B4-BE49-F238E27FC236}">
                    <a16:creationId xmlns:a16="http://schemas.microsoft.com/office/drawing/2014/main" id="{1ED603FB-340D-4E5E-B6B5-31F35FD598B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66" name="Picture 65">
                <a:extLst>
                  <a:ext uri="{FF2B5EF4-FFF2-40B4-BE49-F238E27FC236}">
                    <a16:creationId xmlns:a16="http://schemas.microsoft.com/office/drawing/2014/main" id="{1288D105-1684-4DA5-A519-7A9DAAB1975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67" name="Picture 66">
                <a:extLst>
                  <a:ext uri="{FF2B5EF4-FFF2-40B4-BE49-F238E27FC236}">
                    <a16:creationId xmlns:a16="http://schemas.microsoft.com/office/drawing/2014/main" id="{0ECCD7ED-220B-434E-AFD7-C54D2113A70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68" name="Picture 67">
                <a:extLst>
                  <a:ext uri="{FF2B5EF4-FFF2-40B4-BE49-F238E27FC236}">
                    <a16:creationId xmlns:a16="http://schemas.microsoft.com/office/drawing/2014/main" id="{7F16D780-F069-4DE4-BAFB-C67CDF1A0F4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69" name="Picture 68">
                <a:extLst>
                  <a:ext uri="{FF2B5EF4-FFF2-40B4-BE49-F238E27FC236}">
                    <a16:creationId xmlns:a16="http://schemas.microsoft.com/office/drawing/2014/main" id="{B4C7BBD5-83D4-4DA2-994B-0C09A5F2189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70" name="Picture 69">
                <a:extLst>
                  <a:ext uri="{FF2B5EF4-FFF2-40B4-BE49-F238E27FC236}">
                    <a16:creationId xmlns:a16="http://schemas.microsoft.com/office/drawing/2014/main" id="{DFB2AD65-7EB2-45A5-A006-2020669B8F8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71" name="Picture 70">
                <a:extLst>
                  <a:ext uri="{FF2B5EF4-FFF2-40B4-BE49-F238E27FC236}">
                    <a16:creationId xmlns:a16="http://schemas.microsoft.com/office/drawing/2014/main" id="{89BCB72D-7D0A-4271-A516-8C2A7639A80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72" name="Picture 71">
                <a:extLst>
                  <a:ext uri="{FF2B5EF4-FFF2-40B4-BE49-F238E27FC236}">
                    <a16:creationId xmlns:a16="http://schemas.microsoft.com/office/drawing/2014/main" id="{BBC5AA89-F60B-4114-9524-31CDFE56F39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2" name="Group 1">
              <a:extLst>
                <a:ext uri="{FF2B5EF4-FFF2-40B4-BE49-F238E27FC236}">
                  <a16:creationId xmlns:a16="http://schemas.microsoft.com/office/drawing/2014/main" id="{AE89D773-45D2-445D-A78B-4AF779F90B42}"/>
                </a:ext>
              </a:extLst>
            </p:cNvPr>
            <p:cNvGrpSpPr/>
            <p:nvPr/>
          </p:nvGrpSpPr>
          <p:grpSpPr>
            <a:xfrm>
              <a:off x="3173891" y="2380408"/>
              <a:ext cx="483709" cy="474382"/>
              <a:chOff x="4485462" y="2210770"/>
              <a:chExt cx="483709" cy="474382"/>
            </a:xfrm>
          </p:grpSpPr>
          <p:pic>
            <p:nvPicPr>
              <p:cNvPr id="60" name="Picture 59">
                <a:extLst>
                  <a:ext uri="{FF2B5EF4-FFF2-40B4-BE49-F238E27FC236}">
                    <a16:creationId xmlns:a16="http://schemas.microsoft.com/office/drawing/2014/main" id="{BD47211C-84A7-4E20-BB3D-39ED44DCAFEF}"/>
                  </a:ext>
                </a:extLst>
              </p:cNvPr>
              <p:cNvPicPr>
                <a:picLocks noChangeAspect="1"/>
              </p:cNvPicPr>
              <p:nvPr/>
            </p:nvPicPr>
            <p:blipFill>
              <a:blip r:embed="rId6"/>
              <a:stretch>
                <a:fillRect/>
              </a:stretch>
            </p:blipFill>
            <p:spPr>
              <a:xfrm flipH="1">
                <a:off x="4485462" y="2410795"/>
                <a:ext cx="239082" cy="274357"/>
              </a:xfrm>
              <a:prstGeom prst="rect">
                <a:avLst/>
              </a:prstGeom>
            </p:spPr>
          </p:pic>
          <p:pic>
            <p:nvPicPr>
              <p:cNvPr id="73" name="Picture 72">
                <a:extLst>
                  <a:ext uri="{FF2B5EF4-FFF2-40B4-BE49-F238E27FC236}">
                    <a16:creationId xmlns:a16="http://schemas.microsoft.com/office/drawing/2014/main" id="{0FFAF5BA-2909-4E10-992F-69AEC1148EC4}"/>
                  </a:ext>
                </a:extLst>
              </p:cNvPr>
              <p:cNvPicPr>
                <a:picLocks noChangeAspect="1"/>
              </p:cNvPicPr>
              <p:nvPr/>
            </p:nvPicPr>
            <p:blipFill>
              <a:blip r:embed="rId6"/>
              <a:stretch>
                <a:fillRect/>
              </a:stretch>
            </p:blipFill>
            <p:spPr>
              <a:xfrm>
                <a:off x="4730089" y="2410795"/>
                <a:ext cx="239082" cy="274357"/>
              </a:xfrm>
              <a:prstGeom prst="rect">
                <a:avLst/>
              </a:prstGeom>
            </p:spPr>
          </p:pic>
          <p:pic>
            <p:nvPicPr>
              <p:cNvPr id="74" name="Picture 73">
                <a:extLst>
                  <a:ext uri="{FF2B5EF4-FFF2-40B4-BE49-F238E27FC236}">
                    <a16:creationId xmlns:a16="http://schemas.microsoft.com/office/drawing/2014/main" id="{F92532E5-12B3-437A-8A6E-3D15606C2460}"/>
                  </a:ext>
                </a:extLst>
              </p:cNvPr>
              <p:cNvPicPr>
                <a:picLocks noChangeAspect="1"/>
              </p:cNvPicPr>
              <p:nvPr/>
            </p:nvPicPr>
            <p:blipFill>
              <a:blip r:embed="rId6"/>
              <a:stretch>
                <a:fillRect/>
              </a:stretch>
            </p:blipFill>
            <p:spPr>
              <a:xfrm>
                <a:off x="4615789" y="2210770"/>
                <a:ext cx="239082" cy="274357"/>
              </a:xfrm>
              <a:prstGeom prst="rect">
                <a:avLst/>
              </a:prstGeom>
            </p:spPr>
          </p:pic>
        </p:grpSp>
      </p:grpSp>
      <p:sp>
        <p:nvSpPr>
          <p:cNvPr id="75" name="TextBox 74">
            <a:extLst>
              <a:ext uri="{FF2B5EF4-FFF2-40B4-BE49-F238E27FC236}">
                <a16:creationId xmlns:a16="http://schemas.microsoft.com/office/drawing/2014/main" id="{68FC59CF-9082-4ECE-93CC-CF2CB6610CFD}"/>
              </a:ext>
            </a:extLst>
          </p:cNvPr>
          <p:cNvSpPr txBox="1"/>
          <p:nvPr/>
        </p:nvSpPr>
        <p:spPr>
          <a:xfrm>
            <a:off x="4834791" y="1957626"/>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13</a:t>
            </a:r>
            <a:endParaRPr lang="en-US" sz="5000" b="1" dirty="0">
              <a:solidFill>
                <a:srgbClr val="0C4DA2"/>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334212C6-9BDA-406B-9413-D27A360FC1AA}"/>
              </a:ext>
            </a:extLst>
          </p:cNvPr>
          <p:cNvSpPr txBox="1"/>
          <p:nvPr/>
        </p:nvSpPr>
        <p:spPr>
          <a:xfrm>
            <a:off x="6834392" y="1957626"/>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16</a:t>
            </a:r>
            <a:endParaRPr lang="en-US" sz="5000" b="1" dirty="0">
              <a:solidFill>
                <a:srgbClr val="0C4DA2"/>
              </a:solidFill>
              <a:latin typeface="Arial" panose="020B0604020202020204" pitchFamily="34" charset="0"/>
              <a:cs typeface="Arial" panose="020B0604020202020204" pitchFamily="34" charset="0"/>
            </a:endParaRPr>
          </a:p>
        </p:txBody>
      </p:sp>
      <p:sp>
        <p:nvSpPr>
          <p:cNvPr id="77" name="Rounded Rectangle 9">
            <a:extLst>
              <a:ext uri="{FF2B5EF4-FFF2-40B4-BE49-F238E27FC236}">
                <a16:creationId xmlns:a16="http://schemas.microsoft.com/office/drawing/2014/main" id="{A186756C-2452-4B2C-8F6C-80660B6E5487}"/>
              </a:ext>
            </a:extLst>
          </p:cNvPr>
          <p:cNvSpPr/>
          <p:nvPr/>
        </p:nvSpPr>
        <p:spPr>
          <a:xfrm>
            <a:off x="6006120" y="2089033"/>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78" name="Rounded Rectangle 10">
            <a:extLst>
              <a:ext uri="{FF2B5EF4-FFF2-40B4-BE49-F238E27FC236}">
                <a16:creationId xmlns:a16="http://schemas.microsoft.com/office/drawing/2014/main" id="{25078E54-5E4E-4F5B-8160-7D5F5AEBA35E}"/>
              </a:ext>
            </a:extLst>
          </p:cNvPr>
          <p:cNvSpPr/>
          <p:nvPr/>
        </p:nvSpPr>
        <p:spPr>
          <a:xfrm>
            <a:off x="6052868" y="2135781"/>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79" name="Rectangle: Rounded Corners 78">
            <a:extLst>
              <a:ext uri="{FF2B5EF4-FFF2-40B4-BE49-F238E27FC236}">
                <a16:creationId xmlns:a16="http://schemas.microsoft.com/office/drawing/2014/main" id="{60B09D27-8087-4063-AE54-B81338D97A47}"/>
              </a:ext>
            </a:extLst>
          </p:cNvPr>
          <p:cNvSpPr/>
          <p:nvPr/>
        </p:nvSpPr>
        <p:spPr>
          <a:xfrm>
            <a:off x="4907881" y="2075871"/>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97E110A2-1B33-451D-83E6-C89815696823}"/>
              </a:ext>
            </a:extLst>
          </p:cNvPr>
          <p:cNvSpPr/>
          <p:nvPr/>
        </p:nvSpPr>
        <p:spPr>
          <a:xfrm>
            <a:off x="6899991" y="2075871"/>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953BD57-E937-4450-90D3-DFE9909C5577}"/>
              </a:ext>
            </a:extLst>
          </p:cNvPr>
          <p:cNvGrpSpPr/>
          <p:nvPr/>
        </p:nvGrpSpPr>
        <p:grpSpPr>
          <a:xfrm>
            <a:off x="8519179" y="1416446"/>
            <a:ext cx="2301221" cy="1707754"/>
            <a:chOff x="8305800" y="1416446"/>
            <a:chExt cx="2301221" cy="1707754"/>
          </a:xfrm>
        </p:grpSpPr>
        <p:grpSp>
          <p:nvGrpSpPr>
            <p:cNvPr id="81" name="Group 80">
              <a:extLst>
                <a:ext uri="{FF2B5EF4-FFF2-40B4-BE49-F238E27FC236}">
                  <a16:creationId xmlns:a16="http://schemas.microsoft.com/office/drawing/2014/main" id="{8D93AFE0-1810-4A35-9714-ACEBDA3FBB37}"/>
                </a:ext>
              </a:extLst>
            </p:cNvPr>
            <p:cNvGrpSpPr/>
            <p:nvPr/>
          </p:nvGrpSpPr>
          <p:grpSpPr>
            <a:xfrm>
              <a:off x="8305800" y="1416446"/>
              <a:ext cx="1445886" cy="1707754"/>
              <a:chOff x="2438400" y="1993963"/>
              <a:chExt cx="1445886" cy="1707754"/>
            </a:xfrm>
          </p:grpSpPr>
          <p:pic>
            <p:nvPicPr>
              <p:cNvPr id="82" name="Picture 81">
                <a:extLst>
                  <a:ext uri="{FF2B5EF4-FFF2-40B4-BE49-F238E27FC236}">
                    <a16:creationId xmlns:a16="http://schemas.microsoft.com/office/drawing/2014/main" id="{01BF0F77-50B3-45BC-8999-B0316BC7E202}"/>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83" name="Picture 82">
                <a:extLst>
                  <a:ext uri="{FF2B5EF4-FFF2-40B4-BE49-F238E27FC236}">
                    <a16:creationId xmlns:a16="http://schemas.microsoft.com/office/drawing/2014/main" id="{079EDF18-A315-4A52-93B6-CE83D4075CA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84" name="Picture 83">
                <a:extLst>
                  <a:ext uri="{FF2B5EF4-FFF2-40B4-BE49-F238E27FC236}">
                    <a16:creationId xmlns:a16="http://schemas.microsoft.com/office/drawing/2014/main" id="{3CBD0294-1402-41D4-8EAA-4118C388993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85" name="Picture 84">
                <a:extLst>
                  <a:ext uri="{FF2B5EF4-FFF2-40B4-BE49-F238E27FC236}">
                    <a16:creationId xmlns:a16="http://schemas.microsoft.com/office/drawing/2014/main" id="{9A93C04D-1A6A-4FAA-A990-3326898BACC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86" name="Picture 85">
                <a:extLst>
                  <a:ext uri="{FF2B5EF4-FFF2-40B4-BE49-F238E27FC236}">
                    <a16:creationId xmlns:a16="http://schemas.microsoft.com/office/drawing/2014/main" id="{F9906DF3-E0D7-432A-9327-6ABA3E58113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87" name="Picture 86">
                <a:extLst>
                  <a:ext uri="{FF2B5EF4-FFF2-40B4-BE49-F238E27FC236}">
                    <a16:creationId xmlns:a16="http://schemas.microsoft.com/office/drawing/2014/main" id="{64083D8D-2E97-494D-8FF7-08B70FCDB12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88" name="Picture 87">
                <a:extLst>
                  <a:ext uri="{FF2B5EF4-FFF2-40B4-BE49-F238E27FC236}">
                    <a16:creationId xmlns:a16="http://schemas.microsoft.com/office/drawing/2014/main" id="{C5974669-822F-477B-B386-CD3B4C3D841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89" name="Picture 88">
                <a:extLst>
                  <a:ext uri="{FF2B5EF4-FFF2-40B4-BE49-F238E27FC236}">
                    <a16:creationId xmlns:a16="http://schemas.microsoft.com/office/drawing/2014/main" id="{94D264AD-745E-46B0-9C2C-3F9C7209EB0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90" name="Picture 89">
                <a:extLst>
                  <a:ext uri="{FF2B5EF4-FFF2-40B4-BE49-F238E27FC236}">
                    <a16:creationId xmlns:a16="http://schemas.microsoft.com/office/drawing/2014/main" id="{F909209C-25D1-454A-B365-9C79293CB17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91" name="Picture 90">
                <a:extLst>
                  <a:ext uri="{FF2B5EF4-FFF2-40B4-BE49-F238E27FC236}">
                    <a16:creationId xmlns:a16="http://schemas.microsoft.com/office/drawing/2014/main" id="{76696E41-6AA0-4C12-A537-B5D7DDB9D9B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92" name="Picture 91">
                <a:extLst>
                  <a:ext uri="{FF2B5EF4-FFF2-40B4-BE49-F238E27FC236}">
                    <a16:creationId xmlns:a16="http://schemas.microsoft.com/office/drawing/2014/main" id="{BF35ED79-2A32-41E9-B5B2-C0C88FA9224F}"/>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3" name="Group 2">
              <a:extLst>
                <a:ext uri="{FF2B5EF4-FFF2-40B4-BE49-F238E27FC236}">
                  <a16:creationId xmlns:a16="http://schemas.microsoft.com/office/drawing/2014/main" id="{B91CC4DE-E021-42B5-9F43-4EC930CFD197}"/>
                </a:ext>
              </a:extLst>
            </p:cNvPr>
            <p:cNvGrpSpPr/>
            <p:nvPr/>
          </p:nvGrpSpPr>
          <p:grpSpPr>
            <a:xfrm>
              <a:off x="9882483" y="2177934"/>
              <a:ext cx="724538" cy="676856"/>
              <a:chOff x="8710134" y="2158976"/>
              <a:chExt cx="724538" cy="676856"/>
            </a:xfrm>
          </p:grpSpPr>
          <p:pic>
            <p:nvPicPr>
              <p:cNvPr id="97" name="Picture 96">
                <a:extLst>
                  <a:ext uri="{FF2B5EF4-FFF2-40B4-BE49-F238E27FC236}">
                    <a16:creationId xmlns:a16="http://schemas.microsoft.com/office/drawing/2014/main" id="{6F340BD3-AB03-45EF-A1C7-827362265B6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8710134" y="2563195"/>
                <a:ext cx="239082" cy="272637"/>
              </a:xfrm>
              <a:prstGeom prst="rect">
                <a:avLst/>
              </a:prstGeom>
            </p:spPr>
          </p:pic>
          <p:pic>
            <p:nvPicPr>
              <p:cNvPr id="98" name="Picture 97">
                <a:extLst>
                  <a:ext uri="{FF2B5EF4-FFF2-40B4-BE49-F238E27FC236}">
                    <a16:creationId xmlns:a16="http://schemas.microsoft.com/office/drawing/2014/main" id="{42909BBE-D2EF-4842-833C-94A5705326D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9195590" y="2563195"/>
                <a:ext cx="239082" cy="272637"/>
              </a:xfrm>
              <a:prstGeom prst="rect">
                <a:avLst/>
              </a:prstGeom>
            </p:spPr>
          </p:pic>
          <p:pic>
            <p:nvPicPr>
              <p:cNvPr id="99" name="Picture 98">
                <a:extLst>
                  <a:ext uri="{FF2B5EF4-FFF2-40B4-BE49-F238E27FC236}">
                    <a16:creationId xmlns:a16="http://schemas.microsoft.com/office/drawing/2014/main" id="{129E73D8-B791-474F-9A4C-9178577FA49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8828558" y="2366801"/>
                <a:ext cx="239082" cy="272637"/>
              </a:xfrm>
              <a:prstGeom prst="rect">
                <a:avLst/>
              </a:prstGeom>
            </p:spPr>
          </p:pic>
          <p:pic>
            <p:nvPicPr>
              <p:cNvPr id="100" name="Picture 99">
                <a:extLst>
                  <a:ext uri="{FF2B5EF4-FFF2-40B4-BE49-F238E27FC236}">
                    <a16:creationId xmlns:a16="http://schemas.microsoft.com/office/drawing/2014/main" id="{3338A8A0-B7F6-45D8-9810-52BB102D885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9071286" y="2366801"/>
                <a:ext cx="239082" cy="272637"/>
              </a:xfrm>
              <a:prstGeom prst="rect">
                <a:avLst/>
              </a:prstGeom>
            </p:spPr>
          </p:pic>
          <p:pic>
            <p:nvPicPr>
              <p:cNvPr id="101" name="Picture 100">
                <a:extLst>
                  <a:ext uri="{FF2B5EF4-FFF2-40B4-BE49-F238E27FC236}">
                    <a16:creationId xmlns:a16="http://schemas.microsoft.com/office/drawing/2014/main" id="{16796BFA-2011-49B5-992B-6157FDFD680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8955881" y="2158976"/>
                <a:ext cx="239082" cy="272637"/>
              </a:xfrm>
              <a:prstGeom prst="rect">
                <a:avLst/>
              </a:prstGeom>
            </p:spPr>
          </p:pic>
          <p:pic>
            <p:nvPicPr>
              <p:cNvPr id="102" name="Picture 101">
                <a:extLst>
                  <a:ext uri="{FF2B5EF4-FFF2-40B4-BE49-F238E27FC236}">
                    <a16:creationId xmlns:a16="http://schemas.microsoft.com/office/drawing/2014/main" id="{756AC936-3CB3-4EFD-A18A-3FE439C63C2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8952862" y="2563195"/>
                <a:ext cx="239082" cy="272637"/>
              </a:xfrm>
              <a:prstGeom prst="rect">
                <a:avLst/>
              </a:prstGeom>
            </p:spPr>
          </p:pic>
        </p:grpSp>
      </p:grpSp>
      <p:sp>
        <p:nvSpPr>
          <p:cNvPr id="103" name="Rectangle: Rounded Corners 102">
            <a:extLst>
              <a:ext uri="{FF2B5EF4-FFF2-40B4-BE49-F238E27FC236}">
                <a16:creationId xmlns:a16="http://schemas.microsoft.com/office/drawing/2014/main" id="{7371A001-2770-4469-8CEE-7435B25C476E}"/>
              </a:ext>
            </a:extLst>
          </p:cNvPr>
          <p:cNvSpPr/>
          <p:nvPr/>
        </p:nvSpPr>
        <p:spPr>
          <a:xfrm>
            <a:off x="4328179" y="4299018"/>
            <a:ext cx="3814456" cy="1279386"/>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051E8B19-D87F-4DA6-95A4-0DEB9F15BC25}"/>
              </a:ext>
            </a:extLst>
          </p:cNvPr>
          <p:cNvSpPr txBox="1"/>
          <p:nvPr/>
        </p:nvSpPr>
        <p:spPr>
          <a:xfrm>
            <a:off x="4834791" y="456423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25</a:t>
            </a:r>
            <a:endParaRPr lang="en-US" sz="5000" b="1" dirty="0">
              <a:solidFill>
                <a:srgbClr val="0C4DA2"/>
              </a:solidFill>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id="{CB91BF3D-40BD-4420-B78E-EF10C83469CC}"/>
              </a:ext>
            </a:extLst>
          </p:cNvPr>
          <p:cNvSpPr txBox="1"/>
          <p:nvPr/>
        </p:nvSpPr>
        <p:spPr>
          <a:xfrm>
            <a:off x="6834392" y="456423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15</a:t>
            </a:r>
            <a:endParaRPr lang="en-US" sz="5000" b="1" dirty="0">
              <a:solidFill>
                <a:srgbClr val="0C4DA2"/>
              </a:solidFill>
              <a:latin typeface="Arial" panose="020B0604020202020204" pitchFamily="34" charset="0"/>
              <a:cs typeface="Arial" panose="020B0604020202020204" pitchFamily="34" charset="0"/>
            </a:endParaRPr>
          </a:p>
        </p:txBody>
      </p:sp>
      <p:sp>
        <p:nvSpPr>
          <p:cNvPr id="123" name="Rounded Rectangle 9">
            <a:extLst>
              <a:ext uri="{FF2B5EF4-FFF2-40B4-BE49-F238E27FC236}">
                <a16:creationId xmlns:a16="http://schemas.microsoft.com/office/drawing/2014/main" id="{356E958D-A823-44D5-A0B2-174044E34294}"/>
              </a:ext>
            </a:extLst>
          </p:cNvPr>
          <p:cNvSpPr/>
          <p:nvPr/>
        </p:nvSpPr>
        <p:spPr>
          <a:xfrm>
            <a:off x="6006120" y="469563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124" name="Rounded Rectangle 10">
            <a:extLst>
              <a:ext uri="{FF2B5EF4-FFF2-40B4-BE49-F238E27FC236}">
                <a16:creationId xmlns:a16="http://schemas.microsoft.com/office/drawing/2014/main" id="{04C4077F-00F6-432D-B80B-28D202070CCF}"/>
              </a:ext>
            </a:extLst>
          </p:cNvPr>
          <p:cNvSpPr/>
          <p:nvPr/>
        </p:nvSpPr>
        <p:spPr>
          <a:xfrm>
            <a:off x="6052868" y="474238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&gt;</a:t>
            </a:r>
          </a:p>
        </p:txBody>
      </p:sp>
      <p:sp>
        <p:nvSpPr>
          <p:cNvPr id="125" name="Rectangle: Rounded Corners 124">
            <a:extLst>
              <a:ext uri="{FF2B5EF4-FFF2-40B4-BE49-F238E27FC236}">
                <a16:creationId xmlns:a16="http://schemas.microsoft.com/office/drawing/2014/main" id="{4D47D3F1-204F-4B71-8616-A761D5CC69E8}"/>
              </a:ext>
            </a:extLst>
          </p:cNvPr>
          <p:cNvSpPr/>
          <p:nvPr/>
        </p:nvSpPr>
        <p:spPr>
          <a:xfrm>
            <a:off x="4907881" y="4682475"/>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3E26A4A7-1C09-42BB-9CC4-317D8E4CF3D0}"/>
              </a:ext>
            </a:extLst>
          </p:cNvPr>
          <p:cNvSpPr/>
          <p:nvPr/>
        </p:nvSpPr>
        <p:spPr>
          <a:xfrm>
            <a:off x="6899991" y="4682475"/>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B47A83FF-DB38-4256-B5B4-E5696B75F780}"/>
              </a:ext>
            </a:extLst>
          </p:cNvPr>
          <p:cNvGrpSpPr/>
          <p:nvPr/>
        </p:nvGrpSpPr>
        <p:grpSpPr>
          <a:xfrm>
            <a:off x="8519179" y="4023050"/>
            <a:ext cx="2301221" cy="1707754"/>
            <a:chOff x="8305800" y="1416446"/>
            <a:chExt cx="2301221" cy="1707754"/>
          </a:xfrm>
        </p:grpSpPr>
        <p:grpSp>
          <p:nvGrpSpPr>
            <p:cNvPr id="128" name="Group 127">
              <a:extLst>
                <a:ext uri="{FF2B5EF4-FFF2-40B4-BE49-F238E27FC236}">
                  <a16:creationId xmlns:a16="http://schemas.microsoft.com/office/drawing/2014/main" id="{1691D5E5-0510-4E31-82EB-6E41B28A7648}"/>
                </a:ext>
              </a:extLst>
            </p:cNvPr>
            <p:cNvGrpSpPr/>
            <p:nvPr/>
          </p:nvGrpSpPr>
          <p:grpSpPr>
            <a:xfrm>
              <a:off x="8305800" y="1416446"/>
              <a:ext cx="1445886" cy="1707754"/>
              <a:chOff x="2438400" y="1993963"/>
              <a:chExt cx="1445886" cy="1707754"/>
            </a:xfrm>
          </p:grpSpPr>
          <p:pic>
            <p:nvPicPr>
              <p:cNvPr id="136" name="Picture 135">
                <a:extLst>
                  <a:ext uri="{FF2B5EF4-FFF2-40B4-BE49-F238E27FC236}">
                    <a16:creationId xmlns:a16="http://schemas.microsoft.com/office/drawing/2014/main" id="{A22262EC-F629-4D13-8979-740A42F9569B}"/>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37" name="Picture 136">
                <a:extLst>
                  <a:ext uri="{FF2B5EF4-FFF2-40B4-BE49-F238E27FC236}">
                    <a16:creationId xmlns:a16="http://schemas.microsoft.com/office/drawing/2014/main" id="{1A9127A0-D085-4F73-9169-9D823CB8822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38" name="Picture 137">
                <a:extLst>
                  <a:ext uri="{FF2B5EF4-FFF2-40B4-BE49-F238E27FC236}">
                    <a16:creationId xmlns:a16="http://schemas.microsoft.com/office/drawing/2014/main" id="{48A35108-3E97-41F4-A6E7-A9438F12399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39" name="Picture 138">
                <a:extLst>
                  <a:ext uri="{FF2B5EF4-FFF2-40B4-BE49-F238E27FC236}">
                    <a16:creationId xmlns:a16="http://schemas.microsoft.com/office/drawing/2014/main" id="{3A540F28-2A92-4EAA-850F-F4337F40D0E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40" name="Picture 139">
                <a:extLst>
                  <a:ext uri="{FF2B5EF4-FFF2-40B4-BE49-F238E27FC236}">
                    <a16:creationId xmlns:a16="http://schemas.microsoft.com/office/drawing/2014/main" id="{79512EC4-EBA1-4333-B7A5-BD259A2B9C1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41" name="Picture 140">
                <a:extLst>
                  <a:ext uri="{FF2B5EF4-FFF2-40B4-BE49-F238E27FC236}">
                    <a16:creationId xmlns:a16="http://schemas.microsoft.com/office/drawing/2014/main" id="{71D0D47F-68BB-4BB9-8869-B84CDB23332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42" name="Picture 141">
                <a:extLst>
                  <a:ext uri="{FF2B5EF4-FFF2-40B4-BE49-F238E27FC236}">
                    <a16:creationId xmlns:a16="http://schemas.microsoft.com/office/drawing/2014/main" id="{1084A65E-0327-41B4-803E-E536ABF3AA9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43" name="Picture 142">
                <a:extLst>
                  <a:ext uri="{FF2B5EF4-FFF2-40B4-BE49-F238E27FC236}">
                    <a16:creationId xmlns:a16="http://schemas.microsoft.com/office/drawing/2014/main" id="{4CD102C0-7759-42D1-8EFF-ABF09BADADA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44" name="Picture 143">
                <a:extLst>
                  <a:ext uri="{FF2B5EF4-FFF2-40B4-BE49-F238E27FC236}">
                    <a16:creationId xmlns:a16="http://schemas.microsoft.com/office/drawing/2014/main" id="{AA9B90A4-D638-4736-AAEF-48195D29C06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45" name="Picture 144">
                <a:extLst>
                  <a:ext uri="{FF2B5EF4-FFF2-40B4-BE49-F238E27FC236}">
                    <a16:creationId xmlns:a16="http://schemas.microsoft.com/office/drawing/2014/main" id="{D6796AA4-685D-4D63-B4A2-80ECB767AA4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46" name="Picture 145">
                <a:extLst>
                  <a:ext uri="{FF2B5EF4-FFF2-40B4-BE49-F238E27FC236}">
                    <a16:creationId xmlns:a16="http://schemas.microsoft.com/office/drawing/2014/main" id="{64C254AB-C065-4ECE-8411-FE7CFC8A795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129" name="Group 128">
              <a:extLst>
                <a:ext uri="{FF2B5EF4-FFF2-40B4-BE49-F238E27FC236}">
                  <a16:creationId xmlns:a16="http://schemas.microsoft.com/office/drawing/2014/main" id="{45E1299A-57F5-46B6-85F8-9AEEADAE497B}"/>
                </a:ext>
              </a:extLst>
            </p:cNvPr>
            <p:cNvGrpSpPr/>
            <p:nvPr/>
          </p:nvGrpSpPr>
          <p:grpSpPr>
            <a:xfrm>
              <a:off x="9882483" y="2385759"/>
              <a:ext cx="724538" cy="469031"/>
              <a:chOff x="8710134" y="2366801"/>
              <a:chExt cx="724538" cy="469031"/>
            </a:xfrm>
          </p:grpSpPr>
          <p:pic>
            <p:nvPicPr>
              <p:cNvPr id="130" name="Picture 129">
                <a:extLst>
                  <a:ext uri="{FF2B5EF4-FFF2-40B4-BE49-F238E27FC236}">
                    <a16:creationId xmlns:a16="http://schemas.microsoft.com/office/drawing/2014/main" id="{22AC08F7-069E-4C89-8F4A-46B16880517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8710134" y="2563195"/>
                <a:ext cx="239082" cy="272637"/>
              </a:xfrm>
              <a:prstGeom prst="rect">
                <a:avLst/>
              </a:prstGeom>
            </p:spPr>
          </p:pic>
          <p:pic>
            <p:nvPicPr>
              <p:cNvPr id="131" name="Picture 130">
                <a:extLst>
                  <a:ext uri="{FF2B5EF4-FFF2-40B4-BE49-F238E27FC236}">
                    <a16:creationId xmlns:a16="http://schemas.microsoft.com/office/drawing/2014/main" id="{FC731FCC-FDEF-4A5E-9EEE-E7535A2F479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9195590" y="2563195"/>
                <a:ext cx="239082" cy="272637"/>
              </a:xfrm>
              <a:prstGeom prst="rect">
                <a:avLst/>
              </a:prstGeom>
            </p:spPr>
          </p:pic>
          <p:pic>
            <p:nvPicPr>
              <p:cNvPr id="132" name="Picture 131">
                <a:extLst>
                  <a:ext uri="{FF2B5EF4-FFF2-40B4-BE49-F238E27FC236}">
                    <a16:creationId xmlns:a16="http://schemas.microsoft.com/office/drawing/2014/main" id="{533BC20F-9308-42E0-8907-01BF35E713F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8828558" y="2366801"/>
                <a:ext cx="239082" cy="272637"/>
              </a:xfrm>
              <a:prstGeom prst="rect">
                <a:avLst/>
              </a:prstGeom>
            </p:spPr>
          </p:pic>
          <p:pic>
            <p:nvPicPr>
              <p:cNvPr id="133" name="Picture 132">
                <a:extLst>
                  <a:ext uri="{FF2B5EF4-FFF2-40B4-BE49-F238E27FC236}">
                    <a16:creationId xmlns:a16="http://schemas.microsoft.com/office/drawing/2014/main" id="{CA338177-029B-41EB-AA5B-707DA87D9C88}"/>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9071286" y="2366801"/>
                <a:ext cx="239082" cy="272637"/>
              </a:xfrm>
              <a:prstGeom prst="rect">
                <a:avLst/>
              </a:prstGeom>
            </p:spPr>
          </p:pic>
          <p:pic>
            <p:nvPicPr>
              <p:cNvPr id="135" name="Picture 134">
                <a:extLst>
                  <a:ext uri="{FF2B5EF4-FFF2-40B4-BE49-F238E27FC236}">
                    <a16:creationId xmlns:a16="http://schemas.microsoft.com/office/drawing/2014/main" id="{995A2F83-6C55-4D31-95CA-C24ED099E598}"/>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8952862" y="2563195"/>
                <a:ext cx="239082" cy="272637"/>
              </a:xfrm>
              <a:prstGeom prst="rect">
                <a:avLst/>
              </a:prstGeom>
            </p:spPr>
          </p:pic>
        </p:grpSp>
      </p:grpSp>
      <p:grpSp>
        <p:nvGrpSpPr>
          <p:cNvPr id="10" name="Group 9">
            <a:extLst>
              <a:ext uri="{FF2B5EF4-FFF2-40B4-BE49-F238E27FC236}">
                <a16:creationId xmlns:a16="http://schemas.microsoft.com/office/drawing/2014/main" id="{883060C0-C941-4C8D-9FDA-4E50439BD8B9}"/>
              </a:ext>
            </a:extLst>
          </p:cNvPr>
          <p:cNvGrpSpPr/>
          <p:nvPr/>
        </p:nvGrpSpPr>
        <p:grpSpPr>
          <a:xfrm>
            <a:off x="685800" y="4023050"/>
            <a:ext cx="3422362" cy="1707754"/>
            <a:chOff x="685800" y="4023050"/>
            <a:chExt cx="3422362" cy="1707754"/>
          </a:xfrm>
        </p:grpSpPr>
        <p:grpSp>
          <p:nvGrpSpPr>
            <p:cNvPr id="8" name="Group 7">
              <a:extLst>
                <a:ext uri="{FF2B5EF4-FFF2-40B4-BE49-F238E27FC236}">
                  <a16:creationId xmlns:a16="http://schemas.microsoft.com/office/drawing/2014/main" id="{A6BB39F5-3F84-4988-8471-ED0FF8159E26}"/>
                </a:ext>
              </a:extLst>
            </p:cNvPr>
            <p:cNvGrpSpPr/>
            <p:nvPr/>
          </p:nvGrpSpPr>
          <p:grpSpPr>
            <a:xfrm>
              <a:off x="685800" y="4023050"/>
              <a:ext cx="2725115" cy="1707754"/>
              <a:chOff x="685800" y="4023050"/>
              <a:chExt cx="2725115" cy="1707754"/>
            </a:xfrm>
          </p:grpSpPr>
          <p:grpSp>
            <p:nvGrpSpPr>
              <p:cNvPr id="105" name="Group 104">
                <a:extLst>
                  <a:ext uri="{FF2B5EF4-FFF2-40B4-BE49-F238E27FC236}">
                    <a16:creationId xmlns:a16="http://schemas.microsoft.com/office/drawing/2014/main" id="{40108152-BE94-46F8-B6D1-CC1E408EBFBC}"/>
                  </a:ext>
                </a:extLst>
              </p:cNvPr>
              <p:cNvGrpSpPr/>
              <p:nvPr/>
            </p:nvGrpSpPr>
            <p:grpSpPr>
              <a:xfrm>
                <a:off x="1965029" y="4023050"/>
                <a:ext cx="1445886" cy="1707754"/>
                <a:chOff x="2438400" y="1993963"/>
                <a:chExt cx="1445886" cy="1707754"/>
              </a:xfrm>
            </p:grpSpPr>
            <p:pic>
              <p:nvPicPr>
                <p:cNvPr id="110" name="Picture 109">
                  <a:extLst>
                    <a:ext uri="{FF2B5EF4-FFF2-40B4-BE49-F238E27FC236}">
                      <a16:creationId xmlns:a16="http://schemas.microsoft.com/office/drawing/2014/main" id="{6E167D20-FA7E-425E-8E5A-8BDD08B8FF3B}"/>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11" name="Picture 110">
                  <a:extLst>
                    <a:ext uri="{FF2B5EF4-FFF2-40B4-BE49-F238E27FC236}">
                      <a16:creationId xmlns:a16="http://schemas.microsoft.com/office/drawing/2014/main" id="{FF6C41B2-404A-41F7-8DDD-F0F46020CC7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12" name="Picture 111">
                  <a:extLst>
                    <a:ext uri="{FF2B5EF4-FFF2-40B4-BE49-F238E27FC236}">
                      <a16:creationId xmlns:a16="http://schemas.microsoft.com/office/drawing/2014/main" id="{AA4358B5-BDCE-4204-AC58-0CAF2AA9066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13" name="Picture 112">
                  <a:extLst>
                    <a:ext uri="{FF2B5EF4-FFF2-40B4-BE49-F238E27FC236}">
                      <a16:creationId xmlns:a16="http://schemas.microsoft.com/office/drawing/2014/main" id="{9D4BBA28-072D-4004-B241-A28342E11EA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14" name="Picture 113">
                  <a:extLst>
                    <a:ext uri="{FF2B5EF4-FFF2-40B4-BE49-F238E27FC236}">
                      <a16:creationId xmlns:a16="http://schemas.microsoft.com/office/drawing/2014/main" id="{3B1681F8-61DC-46DE-AA95-9AFE196E8F8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15" name="Picture 114">
                  <a:extLst>
                    <a:ext uri="{FF2B5EF4-FFF2-40B4-BE49-F238E27FC236}">
                      <a16:creationId xmlns:a16="http://schemas.microsoft.com/office/drawing/2014/main" id="{E911CD25-3F31-49A2-8178-2973B53F079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16" name="Picture 115">
                  <a:extLst>
                    <a:ext uri="{FF2B5EF4-FFF2-40B4-BE49-F238E27FC236}">
                      <a16:creationId xmlns:a16="http://schemas.microsoft.com/office/drawing/2014/main" id="{7279FF66-67EC-4996-B29D-54FE0DEEC1A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17" name="Picture 116">
                  <a:extLst>
                    <a:ext uri="{FF2B5EF4-FFF2-40B4-BE49-F238E27FC236}">
                      <a16:creationId xmlns:a16="http://schemas.microsoft.com/office/drawing/2014/main" id="{4C5F378D-AD2D-4673-88BE-261B05693F4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18" name="Picture 117">
                  <a:extLst>
                    <a:ext uri="{FF2B5EF4-FFF2-40B4-BE49-F238E27FC236}">
                      <a16:creationId xmlns:a16="http://schemas.microsoft.com/office/drawing/2014/main" id="{F1BA5473-566B-4A2B-9093-B3B67F6AE48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19" name="Picture 118">
                  <a:extLst>
                    <a:ext uri="{FF2B5EF4-FFF2-40B4-BE49-F238E27FC236}">
                      <a16:creationId xmlns:a16="http://schemas.microsoft.com/office/drawing/2014/main" id="{F539044F-A6CF-4EE1-9BEC-1D74A0B283D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20" name="Picture 119">
                  <a:extLst>
                    <a:ext uri="{FF2B5EF4-FFF2-40B4-BE49-F238E27FC236}">
                      <a16:creationId xmlns:a16="http://schemas.microsoft.com/office/drawing/2014/main" id="{61A4F9F1-50E1-4382-A321-0D34B84EC5B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148" name="Group 147">
                <a:extLst>
                  <a:ext uri="{FF2B5EF4-FFF2-40B4-BE49-F238E27FC236}">
                    <a16:creationId xmlns:a16="http://schemas.microsoft.com/office/drawing/2014/main" id="{932E7101-D190-4F8C-9282-E478B95AC448}"/>
                  </a:ext>
                </a:extLst>
              </p:cNvPr>
              <p:cNvGrpSpPr/>
              <p:nvPr/>
            </p:nvGrpSpPr>
            <p:grpSpPr>
              <a:xfrm>
                <a:off x="685800" y="4023050"/>
                <a:ext cx="1445886" cy="1707754"/>
                <a:chOff x="2438400" y="1993963"/>
                <a:chExt cx="1445886" cy="1707754"/>
              </a:xfrm>
            </p:grpSpPr>
            <p:pic>
              <p:nvPicPr>
                <p:cNvPr id="149" name="Picture 148">
                  <a:extLst>
                    <a:ext uri="{FF2B5EF4-FFF2-40B4-BE49-F238E27FC236}">
                      <a16:creationId xmlns:a16="http://schemas.microsoft.com/office/drawing/2014/main" id="{E4E8D796-1DCF-4B19-B98C-F4E05B2A9347}"/>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50" name="Picture 149">
                  <a:extLst>
                    <a:ext uri="{FF2B5EF4-FFF2-40B4-BE49-F238E27FC236}">
                      <a16:creationId xmlns:a16="http://schemas.microsoft.com/office/drawing/2014/main" id="{D5929C9E-FC27-43F9-80B9-D05BB05618C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51" name="Picture 150">
                  <a:extLst>
                    <a:ext uri="{FF2B5EF4-FFF2-40B4-BE49-F238E27FC236}">
                      <a16:creationId xmlns:a16="http://schemas.microsoft.com/office/drawing/2014/main" id="{C42DC230-D3F2-4A0C-8145-B8AB9A7A7AF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52" name="Picture 151">
                  <a:extLst>
                    <a:ext uri="{FF2B5EF4-FFF2-40B4-BE49-F238E27FC236}">
                      <a16:creationId xmlns:a16="http://schemas.microsoft.com/office/drawing/2014/main" id="{7ABB8023-E85E-437E-AB13-EEF6B8AB147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53" name="Picture 152">
                  <a:extLst>
                    <a:ext uri="{FF2B5EF4-FFF2-40B4-BE49-F238E27FC236}">
                      <a16:creationId xmlns:a16="http://schemas.microsoft.com/office/drawing/2014/main" id="{17ADBAD5-CD03-4608-973B-3511FAC65FA8}"/>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54" name="Picture 153">
                  <a:extLst>
                    <a:ext uri="{FF2B5EF4-FFF2-40B4-BE49-F238E27FC236}">
                      <a16:creationId xmlns:a16="http://schemas.microsoft.com/office/drawing/2014/main" id="{79C76183-3FEB-4354-93B7-6346CAF65D4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55" name="Picture 154">
                  <a:extLst>
                    <a:ext uri="{FF2B5EF4-FFF2-40B4-BE49-F238E27FC236}">
                      <a16:creationId xmlns:a16="http://schemas.microsoft.com/office/drawing/2014/main" id="{BBBFFDDD-896F-499F-B483-8FD01CA25A5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56" name="Picture 155">
                  <a:extLst>
                    <a:ext uri="{FF2B5EF4-FFF2-40B4-BE49-F238E27FC236}">
                      <a16:creationId xmlns:a16="http://schemas.microsoft.com/office/drawing/2014/main" id="{F0D5046A-695D-46B3-8EE0-F182BBA3B68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57" name="Picture 156">
                  <a:extLst>
                    <a:ext uri="{FF2B5EF4-FFF2-40B4-BE49-F238E27FC236}">
                      <a16:creationId xmlns:a16="http://schemas.microsoft.com/office/drawing/2014/main" id="{642CA2B6-6B88-4896-B270-49E5EE39E7F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58" name="Picture 157">
                  <a:extLst>
                    <a:ext uri="{FF2B5EF4-FFF2-40B4-BE49-F238E27FC236}">
                      <a16:creationId xmlns:a16="http://schemas.microsoft.com/office/drawing/2014/main" id="{CA7053B2-B80F-4B4E-A3A5-6F36EC9C216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59" name="Picture 158">
                  <a:extLst>
                    <a:ext uri="{FF2B5EF4-FFF2-40B4-BE49-F238E27FC236}">
                      <a16:creationId xmlns:a16="http://schemas.microsoft.com/office/drawing/2014/main" id="{5F05B6C8-503B-4625-9725-3FDEED2FC6B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grpSp>
          <p:nvGrpSpPr>
            <p:cNvPr id="9" name="Group 8">
              <a:extLst>
                <a:ext uri="{FF2B5EF4-FFF2-40B4-BE49-F238E27FC236}">
                  <a16:creationId xmlns:a16="http://schemas.microsoft.com/office/drawing/2014/main" id="{5669DF8D-7F38-4B78-9C93-04BA0F6F9868}"/>
                </a:ext>
              </a:extLst>
            </p:cNvPr>
            <p:cNvGrpSpPr/>
            <p:nvPr/>
          </p:nvGrpSpPr>
          <p:grpSpPr>
            <a:xfrm>
              <a:off x="3383624" y="4989419"/>
              <a:ext cx="724538" cy="469031"/>
              <a:chOff x="3383624" y="4989419"/>
              <a:chExt cx="724538" cy="469031"/>
            </a:xfrm>
          </p:grpSpPr>
          <p:pic>
            <p:nvPicPr>
              <p:cNvPr id="160" name="Picture 159">
                <a:extLst>
                  <a:ext uri="{FF2B5EF4-FFF2-40B4-BE49-F238E27FC236}">
                    <a16:creationId xmlns:a16="http://schemas.microsoft.com/office/drawing/2014/main" id="{BBA10EAA-3394-491D-B920-861BAEE5CD1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383624" y="5185813"/>
                <a:ext cx="239082" cy="272637"/>
              </a:xfrm>
              <a:prstGeom prst="rect">
                <a:avLst/>
              </a:prstGeom>
            </p:spPr>
          </p:pic>
          <p:pic>
            <p:nvPicPr>
              <p:cNvPr id="161" name="Picture 160">
                <a:extLst>
                  <a:ext uri="{FF2B5EF4-FFF2-40B4-BE49-F238E27FC236}">
                    <a16:creationId xmlns:a16="http://schemas.microsoft.com/office/drawing/2014/main" id="{E95FAA79-0E4A-4952-A843-2B28AC58F8A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869080" y="5185813"/>
                <a:ext cx="239082" cy="272637"/>
              </a:xfrm>
              <a:prstGeom prst="rect">
                <a:avLst/>
              </a:prstGeom>
            </p:spPr>
          </p:pic>
          <p:pic>
            <p:nvPicPr>
              <p:cNvPr id="162" name="Picture 161">
                <a:extLst>
                  <a:ext uri="{FF2B5EF4-FFF2-40B4-BE49-F238E27FC236}">
                    <a16:creationId xmlns:a16="http://schemas.microsoft.com/office/drawing/2014/main" id="{AD1CAD54-013A-4CCC-B42F-569132EF537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502048" y="4989419"/>
                <a:ext cx="239082" cy="272637"/>
              </a:xfrm>
              <a:prstGeom prst="rect">
                <a:avLst/>
              </a:prstGeom>
            </p:spPr>
          </p:pic>
          <p:pic>
            <p:nvPicPr>
              <p:cNvPr id="163" name="Picture 162">
                <a:extLst>
                  <a:ext uri="{FF2B5EF4-FFF2-40B4-BE49-F238E27FC236}">
                    <a16:creationId xmlns:a16="http://schemas.microsoft.com/office/drawing/2014/main" id="{588284F1-0EBC-4C05-9782-67A08AA9BBC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744776" y="4989419"/>
                <a:ext cx="239082" cy="272637"/>
              </a:xfrm>
              <a:prstGeom prst="rect">
                <a:avLst/>
              </a:prstGeom>
            </p:spPr>
          </p:pic>
          <p:pic>
            <p:nvPicPr>
              <p:cNvPr id="164" name="Picture 163">
                <a:extLst>
                  <a:ext uri="{FF2B5EF4-FFF2-40B4-BE49-F238E27FC236}">
                    <a16:creationId xmlns:a16="http://schemas.microsoft.com/office/drawing/2014/main" id="{2741F553-5E3F-4599-A54B-55036EA7D55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626352" y="5185813"/>
                <a:ext cx="239082" cy="272637"/>
              </a:xfrm>
              <a:prstGeom prst="rect">
                <a:avLst/>
              </a:prstGeom>
            </p:spPr>
          </p:pic>
        </p:grpSp>
      </p:grpSp>
    </p:spTree>
    <p:extLst>
      <p:ext uri="{BB962C8B-B14F-4D97-AF65-F5344CB8AC3E}">
        <p14:creationId xmlns:p14="http://schemas.microsoft.com/office/powerpoint/2010/main" val="33382961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left)">
                                      <p:cBhvr>
                                        <p:cTn id="11" dur="750"/>
                                        <p:tgtEl>
                                          <p:spTgt spid="5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1"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500" fill="hold"/>
                                        <p:tgtEl>
                                          <p:spTgt spid="75"/>
                                        </p:tgtEl>
                                        <p:attrNameLst>
                                          <p:attrName>ppt_x</p:attrName>
                                        </p:attrNameLst>
                                      </p:cBhvr>
                                      <p:tavLst>
                                        <p:tav tm="0">
                                          <p:val>
                                            <p:strVal val="#ppt_x"/>
                                          </p:val>
                                        </p:tav>
                                        <p:tav tm="100000">
                                          <p:val>
                                            <p:strVal val="#ppt_x"/>
                                          </p:val>
                                        </p:tav>
                                      </p:tavLst>
                                    </p:anim>
                                    <p:anim calcmode="lin" valueType="num">
                                      <p:cBhvr additive="base">
                                        <p:cTn id="3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 calcmode="lin" valueType="num">
                                      <p:cBhvr additive="base">
                                        <p:cTn id="37" dur="500" fill="hold"/>
                                        <p:tgtEl>
                                          <p:spTgt spid="76"/>
                                        </p:tgtEl>
                                        <p:attrNameLst>
                                          <p:attrName>ppt_x</p:attrName>
                                        </p:attrNameLst>
                                      </p:cBhvr>
                                      <p:tavLst>
                                        <p:tav tm="0">
                                          <p:val>
                                            <p:strVal val="#ppt_x"/>
                                          </p:val>
                                        </p:tav>
                                        <p:tav tm="100000">
                                          <p:val>
                                            <p:strVal val="#ppt_x"/>
                                          </p:val>
                                        </p:tav>
                                      </p:tavLst>
                                    </p:anim>
                                    <p:anim calcmode="lin" valueType="num">
                                      <p:cBhvr additive="base">
                                        <p:cTn id="3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wipe(left)">
                                      <p:cBhvr>
                                        <p:cTn id="43" dur="500"/>
                                        <p:tgtEl>
                                          <p:spTgt spid="77"/>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circle(in)">
                                      <p:cBhvr>
                                        <p:cTn id="48" dur="1250"/>
                                        <p:tgtEl>
                                          <p:spTgt spid="79"/>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circle(in)">
                                      <p:cBhvr>
                                        <p:cTn id="53" dur="1250"/>
                                        <p:tgtEl>
                                          <p:spTgt spid="80"/>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wheel(1)">
                                      <p:cBhvr>
                                        <p:cTn id="58" dur="2000"/>
                                        <p:tgtEl>
                                          <p:spTgt spid="7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xit" presetSubtype="21" fill="hold" grpId="1" nodeType="clickEffect">
                                  <p:stCondLst>
                                    <p:cond delay="0"/>
                                  </p:stCondLst>
                                  <p:childTnLst>
                                    <p:animEffect transition="out" filter="barn(inVertical)">
                                      <p:cBhvr>
                                        <p:cTn id="62" dur="500"/>
                                        <p:tgtEl>
                                          <p:spTgt spid="79"/>
                                        </p:tgtEl>
                                      </p:cBhvr>
                                    </p:animEffect>
                                    <p:set>
                                      <p:cBhvr>
                                        <p:cTn id="63" dur="1" fill="hold">
                                          <p:stCondLst>
                                            <p:cond delay="499"/>
                                          </p:stCondLst>
                                        </p:cTn>
                                        <p:tgtEl>
                                          <p:spTgt spid="79"/>
                                        </p:tgtEl>
                                        <p:attrNameLst>
                                          <p:attrName>style.visibility</p:attrName>
                                        </p:attrNameLst>
                                      </p:cBhvr>
                                      <p:to>
                                        <p:strVal val="hidden"/>
                                      </p:to>
                                    </p:set>
                                  </p:childTnLst>
                                </p:cTn>
                              </p:par>
                              <p:par>
                                <p:cTn id="64" presetID="16" presetClass="exit" presetSubtype="21" fill="hold" grpId="1" nodeType="withEffect">
                                  <p:stCondLst>
                                    <p:cond delay="0"/>
                                  </p:stCondLst>
                                  <p:childTnLst>
                                    <p:animEffect transition="out" filter="barn(inVertical)">
                                      <p:cBhvr>
                                        <p:cTn id="65" dur="500"/>
                                        <p:tgtEl>
                                          <p:spTgt spid="80"/>
                                        </p:tgtEl>
                                      </p:cBhvr>
                                    </p:animEffect>
                                    <p:set>
                                      <p:cBhvr>
                                        <p:cTn id="66" dur="1" fill="hold">
                                          <p:stCondLst>
                                            <p:cond delay="499"/>
                                          </p:stCondLst>
                                        </p:cTn>
                                        <p:tgtEl>
                                          <p:spTgt spid="8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fill="hold"/>
                                        <p:tgtEl>
                                          <p:spTgt spid="10"/>
                                        </p:tgtEl>
                                        <p:attrNameLst>
                                          <p:attrName>ppt_x</p:attrName>
                                        </p:attrNameLst>
                                      </p:cBhvr>
                                      <p:tavLst>
                                        <p:tav tm="0">
                                          <p:val>
                                            <p:strVal val="#ppt_x"/>
                                          </p:val>
                                        </p:tav>
                                        <p:tav tm="100000">
                                          <p:val>
                                            <p:strVal val="#ppt_x"/>
                                          </p:val>
                                        </p:tav>
                                      </p:tavLst>
                                    </p:anim>
                                    <p:anim calcmode="lin" valueType="num">
                                      <p:cBhvr additive="base">
                                        <p:cTn id="72" dur="500" fill="hold"/>
                                        <p:tgtEl>
                                          <p:spTgt spid="10"/>
                                        </p:tgtEl>
                                        <p:attrNameLst>
                                          <p:attrName>ppt_y</p:attrName>
                                        </p:attrNameLst>
                                      </p:cBhvr>
                                      <p:tavLst>
                                        <p:tav tm="0">
                                          <p:val>
                                            <p:strVal val="1+#ppt_h/2"/>
                                          </p:val>
                                        </p:tav>
                                        <p:tav tm="100000">
                                          <p:val>
                                            <p:strVal val="#ppt_y"/>
                                          </p:val>
                                        </p:tav>
                                      </p:tavLst>
                                    </p:anim>
                                  </p:childTnLst>
                                </p:cTn>
                              </p:par>
                            </p:childTnLst>
                          </p:cTn>
                        </p:par>
                        <p:par>
                          <p:cTn id="73" fill="hold">
                            <p:stCondLst>
                              <p:cond delay="500"/>
                            </p:stCondLst>
                            <p:childTnLst>
                              <p:par>
                                <p:cTn id="74" presetID="2" presetClass="entr" presetSubtype="4" fill="hold" nodeType="afterEffect">
                                  <p:stCondLst>
                                    <p:cond delay="0"/>
                                  </p:stCondLst>
                                  <p:childTnLst>
                                    <p:set>
                                      <p:cBhvr>
                                        <p:cTn id="75" dur="1" fill="hold">
                                          <p:stCondLst>
                                            <p:cond delay="0"/>
                                          </p:stCondLst>
                                        </p:cTn>
                                        <p:tgtEl>
                                          <p:spTgt spid="127"/>
                                        </p:tgtEl>
                                        <p:attrNameLst>
                                          <p:attrName>style.visibility</p:attrName>
                                        </p:attrNameLst>
                                      </p:cBhvr>
                                      <p:to>
                                        <p:strVal val="visible"/>
                                      </p:to>
                                    </p:set>
                                    <p:anim calcmode="lin" valueType="num">
                                      <p:cBhvr additive="base">
                                        <p:cTn id="76" dur="500" fill="hold"/>
                                        <p:tgtEl>
                                          <p:spTgt spid="127"/>
                                        </p:tgtEl>
                                        <p:attrNameLst>
                                          <p:attrName>ppt_x</p:attrName>
                                        </p:attrNameLst>
                                      </p:cBhvr>
                                      <p:tavLst>
                                        <p:tav tm="0">
                                          <p:val>
                                            <p:strVal val="#ppt_x"/>
                                          </p:val>
                                        </p:tav>
                                        <p:tav tm="100000">
                                          <p:val>
                                            <p:strVal val="#ppt_x"/>
                                          </p:val>
                                        </p:tav>
                                      </p:tavLst>
                                    </p:anim>
                                    <p:anim calcmode="lin" valueType="num">
                                      <p:cBhvr additive="base">
                                        <p:cTn id="77" dur="500" fill="hold"/>
                                        <p:tgtEl>
                                          <p:spTgt spid="127"/>
                                        </p:tgtEl>
                                        <p:attrNameLst>
                                          <p:attrName>ppt_y</p:attrName>
                                        </p:attrNameLst>
                                      </p:cBhvr>
                                      <p:tavLst>
                                        <p:tav tm="0">
                                          <p:val>
                                            <p:strVal val="1+#ppt_h/2"/>
                                          </p:val>
                                        </p:tav>
                                        <p:tav tm="100000">
                                          <p:val>
                                            <p:strVal val="#ppt_y"/>
                                          </p:val>
                                        </p:tav>
                                      </p:tavLst>
                                    </p:anim>
                                  </p:childTnLst>
                                </p:cTn>
                              </p:par>
                            </p:childTnLst>
                          </p:cTn>
                        </p:par>
                        <p:par>
                          <p:cTn id="78" fill="hold">
                            <p:stCondLst>
                              <p:cond delay="1000"/>
                            </p:stCondLst>
                            <p:childTnLst>
                              <p:par>
                                <p:cTn id="79" presetID="21" presetClass="entr" presetSubtype="1" fill="hold" grpId="0" nodeType="afterEffect">
                                  <p:stCondLst>
                                    <p:cond delay="0"/>
                                  </p:stCondLst>
                                  <p:childTnLst>
                                    <p:set>
                                      <p:cBhvr>
                                        <p:cTn id="80" dur="1" fill="hold">
                                          <p:stCondLst>
                                            <p:cond delay="0"/>
                                          </p:stCondLst>
                                        </p:cTn>
                                        <p:tgtEl>
                                          <p:spTgt spid="103"/>
                                        </p:tgtEl>
                                        <p:attrNameLst>
                                          <p:attrName>style.visibility</p:attrName>
                                        </p:attrNameLst>
                                      </p:cBhvr>
                                      <p:to>
                                        <p:strVal val="visible"/>
                                      </p:to>
                                    </p:set>
                                    <p:animEffect transition="in" filter="wheel(1)">
                                      <p:cBhvr>
                                        <p:cTn id="81" dur="2000"/>
                                        <p:tgtEl>
                                          <p:spTgt spid="103"/>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21"/>
                                        </p:tgtEl>
                                        <p:attrNameLst>
                                          <p:attrName>style.visibility</p:attrName>
                                        </p:attrNameLst>
                                      </p:cBhvr>
                                      <p:to>
                                        <p:strVal val="visible"/>
                                      </p:to>
                                    </p:set>
                                    <p:anim calcmode="lin" valueType="num">
                                      <p:cBhvr additive="base">
                                        <p:cTn id="86" dur="500" fill="hold"/>
                                        <p:tgtEl>
                                          <p:spTgt spid="121"/>
                                        </p:tgtEl>
                                        <p:attrNameLst>
                                          <p:attrName>ppt_x</p:attrName>
                                        </p:attrNameLst>
                                      </p:cBhvr>
                                      <p:tavLst>
                                        <p:tav tm="0">
                                          <p:val>
                                            <p:strVal val="#ppt_x"/>
                                          </p:val>
                                        </p:tav>
                                        <p:tav tm="100000">
                                          <p:val>
                                            <p:strVal val="#ppt_x"/>
                                          </p:val>
                                        </p:tav>
                                      </p:tavLst>
                                    </p:anim>
                                    <p:anim calcmode="lin" valueType="num">
                                      <p:cBhvr additive="base">
                                        <p:cTn id="87"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122"/>
                                        </p:tgtEl>
                                        <p:attrNameLst>
                                          <p:attrName>style.visibility</p:attrName>
                                        </p:attrNameLst>
                                      </p:cBhvr>
                                      <p:to>
                                        <p:strVal val="visible"/>
                                      </p:to>
                                    </p:set>
                                    <p:anim calcmode="lin" valueType="num">
                                      <p:cBhvr additive="base">
                                        <p:cTn id="92" dur="500" fill="hold"/>
                                        <p:tgtEl>
                                          <p:spTgt spid="122"/>
                                        </p:tgtEl>
                                        <p:attrNameLst>
                                          <p:attrName>ppt_x</p:attrName>
                                        </p:attrNameLst>
                                      </p:cBhvr>
                                      <p:tavLst>
                                        <p:tav tm="0">
                                          <p:val>
                                            <p:strVal val="#ppt_x"/>
                                          </p:val>
                                        </p:tav>
                                        <p:tav tm="100000">
                                          <p:val>
                                            <p:strVal val="#ppt_x"/>
                                          </p:val>
                                        </p:tav>
                                      </p:tavLst>
                                    </p:anim>
                                    <p:anim calcmode="lin" valueType="num">
                                      <p:cBhvr additive="base">
                                        <p:cTn id="93"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123"/>
                                        </p:tgtEl>
                                        <p:attrNameLst>
                                          <p:attrName>style.visibility</p:attrName>
                                        </p:attrNameLst>
                                      </p:cBhvr>
                                      <p:to>
                                        <p:strVal val="visible"/>
                                      </p:to>
                                    </p:set>
                                    <p:animEffect transition="in" filter="wipe(left)">
                                      <p:cBhvr>
                                        <p:cTn id="98" dur="500"/>
                                        <p:tgtEl>
                                          <p:spTgt spid="123"/>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grpId="0" nodeType="clickEffect">
                                  <p:stCondLst>
                                    <p:cond delay="0"/>
                                  </p:stCondLst>
                                  <p:childTnLst>
                                    <p:set>
                                      <p:cBhvr>
                                        <p:cTn id="102" dur="1" fill="hold">
                                          <p:stCondLst>
                                            <p:cond delay="0"/>
                                          </p:stCondLst>
                                        </p:cTn>
                                        <p:tgtEl>
                                          <p:spTgt spid="125"/>
                                        </p:tgtEl>
                                        <p:attrNameLst>
                                          <p:attrName>style.visibility</p:attrName>
                                        </p:attrNameLst>
                                      </p:cBhvr>
                                      <p:to>
                                        <p:strVal val="visible"/>
                                      </p:to>
                                    </p:set>
                                    <p:animEffect transition="in" filter="circle(in)">
                                      <p:cBhvr>
                                        <p:cTn id="103" dur="1250"/>
                                        <p:tgtEl>
                                          <p:spTgt spid="125"/>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ntr" presetSubtype="16" fill="hold" grpId="0" nodeType="clickEffect">
                                  <p:stCondLst>
                                    <p:cond delay="0"/>
                                  </p:stCondLst>
                                  <p:childTnLst>
                                    <p:set>
                                      <p:cBhvr>
                                        <p:cTn id="107" dur="1" fill="hold">
                                          <p:stCondLst>
                                            <p:cond delay="0"/>
                                          </p:stCondLst>
                                        </p:cTn>
                                        <p:tgtEl>
                                          <p:spTgt spid="126"/>
                                        </p:tgtEl>
                                        <p:attrNameLst>
                                          <p:attrName>style.visibility</p:attrName>
                                        </p:attrNameLst>
                                      </p:cBhvr>
                                      <p:to>
                                        <p:strVal val="visible"/>
                                      </p:to>
                                    </p:set>
                                    <p:animEffect transition="in" filter="circle(in)">
                                      <p:cBhvr>
                                        <p:cTn id="108" dur="1250"/>
                                        <p:tgtEl>
                                          <p:spTgt spid="126"/>
                                        </p:tgtEl>
                                      </p:cBhvr>
                                    </p:animEffect>
                                  </p:childTnLst>
                                </p:cTn>
                              </p:par>
                            </p:childTnLst>
                          </p:cTn>
                        </p:par>
                      </p:childTnLst>
                    </p:cTn>
                  </p:par>
                  <p:par>
                    <p:cTn id="109" fill="hold">
                      <p:stCondLst>
                        <p:cond delay="indefinite"/>
                      </p:stCondLst>
                      <p:childTnLst>
                        <p:par>
                          <p:cTn id="110" fill="hold">
                            <p:stCondLst>
                              <p:cond delay="0"/>
                            </p:stCondLst>
                            <p:childTnLst>
                              <p:par>
                                <p:cTn id="111" presetID="21" presetClass="entr" presetSubtype="1" fill="hold" grpId="0" nodeType="clickEffect">
                                  <p:stCondLst>
                                    <p:cond delay="0"/>
                                  </p:stCondLst>
                                  <p:childTnLst>
                                    <p:set>
                                      <p:cBhvr>
                                        <p:cTn id="112" dur="1" fill="hold">
                                          <p:stCondLst>
                                            <p:cond delay="0"/>
                                          </p:stCondLst>
                                        </p:cTn>
                                        <p:tgtEl>
                                          <p:spTgt spid="124"/>
                                        </p:tgtEl>
                                        <p:attrNameLst>
                                          <p:attrName>style.visibility</p:attrName>
                                        </p:attrNameLst>
                                      </p:cBhvr>
                                      <p:to>
                                        <p:strVal val="visible"/>
                                      </p:to>
                                    </p:set>
                                    <p:animEffect transition="in" filter="wheel(1)">
                                      <p:cBhvr>
                                        <p:cTn id="113" dur="2000"/>
                                        <p:tgtEl>
                                          <p:spTgt spid="124"/>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xit" presetSubtype="21" fill="hold" grpId="1" nodeType="clickEffect">
                                  <p:stCondLst>
                                    <p:cond delay="0"/>
                                  </p:stCondLst>
                                  <p:childTnLst>
                                    <p:animEffect transition="out" filter="barn(inVertical)">
                                      <p:cBhvr>
                                        <p:cTn id="117" dur="500"/>
                                        <p:tgtEl>
                                          <p:spTgt spid="125"/>
                                        </p:tgtEl>
                                      </p:cBhvr>
                                    </p:animEffect>
                                    <p:set>
                                      <p:cBhvr>
                                        <p:cTn id="118" dur="1" fill="hold">
                                          <p:stCondLst>
                                            <p:cond delay="499"/>
                                          </p:stCondLst>
                                        </p:cTn>
                                        <p:tgtEl>
                                          <p:spTgt spid="125"/>
                                        </p:tgtEl>
                                        <p:attrNameLst>
                                          <p:attrName>style.visibility</p:attrName>
                                        </p:attrNameLst>
                                      </p:cBhvr>
                                      <p:to>
                                        <p:strVal val="hidden"/>
                                      </p:to>
                                    </p:set>
                                  </p:childTnLst>
                                </p:cTn>
                              </p:par>
                              <p:par>
                                <p:cTn id="119" presetID="16" presetClass="exit" presetSubtype="21" fill="hold" grpId="1" nodeType="withEffect">
                                  <p:stCondLst>
                                    <p:cond delay="0"/>
                                  </p:stCondLst>
                                  <p:childTnLst>
                                    <p:animEffect transition="out" filter="barn(inVertical)">
                                      <p:cBhvr>
                                        <p:cTn id="120" dur="500"/>
                                        <p:tgtEl>
                                          <p:spTgt spid="126"/>
                                        </p:tgtEl>
                                      </p:cBhvr>
                                    </p:animEffect>
                                    <p:set>
                                      <p:cBhvr>
                                        <p:cTn id="121" dur="1" fill="hold">
                                          <p:stCondLst>
                                            <p:cond delay="499"/>
                                          </p:stCondLst>
                                        </p:cTn>
                                        <p:tgtEl>
                                          <p:spTgt spid="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9" grpId="0"/>
      <p:bldP spid="75" grpId="0"/>
      <p:bldP spid="76" grpId="0"/>
      <p:bldP spid="77" grpId="0" animBg="1"/>
      <p:bldP spid="78" grpId="0" animBg="1"/>
      <p:bldP spid="79" grpId="0" animBg="1"/>
      <p:bldP spid="79" grpId="1" animBg="1"/>
      <p:bldP spid="80" grpId="0" animBg="1"/>
      <p:bldP spid="80" grpId="1" animBg="1"/>
      <p:bldP spid="103" grpId="0" animBg="1"/>
      <p:bldP spid="121" grpId="0"/>
      <p:bldP spid="122" grpId="0"/>
      <p:bldP spid="123" grpId="0" animBg="1"/>
      <p:bldP spid="124" grpId="0" animBg="1"/>
      <p:bldP spid="125" grpId="0" animBg="1"/>
      <p:bldP spid="125" grpId="1" animBg="1"/>
      <p:bldP spid="126" grpId="0" animBg="1"/>
      <p:bldP spid="12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6D347BC-5B04-41DA-8DD0-D60EE512ABCA}"/>
              </a:ext>
            </a:extLst>
          </p:cNvPr>
          <p:cNvSpPr/>
          <p:nvPr/>
        </p:nvSpPr>
        <p:spPr>
          <a:xfrm>
            <a:off x="4328179" y="1692414"/>
            <a:ext cx="3814456" cy="1279386"/>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D18F38F-F15F-4CBB-B4C4-7CF21D8B4F46}"/>
              </a:ext>
            </a:extLst>
          </p:cNvPr>
          <p:cNvGrpSpPr/>
          <p:nvPr/>
        </p:nvGrpSpPr>
        <p:grpSpPr>
          <a:xfrm>
            <a:off x="762000" y="1416446"/>
            <a:ext cx="2651779" cy="1707754"/>
            <a:chOff x="762000" y="1416446"/>
            <a:chExt cx="2651779" cy="1707754"/>
          </a:xfrm>
        </p:grpSpPr>
        <p:grpSp>
          <p:nvGrpSpPr>
            <p:cNvPr id="61" name="Group 60">
              <a:extLst>
                <a:ext uri="{FF2B5EF4-FFF2-40B4-BE49-F238E27FC236}">
                  <a16:creationId xmlns:a16="http://schemas.microsoft.com/office/drawing/2014/main" id="{4AACFAB7-3F78-4F64-9066-44BE9D717106}"/>
                </a:ext>
              </a:extLst>
            </p:cNvPr>
            <p:cNvGrpSpPr/>
            <p:nvPr/>
          </p:nvGrpSpPr>
          <p:grpSpPr>
            <a:xfrm>
              <a:off x="762000" y="1416446"/>
              <a:ext cx="1445886" cy="1707754"/>
              <a:chOff x="2438400" y="1993963"/>
              <a:chExt cx="1445886" cy="1707754"/>
            </a:xfrm>
          </p:grpSpPr>
          <p:pic>
            <p:nvPicPr>
              <p:cNvPr id="62" name="Picture 61">
                <a:extLst>
                  <a:ext uri="{FF2B5EF4-FFF2-40B4-BE49-F238E27FC236}">
                    <a16:creationId xmlns:a16="http://schemas.microsoft.com/office/drawing/2014/main" id="{D8836285-5C5E-47C1-9384-AB7A73DB9823}"/>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63" name="Picture 62">
                <a:extLst>
                  <a:ext uri="{FF2B5EF4-FFF2-40B4-BE49-F238E27FC236}">
                    <a16:creationId xmlns:a16="http://schemas.microsoft.com/office/drawing/2014/main" id="{C4064D54-1B59-4546-8780-AEA6905F161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64" name="Picture 63">
                <a:extLst>
                  <a:ext uri="{FF2B5EF4-FFF2-40B4-BE49-F238E27FC236}">
                    <a16:creationId xmlns:a16="http://schemas.microsoft.com/office/drawing/2014/main" id="{A9AA6C7C-E870-4112-BC04-BAAB4F6A957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65" name="Picture 64">
                <a:extLst>
                  <a:ext uri="{FF2B5EF4-FFF2-40B4-BE49-F238E27FC236}">
                    <a16:creationId xmlns:a16="http://schemas.microsoft.com/office/drawing/2014/main" id="{1ED603FB-340D-4E5E-B6B5-31F35FD598B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66" name="Picture 65">
                <a:extLst>
                  <a:ext uri="{FF2B5EF4-FFF2-40B4-BE49-F238E27FC236}">
                    <a16:creationId xmlns:a16="http://schemas.microsoft.com/office/drawing/2014/main" id="{1288D105-1684-4DA5-A519-7A9DAAB1975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67" name="Picture 66">
                <a:extLst>
                  <a:ext uri="{FF2B5EF4-FFF2-40B4-BE49-F238E27FC236}">
                    <a16:creationId xmlns:a16="http://schemas.microsoft.com/office/drawing/2014/main" id="{0ECCD7ED-220B-434E-AFD7-C54D2113A70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68" name="Picture 67">
                <a:extLst>
                  <a:ext uri="{FF2B5EF4-FFF2-40B4-BE49-F238E27FC236}">
                    <a16:creationId xmlns:a16="http://schemas.microsoft.com/office/drawing/2014/main" id="{7F16D780-F069-4DE4-BAFB-C67CDF1A0F4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69" name="Picture 68">
                <a:extLst>
                  <a:ext uri="{FF2B5EF4-FFF2-40B4-BE49-F238E27FC236}">
                    <a16:creationId xmlns:a16="http://schemas.microsoft.com/office/drawing/2014/main" id="{B4C7BBD5-83D4-4DA2-994B-0C09A5F2189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70" name="Picture 69">
                <a:extLst>
                  <a:ext uri="{FF2B5EF4-FFF2-40B4-BE49-F238E27FC236}">
                    <a16:creationId xmlns:a16="http://schemas.microsoft.com/office/drawing/2014/main" id="{DFB2AD65-7EB2-45A5-A006-2020669B8F8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71" name="Picture 70">
                <a:extLst>
                  <a:ext uri="{FF2B5EF4-FFF2-40B4-BE49-F238E27FC236}">
                    <a16:creationId xmlns:a16="http://schemas.microsoft.com/office/drawing/2014/main" id="{89BCB72D-7D0A-4271-A516-8C2A7639A80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72" name="Picture 71">
                <a:extLst>
                  <a:ext uri="{FF2B5EF4-FFF2-40B4-BE49-F238E27FC236}">
                    <a16:creationId xmlns:a16="http://schemas.microsoft.com/office/drawing/2014/main" id="{BBC5AA89-F60B-4114-9524-31CDFE56F39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2" name="Group 1">
              <a:extLst>
                <a:ext uri="{FF2B5EF4-FFF2-40B4-BE49-F238E27FC236}">
                  <a16:creationId xmlns:a16="http://schemas.microsoft.com/office/drawing/2014/main" id="{AE89D773-45D2-445D-A78B-4AF779F90B42}"/>
                </a:ext>
              </a:extLst>
            </p:cNvPr>
            <p:cNvGrpSpPr/>
            <p:nvPr/>
          </p:nvGrpSpPr>
          <p:grpSpPr>
            <a:xfrm>
              <a:off x="2286000" y="2620483"/>
              <a:ext cx="1127779" cy="274357"/>
              <a:chOff x="3841392" y="2450845"/>
              <a:chExt cx="1127779" cy="274357"/>
            </a:xfrm>
          </p:grpSpPr>
          <p:pic>
            <p:nvPicPr>
              <p:cNvPr id="60" name="Picture 59">
                <a:extLst>
                  <a:ext uri="{FF2B5EF4-FFF2-40B4-BE49-F238E27FC236}">
                    <a16:creationId xmlns:a16="http://schemas.microsoft.com/office/drawing/2014/main" id="{BD47211C-84A7-4E20-BB3D-39ED44DCAFEF}"/>
                  </a:ext>
                </a:extLst>
              </p:cNvPr>
              <p:cNvPicPr>
                <a:picLocks noChangeAspect="1"/>
              </p:cNvPicPr>
              <p:nvPr/>
            </p:nvPicPr>
            <p:blipFill>
              <a:blip r:embed="rId6"/>
              <a:stretch>
                <a:fillRect/>
              </a:stretch>
            </p:blipFill>
            <p:spPr>
              <a:xfrm flipH="1">
                <a:off x="3841392" y="2450845"/>
                <a:ext cx="239082" cy="274357"/>
              </a:xfrm>
              <a:prstGeom prst="rect">
                <a:avLst/>
              </a:prstGeom>
            </p:spPr>
          </p:pic>
          <p:pic>
            <p:nvPicPr>
              <p:cNvPr id="73" name="Picture 72">
                <a:extLst>
                  <a:ext uri="{FF2B5EF4-FFF2-40B4-BE49-F238E27FC236}">
                    <a16:creationId xmlns:a16="http://schemas.microsoft.com/office/drawing/2014/main" id="{0FFAF5BA-2909-4E10-992F-69AEC1148EC4}"/>
                  </a:ext>
                </a:extLst>
              </p:cNvPr>
              <p:cNvPicPr>
                <a:picLocks noChangeAspect="1"/>
              </p:cNvPicPr>
              <p:nvPr/>
            </p:nvPicPr>
            <p:blipFill>
              <a:blip r:embed="rId6"/>
              <a:stretch>
                <a:fillRect/>
              </a:stretch>
            </p:blipFill>
            <p:spPr>
              <a:xfrm>
                <a:off x="4730089" y="2450845"/>
                <a:ext cx="239082" cy="274357"/>
              </a:xfrm>
              <a:prstGeom prst="rect">
                <a:avLst/>
              </a:prstGeom>
            </p:spPr>
          </p:pic>
          <p:pic>
            <p:nvPicPr>
              <p:cNvPr id="74" name="Picture 73">
                <a:extLst>
                  <a:ext uri="{FF2B5EF4-FFF2-40B4-BE49-F238E27FC236}">
                    <a16:creationId xmlns:a16="http://schemas.microsoft.com/office/drawing/2014/main" id="{F92532E5-12B3-437A-8A6E-3D15606C2460}"/>
                  </a:ext>
                </a:extLst>
              </p:cNvPr>
              <p:cNvPicPr>
                <a:picLocks noChangeAspect="1"/>
              </p:cNvPicPr>
              <p:nvPr/>
            </p:nvPicPr>
            <p:blipFill>
              <a:blip r:embed="rId6"/>
              <a:stretch>
                <a:fillRect/>
              </a:stretch>
            </p:blipFill>
            <p:spPr>
              <a:xfrm>
                <a:off x="4433856" y="2450845"/>
                <a:ext cx="239082" cy="274357"/>
              </a:xfrm>
              <a:prstGeom prst="rect">
                <a:avLst/>
              </a:prstGeom>
            </p:spPr>
          </p:pic>
          <p:pic>
            <p:nvPicPr>
              <p:cNvPr id="169" name="Picture 168">
                <a:extLst>
                  <a:ext uri="{FF2B5EF4-FFF2-40B4-BE49-F238E27FC236}">
                    <a16:creationId xmlns:a16="http://schemas.microsoft.com/office/drawing/2014/main" id="{5465335E-CB2A-44E2-965E-96D7E1C5865E}"/>
                  </a:ext>
                </a:extLst>
              </p:cNvPr>
              <p:cNvPicPr>
                <a:picLocks noChangeAspect="1"/>
              </p:cNvPicPr>
              <p:nvPr/>
            </p:nvPicPr>
            <p:blipFill>
              <a:blip r:embed="rId6"/>
              <a:stretch>
                <a:fillRect/>
              </a:stretch>
            </p:blipFill>
            <p:spPr>
              <a:xfrm>
                <a:off x="4137624" y="2450845"/>
                <a:ext cx="239082" cy="274357"/>
              </a:xfrm>
              <a:prstGeom prst="rect">
                <a:avLst/>
              </a:prstGeom>
            </p:spPr>
          </p:pic>
        </p:grpSp>
      </p:grpSp>
      <p:sp>
        <p:nvSpPr>
          <p:cNvPr id="75" name="TextBox 74">
            <a:extLst>
              <a:ext uri="{FF2B5EF4-FFF2-40B4-BE49-F238E27FC236}">
                <a16:creationId xmlns:a16="http://schemas.microsoft.com/office/drawing/2014/main" id="{68FC59CF-9082-4ECE-93CC-CF2CB6610CFD}"/>
              </a:ext>
            </a:extLst>
          </p:cNvPr>
          <p:cNvSpPr txBox="1"/>
          <p:nvPr/>
        </p:nvSpPr>
        <p:spPr>
          <a:xfrm>
            <a:off x="4834791" y="1957626"/>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14</a:t>
            </a:r>
            <a:endParaRPr lang="en-US" sz="5000" b="1" dirty="0">
              <a:solidFill>
                <a:srgbClr val="0C4DA2"/>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334212C6-9BDA-406B-9413-D27A360FC1AA}"/>
              </a:ext>
            </a:extLst>
          </p:cNvPr>
          <p:cNvSpPr txBox="1"/>
          <p:nvPr/>
        </p:nvSpPr>
        <p:spPr>
          <a:xfrm>
            <a:off x="6834392" y="1957626"/>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16</a:t>
            </a:r>
            <a:endParaRPr lang="en-US" sz="5000" b="1" dirty="0">
              <a:solidFill>
                <a:srgbClr val="0C4DA2"/>
              </a:solidFill>
              <a:latin typeface="Arial" panose="020B0604020202020204" pitchFamily="34" charset="0"/>
              <a:cs typeface="Arial" panose="020B0604020202020204" pitchFamily="34" charset="0"/>
            </a:endParaRPr>
          </a:p>
        </p:txBody>
      </p:sp>
      <p:sp>
        <p:nvSpPr>
          <p:cNvPr id="77" name="Rounded Rectangle 9">
            <a:extLst>
              <a:ext uri="{FF2B5EF4-FFF2-40B4-BE49-F238E27FC236}">
                <a16:creationId xmlns:a16="http://schemas.microsoft.com/office/drawing/2014/main" id="{A186756C-2452-4B2C-8F6C-80660B6E5487}"/>
              </a:ext>
            </a:extLst>
          </p:cNvPr>
          <p:cNvSpPr/>
          <p:nvPr/>
        </p:nvSpPr>
        <p:spPr>
          <a:xfrm>
            <a:off x="6006120" y="2089033"/>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78" name="Rounded Rectangle 10">
            <a:extLst>
              <a:ext uri="{FF2B5EF4-FFF2-40B4-BE49-F238E27FC236}">
                <a16:creationId xmlns:a16="http://schemas.microsoft.com/office/drawing/2014/main" id="{25078E54-5E4E-4F5B-8160-7D5F5AEBA35E}"/>
              </a:ext>
            </a:extLst>
          </p:cNvPr>
          <p:cNvSpPr/>
          <p:nvPr/>
        </p:nvSpPr>
        <p:spPr>
          <a:xfrm>
            <a:off x="6052868" y="2135781"/>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79" name="Rectangle: Rounded Corners 78">
            <a:extLst>
              <a:ext uri="{FF2B5EF4-FFF2-40B4-BE49-F238E27FC236}">
                <a16:creationId xmlns:a16="http://schemas.microsoft.com/office/drawing/2014/main" id="{60B09D27-8087-4063-AE54-B81338D97A47}"/>
              </a:ext>
            </a:extLst>
          </p:cNvPr>
          <p:cNvSpPr/>
          <p:nvPr/>
        </p:nvSpPr>
        <p:spPr>
          <a:xfrm>
            <a:off x="4907881" y="2075871"/>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97E110A2-1B33-451D-83E6-C89815696823}"/>
              </a:ext>
            </a:extLst>
          </p:cNvPr>
          <p:cNvSpPr/>
          <p:nvPr/>
        </p:nvSpPr>
        <p:spPr>
          <a:xfrm>
            <a:off x="6899991" y="2075871"/>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953BD57-E937-4450-90D3-DFE9909C5577}"/>
              </a:ext>
            </a:extLst>
          </p:cNvPr>
          <p:cNvGrpSpPr/>
          <p:nvPr/>
        </p:nvGrpSpPr>
        <p:grpSpPr>
          <a:xfrm>
            <a:off x="8519179" y="1416446"/>
            <a:ext cx="2301221" cy="1707754"/>
            <a:chOff x="8305800" y="1416446"/>
            <a:chExt cx="2301221" cy="1707754"/>
          </a:xfrm>
        </p:grpSpPr>
        <p:grpSp>
          <p:nvGrpSpPr>
            <p:cNvPr id="81" name="Group 80">
              <a:extLst>
                <a:ext uri="{FF2B5EF4-FFF2-40B4-BE49-F238E27FC236}">
                  <a16:creationId xmlns:a16="http://schemas.microsoft.com/office/drawing/2014/main" id="{8D93AFE0-1810-4A35-9714-ACEBDA3FBB37}"/>
                </a:ext>
              </a:extLst>
            </p:cNvPr>
            <p:cNvGrpSpPr/>
            <p:nvPr/>
          </p:nvGrpSpPr>
          <p:grpSpPr>
            <a:xfrm>
              <a:off x="8305800" y="1416446"/>
              <a:ext cx="1445886" cy="1707754"/>
              <a:chOff x="2438400" y="1993963"/>
              <a:chExt cx="1445886" cy="1707754"/>
            </a:xfrm>
          </p:grpSpPr>
          <p:pic>
            <p:nvPicPr>
              <p:cNvPr id="82" name="Picture 81">
                <a:extLst>
                  <a:ext uri="{FF2B5EF4-FFF2-40B4-BE49-F238E27FC236}">
                    <a16:creationId xmlns:a16="http://schemas.microsoft.com/office/drawing/2014/main" id="{01BF0F77-50B3-45BC-8999-B0316BC7E202}"/>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83" name="Picture 82">
                <a:extLst>
                  <a:ext uri="{FF2B5EF4-FFF2-40B4-BE49-F238E27FC236}">
                    <a16:creationId xmlns:a16="http://schemas.microsoft.com/office/drawing/2014/main" id="{079EDF18-A315-4A52-93B6-CE83D4075CA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84" name="Picture 83">
                <a:extLst>
                  <a:ext uri="{FF2B5EF4-FFF2-40B4-BE49-F238E27FC236}">
                    <a16:creationId xmlns:a16="http://schemas.microsoft.com/office/drawing/2014/main" id="{3CBD0294-1402-41D4-8EAA-4118C388993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85" name="Picture 84">
                <a:extLst>
                  <a:ext uri="{FF2B5EF4-FFF2-40B4-BE49-F238E27FC236}">
                    <a16:creationId xmlns:a16="http://schemas.microsoft.com/office/drawing/2014/main" id="{9A93C04D-1A6A-4FAA-A990-3326898BACC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86" name="Picture 85">
                <a:extLst>
                  <a:ext uri="{FF2B5EF4-FFF2-40B4-BE49-F238E27FC236}">
                    <a16:creationId xmlns:a16="http://schemas.microsoft.com/office/drawing/2014/main" id="{F9906DF3-E0D7-432A-9327-6ABA3E58113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87" name="Picture 86">
                <a:extLst>
                  <a:ext uri="{FF2B5EF4-FFF2-40B4-BE49-F238E27FC236}">
                    <a16:creationId xmlns:a16="http://schemas.microsoft.com/office/drawing/2014/main" id="{64083D8D-2E97-494D-8FF7-08B70FCDB12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88" name="Picture 87">
                <a:extLst>
                  <a:ext uri="{FF2B5EF4-FFF2-40B4-BE49-F238E27FC236}">
                    <a16:creationId xmlns:a16="http://schemas.microsoft.com/office/drawing/2014/main" id="{C5974669-822F-477B-B386-CD3B4C3D841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89" name="Picture 88">
                <a:extLst>
                  <a:ext uri="{FF2B5EF4-FFF2-40B4-BE49-F238E27FC236}">
                    <a16:creationId xmlns:a16="http://schemas.microsoft.com/office/drawing/2014/main" id="{94D264AD-745E-46B0-9C2C-3F9C7209EB0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90" name="Picture 89">
                <a:extLst>
                  <a:ext uri="{FF2B5EF4-FFF2-40B4-BE49-F238E27FC236}">
                    <a16:creationId xmlns:a16="http://schemas.microsoft.com/office/drawing/2014/main" id="{F909209C-25D1-454A-B365-9C79293CB17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91" name="Picture 90">
                <a:extLst>
                  <a:ext uri="{FF2B5EF4-FFF2-40B4-BE49-F238E27FC236}">
                    <a16:creationId xmlns:a16="http://schemas.microsoft.com/office/drawing/2014/main" id="{76696E41-6AA0-4C12-A537-B5D7DDB9D9B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92" name="Picture 91">
                <a:extLst>
                  <a:ext uri="{FF2B5EF4-FFF2-40B4-BE49-F238E27FC236}">
                    <a16:creationId xmlns:a16="http://schemas.microsoft.com/office/drawing/2014/main" id="{BF35ED79-2A32-41E9-B5B2-C0C88FA9224F}"/>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3" name="Group 2">
              <a:extLst>
                <a:ext uri="{FF2B5EF4-FFF2-40B4-BE49-F238E27FC236}">
                  <a16:creationId xmlns:a16="http://schemas.microsoft.com/office/drawing/2014/main" id="{B91CC4DE-E021-42B5-9F43-4EC930CFD197}"/>
                </a:ext>
              </a:extLst>
            </p:cNvPr>
            <p:cNvGrpSpPr/>
            <p:nvPr/>
          </p:nvGrpSpPr>
          <p:grpSpPr>
            <a:xfrm>
              <a:off x="9882483" y="2177934"/>
              <a:ext cx="724538" cy="676856"/>
              <a:chOff x="8710134" y="2158976"/>
              <a:chExt cx="724538" cy="676856"/>
            </a:xfrm>
          </p:grpSpPr>
          <p:pic>
            <p:nvPicPr>
              <p:cNvPr id="97" name="Picture 96">
                <a:extLst>
                  <a:ext uri="{FF2B5EF4-FFF2-40B4-BE49-F238E27FC236}">
                    <a16:creationId xmlns:a16="http://schemas.microsoft.com/office/drawing/2014/main" id="{6F340BD3-AB03-45EF-A1C7-827362265B6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8710134" y="2563195"/>
                <a:ext cx="239082" cy="272637"/>
              </a:xfrm>
              <a:prstGeom prst="rect">
                <a:avLst/>
              </a:prstGeom>
            </p:spPr>
          </p:pic>
          <p:pic>
            <p:nvPicPr>
              <p:cNvPr id="98" name="Picture 97">
                <a:extLst>
                  <a:ext uri="{FF2B5EF4-FFF2-40B4-BE49-F238E27FC236}">
                    <a16:creationId xmlns:a16="http://schemas.microsoft.com/office/drawing/2014/main" id="{42909BBE-D2EF-4842-833C-94A5705326D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9195590" y="2563195"/>
                <a:ext cx="239082" cy="272637"/>
              </a:xfrm>
              <a:prstGeom prst="rect">
                <a:avLst/>
              </a:prstGeom>
            </p:spPr>
          </p:pic>
          <p:pic>
            <p:nvPicPr>
              <p:cNvPr id="99" name="Picture 98">
                <a:extLst>
                  <a:ext uri="{FF2B5EF4-FFF2-40B4-BE49-F238E27FC236}">
                    <a16:creationId xmlns:a16="http://schemas.microsoft.com/office/drawing/2014/main" id="{129E73D8-B791-474F-9A4C-9178577FA49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8828558" y="2366801"/>
                <a:ext cx="239082" cy="272637"/>
              </a:xfrm>
              <a:prstGeom prst="rect">
                <a:avLst/>
              </a:prstGeom>
            </p:spPr>
          </p:pic>
          <p:pic>
            <p:nvPicPr>
              <p:cNvPr id="100" name="Picture 99">
                <a:extLst>
                  <a:ext uri="{FF2B5EF4-FFF2-40B4-BE49-F238E27FC236}">
                    <a16:creationId xmlns:a16="http://schemas.microsoft.com/office/drawing/2014/main" id="{3338A8A0-B7F6-45D8-9810-52BB102D885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9071286" y="2366801"/>
                <a:ext cx="239082" cy="272637"/>
              </a:xfrm>
              <a:prstGeom prst="rect">
                <a:avLst/>
              </a:prstGeom>
            </p:spPr>
          </p:pic>
          <p:pic>
            <p:nvPicPr>
              <p:cNvPr id="101" name="Picture 100">
                <a:extLst>
                  <a:ext uri="{FF2B5EF4-FFF2-40B4-BE49-F238E27FC236}">
                    <a16:creationId xmlns:a16="http://schemas.microsoft.com/office/drawing/2014/main" id="{16796BFA-2011-49B5-992B-6157FDFD680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8955881" y="2158976"/>
                <a:ext cx="239082" cy="272637"/>
              </a:xfrm>
              <a:prstGeom prst="rect">
                <a:avLst/>
              </a:prstGeom>
            </p:spPr>
          </p:pic>
          <p:pic>
            <p:nvPicPr>
              <p:cNvPr id="102" name="Picture 101">
                <a:extLst>
                  <a:ext uri="{FF2B5EF4-FFF2-40B4-BE49-F238E27FC236}">
                    <a16:creationId xmlns:a16="http://schemas.microsoft.com/office/drawing/2014/main" id="{756AC936-3CB3-4EFD-A18A-3FE439C63C20}"/>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8952862" y="2563195"/>
                <a:ext cx="239082" cy="272637"/>
              </a:xfrm>
              <a:prstGeom prst="rect">
                <a:avLst/>
              </a:prstGeom>
            </p:spPr>
          </p:pic>
        </p:grpSp>
      </p:grpSp>
      <p:sp>
        <p:nvSpPr>
          <p:cNvPr id="103" name="Rectangle: Rounded Corners 102">
            <a:extLst>
              <a:ext uri="{FF2B5EF4-FFF2-40B4-BE49-F238E27FC236}">
                <a16:creationId xmlns:a16="http://schemas.microsoft.com/office/drawing/2014/main" id="{7371A001-2770-4469-8CEE-7435B25C476E}"/>
              </a:ext>
            </a:extLst>
          </p:cNvPr>
          <p:cNvSpPr/>
          <p:nvPr/>
        </p:nvSpPr>
        <p:spPr>
          <a:xfrm>
            <a:off x="4328179" y="4299018"/>
            <a:ext cx="3814456" cy="1279386"/>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051E8B19-D87F-4DA6-95A4-0DEB9F15BC25}"/>
              </a:ext>
            </a:extLst>
          </p:cNvPr>
          <p:cNvSpPr txBox="1"/>
          <p:nvPr/>
        </p:nvSpPr>
        <p:spPr>
          <a:xfrm>
            <a:off x="4834791" y="456423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20</a:t>
            </a:r>
            <a:endParaRPr lang="en-US" sz="5000" b="1" dirty="0">
              <a:solidFill>
                <a:srgbClr val="0C4DA2"/>
              </a:solidFill>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id="{CB91BF3D-40BD-4420-B78E-EF10C83469CC}"/>
              </a:ext>
            </a:extLst>
          </p:cNvPr>
          <p:cNvSpPr txBox="1"/>
          <p:nvPr/>
        </p:nvSpPr>
        <p:spPr>
          <a:xfrm>
            <a:off x="6834392" y="456423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20</a:t>
            </a:r>
            <a:endParaRPr lang="en-US" sz="5000" b="1" dirty="0">
              <a:solidFill>
                <a:srgbClr val="0C4DA2"/>
              </a:solidFill>
              <a:latin typeface="Arial" panose="020B0604020202020204" pitchFamily="34" charset="0"/>
              <a:cs typeface="Arial" panose="020B0604020202020204" pitchFamily="34" charset="0"/>
            </a:endParaRPr>
          </a:p>
        </p:txBody>
      </p:sp>
      <p:sp>
        <p:nvSpPr>
          <p:cNvPr id="123" name="Rounded Rectangle 9">
            <a:extLst>
              <a:ext uri="{FF2B5EF4-FFF2-40B4-BE49-F238E27FC236}">
                <a16:creationId xmlns:a16="http://schemas.microsoft.com/office/drawing/2014/main" id="{356E958D-A823-44D5-A0B2-174044E34294}"/>
              </a:ext>
            </a:extLst>
          </p:cNvPr>
          <p:cNvSpPr/>
          <p:nvPr/>
        </p:nvSpPr>
        <p:spPr>
          <a:xfrm>
            <a:off x="6006120" y="469563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124" name="Rounded Rectangle 10">
            <a:extLst>
              <a:ext uri="{FF2B5EF4-FFF2-40B4-BE49-F238E27FC236}">
                <a16:creationId xmlns:a16="http://schemas.microsoft.com/office/drawing/2014/main" id="{04C4077F-00F6-432D-B80B-28D202070CCF}"/>
              </a:ext>
            </a:extLst>
          </p:cNvPr>
          <p:cNvSpPr/>
          <p:nvPr/>
        </p:nvSpPr>
        <p:spPr>
          <a:xfrm>
            <a:off x="6052868" y="474238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a:t>
            </a:r>
          </a:p>
        </p:txBody>
      </p:sp>
      <p:sp>
        <p:nvSpPr>
          <p:cNvPr id="125" name="Rectangle: Rounded Corners 124">
            <a:extLst>
              <a:ext uri="{FF2B5EF4-FFF2-40B4-BE49-F238E27FC236}">
                <a16:creationId xmlns:a16="http://schemas.microsoft.com/office/drawing/2014/main" id="{4D47D3F1-204F-4B71-8616-A761D5CC69E8}"/>
              </a:ext>
            </a:extLst>
          </p:cNvPr>
          <p:cNvSpPr/>
          <p:nvPr/>
        </p:nvSpPr>
        <p:spPr>
          <a:xfrm>
            <a:off x="4907881" y="4682475"/>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3E26A4A7-1C09-42BB-9CC4-317D8E4CF3D0}"/>
              </a:ext>
            </a:extLst>
          </p:cNvPr>
          <p:cNvSpPr/>
          <p:nvPr/>
        </p:nvSpPr>
        <p:spPr>
          <a:xfrm>
            <a:off x="6899991" y="4682475"/>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66116E7-4AEA-44C0-BB05-F762D9D1CAC8}"/>
              </a:ext>
            </a:extLst>
          </p:cNvPr>
          <p:cNvGrpSpPr/>
          <p:nvPr/>
        </p:nvGrpSpPr>
        <p:grpSpPr>
          <a:xfrm>
            <a:off x="762000" y="4023050"/>
            <a:ext cx="2895600" cy="1707754"/>
            <a:chOff x="762000" y="4023050"/>
            <a:chExt cx="2895600" cy="1707754"/>
          </a:xfrm>
        </p:grpSpPr>
        <p:grpSp>
          <p:nvGrpSpPr>
            <p:cNvPr id="105" name="Group 104">
              <a:extLst>
                <a:ext uri="{FF2B5EF4-FFF2-40B4-BE49-F238E27FC236}">
                  <a16:creationId xmlns:a16="http://schemas.microsoft.com/office/drawing/2014/main" id="{40108152-BE94-46F8-B6D1-CC1E408EBFBC}"/>
                </a:ext>
              </a:extLst>
            </p:cNvPr>
            <p:cNvGrpSpPr/>
            <p:nvPr/>
          </p:nvGrpSpPr>
          <p:grpSpPr>
            <a:xfrm>
              <a:off x="2211714" y="4023050"/>
              <a:ext cx="1445886" cy="1707754"/>
              <a:chOff x="2438400" y="1993963"/>
              <a:chExt cx="1445886" cy="1707754"/>
            </a:xfrm>
          </p:grpSpPr>
          <p:pic>
            <p:nvPicPr>
              <p:cNvPr id="110" name="Picture 109">
                <a:extLst>
                  <a:ext uri="{FF2B5EF4-FFF2-40B4-BE49-F238E27FC236}">
                    <a16:creationId xmlns:a16="http://schemas.microsoft.com/office/drawing/2014/main" id="{6E167D20-FA7E-425E-8E5A-8BDD08B8FF3B}"/>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11" name="Picture 110">
                <a:extLst>
                  <a:ext uri="{FF2B5EF4-FFF2-40B4-BE49-F238E27FC236}">
                    <a16:creationId xmlns:a16="http://schemas.microsoft.com/office/drawing/2014/main" id="{FF6C41B2-404A-41F7-8DDD-F0F46020CC7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12" name="Picture 111">
                <a:extLst>
                  <a:ext uri="{FF2B5EF4-FFF2-40B4-BE49-F238E27FC236}">
                    <a16:creationId xmlns:a16="http://schemas.microsoft.com/office/drawing/2014/main" id="{AA4358B5-BDCE-4204-AC58-0CAF2AA9066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13" name="Picture 112">
                <a:extLst>
                  <a:ext uri="{FF2B5EF4-FFF2-40B4-BE49-F238E27FC236}">
                    <a16:creationId xmlns:a16="http://schemas.microsoft.com/office/drawing/2014/main" id="{9D4BBA28-072D-4004-B241-A28342E11EA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14" name="Picture 113">
                <a:extLst>
                  <a:ext uri="{FF2B5EF4-FFF2-40B4-BE49-F238E27FC236}">
                    <a16:creationId xmlns:a16="http://schemas.microsoft.com/office/drawing/2014/main" id="{3B1681F8-61DC-46DE-AA95-9AFE196E8F8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15" name="Picture 114">
                <a:extLst>
                  <a:ext uri="{FF2B5EF4-FFF2-40B4-BE49-F238E27FC236}">
                    <a16:creationId xmlns:a16="http://schemas.microsoft.com/office/drawing/2014/main" id="{E911CD25-3F31-49A2-8178-2973B53F079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16" name="Picture 115">
                <a:extLst>
                  <a:ext uri="{FF2B5EF4-FFF2-40B4-BE49-F238E27FC236}">
                    <a16:creationId xmlns:a16="http://schemas.microsoft.com/office/drawing/2014/main" id="{7279FF66-67EC-4996-B29D-54FE0DEEC1A3}"/>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17" name="Picture 116">
                <a:extLst>
                  <a:ext uri="{FF2B5EF4-FFF2-40B4-BE49-F238E27FC236}">
                    <a16:creationId xmlns:a16="http://schemas.microsoft.com/office/drawing/2014/main" id="{4C5F378D-AD2D-4673-88BE-261B05693F4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18" name="Picture 117">
                <a:extLst>
                  <a:ext uri="{FF2B5EF4-FFF2-40B4-BE49-F238E27FC236}">
                    <a16:creationId xmlns:a16="http://schemas.microsoft.com/office/drawing/2014/main" id="{F1BA5473-566B-4A2B-9093-B3B67F6AE48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19" name="Picture 118">
                <a:extLst>
                  <a:ext uri="{FF2B5EF4-FFF2-40B4-BE49-F238E27FC236}">
                    <a16:creationId xmlns:a16="http://schemas.microsoft.com/office/drawing/2014/main" id="{F539044F-A6CF-4EE1-9BEC-1D74A0B283D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20" name="Picture 119">
                <a:extLst>
                  <a:ext uri="{FF2B5EF4-FFF2-40B4-BE49-F238E27FC236}">
                    <a16:creationId xmlns:a16="http://schemas.microsoft.com/office/drawing/2014/main" id="{61A4F9F1-50E1-4382-A321-0D34B84EC5B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148" name="Group 147">
              <a:extLst>
                <a:ext uri="{FF2B5EF4-FFF2-40B4-BE49-F238E27FC236}">
                  <a16:creationId xmlns:a16="http://schemas.microsoft.com/office/drawing/2014/main" id="{932E7101-D190-4F8C-9282-E478B95AC448}"/>
                </a:ext>
              </a:extLst>
            </p:cNvPr>
            <p:cNvGrpSpPr/>
            <p:nvPr/>
          </p:nvGrpSpPr>
          <p:grpSpPr>
            <a:xfrm>
              <a:off x="762000" y="4023050"/>
              <a:ext cx="1445886" cy="1707754"/>
              <a:chOff x="2438400" y="1993963"/>
              <a:chExt cx="1445886" cy="1707754"/>
            </a:xfrm>
          </p:grpSpPr>
          <p:pic>
            <p:nvPicPr>
              <p:cNvPr id="149" name="Picture 148">
                <a:extLst>
                  <a:ext uri="{FF2B5EF4-FFF2-40B4-BE49-F238E27FC236}">
                    <a16:creationId xmlns:a16="http://schemas.microsoft.com/office/drawing/2014/main" id="{E4E8D796-1DCF-4B19-B98C-F4E05B2A9347}"/>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50" name="Picture 149">
                <a:extLst>
                  <a:ext uri="{FF2B5EF4-FFF2-40B4-BE49-F238E27FC236}">
                    <a16:creationId xmlns:a16="http://schemas.microsoft.com/office/drawing/2014/main" id="{D5929C9E-FC27-43F9-80B9-D05BB05618C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51" name="Picture 150">
                <a:extLst>
                  <a:ext uri="{FF2B5EF4-FFF2-40B4-BE49-F238E27FC236}">
                    <a16:creationId xmlns:a16="http://schemas.microsoft.com/office/drawing/2014/main" id="{C42DC230-D3F2-4A0C-8145-B8AB9A7A7AF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52" name="Picture 151">
                <a:extLst>
                  <a:ext uri="{FF2B5EF4-FFF2-40B4-BE49-F238E27FC236}">
                    <a16:creationId xmlns:a16="http://schemas.microsoft.com/office/drawing/2014/main" id="{7ABB8023-E85E-437E-AB13-EEF6B8AB147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53" name="Picture 152">
                <a:extLst>
                  <a:ext uri="{FF2B5EF4-FFF2-40B4-BE49-F238E27FC236}">
                    <a16:creationId xmlns:a16="http://schemas.microsoft.com/office/drawing/2014/main" id="{17ADBAD5-CD03-4608-973B-3511FAC65FA8}"/>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54" name="Picture 153">
                <a:extLst>
                  <a:ext uri="{FF2B5EF4-FFF2-40B4-BE49-F238E27FC236}">
                    <a16:creationId xmlns:a16="http://schemas.microsoft.com/office/drawing/2014/main" id="{79C76183-3FEB-4354-93B7-6346CAF65D4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55" name="Picture 154">
                <a:extLst>
                  <a:ext uri="{FF2B5EF4-FFF2-40B4-BE49-F238E27FC236}">
                    <a16:creationId xmlns:a16="http://schemas.microsoft.com/office/drawing/2014/main" id="{BBBFFDDD-896F-499F-B483-8FD01CA25A5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56" name="Picture 155">
                <a:extLst>
                  <a:ext uri="{FF2B5EF4-FFF2-40B4-BE49-F238E27FC236}">
                    <a16:creationId xmlns:a16="http://schemas.microsoft.com/office/drawing/2014/main" id="{F0D5046A-695D-46B3-8EE0-F182BBA3B68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57" name="Picture 156">
                <a:extLst>
                  <a:ext uri="{FF2B5EF4-FFF2-40B4-BE49-F238E27FC236}">
                    <a16:creationId xmlns:a16="http://schemas.microsoft.com/office/drawing/2014/main" id="{642CA2B6-6B88-4896-B270-49E5EE39E7F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58" name="Picture 157">
                <a:extLst>
                  <a:ext uri="{FF2B5EF4-FFF2-40B4-BE49-F238E27FC236}">
                    <a16:creationId xmlns:a16="http://schemas.microsoft.com/office/drawing/2014/main" id="{CA7053B2-B80F-4B4E-A3A5-6F36EC9C216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59" name="Picture 158">
                <a:extLst>
                  <a:ext uri="{FF2B5EF4-FFF2-40B4-BE49-F238E27FC236}">
                    <a16:creationId xmlns:a16="http://schemas.microsoft.com/office/drawing/2014/main" id="{5F05B6C8-503B-4625-9725-3FDEED2FC6B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grpSp>
        <p:nvGrpSpPr>
          <p:cNvPr id="134" name="Group 133">
            <a:extLst>
              <a:ext uri="{FF2B5EF4-FFF2-40B4-BE49-F238E27FC236}">
                <a16:creationId xmlns:a16="http://schemas.microsoft.com/office/drawing/2014/main" id="{825806C5-9764-4AFD-9062-CE9178177E83}"/>
              </a:ext>
            </a:extLst>
          </p:cNvPr>
          <p:cNvGrpSpPr/>
          <p:nvPr/>
        </p:nvGrpSpPr>
        <p:grpSpPr>
          <a:xfrm>
            <a:off x="457200" y="419725"/>
            <a:ext cx="668922" cy="707886"/>
            <a:chOff x="1559434" y="1176116"/>
            <a:chExt cx="668922" cy="707886"/>
          </a:xfrm>
        </p:grpSpPr>
        <p:grpSp>
          <p:nvGrpSpPr>
            <p:cNvPr id="147" name="Group 146">
              <a:extLst>
                <a:ext uri="{FF2B5EF4-FFF2-40B4-BE49-F238E27FC236}">
                  <a16:creationId xmlns:a16="http://schemas.microsoft.com/office/drawing/2014/main" id="{85676D22-EF4B-49F0-A40E-6E5108239070}"/>
                </a:ext>
              </a:extLst>
            </p:cNvPr>
            <p:cNvGrpSpPr/>
            <p:nvPr/>
          </p:nvGrpSpPr>
          <p:grpSpPr>
            <a:xfrm>
              <a:off x="1559434" y="1195598"/>
              <a:ext cx="668922" cy="668922"/>
              <a:chOff x="1959266" y="1756990"/>
              <a:chExt cx="668922" cy="668922"/>
            </a:xfrm>
          </p:grpSpPr>
          <p:sp>
            <p:nvSpPr>
              <p:cNvPr id="166" name="Oval 165">
                <a:extLst>
                  <a:ext uri="{FF2B5EF4-FFF2-40B4-BE49-F238E27FC236}">
                    <a16:creationId xmlns:a16="http://schemas.microsoft.com/office/drawing/2014/main" id="{7515907E-1D3A-45E4-A528-EFACBBCBD74B}"/>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CE621C5B-4448-4156-95C8-CE0FE93B287A}"/>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TextBox 164">
              <a:extLst>
                <a:ext uri="{FF2B5EF4-FFF2-40B4-BE49-F238E27FC236}">
                  <a16:creationId xmlns:a16="http://schemas.microsoft.com/office/drawing/2014/main" id="{50B0C44F-B32D-481A-AAEE-6A274BDCB595}"/>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168" name="TextBox 167">
            <a:extLst>
              <a:ext uri="{FF2B5EF4-FFF2-40B4-BE49-F238E27FC236}">
                <a16:creationId xmlns:a16="http://schemas.microsoft.com/office/drawing/2014/main" id="{55A2E4D8-4A06-4197-9275-F29298234293}"/>
              </a:ext>
            </a:extLst>
          </p:cNvPr>
          <p:cNvSpPr txBox="1"/>
          <p:nvPr/>
        </p:nvSpPr>
        <p:spPr>
          <a:xfrm>
            <a:off x="1263265" y="465892"/>
            <a:ext cx="5139917" cy="677108"/>
          </a:xfrm>
          <a:prstGeom prst="rect">
            <a:avLst/>
          </a:prstGeom>
          <a:noFill/>
        </p:spPr>
        <p:txBody>
          <a:bodyPr wrap="square" rtlCol="0">
            <a:spAutoFit/>
          </a:bodyPr>
          <a:lstStyle/>
          <a:p>
            <a:r>
              <a:rPr lang="en-US" sz="3800">
                <a:solidFill>
                  <a:schemeClr val="tx1">
                    <a:lumMod val="75000"/>
                    <a:lumOff val="25000"/>
                  </a:schemeClr>
                </a:solidFill>
                <a:latin typeface="Quicksand Medium" panose="00000600000000000000" pitchFamily="2" charset="0"/>
                <a:cs typeface="Arial" panose="020B0604020202020204" pitchFamily="34" charset="0"/>
              </a:rPr>
              <a:t>So sánh (theo mẫu).</a:t>
            </a:r>
            <a:endParaRPr lang="en-US" sz="3800" dirty="0">
              <a:solidFill>
                <a:schemeClr val="tx1">
                  <a:lumMod val="75000"/>
                  <a:lumOff val="25000"/>
                </a:schemeClr>
              </a:solidFill>
              <a:latin typeface="Quicksand Medium" panose="00000600000000000000" pitchFamily="2" charset="0"/>
              <a:cs typeface="Arial" panose="020B0604020202020204" pitchFamily="34" charset="0"/>
            </a:endParaRPr>
          </a:p>
        </p:txBody>
      </p:sp>
      <p:grpSp>
        <p:nvGrpSpPr>
          <p:cNvPr id="170" name="Group 169">
            <a:extLst>
              <a:ext uri="{FF2B5EF4-FFF2-40B4-BE49-F238E27FC236}">
                <a16:creationId xmlns:a16="http://schemas.microsoft.com/office/drawing/2014/main" id="{4031E849-8713-49E3-B96E-3683DA92D13B}"/>
              </a:ext>
            </a:extLst>
          </p:cNvPr>
          <p:cNvGrpSpPr/>
          <p:nvPr/>
        </p:nvGrpSpPr>
        <p:grpSpPr>
          <a:xfrm>
            <a:off x="8517265" y="4023050"/>
            <a:ext cx="2895600" cy="1707754"/>
            <a:chOff x="762000" y="4023050"/>
            <a:chExt cx="2895600" cy="1707754"/>
          </a:xfrm>
        </p:grpSpPr>
        <p:grpSp>
          <p:nvGrpSpPr>
            <p:cNvPr id="171" name="Group 170">
              <a:extLst>
                <a:ext uri="{FF2B5EF4-FFF2-40B4-BE49-F238E27FC236}">
                  <a16:creationId xmlns:a16="http://schemas.microsoft.com/office/drawing/2014/main" id="{AFCE864B-8F19-4084-B94E-FF85954818CF}"/>
                </a:ext>
              </a:extLst>
            </p:cNvPr>
            <p:cNvGrpSpPr/>
            <p:nvPr/>
          </p:nvGrpSpPr>
          <p:grpSpPr>
            <a:xfrm>
              <a:off x="2211714" y="4023050"/>
              <a:ext cx="1445886" cy="1707754"/>
              <a:chOff x="2438400" y="1993963"/>
              <a:chExt cx="1445886" cy="1707754"/>
            </a:xfrm>
          </p:grpSpPr>
          <p:pic>
            <p:nvPicPr>
              <p:cNvPr id="184" name="Picture 183">
                <a:extLst>
                  <a:ext uri="{FF2B5EF4-FFF2-40B4-BE49-F238E27FC236}">
                    <a16:creationId xmlns:a16="http://schemas.microsoft.com/office/drawing/2014/main" id="{BB511F0C-B9DC-4404-8EFF-8A2427BBBDE5}"/>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85" name="Picture 184">
                <a:extLst>
                  <a:ext uri="{FF2B5EF4-FFF2-40B4-BE49-F238E27FC236}">
                    <a16:creationId xmlns:a16="http://schemas.microsoft.com/office/drawing/2014/main" id="{78183BFB-ABB7-4386-8F53-CA9A1C21D0F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86" name="Picture 185">
                <a:extLst>
                  <a:ext uri="{FF2B5EF4-FFF2-40B4-BE49-F238E27FC236}">
                    <a16:creationId xmlns:a16="http://schemas.microsoft.com/office/drawing/2014/main" id="{8886B16B-A8B9-477F-BA90-E5037A4D697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87" name="Picture 186">
                <a:extLst>
                  <a:ext uri="{FF2B5EF4-FFF2-40B4-BE49-F238E27FC236}">
                    <a16:creationId xmlns:a16="http://schemas.microsoft.com/office/drawing/2014/main" id="{870E6822-723D-423F-BF8C-2BCEFA3CBA46}"/>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88" name="Picture 187">
                <a:extLst>
                  <a:ext uri="{FF2B5EF4-FFF2-40B4-BE49-F238E27FC236}">
                    <a16:creationId xmlns:a16="http://schemas.microsoft.com/office/drawing/2014/main" id="{54D539CB-EBAA-4A88-AF18-D5DE4294013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89" name="Picture 188">
                <a:extLst>
                  <a:ext uri="{FF2B5EF4-FFF2-40B4-BE49-F238E27FC236}">
                    <a16:creationId xmlns:a16="http://schemas.microsoft.com/office/drawing/2014/main" id="{FF1B51A2-7793-4475-985E-4F6D4AB2A77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90" name="Picture 189">
                <a:extLst>
                  <a:ext uri="{FF2B5EF4-FFF2-40B4-BE49-F238E27FC236}">
                    <a16:creationId xmlns:a16="http://schemas.microsoft.com/office/drawing/2014/main" id="{9467A610-B014-4741-8526-00440833F23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91" name="Picture 190">
                <a:extLst>
                  <a:ext uri="{FF2B5EF4-FFF2-40B4-BE49-F238E27FC236}">
                    <a16:creationId xmlns:a16="http://schemas.microsoft.com/office/drawing/2014/main" id="{414387C6-2F5D-4D04-9A8B-FB67BCC0DE6F}"/>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92" name="Picture 191">
                <a:extLst>
                  <a:ext uri="{FF2B5EF4-FFF2-40B4-BE49-F238E27FC236}">
                    <a16:creationId xmlns:a16="http://schemas.microsoft.com/office/drawing/2014/main" id="{EB10DA13-1058-4E6B-9241-C5619226AF9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93" name="Picture 192">
                <a:extLst>
                  <a:ext uri="{FF2B5EF4-FFF2-40B4-BE49-F238E27FC236}">
                    <a16:creationId xmlns:a16="http://schemas.microsoft.com/office/drawing/2014/main" id="{64ECC8C6-C7FC-4DB4-9A34-8D4D3BC2DFD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94" name="Picture 193">
                <a:extLst>
                  <a:ext uri="{FF2B5EF4-FFF2-40B4-BE49-F238E27FC236}">
                    <a16:creationId xmlns:a16="http://schemas.microsoft.com/office/drawing/2014/main" id="{7A4355CB-59DE-4E64-9CB9-1E865E392BD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172" name="Group 171">
              <a:extLst>
                <a:ext uri="{FF2B5EF4-FFF2-40B4-BE49-F238E27FC236}">
                  <a16:creationId xmlns:a16="http://schemas.microsoft.com/office/drawing/2014/main" id="{5B12AA52-ED52-4213-8693-0EEA507F3829}"/>
                </a:ext>
              </a:extLst>
            </p:cNvPr>
            <p:cNvGrpSpPr/>
            <p:nvPr/>
          </p:nvGrpSpPr>
          <p:grpSpPr>
            <a:xfrm>
              <a:off x="762000" y="4023050"/>
              <a:ext cx="1445886" cy="1707754"/>
              <a:chOff x="2438400" y="1993963"/>
              <a:chExt cx="1445886" cy="1707754"/>
            </a:xfrm>
          </p:grpSpPr>
          <p:pic>
            <p:nvPicPr>
              <p:cNvPr id="173" name="Picture 172">
                <a:extLst>
                  <a:ext uri="{FF2B5EF4-FFF2-40B4-BE49-F238E27FC236}">
                    <a16:creationId xmlns:a16="http://schemas.microsoft.com/office/drawing/2014/main" id="{4A944C4F-1316-4DD7-B8DB-E0936AE2A90B}"/>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74" name="Picture 173">
                <a:extLst>
                  <a:ext uri="{FF2B5EF4-FFF2-40B4-BE49-F238E27FC236}">
                    <a16:creationId xmlns:a16="http://schemas.microsoft.com/office/drawing/2014/main" id="{57293E76-B2BA-4E5E-AE4C-E4C63A20C39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75" name="Picture 174">
                <a:extLst>
                  <a:ext uri="{FF2B5EF4-FFF2-40B4-BE49-F238E27FC236}">
                    <a16:creationId xmlns:a16="http://schemas.microsoft.com/office/drawing/2014/main" id="{E23E9139-138C-422F-B661-0A035975E5B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76" name="Picture 175">
                <a:extLst>
                  <a:ext uri="{FF2B5EF4-FFF2-40B4-BE49-F238E27FC236}">
                    <a16:creationId xmlns:a16="http://schemas.microsoft.com/office/drawing/2014/main" id="{EFA61358-EF65-48A9-88AD-DF01D5743B4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77" name="Picture 176">
                <a:extLst>
                  <a:ext uri="{FF2B5EF4-FFF2-40B4-BE49-F238E27FC236}">
                    <a16:creationId xmlns:a16="http://schemas.microsoft.com/office/drawing/2014/main" id="{A051627B-CF4E-4FFD-BB10-479D1973DE9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78" name="Picture 177">
                <a:extLst>
                  <a:ext uri="{FF2B5EF4-FFF2-40B4-BE49-F238E27FC236}">
                    <a16:creationId xmlns:a16="http://schemas.microsoft.com/office/drawing/2014/main" id="{02146050-9D05-4867-9367-4F6CC5E3C3E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79" name="Picture 178">
                <a:extLst>
                  <a:ext uri="{FF2B5EF4-FFF2-40B4-BE49-F238E27FC236}">
                    <a16:creationId xmlns:a16="http://schemas.microsoft.com/office/drawing/2014/main" id="{931668C8-84B5-49EC-8A38-3D4E10B286B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80" name="Picture 179">
                <a:extLst>
                  <a:ext uri="{FF2B5EF4-FFF2-40B4-BE49-F238E27FC236}">
                    <a16:creationId xmlns:a16="http://schemas.microsoft.com/office/drawing/2014/main" id="{BA01EF95-66AE-4EA1-B2BA-7C42EF63520F}"/>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81" name="Picture 180">
                <a:extLst>
                  <a:ext uri="{FF2B5EF4-FFF2-40B4-BE49-F238E27FC236}">
                    <a16:creationId xmlns:a16="http://schemas.microsoft.com/office/drawing/2014/main" id="{186C92DD-44E9-4123-9793-70ECACBEB5D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82" name="Picture 181">
                <a:extLst>
                  <a:ext uri="{FF2B5EF4-FFF2-40B4-BE49-F238E27FC236}">
                    <a16:creationId xmlns:a16="http://schemas.microsoft.com/office/drawing/2014/main" id="{41809E12-BADB-4955-8C89-9F316A35F248}"/>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83" name="Picture 182">
                <a:extLst>
                  <a:ext uri="{FF2B5EF4-FFF2-40B4-BE49-F238E27FC236}">
                    <a16:creationId xmlns:a16="http://schemas.microsoft.com/office/drawing/2014/main" id="{49CF0E4B-8392-4248-8A64-68AFE3F793D8}"/>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spTree>
    <p:extLst>
      <p:ext uri="{BB962C8B-B14F-4D97-AF65-F5344CB8AC3E}">
        <p14:creationId xmlns:p14="http://schemas.microsoft.com/office/powerpoint/2010/main" val="36880238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additive="base">
                                        <p:cTn id="22" dur="500" fill="hold"/>
                                        <p:tgtEl>
                                          <p:spTgt spid="75"/>
                                        </p:tgtEl>
                                        <p:attrNameLst>
                                          <p:attrName>ppt_x</p:attrName>
                                        </p:attrNameLst>
                                      </p:cBhvr>
                                      <p:tavLst>
                                        <p:tav tm="0">
                                          <p:val>
                                            <p:strVal val="#ppt_x"/>
                                          </p:val>
                                        </p:tav>
                                        <p:tav tm="100000">
                                          <p:val>
                                            <p:strVal val="#ppt_x"/>
                                          </p:val>
                                        </p:tav>
                                      </p:tavLst>
                                    </p:anim>
                                    <p:anim calcmode="lin" valueType="num">
                                      <p:cBhvr additive="base">
                                        <p:cTn id="2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6"/>
                                        </p:tgtEl>
                                        <p:attrNameLst>
                                          <p:attrName>style.visibility</p:attrName>
                                        </p:attrNameLst>
                                      </p:cBhvr>
                                      <p:to>
                                        <p:strVal val="visible"/>
                                      </p:to>
                                    </p:set>
                                    <p:anim calcmode="lin" valueType="num">
                                      <p:cBhvr additive="base">
                                        <p:cTn id="28" dur="500" fill="hold"/>
                                        <p:tgtEl>
                                          <p:spTgt spid="76"/>
                                        </p:tgtEl>
                                        <p:attrNameLst>
                                          <p:attrName>ppt_x</p:attrName>
                                        </p:attrNameLst>
                                      </p:cBhvr>
                                      <p:tavLst>
                                        <p:tav tm="0">
                                          <p:val>
                                            <p:strVal val="#ppt_x"/>
                                          </p:val>
                                        </p:tav>
                                        <p:tav tm="100000">
                                          <p:val>
                                            <p:strVal val="#ppt_x"/>
                                          </p:val>
                                        </p:tav>
                                      </p:tavLst>
                                    </p:anim>
                                    <p:anim calcmode="lin" valueType="num">
                                      <p:cBhvr additive="base">
                                        <p:cTn id="29"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left)">
                                      <p:cBhvr>
                                        <p:cTn id="34" dur="500"/>
                                        <p:tgtEl>
                                          <p:spTgt spid="7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circle(in)">
                                      <p:cBhvr>
                                        <p:cTn id="39" dur="1250"/>
                                        <p:tgtEl>
                                          <p:spTgt spid="7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circle(in)">
                                      <p:cBhvr>
                                        <p:cTn id="44" dur="1250"/>
                                        <p:tgtEl>
                                          <p:spTgt spid="80"/>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wheel(1)">
                                      <p:cBhvr>
                                        <p:cTn id="49" dur="2000"/>
                                        <p:tgtEl>
                                          <p:spTgt spid="7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xit" presetSubtype="21" fill="hold" grpId="1" nodeType="clickEffect">
                                  <p:stCondLst>
                                    <p:cond delay="0"/>
                                  </p:stCondLst>
                                  <p:childTnLst>
                                    <p:animEffect transition="out" filter="barn(inVertical)">
                                      <p:cBhvr>
                                        <p:cTn id="53" dur="500"/>
                                        <p:tgtEl>
                                          <p:spTgt spid="79"/>
                                        </p:tgtEl>
                                      </p:cBhvr>
                                    </p:animEffect>
                                    <p:set>
                                      <p:cBhvr>
                                        <p:cTn id="54" dur="1" fill="hold">
                                          <p:stCondLst>
                                            <p:cond delay="499"/>
                                          </p:stCondLst>
                                        </p:cTn>
                                        <p:tgtEl>
                                          <p:spTgt spid="79"/>
                                        </p:tgtEl>
                                        <p:attrNameLst>
                                          <p:attrName>style.visibility</p:attrName>
                                        </p:attrNameLst>
                                      </p:cBhvr>
                                      <p:to>
                                        <p:strVal val="hidden"/>
                                      </p:to>
                                    </p:set>
                                  </p:childTnLst>
                                </p:cTn>
                              </p:par>
                              <p:par>
                                <p:cTn id="55" presetID="16" presetClass="exit" presetSubtype="21" fill="hold" grpId="1" nodeType="withEffect">
                                  <p:stCondLst>
                                    <p:cond delay="0"/>
                                  </p:stCondLst>
                                  <p:childTnLst>
                                    <p:animEffect transition="out" filter="barn(inVertical)">
                                      <p:cBhvr>
                                        <p:cTn id="56" dur="500"/>
                                        <p:tgtEl>
                                          <p:spTgt spid="80"/>
                                        </p:tgtEl>
                                      </p:cBhvr>
                                    </p:animEffect>
                                    <p:set>
                                      <p:cBhvr>
                                        <p:cTn id="57" dur="1" fill="hold">
                                          <p:stCondLst>
                                            <p:cond delay="499"/>
                                          </p:stCondLst>
                                        </p:cTn>
                                        <p:tgtEl>
                                          <p:spTgt spid="8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2" presetClass="entr" presetSubtype="4" fill="hold" nodeType="afterEffect">
                                  <p:stCondLst>
                                    <p:cond delay="0"/>
                                  </p:stCondLst>
                                  <p:childTnLst>
                                    <p:set>
                                      <p:cBhvr>
                                        <p:cTn id="66" dur="1" fill="hold">
                                          <p:stCondLst>
                                            <p:cond delay="0"/>
                                          </p:stCondLst>
                                        </p:cTn>
                                        <p:tgtEl>
                                          <p:spTgt spid="170"/>
                                        </p:tgtEl>
                                        <p:attrNameLst>
                                          <p:attrName>style.visibility</p:attrName>
                                        </p:attrNameLst>
                                      </p:cBhvr>
                                      <p:to>
                                        <p:strVal val="visible"/>
                                      </p:to>
                                    </p:set>
                                    <p:anim calcmode="lin" valueType="num">
                                      <p:cBhvr additive="base">
                                        <p:cTn id="67" dur="500" fill="hold"/>
                                        <p:tgtEl>
                                          <p:spTgt spid="170"/>
                                        </p:tgtEl>
                                        <p:attrNameLst>
                                          <p:attrName>ppt_x</p:attrName>
                                        </p:attrNameLst>
                                      </p:cBhvr>
                                      <p:tavLst>
                                        <p:tav tm="0">
                                          <p:val>
                                            <p:strVal val="#ppt_x"/>
                                          </p:val>
                                        </p:tav>
                                        <p:tav tm="100000">
                                          <p:val>
                                            <p:strVal val="#ppt_x"/>
                                          </p:val>
                                        </p:tav>
                                      </p:tavLst>
                                    </p:anim>
                                    <p:anim calcmode="lin" valueType="num">
                                      <p:cBhvr additive="base">
                                        <p:cTn id="68" dur="500" fill="hold"/>
                                        <p:tgtEl>
                                          <p:spTgt spid="170"/>
                                        </p:tgtEl>
                                        <p:attrNameLst>
                                          <p:attrName>ppt_y</p:attrName>
                                        </p:attrNameLst>
                                      </p:cBhvr>
                                      <p:tavLst>
                                        <p:tav tm="0">
                                          <p:val>
                                            <p:strVal val="1+#ppt_h/2"/>
                                          </p:val>
                                        </p:tav>
                                        <p:tav tm="100000">
                                          <p:val>
                                            <p:strVal val="#ppt_y"/>
                                          </p:val>
                                        </p:tav>
                                      </p:tavLst>
                                    </p:anim>
                                  </p:childTnLst>
                                </p:cTn>
                              </p:par>
                            </p:childTnLst>
                          </p:cTn>
                        </p:par>
                        <p:par>
                          <p:cTn id="69" fill="hold">
                            <p:stCondLst>
                              <p:cond delay="1000"/>
                            </p:stCondLst>
                            <p:childTnLst>
                              <p:par>
                                <p:cTn id="70" presetID="21" presetClass="entr" presetSubtype="1" fill="hold" grpId="0" nodeType="afterEffect">
                                  <p:stCondLst>
                                    <p:cond delay="0"/>
                                  </p:stCondLst>
                                  <p:childTnLst>
                                    <p:set>
                                      <p:cBhvr>
                                        <p:cTn id="71" dur="1" fill="hold">
                                          <p:stCondLst>
                                            <p:cond delay="0"/>
                                          </p:stCondLst>
                                        </p:cTn>
                                        <p:tgtEl>
                                          <p:spTgt spid="103"/>
                                        </p:tgtEl>
                                        <p:attrNameLst>
                                          <p:attrName>style.visibility</p:attrName>
                                        </p:attrNameLst>
                                      </p:cBhvr>
                                      <p:to>
                                        <p:strVal val="visible"/>
                                      </p:to>
                                    </p:set>
                                    <p:animEffect transition="in" filter="wheel(1)">
                                      <p:cBhvr>
                                        <p:cTn id="72" dur="2000"/>
                                        <p:tgtEl>
                                          <p:spTgt spid="103"/>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21"/>
                                        </p:tgtEl>
                                        <p:attrNameLst>
                                          <p:attrName>style.visibility</p:attrName>
                                        </p:attrNameLst>
                                      </p:cBhvr>
                                      <p:to>
                                        <p:strVal val="visible"/>
                                      </p:to>
                                    </p:set>
                                    <p:anim calcmode="lin" valueType="num">
                                      <p:cBhvr additive="base">
                                        <p:cTn id="77" dur="500" fill="hold"/>
                                        <p:tgtEl>
                                          <p:spTgt spid="121"/>
                                        </p:tgtEl>
                                        <p:attrNameLst>
                                          <p:attrName>ppt_x</p:attrName>
                                        </p:attrNameLst>
                                      </p:cBhvr>
                                      <p:tavLst>
                                        <p:tav tm="0">
                                          <p:val>
                                            <p:strVal val="#ppt_x"/>
                                          </p:val>
                                        </p:tav>
                                        <p:tav tm="100000">
                                          <p:val>
                                            <p:strVal val="#ppt_x"/>
                                          </p:val>
                                        </p:tav>
                                      </p:tavLst>
                                    </p:anim>
                                    <p:anim calcmode="lin" valueType="num">
                                      <p:cBhvr additive="base">
                                        <p:cTn id="78"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22"/>
                                        </p:tgtEl>
                                        <p:attrNameLst>
                                          <p:attrName>style.visibility</p:attrName>
                                        </p:attrNameLst>
                                      </p:cBhvr>
                                      <p:to>
                                        <p:strVal val="visible"/>
                                      </p:to>
                                    </p:set>
                                    <p:anim calcmode="lin" valueType="num">
                                      <p:cBhvr additive="base">
                                        <p:cTn id="83" dur="500" fill="hold"/>
                                        <p:tgtEl>
                                          <p:spTgt spid="122"/>
                                        </p:tgtEl>
                                        <p:attrNameLst>
                                          <p:attrName>ppt_x</p:attrName>
                                        </p:attrNameLst>
                                      </p:cBhvr>
                                      <p:tavLst>
                                        <p:tav tm="0">
                                          <p:val>
                                            <p:strVal val="#ppt_x"/>
                                          </p:val>
                                        </p:tav>
                                        <p:tav tm="100000">
                                          <p:val>
                                            <p:strVal val="#ppt_x"/>
                                          </p:val>
                                        </p:tav>
                                      </p:tavLst>
                                    </p:anim>
                                    <p:anim calcmode="lin" valueType="num">
                                      <p:cBhvr additive="base">
                                        <p:cTn id="84"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123"/>
                                        </p:tgtEl>
                                        <p:attrNameLst>
                                          <p:attrName>style.visibility</p:attrName>
                                        </p:attrNameLst>
                                      </p:cBhvr>
                                      <p:to>
                                        <p:strVal val="visible"/>
                                      </p:to>
                                    </p:set>
                                    <p:animEffect transition="in" filter="wipe(left)">
                                      <p:cBhvr>
                                        <p:cTn id="89" dur="500"/>
                                        <p:tgtEl>
                                          <p:spTgt spid="123"/>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grpId="0" nodeType="clickEffect">
                                  <p:stCondLst>
                                    <p:cond delay="0"/>
                                  </p:stCondLst>
                                  <p:childTnLst>
                                    <p:set>
                                      <p:cBhvr>
                                        <p:cTn id="93" dur="1" fill="hold">
                                          <p:stCondLst>
                                            <p:cond delay="0"/>
                                          </p:stCondLst>
                                        </p:cTn>
                                        <p:tgtEl>
                                          <p:spTgt spid="125"/>
                                        </p:tgtEl>
                                        <p:attrNameLst>
                                          <p:attrName>style.visibility</p:attrName>
                                        </p:attrNameLst>
                                      </p:cBhvr>
                                      <p:to>
                                        <p:strVal val="visible"/>
                                      </p:to>
                                    </p:set>
                                    <p:animEffect transition="in" filter="circle(in)">
                                      <p:cBhvr>
                                        <p:cTn id="94" dur="1250"/>
                                        <p:tgtEl>
                                          <p:spTgt spid="125"/>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grpId="0" nodeType="clickEffect">
                                  <p:stCondLst>
                                    <p:cond delay="0"/>
                                  </p:stCondLst>
                                  <p:childTnLst>
                                    <p:set>
                                      <p:cBhvr>
                                        <p:cTn id="98" dur="1" fill="hold">
                                          <p:stCondLst>
                                            <p:cond delay="0"/>
                                          </p:stCondLst>
                                        </p:cTn>
                                        <p:tgtEl>
                                          <p:spTgt spid="126"/>
                                        </p:tgtEl>
                                        <p:attrNameLst>
                                          <p:attrName>style.visibility</p:attrName>
                                        </p:attrNameLst>
                                      </p:cBhvr>
                                      <p:to>
                                        <p:strVal val="visible"/>
                                      </p:to>
                                    </p:set>
                                    <p:animEffect transition="in" filter="circle(in)">
                                      <p:cBhvr>
                                        <p:cTn id="99" dur="1250"/>
                                        <p:tgtEl>
                                          <p:spTgt spid="126"/>
                                        </p:tgtEl>
                                      </p:cBhvr>
                                    </p:animEffect>
                                  </p:childTnLst>
                                </p:cTn>
                              </p:par>
                            </p:childTnLst>
                          </p:cTn>
                        </p:par>
                      </p:childTnLst>
                    </p:cTn>
                  </p:par>
                  <p:par>
                    <p:cTn id="100" fill="hold">
                      <p:stCondLst>
                        <p:cond delay="indefinite"/>
                      </p:stCondLst>
                      <p:childTnLst>
                        <p:par>
                          <p:cTn id="101" fill="hold">
                            <p:stCondLst>
                              <p:cond delay="0"/>
                            </p:stCondLst>
                            <p:childTnLst>
                              <p:par>
                                <p:cTn id="102" presetID="21" presetClass="entr" presetSubtype="1" fill="hold" grpId="0" nodeType="clickEffect">
                                  <p:stCondLst>
                                    <p:cond delay="0"/>
                                  </p:stCondLst>
                                  <p:childTnLst>
                                    <p:set>
                                      <p:cBhvr>
                                        <p:cTn id="103" dur="1" fill="hold">
                                          <p:stCondLst>
                                            <p:cond delay="0"/>
                                          </p:stCondLst>
                                        </p:cTn>
                                        <p:tgtEl>
                                          <p:spTgt spid="124"/>
                                        </p:tgtEl>
                                        <p:attrNameLst>
                                          <p:attrName>style.visibility</p:attrName>
                                        </p:attrNameLst>
                                      </p:cBhvr>
                                      <p:to>
                                        <p:strVal val="visible"/>
                                      </p:to>
                                    </p:set>
                                    <p:animEffect transition="in" filter="wheel(1)">
                                      <p:cBhvr>
                                        <p:cTn id="104" dur="2000"/>
                                        <p:tgtEl>
                                          <p:spTgt spid="124"/>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xit" presetSubtype="21" fill="hold" grpId="1" nodeType="clickEffect">
                                  <p:stCondLst>
                                    <p:cond delay="0"/>
                                  </p:stCondLst>
                                  <p:childTnLst>
                                    <p:animEffect transition="out" filter="barn(inVertical)">
                                      <p:cBhvr>
                                        <p:cTn id="108" dur="500"/>
                                        <p:tgtEl>
                                          <p:spTgt spid="125"/>
                                        </p:tgtEl>
                                      </p:cBhvr>
                                    </p:animEffect>
                                    <p:set>
                                      <p:cBhvr>
                                        <p:cTn id="109" dur="1" fill="hold">
                                          <p:stCondLst>
                                            <p:cond delay="499"/>
                                          </p:stCondLst>
                                        </p:cTn>
                                        <p:tgtEl>
                                          <p:spTgt spid="125"/>
                                        </p:tgtEl>
                                        <p:attrNameLst>
                                          <p:attrName>style.visibility</p:attrName>
                                        </p:attrNameLst>
                                      </p:cBhvr>
                                      <p:to>
                                        <p:strVal val="hidden"/>
                                      </p:to>
                                    </p:set>
                                  </p:childTnLst>
                                </p:cTn>
                              </p:par>
                              <p:par>
                                <p:cTn id="110" presetID="16" presetClass="exit" presetSubtype="21" fill="hold" grpId="1" nodeType="withEffect">
                                  <p:stCondLst>
                                    <p:cond delay="0"/>
                                  </p:stCondLst>
                                  <p:childTnLst>
                                    <p:animEffect transition="out" filter="barn(inVertical)">
                                      <p:cBhvr>
                                        <p:cTn id="111" dur="500"/>
                                        <p:tgtEl>
                                          <p:spTgt spid="126"/>
                                        </p:tgtEl>
                                      </p:cBhvr>
                                    </p:animEffect>
                                    <p:set>
                                      <p:cBhvr>
                                        <p:cTn id="112" dur="1" fill="hold">
                                          <p:stCondLst>
                                            <p:cond delay="499"/>
                                          </p:stCondLst>
                                        </p:cTn>
                                        <p:tgtEl>
                                          <p:spTgt spid="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5" grpId="0"/>
      <p:bldP spid="76" grpId="0"/>
      <p:bldP spid="77" grpId="0" animBg="1"/>
      <p:bldP spid="78" grpId="0" animBg="1"/>
      <p:bldP spid="79" grpId="0" animBg="1"/>
      <p:bldP spid="79" grpId="1" animBg="1"/>
      <p:bldP spid="80" grpId="0" animBg="1"/>
      <p:bldP spid="80" grpId="1" animBg="1"/>
      <p:bldP spid="103" grpId="0" animBg="1"/>
      <p:bldP spid="121" grpId="0"/>
      <p:bldP spid="122" grpId="0"/>
      <p:bldP spid="123" grpId="0" animBg="1"/>
      <p:bldP spid="124" grpId="0" animBg="1"/>
      <p:bldP spid="125" grpId="0" animBg="1"/>
      <p:bldP spid="125" grpId="1" animBg="1"/>
      <p:bldP spid="126" grpId="0" animBg="1"/>
      <p:bldP spid="12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F482F4F-924C-4871-8797-373CE48B31F3}"/>
              </a:ext>
            </a:extLst>
          </p:cNvPr>
          <p:cNvGrpSpPr/>
          <p:nvPr/>
        </p:nvGrpSpPr>
        <p:grpSpPr>
          <a:xfrm>
            <a:off x="457200" y="419725"/>
            <a:ext cx="668922" cy="707886"/>
            <a:chOff x="1559434" y="1176116"/>
            <a:chExt cx="668922" cy="707886"/>
          </a:xfrm>
        </p:grpSpPr>
        <p:grpSp>
          <p:nvGrpSpPr>
            <p:cNvPr id="3" name="Group 2">
              <a:extLst>
                <a:ext uri="{FF2B5EF4-FFF2-40B4-BE49-F238E27FC236}">
                  <a16:creationId xmlns:a16="http://schemas.microsoft.com/office/drawing/2014/main" id="{866F9A69-DF85-4FE3-954A-38339865313F}"/>
                </a:ext>
              </a:extLst>
            </p:cNvPr>
            <p:cNvGrpSpPr/>
            <p:nvPr/>
          </p:nvGrpSpPr>
          <p:grpSpPr>
            <a:xfrm>
              <a:off x="1559434" y="1195598"/>
              <a:ext cx="668922" cy="668922"/>
              <a:chOff x="1959266" y="1756990"/>
              <a:chExt cx="668922" cy="668922"/>
            </a:xfrm>
          </p:grpSpPr>
          <p:sp>
            <p:nvSpPr>
              <p:cNvPr id="5" name="Oval 4">
                <a:extLst>
                  <a:ext uri="{FF2B5EF4-FFF2-40B4-BE49-F238E27FC236}">
                    <a16:creationId xmlns:a16="http://schemas.microsoft.com/office/drawing/2014/main" id="{233C3716-3B80-48E0-8498-5180F5599332}"/>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01401EF-00A1-4907-9A0D-97D55C6C527C}"/>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DA71BBD3-B4C8-4635-AECF-ED2EF082E6D1}"/>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TextBox 6">
            <a:extLst>
              <a:ext uri="{FF2B5EF4-FFF2-40B4-BE49-F238E27FC236}">
                <a16:creationId xmlns:a16="http://schemas.microsoft.com/office/drawing/2014/main" id="{52820456-7E9D-4ED0-973D-D7AF526820FB}"/>
              </a:ext>
            </a:extLst>
          </p:cNvPr>
          <p:cNvSpPr txBox="1"/>
          <p:nvPr/>
        </p:nvSpPr>
        <p:spPr>
          <a:xfrm>
            <a:off x="1263265" y="465892"/>
            <a:ext cx="5289935" cy="677108"/>
          </a:xfrm>
          <a:prstGeom prst="rect">
            <a:avLst/>
          </a:prstGeom>
          <a:noFill/>
        </p:spPr>
        <p:txBody>
          <a:bodyPr wrap="square" rtlCol="0">
            <a:spAutoFit/>
          </a:bodyPr>
          <a:lstStyle/>
          <a:p>
            <a:r>
              <a:rPr lang="en-US" sz="3800">
                <a:solidFill>
                  <a:schemeClr val="tx1">
                    <a:lumMod val="75000"/>
                    <a:lumOff val="25000"/>
                  </a:schemeClr>
                </a:solidFill>
                <a:latin typeface="Quicksand Medium" panose="00000600000000000000" pitchFamily="2" charset="0"/>
                <a:cs typeface="Arial" panose="020B0604020202020204" pitchFamily="34" charset="0"/>
              </a:rPr>
              <a:t>Túi nào có số lớn hơn?</a:t>
            </a:r>
            <a:endParaRPr lang="en-US" sz="3800" dirty="0">
              <a:solidFill>
                <a:schemeClr val="tx1">
                  <a:lumMod val="75000"/>
                  <a:lumOff val="25000"/>
                </a:schemeClr>
              </a:solidFill>
              <a:latin typeface="Quicksand Medium" panose="00000600000000000000" pitchFamily="2" charset="0"/>
              <a:cs typeface="Arial" panose="020B0604020202020204" pitchFamily="34" charset="0"/>
            </a:endParaRPr>
          </a:p>
        </p:txBody>
      </p:sp>
      <p:grpSp>
        <p:nvGrpSpPr>
          <p:cNvPr id="18" name="Group 17">
            <a:extLst>
              <a:ext uri="{FF2B5EF4-FFF2-40B4-BE49-F238E27FC236}">
                <a16:creationId xmlns:a16="http://schemas.microsoft.com/office/drawing/2014/main" id="{B1EF635C-31E7-4F70-B2AE-498AB2C5BC48}"/>
              </a:ext>
            </a:extLst>
          </p:cNvPr>
          <p:cNvGrpSpPr/>
          <p:nvPr/>
        </p:nvGrpSpPr>
        <p:grpSpPr>
          <a:xfrm>
            <a:off x="525831" y="1665238"/>
            <a:ext cx="3463576" cy="3383426"/>
            <a:chOff x="525831" y="1665238"/>
            <a:chExt cx="3463576" cy="3383426"/>
          </a:xfrm>
        </p:grpSpPr>
        <p:grpSp>
          <p:nvGrpSpPr>
            <p:cNvPr id="8" name="Group 7">
              <a:extLst>
                <a:ext uri="{FF2B5EF4-FFF2-40B4-BE49-F238E27FC236}">
                  <a16:creationId xmlns:a16="http://schemas.microsoft.com/office/drawing/2014/main" id="{F11B4CEF-779C-411D-9A55-E6E80BB6B82F}"/>
                </a:ext>
              </a:extLst>
            </p:cNvPr>
            <p:cNvGrpSpPr/>
            <p:nvPr/>
          </p:nvGrpSpPr>
          <p:grpSpPr>
            <a:xfrm>
              <a:off x="525831" y="1665238"/>
              <a:ext cx="3463576" cy="3383426"/>
              <a:chOff x="525831" y="1665238"/>
              <a:chExt cx="3463576" cy="3383426"/>
            </a:xfrm>
          </p:grpSpPr>
          <p:pic>
            <p:nvPicPr>
              <p:cNvPr id="9" name="Picture 8">
                <a:extLst>
                  <a:ext uri="{FF2B5EF4-FFF2-40B4-BE49-F238E27FC236}">
                    <a16:creationId xmlns:a16="http://schemas.microsoft.com/office/drawing/2014/main" id="{812F1B61-60A3-49C5-A532-DEF45494002E}"/>
                  </a:ext>
                </a:extLst>
              </p:cNvPr>
              <p:cNvPicPr>
                <a:picLocks noChangeAspect="1"/>
              </p:cNvPicPr>
              <p:nvPr/>
            </p:nvPicPr>
            <p:blipFill>
              <a:blip r:embed="rId3"/>
              <a:stretch>
                <a:fillRect/>
              </a:stretch>
            </p:blipFill>
            <p:spPr>
              <a:xfrm>
                <a:off x="685800" y="2057400"/>
                <a:ext cx="3303607" cy="2991264"/>
              </a:xfrm>
              <a:prstGeom prst="roundRect">
                <a:avLst>
                  <a:gd name="adj" fmla="val 27963"/>
                </a:avLst>
              </a:prstGeom>
              <a:effectLst>
                <a:softEdge rad="63500"/>
              </a:effectLst>
            </p:spPr>
          </p:pic>
          <p:sp>
            <p:nvSpPr>
              <p:cNvPr id="13" name="TextBox 12">
                <a:extLst>
                  <a:ext uri="{FF2B5EF4-FFF2-40B4-BE49-F238E27FC236}">
                    <a16:creationId xmlns:a16="http://schemas.microsoft.com/office/drawing/2014/main" id="{574692FB-AB98-431B-A335-E008CD378EB8}"/>
                  </a:ext>
                </a:extLst>
              </p:cNvPr>
              <p:cNvSpPr txBox="1"/>
              <p:nvPr/>
            </p:nvSpPr>
            <p:spPr>
              <a:xfrm>
                <a:off x="525831" y="1665238"/>
                <a:ext cx="880182" cy="584775"/>
              </a:xfrm>
              <a:prstGeom prst="rect">
                <a:avLst/>
              </a:prstGeom>
              <a:noFill/>
            </p:spPr>
            <p:txBody>
              <a:bodyPr wrap="square" rtlCol="0">
                <a:spAutoFit/>
              </a:bodyPr>
              <a:lstStyle/>
              <a:p>
                <a:r>
                  <a:rPr lang="en-US" sz="3200"/>
                  <a:t>a)</a:t>
                </a:r>
              </a:p>
            </p:txBody>
          </p:sp>
        </p:grpSp>
        <p:sp>
          <p:nvSpPr>
            <p:cNvPr id="10" name="TextBox 9">
              <a:extLst>
                <a:ext uri="{FF2B5EF4-FFF2-40B4-BE49-F238E27FC236}">
                  <a16:creationId xmlns:a16="http://schemas.microsoft.com/office/drawing/2014/main" id="{918FEC10-24DE-4C39-A37C-7475B9C8FEDC}"/>
                </a:ext>
              </a:extLst>
            </p:cNvPr>
            <p:cNvSpPr txBox="1"/>
            <p:nvPr/>
          </p:nvSpPr>
          <p:spPr>
            <a:xfrm>
              <a:off x="899241"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35</a:t>
              </a:r>
              <a:endParaRPr lang="en-US" sz="4400" b="1" dirty="0">
                <a:solidFill>
                  <a:srgbClr val="E2635C"/>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B05ED13-1CE2-4FF4-B01D-22222BD498AD}"/>
                </a:ext>
              </a:extLst>
            </p:cNvPr>
            <p:cNvSpPr txBox="1"/>
            <p:nvPr/>
          </p:nvSpPr>
          <p:spPr>
            <a:xfrm>
              <a:off x="2912794"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53</a:t>
              </a:r>
              <a:endParaRPr lang="en-US" sz="4400" b="1" dirty="0">
                <a:solidFill>
                  <a:srgbClr val="E2635C"/>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84225668-FCAA-4EF2-B449-75280DF0AEDA}"/>
              </a:ext>
            </a:extLst>
          </p:cNvPr>
          <p:cNvGrpSpPr/>
          <p:nvPr/>
        </p:nvGrpSpPr>
        <p:grpSpPr>
          <a:xfrm>
            <a:off x="4415816" y="1665238"/>
            <a:ext cx="3463576" cy="3383426"/>
            <a:chOff x="525831" y="1665238"/>
            <a:chExt cx="3463576" cy="3383426"/>
          </a:xfrm>
        </p:grpSpPr>
        <p:grpSp>
          <p:nvGrpSpPr>
            <p:cNvPr id="20" name="Group 19">
              <a:extLst>
                <a:ext uri="{FF2B5EF4-FFF2-40B4-BE49-F238E27FC236}">
                  <a16:creationId xmlns:a16="http://schemas.microsoft.com/office/drawing/2014/main" id="{7353A0DC-0456-4446-B0DB-B803A5616E5C}"/>
                </a:ext>
              </a:extLst>
            </p:cNvPr>
            <p:cNvGrpSpPr/>
            <p:nvPr/>
          </p:nvGrpSpPr>
          <p:grpSpPr>
            <a:xfrm>
              <a:off x="525831" y="1665238"/>
              <a:ext cx="3463576" cy="3383426"/>
              <a:chOff x="525831" y="1665238"/>
              <a:chExt cx="3463576" cy="3383426"/>
            </a:xfrm>
          </p:grpSpPr>
          <p:pic>
            <p:nvPicPr>
              <p:cNvPr id="23" name="Picture 22">
                <a:extLst>
                  <a:ext uri="{FF2B5EF4-FFF2-40B4-BE49-F238E27FC236}">
                    <a16:creationId xmlns:a16="http://schemas.microsoft.com/office/drawing/2014/main" id="{BDC364B5-69F0-4CD6-91D7-CEFCF718A71E}"/>
                  </a:ext>
                </a:extLst>
              </p:cNvPr>
              <p:cNvPicPr>
                <a:picLocks noChangeAspect="1"/>
              </p:cNvPicPr>
              <p:nvPr/>
            </p:nvPicPr>
            <p:blipFill>
              <a:blip r:embed="rId3"/>
              <a:stretch>
                <a:fillRect/>
              </a:stretch>
            </p:blipFill>
            <p:spPr>
              <a:xfrm>
                <a:off x="685800" y="2057400"/>
                <a:ext cx="3303607" cy="2991264"/>
              </a:xfrm>
              <a:prstGeom prst="roundRect">
                <a:avLst>
                  <a:gd name="adj" fmla="val 27963"/>
                </a:avLst>
              </a:prstGeom>
              <a:effectLst>
                <a:softEdge rad="63500"/>
              </a:effectLst>
            </p:spPr>
          </p:pic>
          <p:sp>
            <p:nvSpPr>
              <p:cNvPr id="24" name="TextBox 23">
                <a:extLst>
                  <a:ext uri="{FF2B5EF4-FFF2-40B4-BE49-F238E27FC236}">
                    <a16:creationId xmlns:a16="http://schemas.microsoft.com/office/drawing/2014/main" id="{51ACD8C7-C4E7-45E2-B840-FF8D586D2354}"/>
                  </a:ext>
                </a:extLst>
              </p:cNvPr>
              <p:cNvSpPr txBox="1"/>
              <p:nvPr/>
            </p:nvSpPr>
            <p:spPr>
              <a:xfrm>
                <a:off x="525831" y="1665238"/>
                <a:ext cx="880182" cy="584775"/>
              </a:xfrm>
              <a:prstGeom prst="rect">
                <a:avLst/>
              </a:prstGeom>
              <a:noFill/>
            </p:spPr>
            <p:txBody>
              <a:bodyPr wrap="square" rtlCol="0">
                <a:spAutoFit/>
              </a:bodyPr>
              <a:lstStyle/>
              <a:p>
                <a:r>
                  <a:rPr lang="en-US" sz="3200"/>
                  <a:t>b)</a:t>
                </a:r>
              </a:p>
            </p:txBody>
          </p:sp>
        </p:grpSp>
        <p:sp>
          <p:nvSpPr>
            <p:cNvPr id="21" name="TextBox 20">
              <a:extLst>
                <a:ext uri="{FF2B5EF4-FFF2-40B4-BE49-F238E27FC236}">
                  <a16:creationId xmlns:a16="http://schemas.microsoft.com/office/drawing/2014/main" id="{5957A5C7-10AB-4646-B239-893C00A34E3F}"/>
                </a:ext>
              </a:extLst>
            </p:cNvPr>
            <p:cNvSpPr txBox="1"/>
            <p:nvPr/>
          </p:nvSpPr>
          <p:spPr>
            <a:xfrm>
              <a:off x="899241"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57</a:t>
              </a:r>
              <a:endParaRPr lang="en-US" sz="4400" b="1" dirty="0">
                <a:solidFill>
                  <a:srgbClr val="E2635C"/>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1EA4656-1445-49AC-8693-3BEBF0616C83}"/>
                </a:ext>
              </a:extLst>
            </p:cNvPr>
            <p:cNvSpPr txBox="1"/>
            <p:nvPr/>
          </p:nvSpPr>
          <p:spPr>
            <a:xfrm>
              <a:off x="2912794"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50</a:t>
              </a:r>
              <a:endParaRPr lang="en-US" sz="4400" b="1" dirty="0">
                <a:solidFill>
                  <a:srgbClr val="E2635C"/>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9ED29320-5622-456B-BBDB-AD2FCE65681B}"/>
              </a:ext>
            </a:extLst>
          </p:cNvPr>
          <p:cNvGrpSpPr/>
          <p:nvPr/>
        </p:nvGrpSpPr>
        <p:grpSpPr>
          <a:xfrm>
            <a:off x="8305800" y="1665238"/>
            <a:ext cx="3463576" cy="3383426"/>
            <a:chOff x="525831" y="1665238"/>
            <a:chExt cx="3463576" cy="3383426"/>
          </a:xfrm>
        </p:grpSpPr>
        <p:grpSp>
          <p:nvGrpSpPr>
            <p:cNvPr id="26" name="Group 25">
              <a:extLst>
                <a:ext uri="{FF2B5EF4-FFF2-40B4-BE49-F238E27FC236}">
                  <a16:creationId xmlns:a16="http://schemas.microsoft.com/office/drawing/2014/main" id="{3475519B-BBD1-4D63-9191-4DF777402B51}"/>
                </a:ext>
              </a:extLst>
            </p:cNvPr>
            <p:cNvGrpSpPr/>
            <p:nvPr/>
          </p:nvGrpSpPr>
          <p:grpSpPr>
            <a:xfrm>
              <a:off x="525831" y="1665238"/>
              <a:ext cx="3463576" cy="3383426"/>
              <a:chOff x="525831" y="1665238"/>
              <a:chExt cx="3463576" cy="3383426"/>
            </a:xfrm>
          </p:grpSpPr>
          <p:pic>
            <p:nvPicPr>
              <p:cNvPr id="29" name="Picture 28">
                <a:extLst>
                  <a:ext uri="{FF2B5EF4-FFF2-40B4-BE49-F238E27FC236}">
                    <a16:creationId xmlns:a16="http://schemas.microsoft.com/office/drawing/2014/main" id="{4ED1E728-7A51-4A12-8AC2-A9576D242A41}"/>
                  </a:ext>
                </a:extLst>
              </p:cNvPr>
              <p:cNvPicPr>
                <a:picLocks noChangeAspect="1"/>
              </p:cNvPicPr>
              <p:nvPr/>
            </p:nvPicPr>
            <p:blipFill>
              <a:blip r:embed="rId3"/>
              <a:stretch>
                <a:fillRect/>
              </a:stretch>
            </p:blipFill>
            <p:spPr>
              <a:xfrm>
                <a:off x="685800" y="2057400"/>
                <a:ext cx="3303607" cy="2991264"/>
              </a:xfrm>
              <a:prstGeom prst="roundRect">
                <a:avLst>
                  <a:gd name="adj" fmla="val 27963"/>
                </a:avLst>
              </a:prstGeom>
              <a:effectLst>
                <a:softEdge rad="63500"/>
              </a:effectLst>
            </p:spPr>
          </p:pic>
          <p:sp>
            <p:nvSpPr>
              <p:cNvPr id="30" name="TextBox 29">
                <a:extLst>
                  <a:ext uri="{FF2B5EF4-FFF2-40B4-BE49-F238E27FC236}">
                    <a16:creationId xmlns:a16="http://schemas.microsoft.com/office/drawing/2014/main" id="{4FBF5702-FA1F-4DA4-95A1-CB797EE46B3A}"/>
                  </a:ext>
                </a:extLst>
              </p:cNvPr>
              <p:cNvSpPr txBox="1"/>
              <p:nvPr/>
            </p:nvSpPr>
            <p:spPr>
              <a:xfrm>
                <a:off x="525831" y="1665238"/>
                <a:ext cx="880182" cy="584775"/>
              </a:xfrm>
              <a:prstGeom prst="rect">
                <a:avLst/>
              </a:prstGeom>
              <a:noFill/>
            </p:spPr>
            <p:txBody>
              <a:bodyPr wrap="square" rtlCol="0">
                <a:spAutoFit/>
              </a:bodyPr>
              <a:lstStyle/>
              <a:p>
                <a:r>
                  <a:rPr lang="en-US" sz="3200"/>
                  <a:t>c)</a:t>
                </a:r>
              </a:p>
            </p:txBody>
          </p:sp>
        </p:grpSp>
        <p:sp>
          <p:nvSpPr>
            <p:cNvPr id="27" name="TextBox 26">
              <a:extLst>
                <a:ext uri="{FF2B5EF4-FFF2-40B4-BE49-F238E27FC236}">
                  <a16:creationId xmlns:a16="http://schemas.microsoft.com/office/drawing/2014/main" id="{1AD046B3-DC42-415F-90CD-8EE248345A18}"/>
                </a:ext>
              </a:extLst>
            </p:cNvPr>
            <p:cNvSpPr txBox="1"/>
            <p:nvPr/>
          </p:nvSpPr>
          <p:spPr>
            <a:xfrm>
              <a:off x="899241"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18</a:t>
              </a:r>
              <a:endParaRPr lang="en-US" sz="4400" b="1" dirty="0">
                <a:solidFill>
                  <a:srgbClr val="E2635C"/>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5178494-1614-47E0-9C43-A20E3CF0378D}"/>
                </a:ext>
              </a:extLst>
            </p:cNvPr>
            <p:cNvSpPr txBox="1"/>
            <p:nvPr/>
          </p:nvSpPr>
          <p:spPr>
            <a:xfrm>
              <a:off x="2912794"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68</a:t>
              </a:r>
              <a:endParaRPr lang="en-US" sz="4400" b="1" dirty="0">
                <a:solidFill>
                  <a:srgbClr val="E2635C"/>
                </a:solidFill>
                <a:latin typeface="Arial" panose="020B0604020202020204" pitchFamily="34" charset="0"/>
                <a:cs typeface="Arial" panose="020B0604020202020204" pitchFamily="34" charset="0"/>
              </a:endParaRPr>
            </a:p>
          </p:txBody>
        </p:sp>
      </p:grpSp>
      <p:sp>
        <p:nvSpPr>
          <p:cNvPr id="31" name="Rectangle: Rounded Corners 30">
            <a:extLst>
              <a:ext uri="{FF2B5EF4-FFF2-40B4-BE49-F238E27FC236}">
                <a16:creationId xmlns:a16="http://schemas.microsoft.com/office/drawing/2014/main" id="{298E203C-5799-4016-9E15-B59292374484}"/>
              </a:ext>
            </a:extLst>
          </p:cNvPr>
          <p:cNvSpPr/>
          <p:nvPr/>
        </p:nvSpPr>
        <p:spPr>
          <a:xfrm>
            <a:off x="3808794" y="550506"/>
            <a:ext cx="2433385" cy="553061"/>
          </a:xfrm>
          <a:prstGeom prst="roundRect">
            <a:avLst>
              <a:gd name="adj" fmla="val 34816"/>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731C5761-8435-41F9-A7A4-3FA6DB2E9375}"/>
              </a:ext>
            </a:extLst>
          </p:cNvPr>
          <p:cNvSpPr/>
          <p:nvPr/>
        </p:nvSpPr>
        <p:spPr>
          <a:xfrm>
            <a:off x="2889932" y="3714750"/>
            <a:ext cx="810315" cy="594189"/>
          </a:xfrm>
          <a:prstGeom prst="roundRect">
            <a:avLst>
              <a:gd name="adj" fmla="val 50000"/>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180A50A-C9F4-4826-9970-FB4B637B4058}"/>
              </a:ext>
            </a:extLst>
          </p:cNvPr>
          <p:cNvSpPr/>
          <p:nvPr/>
        </p:nvSpPr>
        <p:spPr>
          <a:xfrm>
            <a:off x="4804457" y="3714750"/>
            <a:ext cx="810315" cy="594189"/>
          </a:xfrm>
          <a:prstGeom prst="roundRect">
            <a:avLst>
              <a:gd name="adj" fmla="val 50000"/>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44C1CC0-2FEC-49CB-8524-5E973837FDC3}"/>
              </a:ext>
            </a:extLst>
          </p:cNvPr>
          <p:cNvSpPr/>
          <p:nvPr/>
        </p:nvSpPr>
        <p:spPr>
          <a:xfrm>
            <a:off x="10690908" y="3714750"/>
            <a:ext cx="767667" cy="594189"/>
          </a:xfrm>
          <a:prstGeom prst="roundRect">
            <a:avLst>
              <a:gd name="adj" fmla="val 50000"/>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5" name="Rectangle: Rounded Corners 34">
            <a:extLst>
              <a:ext uri="{FF2B5EF4-FFF2-40B4-BE49-F238E27FC236}">
                <a16:creationId xmlns:a16="http://schemas.microsoft.com/office/drawing/2014/main" id="{15E5A3AB-E332-4B01-88A3-F8903F119867}"/>
              </a:ext>
            </a:extLst>
          </p:cNvPr>
          <p:cNvSpPr/>
          <p:nvPr/>
        </p:nvSpPr>
        <p:spPr>
          <a:xfrm>
            <a:off x="373432" y="1495729"/>
            <a:ext cx="3962400" cy="3552935"/>
          </a:xfrm>
          <a:prstGeom prst="roundRect">
            <a:avLst/>
          </a:prstGeom>
          <a:solidFill>
            <a:schemeClr val="bg1">
              <a:alpha val="8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17198298-C353-4920-88AA-604EE5CF86F0}"/>
              </a:ext>
            </a:extLst>
          </p:cNvPr>
          <p:cNvSpPr/>
          <p:nvPr/>
        </p:nvSpPr>
        <p:spPr>
          <a:xfrm>
            <a:off x="4189570" y="1495729"/>
            <a:ext cx="3962400" cy="3552935"/>
          </a:xfrm>
          <a:prstGeom prst="roundRect">
            <a:avLst/>
          </a:prstGeom>
          <a:solidFill>
            <a:schemeClr val="bg1">
              <a:alpha val="8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0795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125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circle(in)">
                                      <p:cBhvr>
                                        <p:cTn id="23" dur="125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circle(in)">
                                      <p:cBhvr>
                                        <p:cTn id="39" dur="125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up)">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circle(in)">
                                      <p:cBhvr>
                                        <p:cTn id="55" dur="125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35"/>
                                        </p:tgtEl>
                                      </p:cBhvr>
                                    </p:animEffect>
                                    <p:set>
                                      <p:cBhvr>
                                        <p:cTn id="60" dur="1" fill="hold">
                                          <p:stCondLst>
                                            <p:cond delay="499"/>
                                          </p:stCondLst>
                                        </p:cTn>
                                        <p:tgtEl>
                                          <p:spTgt spid="3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6"/>
                                        </p:tgtEl>
                                      </p:cBhvr>
                                    </p:animEffect>
                                    <p:set>
                                      <p:cBhvr>
                                        <p:cTn id="63"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1" grpId="0" animBg="1"/>
      <p:bldP spid="32" grpId="0" animBg="1"/>
      <p:bldP spid="33" grpId="0" animBg="1"/>
      <p:bldP spid="34" grpId="0" animBg="1"/>
      <p:bldP spid="35" grpId="0" animBg="1"/>
      <p:bldP spid="35" grpId="1" animBg="1"/>
      <p:bldP spid="36" grpId="0" animBg="1"/>
      <p:bldP spid="3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A0B4B46D-C992-45EC-A6C1-53B8BA118A76}"/>
              </a:ext>
            </a:extLst>
          </p:cNvPr>
          <p:cNvGrpSpPr/>
          <p:nvPr/>
        </p:nvGrpSpPr>
        <p:grpSpPr>
          <a:xfrm>
            <a:off x="457200" y="442555"/>
            <a:ext cx="668922" cy="707886"/>
            <a:chOff x="1559434" y="1176116"/>
            <a:chExt cx="668922" cy="707886"/>
          </a:xfrm>
        </p:grpSpPr>
        <p:grpSp>
          <p:nvGrpSpPr>
            <p:cNvPr id="31" name="Group 30">
              <a:extLst>
                <a:ext uri="{FF2B5EF4-FFF2-40B4-BE49-F238E27FC236}">
                  <a16:creationId xmlns:a16="http://schemas.microsoft.com/office/drawing/2014/main" id="{9A903AE0-C5B2-480E-A85D-2F05302C53C8}"/>
                </a:ext>
              </a:extLst>
            </p:cNvPr>
            <p:cNvGrpSpPr/>
            <p:nvPr/>
          </p:nvGrpSpPr>
          <p:grpSpPr>
            <a:xfrm>
              <a:off x="1559434" y="1195598"/>
              <a:ext cx="668922" cy="668922"/>
              <a:chOff x="1959266" y="1756990"/>
              <a:chExt cx="668922" cy="668922"/>
            </a:xfrm>
          </p:grpSpPr>
          <p:sp>
            <p:nvSpPr>
              <p:cNvPr id="33" name="Oval 32">
                <a:extLst>
                  <a:ext uri="{FF2B5EF4-FFF2-40B4-BE49-F238E27FC236}">
                    <a16:creationId xmlns:a16="http://schemas.microsoft.com/office/drawing/2014/main" id="{DAA5D38B-1E1D-449F-B406-8F65BBB10B50}"/>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6E2EFDD-0281-41EC-AC21-90779A74CB7F}"/>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F094691E-776C-4D3D-9ECE-35DA2EEF0A40}"/>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36" name="TextBox 35">
            <a:extLst>
              <a:ext uri="{FF2B5EF4-FFF2-40B4-BE49-F238E27FC236}">
                <a16:creationId xmlns:a16="http://schemas.microsoft.com/office/drawing/2014/main" id="{3C42DA0A-76B4-49CC-B215-A9F7BEEC23FE}"/>
              </a:ext>
            </a:extLst>
          </p:cNvPr>
          <p:cNvSpPr txBox="1"/>
          <p:nvPr/>
        </p:nvSpPr>
        <p:spPr>
          <a:xfrm>
            <a:off x="975932" y="402301"/>
            <a:ext cx="2679556" cy="830997"/>
          </a:xfrm>
          <a:prstGeom prst="rect">
            <a:avLst/>
          </a:prstGeom>
          <a:noFill/>
        </p:spPr>
        <p:txBody>
          <a:bodyPr wrap="square" rtlCol="0">
            <a:spAutoFit/>
          </a:bodyPr>
          <a:lstStyle/>
          <a:p>
            <a:pPr algn="ctr"/>
            <a:r>
              <a:rPr lang="en-US" sz="4800">
                <a:solidFill>
                  <a:srgbClr val="F15671"/>
                </a:solidFill>
                <a:latin typeface="Arial" panose="020B0604020202020204" pitchFamily="34" charset="0"/>
                <a:cs typeface="Arial" panose="020B0604020202020204" pitchFamily="34" charset="0"/>
              </a:rPr>
              <a:t>&gt;</a:t>
            </a:r>
            <a:r>
              <a:rPr lang="en-US" sz="4800">
                <a:solidFill>
                  <a:schemeClr val="tx1">
                    <a:lumMod val="75000"/>
                    <a:lumOff val="25000"/>
                  </a:schemeClr>
                </a:solidFill>
                <a:latin typeface="Arial" panose="020B0604020202020204" pitchFamily="34" charset="0"/>
                <a:cs typeface="Arial" panose="020B0604020202020204" pitchFamily="34" charset="0"/>
              </a:rPr>
              <a:t>,</a:t>
            </a:r>
            <a:r>
              <a:rPr lang="en-US" sz="4800">
                <a:solidFill>
                  <a:srgbClr val="F15671"/>
                </a:solidFill>
                <a:latin typeface="Arial" panose="020B0604020202020204" pitchFamily="34" charset="0"/>
                <a:cs typeface="Arial" panose="020B0604020202020204" pitchFamily="34" charset="0"/>
              </a:rPr>
              <a:t>&lt;</a:t>
            </a:r>
            <a:r>
              <a:rPr lang="en-US" sz="4800">
                <a:solidFill>
                  <a:schemeClr val="tx1">
                    <a:lumMod val="75000"/>
                    <a:lumOff val="25000"/>
                  </a:schemeClr>
                </a:solidFill>
                <a:latin typeface="Arial" panose="020B0604020202020204" pitchFamily="34" charset="0"/>
                <a:cs typeface="Arial" panose="020B0604020202020204" pitchFamily="34" charset="0"/>
              </a:rPr>
              <a:t>,</a:t>
            </a:r>
            <a:r>
              <a:rPr lang="en-US" sz="4800">
                <a:solidFill>
                  <a:srgbClr val="F15671"/>
                </a:solidFill>
                <a:latin typeface="Arial" panose="020B0604020202020204" pitchFamily="34" charset="0"/>
                <a:cs typeface="Arial" panose="020B0604020202020204" pitchFamily="34" charset="0"/>
              </a:rPr>
              <a:t>=</a:t>
            </a:r>
            <a:r>
              <a:rPr lang="en-US" sz="4800">
                <a:solidFill>
                  <a:schemeClr val="tx1">
                    <a:lumMod val="75000"/>
                    <a:lumOff val="25000"/>
                  </a:schemeClr>
                </a:solidFill>
                <a:latin typeface="Arial" panose="020B0604020202020204" pitchFamily="34" charset="0"/>
                <a:cs typeface="Arial" panose="020B0604020202020204" pitchFamily="34" charset="0"/>
              </a:rPr>
              <a:t> ?</a:t>
            </a:r>
            <a:endParaRPr lang="en-US" sz="4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E1131451-2121-4465-96FF-E0494C8504D4}"/>
              </a:ext>
            </a:extLst>
          </p:cNvPr>
          <p:cNvSpPr/>
          <p:nvPr/>
        </p:nvSpPr>
        <p:spPr>
          <a:xfrm>
            <a:off x="1882140" y="137160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2638395-A2FD-49A6-991B-39851A01AB30}"/>
              </a:ext>
            </a:extLst>
          </p:cNvPr>
          <p:cNvSpPr txBox="1"/>
          <p:nvPr/>
        </p:nvSpPr>
        <p:spPr>
          <a:xfrm>
            <a:off x="2152000" y="152400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24</a:t>
            </a:r>
            <a:endParaRPr lang="en-US" sz="5000" b="1" dirty="0">
              <a:solidFill>
                <a:srgbClr val="0C4DA2"/>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C11400F4-9CFC-4169-838F-EAAE3C2B58FC}"/>
              </a:ext>
            </a:extLst>
          </p:cNvPr>
          <p:cNvSpPr txBox="1"/>
          <p:nvPr/>
        </p:nvSpPr>
        <p:spPr>
          <a:xfrm>
            <a:off x="3962400" y="152400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19</a:t>
            </a:r>
            <a:endParaRPr lang="en-US" sz="5000" b="1" dirty="0">
              <a:solidFill>
                <a:srgbClr val="0C4DA2"/>
              </a:solidFill>
              <a:latin typeface="Arial" panose="020B0604020202020204" pitchFamily="34" charset="0"/>
              <a:cs typeface="Arial" panose="020B0604020202020204" pitchFamily="34" charset="0"/>
            </a:endParaRPr>
          </a:p>
        </p:txBody>
      </p:sp>
      <p:sp>
        <p:nvSpPr>
          <p:cNvPr id="41" name="Rounded Rectangle 9">
            <a:extLst>
              <a:ext uri="{FF2B5EF4-FFF2-40B4-BE49-F238E27FC236}">
                <a16:creationId xmlns:a16="http://schemas.microsoft.com/office/drawing/2014/main" id="{38234278-6EE8-4E82-9626-85CA35B1DF9E}"/>
              </a:ext>
            </a:extLst>
          </p:cNvPr>
          <p:cNvSpPr/>
          <p:nvPr/>
        </p:nvSpPr>
        <p:spPr>
          <a:xfrm>
            <a:off x="3228729" y="165540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42" name="Rounded Rectangle 10">
            <a:extLst>
              <a:ext uri="{FF2B5EF4-FFF2-40B4-BE49-F238E27FC236}">
                <a16:creationId xmlns:a16="http://schemas.microsoft.com/office/drawing/2014/main" id="{5D0E14E1-A29D-4F1C-8B60-AAB02BD06684}"/>
              </a:ext>
            </a:extLst>
          </p:cNvPr>
          <p:cNvSpPr/>
          <p:nvPr/>
        </p:nvSpPr>
        <p:spPr>
          <a:xfrm>
            <a:off x="3275477" y="170215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&gt;</a:t>
            </a:r>
          </a:p>
        </p:txBody>
      </p:sp>
      <p:sp>
        <p:nvSpPr>
          <p:cNvPr id="72" name="Rectangle: Rounded Corners 37">
            <a:extLst>
              <a:ext uri="{FF2B5EF4-FFF2-40B4-BE49-F238E27FC236}">
                <a16:creationId xmlns:a16="http://schemas.microsoft.com/office/drawing/2014/main" id="{049312EF-CA5E-4E69-AE1C-E3845089389F}"/>
              </a:ext>
            </a:extLst>
          </p:cNvPr>
          <p:cNvSpPr/>
          <p:nvPr/>
        </p:nvSpPr>
        <p:spPr>
          <a:xfrm>
            <a:off x="6924794" y="137160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95C09EA-D1EF-4561-80B4-E79645F001B3}"/>
              </a:ext>
            </a:extLst>
          </p:cNvPr>
          <p:cNvSpPr txBox="1"/>
          <p:nvPr/>
        </p:nvSpPr>
        <p:spPr>
          <a:xfrm>
            <a:off x="7194654" y="152400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56</a:t>
            </a:r>
            <a:endParaRPr lang="en-US" sz="5000" b="1" dirty="0">
              <a:solidFill>
                <a:srgbClr val="0C4DA2"/>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CBBFF00A-DAA4-40C7-8B30-C5686AB82520}"/>
              </a:ext>
            </a:extLst>
          </p:cNvPr>
          <p:cNvSpPr txBox="1"/>
          <p:nvPr/>
        </p:nvSpPr>
        <p:spPr>
          <a:xfrm>
            <a:off x="9005054" y="152400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65</a:t>
            </a:r>
            <a:endParaRPr lang="en-US" sz="5000" b="1" dirty="0">
              <a:solidFill>
                <a:srgbClr val="0C4DA2"/>
              </a:solidFill>
              <a:latin typeface="Arial" panose="020B0604020202020204" pitchFamily="34" charset="0"/>
              <a:cs typeface="Arial" panose="020B0604020202020204" pitchFamily="34" charset="0"/>
            </a:endParaRPr>
          </a:p>
        </p:txBody>
      </p:sp>
      <p:sp>
        <p:nvSpPr>
          <p:cNvPr id="75" name="Rounded Rectangle 9">
            <a:extLst>
              <a:ext uri="{FF2B5EF4-FFF2-40B4-BE49-F238E27FC236}">
                <a16:creationId xmlns:a16="http://schemas.microsoft.com/office/drawing/2014/main" id="{D7A416AE-ED51-47A7-87D6-457F331EF7E8}"/>
              </a:ext>
            </a:extLst>
          </p:cNvPr>
          <p:cNvSpPr/>
          <p:nvPr/>
        </p:nvSpPr>
        <p:spPr>
          <a:xfrm>
            <a:off x="8271383" y="165540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76" name="Rounded Rectangle 10">
            <a:extLst>
              <a:ext uri="{FF2B5EF4-FFF2-40B4-BE49-F238E27FC236}">
                <a16:creationId xmlns:a16="http://schemas.microsoft.com/office/drawing/2014/main" id="{2C2E3C73-AA17-4B42-8E50-B8A5DBACDB38}"/>
              </a:ext>
            </a:extLst>
          </p:cNvPr>
          <p:cNvSpPr/>
          <p:nvPr/>
        </p:nvSpPr>
        <p:spPr>
          <a:xfrm>
            <a:off x="8318131" y="170215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77" name="Rectangle: Rounded Corners 37">
            <a:extLst>
              <a:ext uri="{FF2B5EF4-FFF2-40B4-BE49-F238E27FC236}">
                <a16:creationId xmlns:a16="http://schemas.microsoft.com/office/drawing/2014/main" id="{DE2D79F1-707A-4C27-A51E-556D6F74EF40}"/>
              </a:ext>
            </a:extLst>
          </p:cNvPr>
          <p:cNvSpPr/>
          <p:nvPr/>
        </p:nvSpPr>
        <p:spPr>
          <a:xfrm>
            <a:off x="1882140" y="323629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4BB0A56-EE1D-49A1-8415-444C4F870CBE}"/>
              </a:ext>
            </a:extLst>
          </p:cNvPr>
          <p:cNvSpPr txBox="1"/>
          <p:nvPr/>
        </p:nvSpPr>
        <p:spPr>
          <a:xfrm>
            <a:off x="2152000" y="338869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35</a:t>
            </a:r>
            <a:endParaRPr lang="en-US" sz="5000" b="1" dirty="0">
              <a:solidFill>
                <a:srgbClr val="0C4DA2"/>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2B2ED144-3BAA-426F-8601-180692CC5C31}"/>
              </a:ext>
            </a:extLst>
          </p:cNvPr>
          <p:cNvSpPr txBox="1"/>
          <p:nvPr/>
        </p:nvSpPr>
        <p:spPr>
          <a:xfrm>
            <a:off x="3962400" y="338869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37</a:t>
            </a:r>
            <a:endParaRPr lang="en-US" sz="5000" b="1" dirty="0">
              <a:solidFill>
                <a:srgbClr val="0C4DA2"/>
              </a:solidFill>
              <a:latin typeface="Arial" panose="020B0604020202020204" pitchFamily="34" charset="0"/>
              <a:cs typeface="Arial" panose="020B0604020202020204" pitchFamily="34" charset="0"/>
            </a:endParaRPr>
          </a:p>
        </p:txBody>
      </p:sp>
      <p:sp>
        <p:nvSpPr>
          <p:cNvPr id="80" name="Rounded Rectangle 9">
            <a:extLst>
              <a:ext uri="{FF2B5EF4-FFF2-40B4-BE49-F238E27FC236}">
                <a16:creationId xmlns:a16="http://schemas.microsoft.com/office/drawing/2014/main" id="{4FCDF3C6-2B3A-4E71-B09A-F45EFD2F1DD8}"/>
              </a:ext>
            </a:extLst>
          </p:cNvPr>
          <p:cNvSpPr/>
          <p:nvPr/>
        </p:nvSpPr>
        <p:spPr>
          <a:xfrm>
            <a:off x="3228729" y="352009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81" name="Rounded Rectangle 10">
            <a:extLst>
              <a:ext uri="{FF2B5EF4-FFF2-40B4-BE49-F238E27FC236}">
                <a16:creationId xmlns:a16="http://schemas.microsoft.com/office/drawing/2014/main" id="{E4A09AD4-1D0D-4CC1-9E23-A36C17853617}"/>
              </a:ext>
            </a:extLst>
          </p:cNvPr>
          <p:cNvSpPr/>
          <p:nvPr/>
        </p:nvSpPr>
        <p:spPr>
          <a:xfrm>
            <a:off x="3275477" y="356684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82" name="Rectangle: Rounded Corners 37">
            <a:extLst>
              <a:ext uri="{FF2B5EF4-FFF2-40B4-BE49-F238E27FC236}">
                <a16:creationId xmlns:a16="http://schemas.microsoft.com/office/drawing/2014/main" id="{58142CC2-E527-45E9-8E1D-75CB70C9E3D1}"/>
              </a:ext>
            </a:extLst>
          </p:cNvPr>
          <p:cNvSpPr/>
          <p:nvPr/>
        </p:nvSpPr>
        <p:spPr>
          <a:xfrm>
            <a:off x="6924794" y="323629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78F71C2F-4E31-4DCA-8542-B0B52577E23E}"/>
              </a:ext>
            </a:extLst>
          </p:cNvPr>
          <p:cNvSpPr txBox="1"/>
          <p:nvPr/>
        </p:nvSpPr>
        <p:spPr>
          <a:xfrm>
            <a:off x="7194654" y="338869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90</a:t>
            </a:r>
            <a:endParaRPr lang="en-US" sz="5000" b="1" dirty="0">
              <a:solidFill>
                <a:srgbClr val="0C4DA2"/>
              </a:solidFill>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18CE233F-6162-49C1-A94B-D3EBB780423E}"/>
              </a:ext>
            </a:extLst>
          </p:cNvPr>
          <p:cNvSpPr txBox="1"/>
          <p:nvPr/>
        </p:nvSpPr>
        <p:spPr>
          <a:xfrm>
            <a:off x="9005054" y="338869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89</a:t>
            </a:r>
            <a:endParaRPr lang="en-US" sz="5000" b="1" dirty="0">
              <a:solidFill>
                <a:srgbClr val="0C4DA2"/>
              </a:solidFill>
              <a:latin typeface="Arial" panose="020B0604020202020204" pitchFamily="34" charset="0"/>
              <a:cs typeface="Arial" panose="020B0604020202020204" pitchFamily="34" charset="0"/>
            </a:endParaRPr>
          </a:p>
        </p:txBody>
      </p:sp>
      <p:sp>
        <p:nvSpPr>
          <p:cNvPr id="85" name="Rounded Rectangle 9">
            <a:extLst>
              <a:ext uri="{FF2B5EF4-FFF2-40B4-BE49-F238E27FC236}">
                <a16:creationId xmlns:a16="http://schemas.microsoft.com/office/drawing/2014/main" id="{E4286FC6-B4AE-4E97-AA30-4744FBDE26CA}"/>
              </a:ext>
            </a:extLst>
          </p:cNvPr>
          <p:cNvSpPr/>
          <p:nvPr/>
        </p:nvSpPr>
        <p:spPr>
          <a:xfrm>
            <a:off x="8271383" y="352009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86" name="Rounded Rectangle 10">
            <a:extLst>
              <a:ext uri="{FF2B5EF4-FFF2-40B4-BE49-F238E27FC236}">
                <a16:creationId xmlns:a16="http://schemas.microsoft.com/office/drawing/2014/main" id="{64630C63-9C0D-41F6-853D-10CB7FC5F645}"/>
              </a:ext>
            </a:extLst>
          </p:cNvPr>
          <p:cNvSpPr/>
          <p:nvPr/>
        </p:nvSpPr>
        <p:spPr>
          <a:xfrm>
            <a:off x="8318131" y="356684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&gt;</a:t>
            </a:r>
          </a:p>
        </p:txBody>
      </p:sp>
      <p:sp>
        <p:nvSpPr>
          <p:cNvPr id="87" name="Rectangle: Rounded Corners 37">
            <a:extLst>
              <a:ext uri="{FF2B5EF4-FFF2-40B4-BE49-F238E27FC236}">
                <a16:creationId xmlns:a16="http://schemas.microsoft.com/office/drawing/2014/main" id="{FCCE6A2E-7414-463F-AE9D-824B0CE7E1A1}"/>
              </a:ext>
            </a:extLst>
          </p:cNvPr>
          <p:cNvSpPr/>
          <p:nvPr/>
        </p:nvSpPr>
        <p:spPr>
          <a:xfrm>
            <a:off x="1882140" y="510098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646D336E-97A4-4DC7-B040-22A21111ED7A}"/>
              </a:ext>
            </a:extLst>
          </p:cNvPr>
          <p:cNvSpPr txBox="1"/>
          <p:nvPr/>
        </p:nvSpPr>
        <p:spPr>
          <a:xfrm>
            <a:off x="2152000" y="525338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68</a:t>
            </a:r>
            <a:endParaRPr lang="en-US" sz="5000" b="1" dirty="0">
              <a:solidFill>
                <a:srgbClr val="0C4DA2"/>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F64E8E9F-9061-4A09-8A35-A29D145C2880}"/>
              </a:ext>
            </a:extLst>
          </p:cNvPr>
          <p:cNvSpPr txBox="1"/>
          <p:nvPr/>
        </p:nvSpPr>
        <p:spPr>
          <a:xfrm>
            <a:off x="3962400" y="525338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68</a:t>
            </a:r>
            <a:endParaRPr lang="en-US" sz="5000" b="1" dirty="0">
              <a:solidFill>
                <a:srgbClr val="0C4DA2"/>
              </a:solidFill>
              <a:latin typeface="Arial" panose="020B0604020202020204" pitchFamily="34" charset="0"/>
              <a:cs typeface="Arial" panose="020B0604020202020204" pitchFamily="34" charset="0"/>
            </a:endParaRPr>
          </a:p>
        </p:txBody>
      </p:sp>
      <p:sp>
        <p:nvSpPr>
          <p:cNvPr id="90" name="Rounded Rectangle 9">
            <a:extLst>
              <a:ext uri="{FF2B5EF4-FFF2-40B4-BE49-F238E27FC236}">
                <a16:creationId xmlns:a16="http://schemas.microsoft.com/office/drawing/2014/main" id="{18658F95-1B65-4890-999C-6C956CB1FB66}"/>
              </a:ext>
            </a:extLst>
          </p:cNvPr>
          <p:cNvSpPr/>
          <p:nvPr/>
        </p:nvSpPr>
        <p:spPr>
          <a:xfrm>
            <a:off x="3228729" y="538478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91" name="Rounded Rectangle 10">
            <a:extLst>
              <a:ext uri="{FF2B5EF4-FFF2-40B4-BE49-F238E27FC236}">
                <a16:creationId xmlns:a16="http://schemas.microsoft.com/office/drawing/2014/main" id="{321E37FD-4788-4A53-A251-4FC125B97B04}"/>
              </a:ext>
            </a:extLst>
          </p:cNvPr>
          <p:cNvSpPr/>
          <p:nvPr/>
        </p:nvSpPr>
        <p:spPr>
          <a:xfrm>
            <a:off x="3275477" y="543153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a:t>
            </a:r>
          </a:p>
        </p:txBody>
      </p:sp>
      <p:sp>
        <p:nvSpPr>
          <p:cNvPr id="92" name="Rectangle: Rounded Corners 37">
            <a:extLst>
              <a:ext uri="{FF2B5EF4-FFF2-40B4-BE49-F238E27FC236}">
                <a16:creationId xmlns:a16="http://schemas.microsoft.com/office/drawing/2014/main" id="{F9E26FD1-FF1E-46F0-8EE1-0CBFE15FF8D7}"/>
              </a:ext>
            </a:extLst>
          </p:cNvPr>
          <p:cNvSpPr/>
          <p:nvPr/>
        </p:nvSpPr>
        <p:spPr>
          <a:xfrm>
            <a:off x="6924794" y="510098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5B659AE7-3DCF-4810-BE41-753D06CE50FA}"/>
              </a:ext>
            </a:extLst>
          </p:cNvPr>
          <p:cNvSpPr txBox="1"/>
          <p:nvPr/>
        </p:nvSpPr>
        <p:spPr>
          <a:xfrm>
            <a:off x="7194654" y="525338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71</a:t>
            </a:r>
            <a:endParaRPr lang="en-US" sz="5000" b="1" dirty="0">
              <a:solidFill>
                <a:srgbClr val="0C4DA2"/>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97A30BDC-721F-4E98-8DE3-9F02DBF2A921}"/>
              </a:ext>
            </a:extLst>
          </p:cNvPr>
          <p:cNvSpPr txBox="1"/>
          <p:nvPr/>
        </p:nvSpPr>
        <p:spPr>
          <a:xfrm>
            <a:off x="9005054" y="525338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81</a:t>
            </a:r>
            <a:endParaRPr lang="en-US" sz="5000" b="1" dirty="0">
              <a:solidFill>
                <a:srgbClr val="0C4DA2"/>
              </a:solidFill>
              <a:latin typeface="Arial" panose="020B0604020202020204" pitchFamily="34" charset="0"/>
              <a:cs typeface="Arial" panose="020B0604020202020204" pitchFamily="34" charset="0"/>
            </a:endParaRPr>
          </a:p>
        </p:txBody>
      </p:sp>
      <p:sp>
        <p:nvSpPr>
          <p:cNvPr id="95" name="Rounded Rectangle 9">
            <a:extLst>
              <a:ext uri="{FF2B5EF4-FFF2-40B4-BE49-F238E27FC236}">
                <a16:creationId xmlns:a16="http://schemas.microsoft.com/office/drawing/2014/main" id="{9A857F1B-B422-484A-B1CF-B9311A5730C8}"/>
              </a:ext>
            </a:extLst>
          </p:cNvPr>
          <p:cNvSpPr/>
          <p:nvPr/>
        </p:nvSpPr>
        <p:spPr>
          <a:xfrm>
            <a:off x="8271383" y="538478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96" name="Rounded Rectangle 10">
            <a:extLst>
              <a:ext uri="{FF2B5EF4-FFF2-40B4-BE49-F238E27FC236}">
                <a16:creationId xmlns:a16="http://schemas.microsoft.com/office/drawing/2014/main" id="{A526D9CD-ABBB-4C30-9D74-E4239C2EE6D9}"/>
              </a:ext>
            </a:extLst>
          </p:cNvPr>
          <p:cNvSpPr/>
          <p:nvPr/>
        </p:nvSpPr>
        <p:spPr>
          <a:xfrm>
            <a:off x="8318131" y="543153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Tree>
    <p:extLst>
      <p:ext uri="{BB962C8B-B14F-4D97-AF65-F5344CB8AC3E}">
        <p14:creationId xmlns:p14="http://schemas.microsoft.com/office/powerpoint/2010/main" val="6711846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75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ppt_x"/>
                                          </p:val>
                                        </p:tav>
                                        <p:tav tm="100000">
                                          <p:val>
                                            <p:strVal val="#ppt_x"/>
                                          </p:val>
                                        </p:tav>
                                      </p:tavLst>
                                    </p:anim>
                                    <p:anim calcmode="lin" valueType="num">
                                      <p:cBhvr additive="base">
                                        <p:cTn id="17" dur="500" fill="hold"/>
                                        <p:tgtEl>
                                          <p:spTgt spid="3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500" fill="hold"/>
                                        <p:tgtEl>
                                          <p:spTgt spid="41"/>
                                        </p:tgtEl>
                                        <p:attrNameLst>
                                          <p:attrName>ppt_x</p:attrName>
                                        </p:attrNameLst>
                                      </p:cBhvr>
                                      <p:tavLst>
                                        <p:tav tm="0">
                                          <p:val>
                                            <p:strVal val="#ppt_x"/>
                                          </p:val>
                                        </p:tav>
                                        <p:tav tm="100000">
                                          <p:val>
                                            <p:strVal val="#ppt_x"/>
                                          </p:val>
                                        </p:tav>
                                      </p:tavLst>
                                    </p:anim>
                                    <p:anim calcmode="lin" valueType="num">
                                      <p:cBhvr additive="base">
                                        <p:cTn id="21" dur="500" fill="hold"/>
                                        <p:tgtEl>
                                          <p:spTgt spid="4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fill="hold"/>
                                        <p:tgtEl>
                                          <p:spTgt spid="40"/>
                                        </p:tgtEl>
                                        <p:attrNameLst>
                                          <p:attrName>ppt_x</p:attrName>
                                        </p:attrNameLst>
                                      </p:cBhvr>
                                      <p:tavLst>
                                        <p:tav tm="0">
                                          <p:val>
                                            <p:strVal val="#ppt_x"/>
                                          </p:val>
                                        </p:tav>
                                        <p:tav tm="100000">
                                          <p:val>
                                            <p:strVal val="#ppt_x"/>
                                          </p:val>
                                        </p:tav>
                                      </p:tavLst>
                                    </p:anim>
                                    <p:anim calcmode="lin" valueType="num">
                                      <p:cBhvr additive="base">
                                        <p:cTn id="2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heel(1)">
                                      <p:cBhvr>
                                        <p:cTn id="30" dur="20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randombar(horizontal)">
                                      <p:cBhvr>
                                        <p:cTn id="35" dur="500"/>
                                        <p:tgtEl>
                                          <p:spTgt spid="72"/>
                                        </p:tgtEl>
                                      </p:cBhvr>
                                    </p:animEffect>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 calcmode="lin" valueType="num">
                                      <p:cBhvr additive="base">
                                        <p:cTn id="39" dur="500" fill="hold"/>
                                        <p:tgtEl>
                                          <p:spTgt spid="73"/>
                                        </p:tgtEl>
                                        <p:attrNameLst>
                                          <p:attrName>ppt_x</p:attrName>
                                        </p:attrNameLst>
                                      </p:cBhvr>
                                      <p:tavLst>
                                        <p:tav tm="0">
                                          <p:val>
                                            <p:strVal val="#ppt_x"/>
                                          </p:val>
                                        </p:tav>
                                        <p:tav tm="100000">
                                          <p:val>
                                            <p:strVal val="#ppt_x"/>
                                          </p:val>
                                        </p:tav>
                                      </p:tavLst>
                                    </p:anim>
                                    <p:anim calcmode="lin" valueType="num">
                                      <p:cBhvr additive="base">
                                        <p:cTn id="40" dur="500" fill="hold"/>
                                        <p:tgtEl>
                                          <p:spTgt spid="7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anim calcmode="lin" valueType="num">
                                      <p:cBhvr additive="base">
                                        <p:cTn id="43" dur="500" fill="hold"/>
                                        <p:tgtEl>
                                          <p:spTgt spid="75"/>
                                        </p:tgtEl>
                                        <p:attrNameLst>
                                          <p:attrName>ppt_x</p:attrName>
                                        </p:attrNameLst>
                                      </p:cBhvr>
                                      <p:tavLst>
                                        <p:tav tm="0">
                                          <p:val>
                                            <p:strVal val="#ppt_x"/>
                                          </p:val>
                                        </p:tav>
                                        <p:tav tm="100000">
                                          <p:val>
                                            <p:strVal val="#ppt_x"/>
                                          </p:val>
                                        </p:tav>
                                      </p:tavLst>
                                    </p:anim>
                                    <p:anim calcmode="lin" valueType="num">
                                      <p:cBhvr additive="base">
                                        <p:cTn id="44" dur="500" fill="hold"/>
                                        <p:tgtEl>
                                          <p:spTgt spid="7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fill="hold"/>
                                        <p:tgtEl>
                                          <p:spTgt spid="74"/>
                                        </p:tgtEl>
                                        <p:attrNameLst>
                                          <p:attrName>ppt_x</p:attrName>
                                        </p:attrNameLst>
                                      </p:cBhvr>
                                      <p:tavLst>
                                        <p:tav tm="0">
                                          <p:val>
                                            <p:strVal val="#ppt_x"/>
                                          </p:val>
                                        </p:tav>
                                        <p:tav tm="100000">
                                          <p:val>
                                            <p:strVal val="#ppt_x"/>
                                          </p:val>
                                        </p:tav>
                                      </p:tavLst>
                                    </p:anim>
                                    <p:anim calcmode="lin" valueType="num">
                                      <p:cBhvr additive="base">
                                        <p:cTn id="4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wheel(1)">
                                      <p:cBhvr>
                                        <p:cTn id="53" dur="2000"/>
                                        <p:tgtEl>
                                          <p:spTgt spid="76"/>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randombar(horizontal)">
                                      <p:cBhvr>
                                        <p:cTn id="58" dur="500"/>
                                        <p:tgtEl>
                                          <p:spTgt spid="77"/>
                                        </p:tgtEl>
                                      </p:cBhvr>
                                    </p:animEffect>
                                  </p:childTnLst>
                                </p:cTn>
                              </p:par>
                            </p:childTnLst>
                          </p:cTn>
                        </p:par>
                        <p:par>
                          <p:cTn id="59" fill="hold">
                            <p:stCondLst>
                              <p:cond delay="500"/>
                            </p:stCondLst>
                            <p:childTnLst>
                              <p:par>
                                <p:cTn id="60" presetID="2" presetClass="entr" presetSubtype="4" fill="hold" grpId="0" nodeType="afterEffect">
                                  <p:stCondLst>
                                    <p:cond delay="0"/>
                                  </p:stCondLst>
                                  <p:childTnLst>
                                    <p:set>
                                      <p:cBhvr>
                                        <p:cTn id="61" dur="1" fill="hold">
                                          <p:stCondLst>
                                            <p:cond delay="0"/>
                                          </p:stCondLst>
                                        </p:cTn>
                                        <p:tgtEl>
                                          <p:spTgt spid="78"/>
                                        </p:tgtEl>
                                        <p:attrNameLst>
                                          <p:attrName>style.visibility</p:attrName>
                                        </p:attrNameLst>
                                      </p:cBhvr>
                                      <p:to>
                                        <p:strVal val="visible"/>
                                      </p:to>
                                    </p:set>
                                    <p:anim calcmode="lin" valueType="num">
                                      <p:cBhvr additive="base">
                                        <p:cTn id="62" dur="500" fill="hold"/>
                                        <p:tgtEl>
                                          <p:spTgt spid="78"/>
                                        </p:tgtEl>
                                        <p:attrNameLst>
                                          <p:attrName>ppt_x</p:attrName>
                                        </p:attrNameLst>
                                      </p:cBhvr>
                                      <p:tavLst>
                                        <p:tav tm="0">
                                          <p:val>
                                            <p:strVal val="#ppt_x"/>
                                          </p:val>
                                        </p:tav>
                                        <p:tav tm="100000">
                                          <p:val>
                                            <p:strVal val="#ppt_x"/>
                                          </p:val>
                                        </p:tav>
                                      </p:tavLst>
                                    </p:anim>
                                    <p:anim calcmode="lin" valueType="num">
                                      <p:cBhvr additive="base">
                                        <p:cTn id="63" dur="500" fill="hold"/>
                                        <p:tgtEl>
                                          <p:spTgt spid="78"/>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80"/>
                                        </p:tgtEl>
                                        <p:attrNameLst>
                                          <p:attrName>style.visibility</p:attrName>
                                        </p:attrNameLst>
                                      </p:cBhvr>
                                      <p:to>
                                        <p:strVal val="visible"/>
                                      </p:to>
                                    </p:set>
                                    <p:anim calcmode="lin" valueType="num">
                                      <p:cBhvr additive="base">
                                        <p:cTn id="66" dur="500" fill="hold"/>
                                        <p:tgtEl>
                                          <p:spTgt spid="80"/>
                                        </p:tgtEl>
                                        <p:attrNameLst>
                                          <p:attrName>ppt_x</p:attrName>
                                        </p:attrNameLst>
                                      </p:cBhvr>
                                      <p:tavLst>
                                        <p:tav tm="0">
                                          <p:val>
                                            <p:strVal val="#ppt_x"/>
                                          </p:val>
                                        </p:tav>
                                        <p:tav tm="100000">
                                          <p:val>
                                            <p:strVal val="#ppt_x"/>
                                          </p:val>
                                        </p:tav>
                                      </p:tavLst>
                                    </p:anim>
                                    <p:anim calcmode="lin" valueType="num">
                                      <p:cBhvr additive="base">
                                        <p:cTn id="67" dur="500" fill="hold"/>
                                        <p:tgtEl>
                                          <p:spTgt spid="80"/>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79"/>
                                        </p:tgtEl>
                                        <p:attrNameLst>
                                          <p:attrName>style.visibility</p:attrName>
                                        </p:attrNameLst>
                                      </p:cBhvr>
                                      <p:to>
                                        <p:strVal val="visible"/>
                                      </p:to>
                                    </p:set>
                                    <p:anim calcmode="lin" valueType="num">
                                      <p:cBhvr additive="base">
                                        <p:cTn id="70" dur="500" fill="hold"/>
                                        <p:tgtEl>
                                          <p:spTgt spid="79"/>
                                        </p:tgtEl>
                                        <p:attrNameLst>
                                          <p:attrName>ppt_x</p:attrName>
                                        </p:attrNameLst>
                                      </p:cBhvr>
                                      <p:tavLst>
                                        <p:tav tm="0">
                                          <p:val>
                                            <p:strVal val="#ppt_x"/>
                                          </p:val>
                                        </p:tav>
                                        <p:tav tm="100000">
                                          <p:val>
                                            <p:strVal val="#ppt_x"/>
                                          </p:val>
                                        </p:tav>
                                      </p:tavLst>
                                    </p:anim>
                                    <p:anim calcmode="lin" valueType="num">
                                      <p:cBhvr additive="base">
                                        <p:cTn id="71"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81"/>
                                        </p:tgtEl>
                                        <p:attrNameLst>
                                          <p:attrName>style.visibility</p:attrName>
                                        </p:attrNameLst>
                                      </p:cBhvr>
                                      <p:to>
                                        <p:strVal val="visible"/>
                                      </p:to>
                                    </p:set>
                                    <p:animEffect transition="in" filter="wheel(1)">
                                      <p:cBhvr>
                                        <p:cTn id="76" dur="2000"/>
                                        <p:tgtEl>
                                          <p:spTgt spid="81"/>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randombar(horizontal)">
                                      <p:cBhvr>
                                        <p:cTn id="81" dur="500"/>
                                        <p:tgtEl>
                                          <p:spTgt spid="82"/>
                                        </p:tgtEl>
                                      </p:cBhvr>
                                    </p:animEffect>
                                  </p:childTnLst>
                                </p:cTn>
                              </p:par>
                            </p:childTnLst>
                          </p:cTn>
                        </p:par>
                        <p:par>
                          <p:cTn id="82" fill="hold">
                            <p:stCondLst>
                              <p:cond delay="500"/>
                            </p:stCondLst>
                            <p:childTnLst>
                              <p:par>
                                <p:cTn id="83" presetID="2" presetClass="entr" presetSubtype="4" fill="hold" grpId="0" nodeType="afterEffect">
                                  <p:stCondLst>
                                    <p:cond delay="0"/>
                                  </p:stCondLst>
                                  <p:childTnLst>
                                    <p:set>
                                      <p:cBhvr>
                                        <p:cTn id="84" dur="1" fill="hold">
                                          <p:stCondLst>
                                            <p:cond delay="0"/>
                                          </p:stCondLst>
                                        </p:cTn>
                                        <p:tgtEl>
                                          <p:spTgt spid="83"/>
                                        </p:tgtEl>
                                        <p:attrNameLst>
                                          <p:attrName>style.visibility</p:attrName>
                                        </p:attrNameLst>
                                      </p:cBhvr>
                                      <p:to>
                                        <p:strVal val="visible"/>
                                      </p:to>
                                    </p:set>
                                    <p:anim calcmode="lin" valueType="num">
                                      <p:cBhvr additive="base">
                                        <p:cTn id="85" dur="500" fill="hold"/>
                                        <p:tgtEl>
                                          <p:spTgt spid="83"/>
                                        </p:tgtEl>
                                        <p:attrNameLst>
                                          <p:attrName>ppt_x</p:attrName>
                                        </p:attrNameLst>
                                      </p:cBhvr>
                                      <p:tavLst>
                                        <p:tav tm="0">
                                          <p:val>
                                            <p:strVal val="#ppt_x"/>
                                          </p:val>
                                        </p:tav>
                                        <p:tav tm="100000">
                                          <p:val>
                                            <p:strVal val="#ppt_x"/>
                                          </p:val>
                                        </p:tav>
                                      </p:tavLst>
                                    </p:anim>
                                    <p:anim calcmode="lin" valueType="num">
                                      <p:cBhvr additive="base">
                                        <p:cTn id="86" dur="500" fill="hold"/>
                                        <p:tgtEl>
                                          <p:spTgt spid="8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anim calcmode="lin" valueType="num">
                                      <p:cBhvr additive="base">
                                        <p:cTn id="89" dur="500" fill="hold"/>
                                        <p:tgtEl>
                                          <p:spTgt spid="85"/>
                                        </p:tgtEl>
                                        <p:attrNameLst>
                                          <p:attrName>ppt_x</p:attrName>
                                        </p:attrNameLst>
                                      </p:cBhvr>
                                      <p:tavLst>
                                        <p:tav tm="0">
                                          <p:val>
                                            <p:strVal val="#ppt_x"/>
                                          </p:val>
                                        </p:tav>
                                        <p:tav tm="100000">
                                          <p:val>
                                            <p:strVal val="#ppt_x"/>
                                          </p:val>
                                        </p:tav>
                                      </p:tavLst>
                                    </p:anim>
                                    <p:anim calcmode="lin" valueType="num">
                                      <p:cBhvr additive="base">
                                        <p:cTn id="90" dur="500" fill="hold"/>
                                        <p:tgtEl>
                                          <p:spTgt spid="8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84"/>
                                        </p:tgtEl>
                                        <p:attrNameLst>
                                          <p:attrName>style.visibility</p:attrName>
                                        </p:attrNameLst>
                                      </p:cBhvr>
                                      <p:to>
                                        <p:strVal val="visible"/>
                                      </p:to>
                                    </p:set>
                                    <p:anim calcmode="lin" valueType="num">
                                      <p:cBhvr additive="base">
                                        <p:cTn id="93" dur="500" fill="hold"/>
                                        <p:tgtEl>
                                          <p:spTgt spid="84"/>
                                        </p:tgtEl>
                                        <p:attrNameLst>
                                          <p:attrName>ppt_x</p:attrName>
                                        </p:attrNameLst>
                                      </p:cBhvr>
                                      <p:tavLst>
                                        <p:tav tm="0">
                                          <p:val>
                                            <p:strVal val="#ppt_x"/>
                                          </p:val>
                                        </p:tav>
                                        <p:tav tm="100000">
                                          <p:val>
                                            <p:strVal val="#ppt_x"/>
                                          </p:val>
                                        </p:tav>
                                      </p:tavLst>
                                    </p:anim>
                                    <p:anim calcmode="lin" valueType="num">
                                      <p:cBhvr additive="base">
                                        <p:cTn id="94"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heel(1)">
                                      <p:cBhvr>
                                        <p:cTn id="99" dur="2000"/>
                                        <p:tgtEl>
                                          <p:spTgt spid="86"/>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87"/>
                                        </p:tgtEl>
                                        <p:attrNameLst>
                                          <p:attrName>style.visibility</p:attrName>
                                        </p:attrNameLst>
                                      </p:cBhvr>
                                      <p:to>
                                        <p:strVal val="visible"/>
                                      </p:to>
                                    </p:set>
                                    <p:animEffect transition="in" filter="randombar(horizontal)">
                                      <p:cBhvr>
                                        <p:cTn id="104" dur="500"/>
                                        <p:tgtEl>
                                          <p:spTgt spid="87"/>
                                        </p:tgtEl>
                                      </p:cBhvr>
                                    </p:animEffect>
                                  </p:childTnLst>
                                </p:cTn>
                              </p:par>
                            </p:childTnLst>
                          </p:cTn>
                        </p:par>
                        <p:par>
                          <p:cTn id="105" fill="hold">
                            <p:stCondLst>
                              <p:cond delay="500"/>
                            </p:stCondLst>
                            <p:childTnLst>
                              <p:par>
                                <p:cTn id="106" presetID="2" presetClass="entr" presetSubtype="4" fill="hold" grpId="0" nodeType="afterEffect">
                                  <p:stCondLst>
                                    <p:cond delay="0"/>
                                  </p:stCondLst>
                                  <p:childTnLst>
                                    <p:set>
                                      <p:cBhvr>
                                        <p:cTn id="107" dur="1" fill="hold">
                                          <p:stCondLst>
                                            <p:cond delay="0"/>
                                          </p:stCondLst>
                                        </p:cTn>
                                        <p:tgtEl>
                                          <p:spTgt spid="88"/>
                                        </p:tgtEl>
                                        <p:attrNameLst>
                                          <p:attrName>style.visibility</p:attrName>
                                        </p:attrNameLst>
                                      </p:cBhvr>
                                      <p:to>
                                        <p:strVal val="visible"/>
                                      </p:to>
                                    </p:set>
                                    <p:anim calcmode="lin" valueType="num">
                                      <p:cBhvr additive="base">
                                        <p:cTn id="108" dur="500" fill="hold"/>
                                        <p:tgtEl>
                                          <p:spTgt spid="88"/>
                                        </p:tgtEl>
                                        <p:attrNameLst>
                                          <p:attrName>ppt_x</p:attrName>
                                        </p:attrNameLst>
                                      </p:cBhvr>
                                      <p:tavLst>
                                        <p:tav tm="0">
                                          <p:val>
                                            <p:strVal val="#ppt_x"/>
                                          </p:val>
                                        </p:tav>
                                        <p:tav tm="100000">
                                          <p:val>
                                            <p:strVal val="#ppt_x"/>
                                          </p:val>
                                        </p:tav>
                                      </p:tavLst>
                                    </p:anim>
                                    <p:anim calcmode="lin" valueType="num">
                                      <p:cBhvr additive="base">
                                        <p:cTn id="109" dur="500" fill="hold"/>
                                        <p:tgtEl>
                                          <p:spTgt spid="88"/>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90"/>
                                        </p:tgtEl>
                                        <p:attrNameLst>
                                          <p:attrName>style.visibility</p:attrName>
                                        </p:attrNameLst>
                                      </p:cBhvr>
                                      <p:to>
                                        <p:strVal val="visible"/>
                                      </p:to>
                                    </p:set>
                                    <p:anim calcmode="lin" valueType="num">
                                      <p:cBhvr additive="base">
                                        <p:cTn id="112" dur="500" fill="hold"/>
                                        <p:tgtEl>
                                          <p:spTgt spid="90"/>
                                        </p:tgtEl>
                                        <p:attrNameLst>
                                          <p:attrName>ppt_x</p:attrName>
                                        </p:attrNameLst>
                                      </p:cBhvr>
                                      <p:tavLst>
                                        <p:tav tm="0">
                                          <p:val>
                                            <p:strVal val="#ppt_x"/>
                                          </p:val>
                                        </p:tav>
                                        <p:tav tm="100000">
                                          <p:val>
                                            <p:strVal val="#ppt_x"/>
                                          </p:val>
                                        </p:tav>
                                      </p:tavLst>
                                    </p:anim>
                                    <p:anim calcmode="lin" valueType="num">
                                      <p:cBhvr additive="base">
                                        <p:cTn id="113" dur="500" fill="hold"/>
                                        <p:tgtEl>
                                          <p:spTgt spid="90"/>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89"/>
                                        </p:tgtEl>
                                        <p:attrNameLst>
                                          <p:attrName>style.visibility</p:attrName>
                                        </p:attrNameLst>
                                      </p:cBhvr>
                                      <p:to>
                                        <p:strVal val="visible"/>
                                      </p:to>
                                    </p:set>
                                    <p:anim calcmode="lin" valueType="num">
                                      <p:cBhvr additive="base">
                                        <p:cTn id="116" dur="500" fill="hold"/>
                                        <p:tgtEl>
                                          <p:spTgt spid="89"/>
                                        </p:tgtEl>
                                        <p:attrNameLst>
                                          <p:attrName>ppt_x</p:attrName>
                                        </p:attrNameLst>
                                      </p:cBhvr>
                                      <p:tavLst>
                                        <p:tav tm="0">
                                          <p:val>
                                            <p:strVal val="#ppt_x"/>
                                          </p:val>
                                        </p:tav>
                                        <p:tav tm="100000">
                                          <p:val>
                                            <p:strVal val="#ppt_x"/>
                                          </p:val>
                                        </p:tav>
                                      </p:tavLst>
                                    </p:anim>
                                    <p:anim calcmode="lin" valueType="num">
                                      <p:cBhvr additive="base">
                                        <p:cTn id="117"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1" presetClass="entr" presetSubtype="1" fill="hold" grpId="0" nodeType="clickEffect">
                                  <p:stCondLst>
                                    <p:cond delay="0"/>
                                  </p:stCondLst>
                                  <p:childTnLst>
                                    <p:set>
                                      <p:cBhvr>
                                        <p:cTn id="121" dur="1" fill="hold">
                                          <p:stCondLst>
                                            <p:cond delay="0"/>
                                          </p:stCondLst>
                                        </p:cTn>
                                        <p:tgtEl>
                                          <p:spTgt spid="91"/>
                                        </p:tgtEl>
                                        <p:attrNameLst>
                                          <p:attrName>style.visibility</p:attrName>
                                        </p:attrNameLst>
                                      </p:cBhvr>
                                      <p:to>
                                        <p:strVal val="visible"/>
                                      </p:to>
                                    </p:set>
                                    <p:animEffect transition="in" filter="wheel(1)">
                                      <p:cBhvr>
                                        <p:cTn id="122" dur="2000"/>
                                        <p:tgtEl>
                                          <p:spTgt spid="91"/>
                                        </p:tgtEl>
                                      </p:cBhvr>
                                    </p:animEffec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grpId="0" nodeType="clickEffect">
                                  <p:stCondLst>
                                    <p:cond delay="0"/>
                                  </p:stCondLst>
                                  <p:childTnLst>
                                    <p:set>
                                      <p:cBhvr>
                                        <p:cTn id="126" dur="1" fill="hold">
                                          <p:stCondLst>
                                            <p:cond delay="0"/>
                                          </p:stCondLst>
                                        </p:cTn>
                                        <p:tgtEl>
                                          <p:spTgt spid="92"/>
                                        </p:tgtEl>
                                        <p:attrNameLst>
                                          <p:attrName>style.visibility</p:attrName>
                                        </p:attrNameLst>
                                      </p:cBhvr>
                                      <p:to>
                                        <p:strVal val="visible"/>
                                      </p:to>
                                    </p:set>
                                    <p:animEffect transition="in" filter="randombar(horizontal)">
                                      <p:cBhvr>
                                        <p:cTn id="127" dur="500"/>
                                        <p:tgtEl>
                                          <p:spTgt spid="92"/>
                                        </p:tgtEl>
                                      </p:cBhvr>
                                    </p:animEffect>
                                  </p:childTnLst>
                                </p:cTn>
                              </p:par>
                            </p:childTnLst>
                          </p:cTn>
                        </p:par>
                        <p:par>
                          <p:cTn id="128" fill="hold">
                            <p:stCondLst>
                              <p:cond delay="500"/>
                            </p:stCondLst>
                            <p:childTnLst>
                              <p:par>
                                <p:cTn id="129" presetID="2" presetClass="entr" presetSubtype="4" fill="hold" grpId="0" nodeType="afterEffect">
                                  <p:stCondLst>
                                    <p:cond delay="0"/>
                                  </p:stCondLst>
                                  <p:childTnLst>
                                    <p:set>
                                      <p:cBhvr>
                                        <p:cTn id="130" dur="1" fill="hold">
                                          <p:stCondLst>
                                            <p:cond delay="0"/>
                                          </p:stCondLst>
                                        </p:cTn>
                                        <p:tgtEl>
                                          <p:spTgt spid="93"/>
                                        </p:tgtEl>
                                        <p:attrNameLst>
                                          <p:attrName>style.visibility</p:attrName>
                                        </p:attrNameLst>
                                      </p:cBhvr>
                                      <p:to>
                                        <p:strVal val="visible"/>
                                      </p:to>
                                    </p:set>
                                    <p:anim calcmode="lin" valueType="num">
                                      <p:cBhvr additive="base">
                                        <p:cTn id="131" dur="500" fill="hold"/>
                                        <p:tgtEl>
                                          <p:spTgt spid="93"/>
                                        </p:tgtEl>
                                        <p:attrNameLst>
                                          <p:attrName>ppt_x</p:attrName>
                                        </p:attrNameLst>
                                      </p:cBhvr>
                                      <p:tavLst>
                                        <p:tav tm="0">
                                          <p:val>
                                            <p:strVal val="#ppt_x"/>
                                          </p:val>
                                        </p:tav>
                                        <p:tav tm="100000">
                                          <p:val>
                                            <p:strVal val="#ppt_x"/>
                                          </p:val>
                                        </p:tav>
                                      </p:tavLst>
                                    </p:anim>
                                    <p:anim calcmode="lin" valueType="num">
                                      <p:cBhvr additive="base">
                                        <p:cTn id="132" dur="500" fill="hold"/>
                                        <p:tgtEl>
                                          <p:spTgt spid="93"/>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95"/>
                                        </p:tgtEl>
                                        <p:attrNameLst>
                                          <p:attrName>style.visibility</p:attrName>
                                        </p:attrNameLst>
                                      </p:cBhvr>
                                      <p:to>
                                        <p:strVal val="visible"/>
                                      </p:to>
                                    </p:set>
                                    <p:anim calcmode="lin" valueType="num">
                                      <p:cBhvr additive="base">
                                        <p:cTn id="135" dur="500" fill="hold"/>
                                        <p:tgtEl>
                                          <p:spTgt spid="95"/>
                                        </p:tgtEl>
                                        <p:attrNameLst>
                                          <p:attrName>ppt_x</p:attrName>
                                        </p:attrNameLst>
                                      </p:cBhvr>
                                      <p:tavLst>
                                        <p:tav tm="0">
                                          <p:val>
                                            <p:strVal val="#ppt_x"/>
                                          </p:val>
                                        </p:tav>
                                        <p:tav tm="100000">
                                          <p:val>
                                            <p:strVal val="#ppt_x"/>
                                          </p:val>
                                        </p:tav>
                                      </p:tavLst>
                                    </p:anim>
                                    <p:anim calcmode="lin" valueType="num">
                                      <p:cBhvr additive="base">
                                        <p:cTn id="136" dur="500" fill="hold"/>
                                        <p:tgtEl>
                                          <p:spTgt spid="95"/>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94"/>
                                        </p:tgtEl>
                                        <p:attrNameLst>
                                          <p:attrName>style.visibility</p:attrName>
                                        </p:attrNameLst>
                                      </p:cBhvr>
                                      <p:to>
                                        <p:strVal val="visible"/>
                                      </p:to>
                                    </p:set>
                                    <p:anim calcmode="lin" valueType="num">
                                      <p:cBhvr additive="base">
                                        <p:cTn id="139" dur="500" fill="hold"/>
                                        <p:tgtEl>
                                          <p:spTgt spid="94"/>
                                        </p:tgtEl>
                                        <p:attrNameLst>
                                          <p:attrName>ppt_x</p:attrName>
                                        </p:attrNameLst>
                                      </p:cBhvr>
                                      <p:tavLst>
                                        <p:tav tm="0">
                                          <p:val>
                                            <p:strVal val="#ppt_x"/>
                                          </p:val>
                                        </p:tav>
                                        <p:tav tm="100000">
                                          <p:val>
                                            <p:strVal val="#ppt_x"/>
                                          </p:val>
                                        </p:tav>
                                      </p:tavLst>
                                    </p:anim>
                                    <p:anim calcmode="lin" valueType="num">
                                      <p:cBhvr additive="base">
                                        <p:cTn id="140"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1" presetClass="entr" presetSubtype="1" fill="hold" grpId="0" nodeType="clickEffect">
                                  <p:stCondLst>
                                    <p:cond delay="0"/>
                                  </p:stCondLst>
                                  <p:childTnLst>
                                    <p:set>
                                      <p:cBhvr>
                                        <p:cTn id="144" dur="1" fill="hold">
                                          <p:stCondLst>
                                            <p:cond delay="0"/>
                                          </p:stCondLst>
                                        </p:cTn>
                                        <p:tgtEl>
                                          <p:spTgt spid="96"/>
                                        </p:tgtEl>
                                        <p:attrNameLst>
                                          <p:attrName>style.visibility</p:attrName>
                                        </p:attrNameLst>
                                      </p:cBhvr>
                                      <p:to>
                                        <p:strVal val="visible"/>
                                      </p:to>
                                    </p:set>
                                    <p:animEffect transition="in" filter="wheel(1)">
                                      <p:cBhvr>
                                        <p:cTn id="145" dur="2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animBg="1"/>
      <p:bldP spid="39" grpId="0"/>
      <p:bldP spid="40" grpId="0"/>
      <p:bldP spid="41" grpId="0" animBg="1"/>
      <p:bldP spid="42" grpId="0" animBg="1"/>
      <p:bldP spid="72" grpId="0" animBg="1"/>
      <p:bldP spid="73" grpId="0"/>
      <p:bldP spid="74" grpId="0"/>
      <p:bldP spid="75" grpId="0" animBg="1"/>
      <p:bldP spid="76" grpId="0" animBg="1"/>
      <p:bldP spid="77" grpId="0" animBg="1"/>
      <p:bldP spid="78" grpId="0"/>
      <p:bldP spid="79" grpId="0"/>
      <p:bldP spid="80" grpId="0" animBg="1"/>
      <p:bldP spid="81" grpId="0" animBg="1"/>
      <p:bldP spid="82" grpId="0" animBg="1"/>
      <p:bldP spid="83" grpId="0"/>
      <p:bldP spid="84" grpId="0"/>
      <p:bldP spid="85" grpId="0" animBg="1"/>
      <p:bldP spid="86" grpId="0" animBg="1"/>
      <p:bldP spid="87" grpId="0" animBg="1"/>
      <p:bldP spid="88" grpId="0"/>
      <p:bldP spid="89" grpId="0"/>
      <p:bldP spid="90" grpId="0" animBg="1"/>
      <p:bldP spid="91" grpId="0" animBg="1"/>
      <p:bldP spid="92" grpId="0" animBg="1"/>
      <p:bldP spid="93" grpId="0"/>
      <p:bldP spid="94" grpId="0"/>
      <p:bldP spid="95" grpId="0" animBg="1"/>
      <p:bldP spid="9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984C079-8CC0-4DBA-B521-7112EF218A13}"/>
              </a:ext>
            </a:extLst>
          </p:cNvPr>
          <p:cNvSpPr/>
          <p:nvPr/>
        </p:nvSpPr>
        <p:spPr>
          <a:xfrm>
            <a:off x="609600" y="1828800"/>
            <a:ext cx="5257800" cy="2590800"/>
          </a:xfrm>
          <a:prstGeom prst="roundRect">
            <a:avLst/>
          </a:prstGeom>
          <a:solidFill>
            <a:srgbClr val="C9E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BC802A3-E33D-442C-A032-CA1C941B0653}"/>
              </a:ext>
            </a:extLst>
          </p:cNvPr>
          <p:cNvGrpSpPr/>
          <p:nvPr/>
        </p:nvGrpSpPr>
        <p:grpSpPr>
          <a:xfrm>
            <a:off x="457200" y="419725"/>
            <a:ext cx="668922" cy="707886"/>
            <a:chOff x="1559434" y="1176116"/>
            <a:chExt cx="668922" cy="707886"/>
          </a:xfrm>
        </p:grpSpPr>
        <p:grpSp>
          <p:nvGrpSpPr>
            <p:cNvPr id="3" name="Group 2">
              <a:extLst>
                <a:ext uri="{FF2B5EF4-FFF2-40B4-BE49-F238E27FC236}">
                  <a16:creationId xmlns:a16="http://schemas.microsoft.com/office/drawing/2014/main" id="{D96EA680-3C5D-4CFA-B300-AC946C4AA882}"/>
                </a:ext>
              </a:extLst>
            </p:cNvPr>
            <p:cNvGrpSpPr/>
            <p:nvPr/>
          </p:nvGrpSpPr>
          <p:grpSpPr>
            <a:xfrm>
              <a:off x="1559434" y="1195598"/>
              <a:ext cx="668922" cy="668922"/>
              <a:chOff x="1959266" y="1756990"/>
              <a:chExt cx="668922" cy="668922"/>
            </a:xfrm>
          </p:grpSpPr>
          <p:sp>
            <p:nvSpPr>
              <p:cNvPr id="5" name="Oval 4">
                <a:extLst>
                  <a:ext uri="{FF2B5EF4-FFF2-40B4-BE49-F238E27FC236}">
                    <a16:creationId xmlns:a16="http://schemas.microsoft.com/office/drawing/2014/main" id="{B7173D21-F41C-4861-BA53-0B75E84E0F78}"/>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611E0E2-AA6A-4896-983C-A1548DB4D952}"/>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0CD2BDF8-FC87-41F6-A178-9FDBA21A8B1E}"/>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sp>
        <p:nvSpPr>
          <p:cNvPr id="7" name="TextBox 6">
            <a:extLst>
              <a:ext uri="{FF2B5EF4-FFF2-40B4-BE49-F238E27FC236}">
                <a16:creationId xmlns:a16="http://schemas.microsoft.com/office/drawing/2014/main" id="{7CC4A4B2-8939-485C-862E-278D98DD104C}"/>
              </a:ext>
            </a:extLst>
          </p:cNvPr>
          <p:cNvSpPr txBox="1"/>
          <p:nvPr/>
        </p:nvSpPr>
        <p:spPr>
          <a:xfrm>
            <a:off x="1263265" y="465892"/>
            <a:ext cx="7271135" cy="677108"/>
          </a:xfrm>
          <a:prstGeom prst="rect">
            <a:avLst/>
          </a:prstGeom>
          <a:noFill/>
        </p:spPr>
        <p:txBody>
          <a:bodyPr wrap="square" rtlCol="0">
            <a:spAutoFit/>
          </a:bodyPr>
          <a:lstStyle/>
          <a:p>
            <a:r>
              <a:rPr lang="en-US" sz="3800">
                <a:solidFill>
                  <a:schemeClr val="tx1">
                    <a:lumMod val="75000"/>
                    <a:lumOff val="25000"/>
                  </a:schemeClr>
                </a:solidFill>
                <a:latin typeface="Quicksand Medium" panose="00000600000000000000" pitchFamily="2" charset="0"/>
                <a:cs typeface="Arial" panose="020B0604020202020204" pitchFamily="34" charset="0"/>
              </a:rPr>
              <a:t>a) Chiếc lọ nào có số lớn nhất?</a:t>
            </a:r>
            <a:endParaRPr lang="en-US" sz="3800" dirty="0">
              <a:solidFill>
                <a:schemeClr val="tx1">
                  <a:lumMod val="75000"/>
                  <a:lumOff val="25000"/>
                </a:schemeClr>
              </a:solidFill>
              <a:latin typeface="Quicksand Medium" panose="00000600000000000000" pitchFamily="2" charset="0"/>
              <a:cs typeface="Arial" panose="020B0604020202020204" pitchFamily="34" charset="0"/>
            </a:endParaRPr>
          </a:p>
        </p:txBody>
      </p:sp>
      <p:grpSp>
        <p:nvGrpSpPr>
          <p:cNvPr id="19" name="Group 18">
            <a:extLst>
              <a:ext uri="{FF2B5EF4-FFF2-40B4-BE49-F238E27FC236}">
                <a16:creationId xmlns:a16="http://schemas.microsoft.com/office/drawing/2014/main" id="{FA5EB0ED-7F52-4670-ACDB-B80F2DCB514C}"/>
              </a:ext>
            </a:extLst>
          </p:cNvPr>
          <p:cNvGrpSpPr/>
          <p:nvPr/>
        </p:nvGrpSpPr>
        <p:grpSpPr>
          <a:xfrm>
            <a:off x="990605" y="2031087"/>
            <a:ext cx="1524000" cy="2264225"/>
            <a:chOff x="1066805" y="1954887"/>
            <a:chExt cx="1524000" cy="2264225"/>
          </a:xfrm>
        </p:grpSpPr>
        <p:pic>
          <p:nvPicPr>
            <p:cNvPr id="11" name="Picture 10">
              <a:extLst>
                <a:ext uri="{FF2B5EF4-FFF2-40B4-BE49-F238E27FC236}">
                  <a16:creationId xmlns:a16="http://schemas.microsoft.com/office/drawing/2014/main" id="{D5F2C500-409A-47F4-BE02-0F5F9F3A7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5" y="1954887"/>
              <a:ext cx="1524000" cy="2264225"/>
            </a:xfrm>
            <a:prstGeom prst="rect">
              <a:avLst/>
            </a:prstGeom>
          </p:spPr>
        </p:pic>
        <p:sp>
          <p:nvSpPr>
            <p:cNvPr id="12" name="TextBox 11">
              <a:extLst>
                <a:ext uri="{FF2B5EF4-FFF2-40B4-BE49-F238E27FC236}">
                  <a16:creationId xmlns:a16="http://schemas.microsoft.com/office/drawing/2014/main" id="{505032AB-2FD6-4044-914B-F2911748E582}"/>
                </a:ext>
              </a:extLst>
            </p:cNvPr>
            <p:cNvSpPr txBox="1"/>
            <p:nvPr/>
          </p:nvSpPr>
          <p:spPr>
            <a:xfrm>
              <a:off x="1300587" y="2811625"/>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12</a:t>
              </a:r>
              <a:endParaRPr lang="en-US" sz="5000" b="1" dirty="0">
                <a:solidFill>
                  <a:srgbClr val="0C4DA2"/>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8E862E69-6E82-4B66-A36F-26209446275D}"/>
              </a:ext>
            </a:extLst>
          </p:cNvPr>
          <p:cNvGrpSpPr/>
          <p:nvPr/>
        </p:nvGrpSpPr>
        <p:grpSpPr>
          <a:xfrm>
            <a:off x="2536376" y="2031087"/>
            <a:ext cx="1524000" cy="2264225"/>
            <a:chOff x="2612576" y="1954887"/>
            <a:chExt cx="1524000" cy="2264225"/>
          </a:xfrm>
        </p:grpSpPr>
        <p:pic>
          <p:nvPicPr>
            <p:cNvPr id="13" name="Picture 12">
              <a:extLst>
                <a:ext uri="{FF2B5EF4-FFF2-40B4-BE49-F238E27FC236}">
                  <a16:creationId xmlns:a16="http://schemas.microsoft.com/office/drawing/2014/main" id="{56A37983-F109-468B-93F1-39EB25BF2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6" y="1954887"/>
              <a:ext cx="1524000" cy="2264225"/>
            </a:xfrm>
            <a:prstGeom prst="rect">
              <a:avLst/>
            </a:prstGeom>
          </p:spPr>
        </p:pic>
        <p:sp>
          <p:nvSpPr>
            <p:cNvPr id="17" name="TextBox 16">
              <a:extLst>
                <a:ext uri="{FF2B5EF4-FFF2-40B4-BE49-F238E27FC236}">
                  <a16:creationId xmlns:a16="http://schemas.microsoft.com/office/drawing/2014/main" id="{7DF3A672-DD67-418A-BA3D-EAB102A29C10}"/>
                </a:ext>
              </a:extLst>
            </p:cNvPr>
            <p:cNvSpPr txBox="1"/>
            <p:nvPr/>
          </p:nvSpPr>
          <p:spPr>
            <a:xfrm>
              <a:off x="2837801" y="2811625"/>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18</a:t>
              </a:r>
              <a:endParaRPr lang="en-US" sz="5000" b="1" dirty="0">
                <a:solidFill>
                  <a:srgbClr val="0C4DA2"/>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375D2167-5457-4CA9-B976-42B7A6D9FB47}"/>
              </a:ext>
            </a:extLst>
          </p:cNvPr>
          <p:cNvGrpSpPr/>
          <p:nvPr/>
        </p:nvGrpSpPr>
        <p:grpSpPr>
          <a:xfrm>
            <a:off x="4082147" y="2031087"/>
            <a:ext cx="1524000" cy="2264225"/>
            <a:chOff x="4158347" y="1954887"/>
            <a:chExt cx="1524000" cy="2264225"/>
          </a:xfrm>
        </p:grpSpPr>
        <p:pic>
          <p:nvPicPr>
            <p:cNvPr id="14" name="Picture 13">
              <a:extLst>
                <a:ext uri="{FF2B5EF4-FFF2-40B4-BE49-F238E27FC236}">
                  <a16:creationId xmlns:a16="http://schemas.microsoft.com/office/drawing/2014/main" id="{1ECDE247-69DA-4061-B223-341CFDB47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347" y="1954887"/>
              <a:ext cx="1524000" cy="2264225"/>
            </a:xfrm>
            <a:prstGeom prst="rect">
              <a:avLst/>
            </a:prstGeom>
          </p:spPr>
        </p:pic>
        <p:sp>
          <p:nvSpPr>
            <p:cNvPr id="18" name="TextBox 17">
              <a:extLst>
                <a:ext uri="{FF2B5EF4-FFF2-40B4-BE49-F238E27FC236}">
                  <a16:creationId xmlns:a16="http://schemas.microsoft.com/office/drawing/2014/main" id="{9F93B974-90D8-4739-AFAA-446EC9536925}"/>
                </a:ext>
              </a:extLst>
            </p:cNvPr>
            <p:cNvSpPr txBox="1"/>
            <p:nvPr/>
          </p:nvSpPr>
          <p:spPr>
            <a:xfrm>
              <a:off x="4419600" y="2811625"/>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32</a:t>
              </a:r>
              <a:endParaRPr lang="en-US" sz="5000" b="1" dirty="0">
                <a:solidFill>
                  <a:srgbClr val="0C4DA2"/>
                </a:solidFill>
                <a:latin typeface="Arial" panose="020B0604020202020204" pitchFamily="34" charset="0"/>
                <a:cs typeface="Arial" panose="020B0604020202020204" pitchFamily="34" charset="0"/>
              </a:endParaRPr>
            </a:p>
          </p:txBody>
        </p:sp>
      </p:grpSp>
      <p:sp>
        <p:nvSpPr>
          <p:cNvPr id="22" name="Rectangle: Rounded Corners 21">
            <a:extLst>
              <a:ext uri="{FF2B5EF4-FFF2-40B4-BE49-F238E27FC236}">
                <a16:creationId xmlns:a16="http://schemas.microsoft.com/office/drawing/2014/main" id="{9B814AE2-1435-4380-858D-79AC24CE8CCD}"/>
              </a:ext>
            </a:extLst>
          </p:cNvPr>
          <p:cNvSpPr/>
          <p:nvPr/>
        </p:nvSpPr>
        <p:spPr>
          <a:xfrm>
            <a:off x="6324605" y="1828800"/>
            <a:ext cx="5257800" cy="2590800"/>
          </a:xfrm>
          <a:prstGeom prst="roundRect">
            <a:avLst/>
          </a:prstGeom>
          <a:solidFill>
            <a:srgbClr val="FBC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6E51FA0-8757-47F7-90FF-3492C67AD534}"/>
              </a:ext>
            </a:extLst>
          </p:cNvPr>
          <p:cNvGrpSpPr/>
          <p:nvPr/>
        </p:nvGrpSpPr>
        <p:grpSpPr>
          <a:xfrm>
            <a:off x="6700940" y="2031087"/>
            <a:ext cx="1524000" cy="2264225"/>
            <a:chOff x="1066805" y="1954887"/>
            <a:chExt cx="1524000" cy="2264225"/>
          </a:xfrm>
        </p:grpSpPr>
        <p:pic>
          <p:nvPicPr>
            <p:cNvPr id="24" name="Picture 23">
              <a:extLst>
                <a:ext uri="{FF2B5EF4-FFF2-40B4-BE49-F238E27FC236}">
                  <a16:creationId xmlns:a16="http://schemas.microsoft.com/office/drawing/2014/main" id="{1097DA82-9EF6-43AF-B8F8-B3B92012A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5" y="1954887"/>
              <a:ext cx="1524000" cy="2264225"/>
            </a:xfrm>
            <a:prstGeom prst="rect">
              <a:avLst/>
            </a:prstGeom>
          </p:spPr>
        </p:pic>
        <p:sp>
          <p:nvSpPr>
            <p:cNvPr id="25" name="TextBox 24">
              <a:extLst>
                <a:ext uri="{FF2B5EF4-FFF2-40B4-BE49-F238E27FC236}">
                  <a16:creationId xmlns:a16="http://schemas.microsoft.com/office/drawing/2014/main" id="{64D592D4-3784-4D0C-9539-5A51188A5BB0}"/>
                </a:ext>
              </a:extLst>
            </p:cNvPr>
            <p:cNvSpPr txBox="1"/>
            <p:nvPr/>
          </p:nvSpPr>
          <p:spPr>
            <a:xfrm>
              <a:off x="1300587" y="2811625"/>
              <a:ext cx="895999" cy="861774"/>
            </a:xfrm>
            <a:prstGeom prst="rect">
              <a:avLst/>
            </a:prstGeom>
            <a:noFill/>
          </p:spPr>
          <p:txBody>
            <a:bodyPr wrap="square" rtlCol="0">
              <a:spAutoFit/>
            </a:bodyPr>
            <a:lstStyle/>
            <a:p>
              <a:r>
                <a:rPr lang="en-US" sz="5000" b="1">
                  <a:solidFill>
                    <a:srgbClr val="E2635C"/>
                  </a:solidFill>
                  <a:latin typeface="Arial" panose="020B0604020202020204" pitchFamily="34" charset="0"/>
                  <a:cs typeface="Arial" panose="020B0604020202020204" pitchFamily="34" charset="0"/>
                </a:rPr>
                <a:t>37</a:t>
              </a:r>
              <a:endParaRPr lang="en-US" sz="5000" b="1" dirty="0">
                <a:solidFill>
                  <a:srgbClr val="E2635C"/>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A3F94AE-0BED-4972-BF73-A207D310763C}"/>
              </a:ext>
            </a:extLst>
          </p:cNvPr>
          <p:cNvGrpSpPr/>
          <p:nvPr/>
        </p:nvGrpSpPr>
        <p:grpSpPr>
          <a:xfrm>
            <a:off x="8246711" y="2031087"/>
            <a:ext cx="1524000" cy="2264225"/>
            <a:chOff x="2612576" y="1954887"/>
            <a:chExt cx="1524000" cy="2264225"/>
          </a:xfrm>
        </p:grpSpPr>
        <p:pic>
          <p:nvPicPr>
            <p:cNvPr id="27" name="Picture 26">
              <a:extLst>
                <a:ext uri="{FF2B5EF4-FFF2-40B4-BE49-F238E27FC236}">
                  <a16:creationId xmlns:a16="http://schemas.microsoft.com/office/drawing/2014/main" id="{58A31E01-89C3-4BA2-8B8F-6A2710F03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6" y="1954887"/>
              <a:ext cx="1524000" cy="2264225"/>
            </a:xfrm>
            <a:prstGeom prst="rect">
              <a:avLst/>
            </a:prstGeom>
          </p:spPr>
        </p:pic>
        <p:sp>
          <p:nvSpPr>
            <p:cNvPr id="28" name="TextBox 27">
              <a:extLst>
                <a:ext uri="{FF2B5EF4-FFF2-40B4-BE49-F238E27FC236}">
                  <a16:creationId xmlns:a16="http://schemas.microsoft.com/office/drawing/2014/main" id="{483C9FDA-043D-43E1-A55F-EF11C5CCB0BE}"/>
                </a:ext>
              </a:extLst>
            </p:cNvPr>
            <p:cNvSpPr txBox="1"/>
            <p:nvPr/>
          </p:nvSpPr>
          <p:spPr>
            <a:xfrm>
              <a:off x="2837801" y="2811625"/>
              <a:ext cx="895999" cy="861774"/>
            </a:xfrm>
            <a:prstGeom prst="rect">
              <a:avLst/>
            </a:prstGeom>
            <a:noFill/>
          </p:spPr>
          <p:txBody>
            <a:bodyPr wrap="square" rtlCol="0">
              <a:spAutoFit/>
            </a:bodyPr>
            <a:lstStyle/>
            <a:p>
              <a:r>
                <a:rPr lang="en-US" sz="5000" b="1">
                  <a:solidFill>
                    <a:srgbClr val="E2635C"/>
                  </a:solidFill>
                  <a:latin typeface="Arial" panose="020B0604020202020204" pitchFamily="34" charset="0"/>
                  <a:cs typeface="Arial" panose="020B0604020202020204" pitchFamily="34" charset="0"/>
                </a:rPr>
                <a:t>19</a:t>
              </a:r>
              <a:endParaRPr lang="en-US" sz="5000" b="1" dirty="0">
                <a:solidFill>
                  <a:srgbClr val="E2635C"/>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AEAD0A3D-901A-4DDB-B31D-B8DAC8E9BEC4}"/>
              </a:ext>
            </a:extLst>
          </p:cNvPr>
          <p:cNvGrpSpPr/>
          <p:nvPr/>
        </p:nvGrpSpPr>
        <p:grpSpPr>
          <a:xfrm>
            <a:off x="9792482" y="2031087"/>
            <a:ext cx="1524000" cy="2264225"/>
            <a:chOff x="4158347" y="1954887"/>
            <a:chExt cx="1524000" cy="2264225"/>
          </a:xfrm>
        </p:grpSpPr>
        <p:pic>
          <p:nvPicPr>
            <p:cNvPr id="30" name="Picture 29">
              <a:extLst>
                <a:ext uri="{FF2B5EF4-FFF2-40B4-BE49-F238E27FC236}">
                  <a16:creationId xmlns:a16="http://schemas.microsoft.com/office/drawing/2014/main" id="{03282DDB-A82B-4EFB-9112-80BB52AA6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347" y="1954887"/>
              <a:ext cx="1524000" cy="2264225"/>
            </a:xfrm>
            <a:prstGeom prst="rect">
              <a:avLst/>
            </a:prstGeom>
          </p:spPr>
        </p:pic>
        <p:sp>
          <p:nvSpPr>
            <p:cNvPr id="31" name="TextBox 30">
              <a:extLst>
                <a:ext uri="{FF2B5EF4-FFF2-40B4-BE49-F238E27FC236}">
                  <a16:creationId xmlns:a16="http://schemas.microsoft.com/office/drawing/2014/main" id="{C9B933A0-8E8D-4979-955A-6632F3C5D39F}"/>
                </a:ext>
              </a:extLst>
            </p:cNvPr>
            <p:cNvSpPr txBox="1"/>
            <p:nvPr/>
          </p:nvSpPr>
          <p:spPr>
            <a:xfrm>
              <a:off x="4419600" y="2811625"/>
              <a:ext cx="895999" cy="861774"/>
            </a:xfrm>
            <a:prstGeom prst="rect">
              <a:avLst/>
            </a:prstGeom>
            <a:noFill/>
          </p:spPr>
          <p:txBody>
            <a:bodyPr wrap="square" rtlCol="0">
              <a:spAutoFit/>
            </a:bodyPr>
            <a:lstStyle/>
            <a:p>
              <a:r>
                <a:rPr lang="en-US" sz="5000" b="1">
                  <a:solidFill>
                    <a:srgbClr val="E2635C"/>
                  </a:solidFill>
                  <a:latin typeface="Arial" panose="020B0604020202020204" pitchFamily="34" charset="0"/>
                  <a:cs typeface="Arial" panose="020B0604020202020204" pitchFamily="34" charset="0"/>
                </a:rPr>
                <a:t>28</a:t>
              </a:r>
              <a:endParaRPr lang="en-US" sz="5000" b="1" dirty="0">
                <a:solidFill>
                  <a:srgbClr val="E2635C"/>
                </a:solidFill>
                <a:latin typeface="Arial" panose="020B0604020202020204" pitchFamily="34" charset="0"/>
                <a:cs typeface="Arial" panose="020B0604020202020204" pitchFamily="34" charset="0"/>
              </a:endParaRPr>
            </a:p>
          </p:txBody>
        </p:sp>
      </p:grpSp>
      <p:sp>
        <p:nvSpPr>
          <p:cNvPr id="32" name="Rectangle: Rounded Corners 31">
            <a:extLst>
              <a:ext uri="{FF2B5EF4-FFF2-40B4-BE49-F238E27FC236}">
                <a16:creationId xmlns:a16="http://schemas.microsoft.com/office/drawing/2014/main" id="{C4D2D9CF-ABEB-4D01-A97C-806CE3641BD4}"/>
              </a:ext>
            </a:extLst>
          </p:cNvPr>
          <p:cNvSpPr/>
          <p:nvPr/>
        </p:nvSpPr>
        <p:spPr>
          <a:xfrm>
            <a:off x="5506965" y="522514"/>
            <a:ext cx="2601337" cy="553061"/>
          </a:xfrm>
          <a:prstGeom prst="roundRect">
            <a:avLst>
              <a:gd name="adj" fmla="val 33129"/>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3092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ircle(in)">
                                      <p:cBhvr>
                                        <p:cTn id="12" dur="125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19"/>
                                        </p:tgtEl>
                                        <p:attrNameLst>
                                          <p:attrName>style.opacity</p:attrName>
                                        </p:attrNameLst>
                                      </p:cBhvr>
                                      <p:to>
                                        <p:strVal val="0.25"/>
                                      </p:to>
                                    </p:set>
                                    <p:animEffect filter="image" prLst="opacity: 0.25">
                                      <p:cBhvr rctx="IE">
                                        <p:cTn id="38" dur="indefinite"/>
                                        <p:tgtEl>
                                          <p:spTgt spid="19"/>
                                        </p:tgtEl>
                                      </p:cBhvr>
                                    </p:animEffect>
                                  </p:childTnLst>
                                </p:cTn>
                              </p:par>
                              <p:par>
                                <p:cTn id="39" presetID="9" presetClass="emph" presetSubtype="0" nodeType="withEffect">
                                  <p:stCondLst>
                                    <p:cond delay="0"/>
                                  </p:stCondLst>
                                  <p:childTnLst>
                                    <p:set>
                                      <p:cBhvr>
                                        <p:cTn id="40" dur="indefinite"/>
                                        <p:tgtEl>
                                          <p:spTgt spid="20"/>
                                        </p:tgtEl>
                                        <p:attrNameLst>
                                          <p:attrName>style.opacity</p:attrName>
                                        </p:attrNameLst>
                                      </p:cBhvr>
                                      <p:to>
                                        <p:strVal val="0.25"/>
                                      </p:to>
                                    </p:set>
                                    <p:animEffect filter="image" prLst="opacity: 0.25">
                                      <p:cBhvr rctx="IE">
                                        <p:cTn id="41" dur="indefinite"/>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heel(1)">
                                      <p:cBhvr>
                                        <p:cTn id="46" dur="2000"/>
                                        <p:tgtEl>
                                          <p:spTgt spid="22"/>
                                        </p:tgtEl>
                                      </p:cBhvr>
                                    </p:animEffect>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9" presetClass="emph" presetSubtype="0" nodeType="clickEffect">
                                  <p:stCondLst>
                                    <p:cond delay="0"/>
                                  </p:stCondLst>
                                  <p:childTnLst>
                                    <p:set>
                                      <p:cBhvr>
                                        <p:cTn id="66" dur="indefinite"/>
                                        <p:tgtEl>
                                          <p:spTgt spid="26"/>
                                        </p:tgtEl>
                                        <p:attrNameLst>
                                          <p:attrName>style.opacity</p:attrName>
                                        </p:attrNameLst>
                                      </p:cBhvr>
                                      <p:to>
                                        <p:strVal val="0.5"/>
                                      </p:to>
                                    </p:set>
                                    <p:animEffect filter="image" prLst="opacity: 0.5">
                                      <p:cBhvr rctx="IE">
                                        <p:cTn id="67" dur="indefinite"/>
                                        <p:tgtEl>
                                          <p:spTgt spid="26"/>
                                        </p:tgtEl>
                                      </p:cBhvr>
                                    </p:animEffect>
                                  </p:childTnLst>
                                </p:cTn>
                              </p:par>
                              <p:par>
                                <p:cTn id="68" presetID="9" presetClass="emph" presetSubtype="0" nodeType="withEffect">
                                  <p:stCondLst>
                                    <p:cond delay="0"/>
                                  </p:stCondLst>
                                  <p:childTnLst>
                                    <p:set>
                                      <p:cBhvr>
                                        <p:cTn id="69" dur="indefinite"/>
                                        <p:tgtEl>
                                          <p:spTgt spid="29"/>
                                        </p:tgtEl>
                                        <p:attrNameLst>
                                          <p:attrName>style.opacity</p:attrName>
                                        </p:attrNameLst>
                                      </p:cBhvr>
                                      <p:to>
                                        <p:strVal val="0.5"/>
                                      </p:to>
                                    </p:set>
                                    <p:animEffect filter="image" prLst="opacity: 0.5">
                                      <p:cBhvr rctx="IE">
                                        <p:cTn id="70" dur="indefinite"/>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2"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984C079-8CC0-4DBA-B521-7112EF218A13}"/>
              </a:ext>
            </a:extLst>
          </p:cNvPr>
          <p:cNvSpPr/>
          <p:nvPr/>
        </p:nvSpPr>
        <p:spPr>
          <a:xfrm>
            <a:off x="609600" y="1828800"/>
            <a:ext cx="5257800" cy="2590800"/>
          </a:xfrm>
          <a:prstGeom prst="roundRect">
            <a:avLst/>
          </a:prstGeom>
          <a:solidFill>
            <a:srgbClr val="C3D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BC802A3-E33D-442C-A032-CA1C941B0653}"/>
              </a:ext>
            </a:extLst>
          </p:cNvPr>
          <p:cNvGrpSpPr/>
          <p:nvPr/>
        </p:nvGrpSpPr>
        <p:grpSpPr>
          <a:xfrm>
            <a:off x="457200" y="419725"/>
            <a:ext cx="668922" cy="707886"/>
            <a:chOff x="1559434" y="1176116"/>
            <a:chExt cx="668922" cy="707886"/>
          </a:xfrm>
        </p:grpSpPr>
        <p:grpSp>
          <p:nvGrpSpPr>
            <p:cNvPr id="3" name="Group 2">
              <a:extLst>
                <a:ext uri="{FF2B5EF4-FFF2-40B4-BE49-F238E27FC236}">
                  <a16:creationId xmlns:a16="http://schemas.microsoft.com/office/drawing/2014/main" id="{D96EA680-3C5D-4CFA-B300-AC946C4AA882}"/>
                </a:ext>
              </a:extLst>
            </p:cNvPr>
            <p:cNvGrpSpPr/>
            <p:nvPr/>
          </p:nvGrpSpPr>
          <p:grpSpPr>
            <a:xfrm>
              <a:off x="1559434" y="1195598"/>
              <a:ext cx="668922" cy="668922"/>
              <a:chOff x="1959266" y="1756990"/>
              <a:chExt cx="668922" cy="668922"/>
            </a:xfrm>
          </p:grpSpPr>
          <p:sp>
            <p:nvSpPr>
              <p:cNvPr id="5" name="Oval 4">
                <a:extLst>
                  <a:ext uri="{FF2B5EF4-FFF2-40B4-BE49-F238E27FC236}">
                    <a16:creationId xmlns:a16="http://schemas.microsoft.com/office/drawing/2014/main" id="{B7173D21-F41C-4861-BA53-0B75E84E0F78}"/>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611E0E2-AA6A-4896-983C-A1548DB4D952}"/>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0CD2BDF8-FC87-41F6-A178-9FDBA21A8B1E}"/>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sp>
        <p:nvSpPr>
          <p:cNvPr id="7" name="TextBox 6">
            <a:extLst>
              <a:ext uri="{FF2B5EF4-FFF2-40B4-BE49-F238E27FC236}">
                <a16:creationId xmlns:a16="http://schemas.microsoft.com/office/drawing/2014/main" id="{7CC4A4B2-8939-485C-862E-278D98DD104C}"/>
              </a:ext>
            </a:extLst>
          </p:cNvPr>
          <p:cNvSpPr txBox="1"/>
          <p:nvPr/>
        </p:nvSpPr>
        <p:spPr>
          <a:xfrm>
            <a:off x="1263265" y="465892"/>
            <a:ext cx="9861935" cy="677108"/>
          </a:xfrm>
          <a:prstGeom prst="rect">
            <a:avLst/>
          </a:prstGeom>
          <a:noFill/>
        </p:spPr>
        <p:txBody>
          <a:bodyPr wrap="square" rtlCol="0">
            <a:spAutoFit/>
          </a:bodyPr>
          <a:lstStyle/>
          <a:p>
            <a:r>
              <a:rPr lang="en-US" sz="3800">
                <a:solidFill>
                  <a:schemeClr val="tx1">
                    <a:lumMod val="75000"/>
                    <a:lumOff val="25000"/>
                  </a:schemeClr>
                </a:solidFill>
                <a:latin typeface="Quicksand Medium" panose="00000600000000000000" pitchFamily="2" charset="0"/>
                <a:cs typeface="Arial" panose="020B0604020202020204" pitchFamily="34" charset="0"/>
              </a:rPr>
              <a:t>b) Chiếc lọ nào có số bé nhất ?</a:t>
            </a:r>
            <a:endParaRPr lang="en-US" sz="3800" dirty="0">
              <a:solidFill>
                <a:schemeClr val="tx1">
                  <a:lumMod val="75000"/>
                  <a:lumOff val="25000"/>
                </a:schemeClr>
              </a:solidFill>
              <a:latin typeface="Quicksand Medium" panose="00000600000000000000" pitchFamily="2" charset="0"/>
              <a:cs typeface="Arial" panose="020B0604020202020204" pitchFamily="34" charset="0"/>
            </a:endParaRPr>
          </a:p>
        </p:txBody>
      </p:sp>
      <p:grpSp>
        <p:nvGrpSpPr>
          <p:cNvPr id="19" name="Group 18">
            <a:extLst>
              <a:ext uri="{FF2B5EF4-FFF2-40B4-BE49-F238E27FC236}">
                <a16:creationId xmlns:a16="http://schemas.microsoft.com/office/drawing/2014/main" id="{FA5EB0ED-7F52-4670-ACDB-B80F2DCB514C}"/>
              </a:ext>
            </a:extLst>
          </p:cNvPr>
          <p:cNvGrpSpPr/>
          <p:nvPr/>
        </p:nvGrpSpPr>
        <p:grpSpPr>
          <a:xfrm>
            <a:off x="990605" y="2031087"/>
            <a:ext cx="1524000" cy="2264225"/>
            <a:chOff x="1066805" y="1954887"/>
            <a:chExt cx="1524000" cy="2264225"/>
          </a:xfrm>
        </p:grpSpPr>
        <p:pic>
          <p:nvPicPr>
            <p:cNvPr id="11" name="Picture 10">
              <a:extLst>
                <a:ext uri="{FF2B5EF4-FFF2-40B4-BE49-F238E27FC236}">
                  <a16:creationId xmlns:a16="http://schemas.microsoft.com/office/drawing/2014/main" id="{D5F2C500-409A-47F4-BE02-0F5F9F3A7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5" y="1954887"/>
              <a:ext cx="1524000" cy="2264225"/>
            </a:xfrm>
            <a:prstGeom prst="rect">
              <a:avLst/>
            </a:prstGeom>
          </p:spPr>
        </p:pic>
        <p:sp>
          <p:nvSpPr>
            <p:cNvPr id="12" name="TextBox 11">
              <a:extLst>
                <a:ext uri="{FF2B5EF4-FFF2-40B4-BE49-F238E27FC236}">
                  <a16:creationId xmlns:a16="http://schemas.microsoft.com/office/drawing/2014/main" id="{505032AB-2FD6-4044-914B-F2911748E582}"/>
                </a:ext>
              </a:extLst>
            </p:cNvPr>
            <p:cNvSpPr txBox="1"/>
            <p:nvPr/>
          </p:nvSpPr>
          <p:spPr>
            <a:xfrm>
              <a:off x="1300587" y="2811625"/>
              <a:ext cx="895999" cy="861774"/>
            </a:xfrm>
            <a:prstGeom prst="rect">
              <a:avLst/>
            </a:prstGeom>
            <a:noFill/>
          </p:spPr>
          <p:txBody>
            <a:bodyPr wrap="square" rtlCol="0">
              <a:spAutoFit/>
            </a:bodyPr>
            <a:lstStyle/>
            <a:p>
              <a:pPr algn="ctr"/>
              <a:r>
                <a:rPr lang="en-US" sz="5000" b="1">
                  <a:solidFill>
                    <a:srgbClr val="0C4DA2"/>
                  </a:solidFill>
                  <a:latin typeface="Arial" panose="020B0604020202020204" pitchFamily="34" charset="0"/>
                  <a:cs typeface="Arial" panose="020B0604020202020204" pitchFamily="34" charset="0"/>
                </a:rPr>
                <a:t>60</a:t>
              </a:r>
              <a:endParaRPr lang="en-US" sz="5000" b="1" dirty="0">
                <a:solidFill>
                  <a:srgbClr val="0C4DA2"/>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8E862E69-6E82-4B66-A36F-26209446275D}"/>
              </a:ext>
            </a:extLst>
          </p:cNvPr>
          <p:cNvGrpSpPr/>
          <p:nvPr/>
        </p:nvGrpSpPr>
        <p:grpSpPr>
          <a:xfrm>
            <a:off x="2536376" y="2031087"/>
            <a:ext cx="1524000" cy="2264225"/>
            <a:chOff x="2612576" y="1954887"/>
            <a:chExt cx="1524000" cy="2264225"/>
          </a:xfrm>
        </p:grpSpPr>
        <p:pic>
          <p:nvPicPr>
            <p:cNvPr id="13" name="Picture 12">
              <a:extLst>
                <a:ext uri="{FF2B5EF4-FFF2-40B4-BE49-F238E27FC236}">
                  <a16:creationId xmlns:a16="http://schemas.microsoft.com/office/drawing/2014/main" id="{56A37983-F109-468B-93F1-39EB25BF2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6" y="1954887"/>
              <a:ext cx="1524000" cy="2264225"/>
            </a:xfrm>
            <a:prstGeom prst="rect">
              <a:avLst/>
            </a:prstGeom>
          </p:spPr>
        </p:pic>
        <p:sp>
          <p:nvSpPr>
            <p:cNvPr id="17" name="TextBox 16">
              <a:extLst>
                <a:ext uri="{FF2B5EF4-FFF2-40B4-BE49-F238E27FC236}">
                  <a16:creationId xmlns:a16="http://schemas.microsoft.com/office/drawing/2014/main" id="{7DF3A672-DD67-418A-BA3D-EAB102A29C10}"/>
                </a:ext>
              </a:extLst>
            </p:cNvPr>
            <p:cNvSpPr txBox="1"/>
            <p:nvPr/>
          </p:nvSpPr>
          <p:spPr>
            <a:xfrm>
              <a:off x="2837801" y="2811625"/>
              <a:ext cx="895999" cy="861774"/>
            </a:xfrm>
            <a:prstGeom prst="rect">
              <a:avLst/>
            </a:prstGeom>
            <a:noFill/>
          </p:spPr>
          <p:txBody>
            <a:bodyPr wrap="square" rtlCol="0">
              <a:spAutoFit/>
            </a:bodyPr>
            <a:lstStyle/>
            <a:p>
              <a:pPr algn="ctr"/>
              <a:r>
                <a:rPr lang="en-US" sz="5000" b="1">
                  <a:solidFill>
                    <a:srgbClr val="0C4DA2"/>
                  </a:solidFill>
                  <a:latin typeface="Arial" panose="020B0604020202020204" pitchFamily="34" charset="0"/>
                  <a:cs typeface="Arial" panose="020B0604020202020204" pitchFamily="34" charset="0"/>
                </a:rPr>
                <a:t>6</a:t>
              </a:r>
              <a:endParaRPr lang="en-US" sz="5000" b="1" dirty="0">
                <a:solidFill>
                  <a:srgbClr val="0C4DA2"/>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375D2167-5457-4CA9-B976-42B7A6D9FB47}"/>
              </a:ext>
            </a:extLst>
          </p:cNvPr>
          <p:cNvGrpSpPr/>
          <p:nvPr/>
        </p:nvGrpSpPr>
        <p:grpSpPr>
          <a:xfrm>
            <a:off x="4082147" y="2031087"/>
            <a:ext cx="1524000" cy="2264225"/>
            <a:chOff x="4158347" y="1954887"/>
            <a:chExt cx="1524000" cy="2264225"/>
          </a:xfrm>
        </p:grpSpPr>
        <p:pic>
          <p:nvPicPr>
            <p:cNvPr id="14" name="Picture 13">
              <a:extLst>
                <a:ext uri="{FF2B5EF4-FFF2-40B4-BE49-F238E27FC236}">
                  <a16:creationId xmlns:a16="http://schemas.microsoft.com/office/drawing/2014/main" id="{1ECDE247-69DA-4061-B223-341CFDB47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347" y="1954887"/>
              <a:ext cx="1524000" cy="2264225"/>
            </a:xfrm>
            <a:prstGeom prst="rect">
              <a:avLst/>
            </a:prstGeom>
          </p:spPr>
        </p:pic>
        <p:sp>
          <p:nvSpPr>
            <p:cNvPr id="18" name="TextBox 17">
              <a:extLst>
                <a:ext uri="{FF2B5EF4-FFF2-40B4-BE49-F238E27FC236}">
                  <a16:creationId xmlns:a16="http://schemas.microsoft.com/office/drawing/2014/main" id="{9F93B974-90D8-4739-AFAA-446EC9536925}"/>
                </a:ext>
              </a:extLst>
            </p:cNvPr>
            <p:cNvSpPr txBox="1"/>
            <p:nvPr/>
          </p:nvSpPr>
          <p:spPr>
            <a:xfrm>
              <a:off x="4419600" y="2811625"/>
              <a:ext cx="895999" cy="861774"/>
            </a:xfrm>
            <a:prstGeom prst="rect">
              <a:avLst/>
            </a:prstGeom>
            <a:noFill/>
          </p:spPr>
          <p:txBody>
            <a:bodyPr wrap="square" rtlCol="0">
              <a:spAutoFit/>
            </a:bodyPr>
            <a:lstStyle/>
            <a:p>
              <a:pPr algn="ctr"/>
              <a:r>
                <a:rPr lang="en-US" sz="5000" b="1">
                  <a:solidFill>
                    <a:srgbClr val="0C4DA2"/>
                  </a:solidFill>
                  <a:latin typeface="Arial" panose="020B0604020202020204" pitchFamily="34" charset="0"/>
                  <a:cs typeface="Arial" panose="020B0604020202020204" pitchFamily="34" charset="0"/>
                </a:rPr>
                <a:t>16</a:t>
              </a:r>
              <a:endParaRPr lang="en-US" sz="5000" b="1" dirty="0">
                <a:solidFill>
                  <a:srgbClr val="0C4DA2"/>
                </a:solidFill>
                <a:latin typeface="Arial" panose="020B0604020202020204" pitchFamily="34" charset="0"/>
                <a:cs typeface="Arial" panose="020B0604020202020204" pitchFamily="34" charset="0"/>
              </a:endParaRPr>
            </a:p>
          </p:txBody>
        </p:sp>
      </p:grpSp>
      <p:sp>
        <p:nvSpPr>
          <p:cNvPr id="22" name="Rectangle: Rounded Corners 21">
            <a:extLst>
              <a:ext uri="{FF2B5EF4-FFF2-40B4-BE49-F238E27FC236}">
                <a16:creationId xmlns:a16="http://schemas.microsoft.com/office/drawing/2014/main" id="{9B814AE2-1435-4380-858D-79AC24CE8CCD}"/>
              </a:ext>
            </a:extLst>
          </p:cNvPr>
          <p:cNvSpPr/>
          <p:nvPr/>
        </p:nvSpPr>
        <p:spPr>
          <a:xfrm>
            <a:off x="6324605" y="1828800"/>
            <a:ext cx="5257800" cy="2590800"/>
          </a:xfrm>
          <a:prstGeom prst="roundRect">
            <a:avLst/>
          </a:prstGeom>
          <a:solidFill>
            <a:srgbClr val="FFE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6E51FA0-8757-47F7-90FF-3492C67AD534}"/>
              </a:ext>
            </a:extLst>
          </p:cNvPr>
          <p:cNvGrpSpPr/>
          <p:nvPr/>
        </p:nvGrpSpPr>
        <p:grpSpPr>
          <a:xfrm>
            <a:off x="6700940" y="2031087"/>
            <a:ext cx="1524000" cy="2264225"/>
            <a:chOff x="1066805" y="1954887"/>
            <a:chExt cx="1524000" cy="2264225"/>
          </a:xfrm>
        </p:grpSpPr>
        <p:pic>
          <p:nvPicPr>
            <p:cNvPr id="24" name="Picture 23">
              <a:extLst>
                <a:ext uri="{FF2B5EF4-FFF2-40B4-BE49-F238E27FC236}">
                  <a16:creationId xmlns:a16="http://schemas.microsoft.com/office/drawing/2014/main" id="{1097DA82-9EF6-43AF-B8F8-B3B92012A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5" y="1954887"/>
              <a:ext cx="1524000" cy="2264225"/>
            </a:xfrm>
            <a:prstGeom prst="rect">
              <a:avLst/>
            </a:prstGeom>
          </p:spPr>
        </p:pic>
        <p:sp>
          <p:nvSpPr>
            <p:cNvPr id="25" name="TextBox 24">
              <a:extLst>
                <a:ext uri="{FF2B5EF4-FFF2-40B4-BE49-F238E27FC236}">
                  <a16:creationId xmlns:a16="http://schemas.microsoft.com/office/drawing/2014/main" id="{64D592D4-3784-4D0C-9539-5A51188A5BB0}"/>
                </a:ext>
              </a:extLst>
            </p:cNvPr>
            <p:cNvSpPr txBox="1"/>
            <p:nvPr/>
          </p:nvSpPr>
          <p:spPr>
            <a:xfrm>
              <a:off x="1300587" y="2811625"/>
              <a:ext cx="895999" cy="861774"/>
            </a:xfrm>
            <a:prstGeom prst="rect">
              <a:avLst/>
            </a:prstGeom>
            <a:noFill/>
          </p:spPr>
          <p:txBody>
            <a:bodyPr wrap="square" rtlCol="0">
              <a:spAutoFit/>
            </a:bodyPr>
            <a:lstStyle/>
            <a:p>
              <a:pPr algn="ctr"/>
              <a:r>
                <a:rPr lang="en-US" sz="5000" b="1">
                  <a:solidFill>
                    <a:srgbClr val="E2635C"/>
                  </a:solidFill>
                  <a:latin typeface="Arial" panose="020B0604020202020204" pitchFamily="34" charset="0"/>
                  <a:cs typeface="Arial" panose="020B0604020202020204" pitchFamily="34" charset="0"/>
                </a:rPr>
                <a:t>49</a:t>
              </a:r>
              <a:endParaRPr lang="en-US" sz="5000" b="1" dirty="0">
                <a:solidFill>
                  <a:srgbClr val="E2635C"/>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A3F94AE-0BED-4972-BF73-A207D310763C}"/>
              </a:ext>
            </a:extLst>
          </p:cNvPr>
          <p:cNvGrpSpPr/>
          <p:nvPr/>
        </p:nvGrpSpPr>
        <p:grpSpPr>
          <a:xfrm>
            <a:off x="8246711" y="2031087"/>
            <a:ext cx="1524000" cy="2264225"/>
            <a:chOff x="2612576" y="1954887"/>
            <a:chExt cx="1524000" cy="2264225"/>
          </a:xfrm>
        </p:grpSpPr>
        <p:pic>
          <p:nvPicPr>
            <p:cNvPr id="27" name="Picture 26">
              <a:extLst>
                <a:ext uri="{FF2B5EF4-FFF2-40B4-BE49-F238E27FC236}">
                  <a16:creationId xmlns:a16="http://schemas.microsoft.com/office/drawing/2014/main" id="{58A31E01-89C3-4BA2-8B8F-6A2710F03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6" y="1954887"/>
              <a:ext cx="1524000" cy="2264225"/>
            </a:xfrm>
            <a:prstGeom prst="rect">
              <a:avLst/>
            </a:prstGeom>
          </p:spPr>
        </p:pic>
        <p:sp>
          <p:nvSpPr>
            <p:cNvPr id="28" name="TextBox 27">
              <a:extLst>
                <a:ext uri="{FF2B5EF4-FFF2-40B4-BE49-F238E27FC236}">
                  <a16:creationId xmlns:a16="http://schemas.microsoft.com/office/drawing/2014/main" id="{483C9FDA-043D-43E1-A55F-EF11C5CCB0BE}"/>
                </a:ext>
              </a:extLst>
            </p:cNvPr>
            <p:cNvSpPr txBox="1"/>
            <p:nvPr/>
          </p:nvSpPr>
          <p:spPr>
            <a:xfrm>
              <a:off x="2918666" y="2811625"/>
              <a:ext cx="895999" cy="861774"/>
            </a:xfrm>
            <a:prstGeom prst="rect">
              <a:avLst/>
            </a:prstGeom>
            <a:noFill/>
          </p:spPr>
          <p:txBody>
            <a:bodyPr wrap="square" rtlCol="0">
              <a:spAutoFit/>
            </a:bodyPr>
            <a:lstStyle/>
            <a:p>
              <a:pPr algn="ctr"/>
              <a:r>
                <a:rPr lang="en-US" sz="5000" b="1">
                  <a:solidFill>
                    <a:srgbClr val="E2635C"/>
                  </a:solidFill>
                  <a:latin typeface="Arial" panose="020B0604020202020204" pitchFamily="34" charset="0"/>
                  <a:cs typeface="Arial" panose="020B0604020202020204" pitchFamily="34" charset="0"/>
                </a:rPr>
                <a:t>51</a:t>
              </a:r>
              <a:endParaRPr lang="en-US" sz="5000" b="1" dirty="0">
                <a:solidFill>
                  <a:srgbClr val="E2635C"/>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AEAD0A3D-901A-4DDB-B31D-B8DAC8E9BEC4}"/>
              </a:ext>
            </a:extLst>
          </p:cNvPr>
          <p:cNvGrpSpPr/>
          <p:nvPr/>
        </p:nvGrpSpPr>
        <p:grpSpPr>
          <a:xfrm>
            <a:off x="9792482" y="2031087"/>
            <a:ext cx="1524000" cy="2264225"/>
            <a:chOff x="4158347" y="1954887"/>
            <a:chExt cx="1524000" cy="2264225"/>
          </a:xfrm>
        </p:grpSpPr>
        <p:pic>
          <p:nvPicPr>
            <p:cNvPr id="30" name="Picture 29">
              <a:extLst>
                <a:ext uri="{FF2B5EF4-FFF2-40B4-BE49-F238E27FC236}">
                  <a16:creationId xmlns:a16="http://schemas.microsoft.com/office/drawing/2014/main" id="{03282DDB-A82B-4EFB-9112-80BB52AA6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347" y="1954887"/>
              <a:ext cx="1524000" cy="2264225"/>
            </a:xfrm>
            <a:prstGeom prst="rect">
              <a:avLst/>
            </a:prstGeom>
          </p:spPr>
        </p:pic>
        <p:sp>
          <p:nvSpPr>
            <p:cNvPr id="31" name="TextBox 30">
              <a:extLst>
                <a:ext uri="{FF2B5EF4-FFF2-40B4-BE49-F238E27FC236}">
                  <a16:creationId xmlns:a16="http://schemas.microsoft.com/office/drawing/2014/main" id="{C9B933A0-8E8D-4979-955A-6632F3C5D39F}"/>
                </a:ext>
              </a:extLst>
            </p:cNvPr>
            <p:cNvSpPr txBox="1"/>
            <p:nvPr/>
          </p:nvSpPr>
          <p:spPr>
            <a:xfrm>
              <a:off x="4442666" y="2811625"/>
              <a:ext cx="895999" cy="861774"/>
            </a:xfrm>
            <a:prstGeom prst="rect">
              <a:avLst/>
            </a:prstGeom>
            <a:noFill/>
          </p:spPr>
          <p:txBody>
            <a:bodyPr wrap="square" rtlCol="0">
              <a:spAutoFit/>
            </a:bodyPr>
            <a:lstStyle/>
            <a:p>
              <a:r>
                <a:rPr lang="en-US" sz="5000" b="1">
                  <a:solidFill>
                    <a:srgbClr val="E2635C"/>
                  </a:solidFill>
                  <a:latin typeface="Arial" panose="020B0604020202020204" pitchFamily="34" charset="0"/>
                  <a:cs typeface="Arial" panose="020B0604020202020204" pitchFamily="34" charset="0"/>
                </a:rPr>
                <a:t>30</a:t>
              </a:r>
              <a:endParaRPr lang="en-US" sz="5000" b="1" dirty="0">
                <a:solidFill>
                  <a:srgbClr val="E2635C"/>
                </a:solidFill>
                <a:latin typeface="Arial" panose="020B0604020202020204" pitchFamily="34" charset="0"/>
                <a:cs typeface="Arial" panose="020B0604020202020204" pitchFamily="34" charset="0"/>
              </a:endParaRPr>
            </a:p>
          </p:txBody>
        </p:sp>
      </p:grpSp>
      <p:sp>
        <p:nvSpPr>
          <p:cNvPr id="32" name="Rectangle: Rounded Corners 31">
            <a:extLst>
              <a:ext uri="{FF2B5EF4-FFF2-40B4-BE49-F238E27FC236}">
                <a16:creationId xmlns:a16="http://schemas.microsoft.com/office/drawing/2014/main" id="{C4D2D9CF-ABEB-4D01-A97C-806CE3641BD4}"/>
              </a:ext>
            </a:extLst>
          </p:cNvPr>
          <p:cNvSpPr/>
          <p:nvPr/>
        </p:nvSpPr>
        <p:spPr>
          <a:xfrm>
            <a:off x="5867400" y="533956"/>
            <a:ext cx="2498700" cy="553061"/>
          </a:xfrm>
          <a:prstGeom prst="roundRect">
            <a:avLst>
              <a:gd name="adj" fmla="val 33129"/>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5831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ircle(in)">
                                      <p:cBhvr>
                                        <p:cTn id="12" dur="125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19"/>
                                        </p:tgtEl>
                                        <p:attrNameLst>
                                          <p:attrName>style.opacity</p:attrName>
                                        </p:attrNameLst>
                                      </p:cBhvr>
                                      <p:to>
                                        <p:strVal val="0.25"/>
                                      </p:to>
                                    </p:set>
                                    <p:animEffect filter="image" prLst="opacity: 0.25">
                                      <p:cBhvr rctx="IE">
                                        <p:cTn id="38" dur="indefinite"/>
                                        <p:tgtEl>
                                          <p:spTgt spid="19"/>
                                        </p:tgtEl>
                                      </p:cBhvr>
                                    </p:animEffect>
                                  </p:childTnLst>
                                </p:cTn>
                              </p:par>
                              <p:par>
                                <p:cTn id="39" presetID="9" presetClass="emph" presetSubtype="0" nodeType="withEffect">
                                  <p:stCondLst>
                                    <p:cond delay="0"/>
                                  </p:stCondLst>
                                  <p:childTnLst>
                                    <p:set>
                                      <p:cBhvr>
                                        <p:cTn id="40" dur="indefinite"/>
                                        <p:tgtEl>
                                          <p:spTgt spid="21"/>
                                        </p:tgtEl>
                                        <p:attrNameLst>
                                          <p:attrName>style.opacity</p:attrName>
                                        </p:attrNameLst>
                                      </p:cBhvr>
                                      <p:to>
                                        <p:strVal val="0.25"/>
                                      </p:to>
                                    </p:set>
                                    <p:animEffect filter="image" prLst="opacity: 0.25">
                                      <p:cBhvr rctx="IE">
                                        <p:cTn id="41" dur="indefinite"/>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heel(1)">
                                      <p:cBhvr>
                                        <p:cTn id="46" dur="2000"/>
                                        <p:tgtEl>
                                          <p:spTgt spid="22"/>
                                        </p:tgtEl>
                                      </p:cBhvr>
                                    </p:animEffect>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9" presetClass="emph" presetSubtype="0" nodeType="clickEffect">
                                  <p:stCondLst>
                                    <p:cond delay="0"/>
                                  </p:stCondLst>
                                  <p:childTnLst>
                                    <p:set>
                                      <p:cBhvr>
                                        <p:cTn id="66" dur="indefinite"/>
                                        <p:tgtEl>
                                          <p:spTgt spid="26"/>
                                        </p:tgtEl>
                                        <p:attrNameLst>
                                          <p:attrName>style.opacity</p:attrName>
                                        </p:attrNameLst>
                                      </p:cBhvr>
                                      <p:to>
                                        <p:strVal val="0.5"/>
                                      </p:to>
                                    </p:set>
                                    <p:animEffect filter="image" prLst="opacity: 0.5">
                                      <p:cBhvr rctx="IE">
                                        <p:cTn id="67" dur="indefinite"/>
                                        <p:tgtEl>
                                          <p:spTgt spid="26"/>
                                        </p:tgtEl>
                                      </p:cBhvr>
                                    </p:animEffect>
                                  </p:childTnLst>
                                </p:cTn>
                              </p:par>
                              <p:par>
                                <p:cTn id="68" presetID="9" presetClass="emph" presetSubtype="0" nodeType="withEffect">
                                  <p:stCondLst>
                                    <p:cond delay="0"/>
                                  </p:stCondLst>
                                  <p:childTnLst>
                                    <p:set>
                                      <p:cBhvr>
                                        <p:cTn id="69" dur="indefinite"/>
                                        <p:tgtEl>
                                          <p:spTgt spid="23"/>
                                        </p:tgtEl>
                                        <p:attrNameLst>
                                          <p:attrName>style.opacity</p:attrName>
                                        </p:attrNameLst>
                                      </p:cBhvr>
                                      <p:to>
                                        <p:strVal val="0.5"/>
                                      </p:to>
                                    </p:set>
                                    <p:animEffect filter="image" prLst="opacity: 0.5">
                                      <p:cBhvr rctx="IE">
                                        <p:cTn id="70" dur="indefinite"/>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2"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352265-6AD2-4C68-A25D-9E1F19AE113D}"/>
              </a:ext>
            </a:extLst>
          </p:cNvPr>
          <p:cNvPicPr>
            <a:picLocks noChangeAspect="1"/>
          </p:cNvPicPr>
          <p:nvPr/>
        </p:nvPicPr>
        <p:blipFill>
          <a:blip r:embed="rId2"/>
          <a:stretch>
            <a:fillRect/>
          </a:stretch>
        </p:blipFill>
        <p:spPr>
          <a:xfrm>
            <a:off x="906264" y="2743200"/>
            <a:ext cx="7007034" cy="1951060"/>
          </a:xfrm>
          <a:prstGeom prst="rect">
            <a:avLst/>
          </a:prstGeom>
        </p:spPr>
      </p:pic>
      <p:pic>
        <p:nvPicPr>
          <p:cNvPr id="3" name="30">
            <a:extLst>
              <a:ext uri="{FF2B5EF4-FFF2-40B4-BE49-F238E27FC236}">
                <a16:creationId xmlns:a16="http://schemas.microsoft.com/office/drawing/2014/main" id="{01E5C438-8DD4-4E7B-BD67-D774BEDC71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38727" y="2514600"/>
            <a:ext cx="2347009" cy="1610358"/>
          </a:xfrm>
          <a:prstGeom prst="rect">
            <a:avLst/>
          </a:prstGeom>
        </p:spPr>
      </p:pic>
    </p:spTree>
    <p:extLst>
      <p:ext uri="{BB962C8B-B14F-4D97-AF65-F5344CB8AC3E}">
        <p14:creationId xmlns:p14="http://schemas.microsoft.com/office/powerpoint/2010/main" val="20444962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79CA43-EADB-4563-9FB1-8A972DDF1ED1}"/>
              </a:ext>
            </a:extLst>
          </p:cNvPr>
          <p:cNvSpPr txBox="1"/>
          <p:nvPr/>
        </p:nvSpPr>
        <p:spPr>
          <a:xfrm>
            <a:off x="1676400" y="2133600"/>
            <a:ext cx="9372600" cy="2426113"/>
          </a:xfrm>
          <a:prstGeom prst="rect">
            <a:avLst/>
          </a:prstGeom>
          <a:noFill/>
        </p:spPr>
        <p:txBody>
          <a:bodyPr wrap="square">
            <a:spAutoFit/>
          </a:bodyPr>
          <a:lstStyle/>
          <a:p>
            <a:pPr marR="0" indent="457200" algn="just">
              <a:lnSpc>
                <a:spcPct val="107000"/>
              </a:lnSpc>
              <a:spcBef>
                <a:spcPts val="0"/>
              </a:spcBef>
              <a:spcAft>
                <a:spcPts val="800"/>
              </a:spcAft>
            </a:pPr>
            <a:r>
              <a:rPr lang="en-US" sz="3600"/>
              <a:t>Khi so sánh số có hai chữ số nếu số nào có số chục lớn hơn thì số đó lớn hơn. Nếu hai số có số chục bằng nhau thì số nào có số đơn vị lớn hơn thì lớn hơn.</a:t>
            </a:r>
            <a:endParaRPr lang="en-US" sz="5400">
              <a:solidFill>
                <a:schemeClr val="tx1">
                  <a:lumMod val="75000"/>
                  <a:lumOff val="25000"/>
                </a:schemeClr>
              </a:solidFill>
              <a:effectLst/>
              <a:latin typeface="Quicksand Medium" panose="00000600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AE22064-F593-46DB-9444-29D4EF24D443}"/>
              </a:ext>
            </a:extLst>
          </p:cNvPr>
          <p:cNvSpPr txBox="1"/>
          <p:nvPr/>
        </p:nvSpPr>
        <p:spPr>
          <a:xfrm>
            <a:off x="2011136" y="381000"/>
            <a:ext cx="8169729" cy="1261884"/>
          </a:xfrm>
          <a:prstGeom prst="rect">
            <a:avLst/>
          </a:prstGeom>
          <a:noFill/>
        </p:spPr>
        <p:txBody>
          <a:bodyPr wrap="square">
            <a:spAutoFit/>
          </a:bodyPr>
          <a:lstStyle/>
          <a:p>
            <a:pPr marR="0" indent="465138" algn="ctr">
              <a:lnSpc>
                <a:spcPct val="95000"/>
              </a:lnSpc>
              <a:spcBef>
                <a:spcPts val="0"/>
              </a:spcBef>
              <a:spcAft>
                <a:spcPts val="800"/>
              </a:spcAft>
            </a:pPr>
            <a:r>
              <a:rPr lang="nl-NL" sz="4000">
                <a:solidFill>
                  <a:srgbClr val="EE485A"/>
                </a:solidFill>
                <a:latin typeface="+mj-lt"/>
              </a:rPr>
              <a:t>Muốn so sánh số có hai chữ số ta làm như thế nào?</a:t>
            </a:r>
            <a:endParaRPr lang="en-US" sz="4000">
              <a:solidFill>
                <a:srgbClr val="EE485A"/>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320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5DC5A-051F-438C-A2C3-9267EB9EB455}"/>
              </a:ext>
            </a:extLst>
          </p:cNvPr>
          <p:cNvPicPr>
            <a:picLocks noChangeAspect="1"/>
          </p:cNvPicPr>
          <p:nvPr/>
        </p:nvPicPr>
        <p:blipFill>
          <a:blip r:embed="rId2"/>
          <a:stretch>
            <a:fillRect/>
          </a:stretch>
        </p:blipFill>
        <p:spPr>
          <a:xfrm>
            <a:off x="2057400" y="1447800"/>
            <a:ext cx="8413209" cy="3700593"/>
          </a:xfrm>
          <a:prstGeom prst="rect">
            <a:avLst/>
          </a:prstGeom>
        </p:spPr>
      </p:pic>
    </p:spTree>
    <p:extLst>
      <p:ext uri="{BB962C8B-B14F-4D97-AF65-F5344CB8AC3E}">
        <p14:creationId xmlns:p14="http://schemas.microsoft.com/office/powerpoint/2010/main" val="32670802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934200"/>
          </a:xfrm>
          <a:prstGeom prst="rect">
            <a:avLst/>
          </a:prstGeom>
        </p:spPr>
      </p:pic>
      <p:pic>
        <p:nvPicPr>
          <p:cNvPr id="7" name="Picture 6">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18" y="3082249"/>
            <a:ext cx="3708600" cy="3708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18" y="3077713"/>
            <a:ext cx="3708600" cy="3708600"/>
          </a:xfrm>
          <a:prstGeom prst="rect">
            <a:avLst/>
          </a:prstGeom>
        </p:spPr>
      </p:pic>
      <p:sp>
        <p:nvSpPr>
          <p:cNvPr id="10" name="Rounded Rectangle 9"/>
          <p:cNvSpPr/>
          <p:nvPr/>
        </p:nvSpPr>
        <p:spPr>
          <a:xfrm>
            <a:off x="4310743" y="1364343"/>
            <a:ext cx="7112003" cy="2448519"/>
          </a:xfrm>
          <a:prstGeom prst="roundRect">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4436837" y="1712774"/>
            <a:ext cx="7029449" cy="1754326"/>
          </a:xfrm>
          <a:prstGeom prst="rect">
            <a:avLst/>
          </a:prstGeom>
          <a:noFill/>
        </p:spPr>
        <p:txBody>
          <a:bodyPr wrap="square" lIns="91440" tIns="45720" rIns="91440" bIns="45720">
            <a:spAutoFit/>
          </a:bodyPr>
          <a:lstStyle/>
          <a:p>
            <a:pPr algn="ctr"/>
            <a:r>
              <a:rPr lang="en-US" sz="5400" b="1">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VƯỢT CHƯỚNG</a:t>
            </a:r>
          </a:p>
          <a:p>
            <a:pPr algn="ctr"/>
            <a:r>
              <a:rPr lang="en-US" sz="5400" b="1">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NGẠI VẬT</a:t>
            </a:r>
          </a:p>
        </p:txBody>
      </p:sp>
      <p:grpSp>
        <p:nvGrpSpPr>
          <p:cNvPr id="12" name="Group 11"/>
          <p:cNvGrpSpPr/>
          <p:nvPr/>
        </p:nvGrpSpPr>
        <p:grpSpPr>
          <a:xfrm>
            <a:off x="618206" y="1087962"/>
            <a:ext cx="2503723" cy="2724900"/>
            <a:chOff x="8622598" y="849087"/>
            <a:chExt cx="2503723" cy="2724900"/>
          </a:xfrm>
        </p:grpSpPr>
        <p:pic>
          <p:nvPicPr>
            <p:cNvPr id="13" name="Picture 12">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2598" y="849087"/>
              <a:ext cx="2503723" cy="2724900"/>
            </a:xfrm>
            <a:prstGeom prst="rect">
              <a:avLst/>
            </a:prstGeom>
          </p:spPr>
        </p:pic>
        <p:sp>
          <p:nvSpPr>
            <p:cNvPr id="14" name="TextBox 13">
              <a:hlinkClick r:id="" action="ppaction://hlinkshowjump?jump=nextslide"/>
            </p:cNvPr>
            <p:cNvSpPr txBox="1"/>
            <p:nvPr/>
          </p:nvSpPr>
          <p:spPr>
            <a:xfrm>
              <a:off x="8635074" y="1520797"/>
              <a:ext cx="2478769" cy="646331"/>
            </a:xfrm>
            <a:prstGeom prst="rect">
              <a:avLst/>
            </a:prstGeom>
            <a:noFill/>
          </p:spPr>
          <p:txBody>
            <a:bodyPr wrap="square" rtlCol="0">
              <a:spAutoFit/>
            </a:bodyPr>
            <a:lstStyle/>
            <a:p>
              <a:pPr algn="ctr"/>
              <a:r>
                <a:rPr lang="en-US" sz="3600">
                  <a:latin typeface="Tahoma" panose="020B0604030504040204" pitchFamily="34" charset="0"/>
                  <a:ea typeface="Tahoma" panose="020B0604030504040204" pitchFamily="34" charset="0"/>
                  <a:cs typeface="Tahoma" panose="020B0604030504040204" pitchFamily="34" charset="0"/>
                </a:rPr>
                <a:t>Sẵn sàng!</a:t>
              </a:r>
            </a:p>
          </p:txBody>
        </p:sp>
      </p:grpSp>
      <p:pic>
        <p:nvPicPr>
          <p:cNvPr id="15" name="NHAC NEN CHO TROI VUI NHON D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87200" y="-1038819"/>
            <a:ext cx="609600" cy="6096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3636" y="4555726"/>
            <a:ext cx="5066215" cy="1981372"/>
          </a:xfrm>
          <a:prstGeom prst="rect">
            <a:avLst/>
          </a:prstGeom>
        </p:spPr>
      </p:pic>
    </p:spTree>
    <p:extLst>
      <p:ext uri="{BB962C8B-B14F-4D97-AF65-F5344CB8AC3E}">
        <p14:creationId xmlns:p14="http://schemas.microsoft.com/office/powerpoint/2010/main" val="35328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9" fill="hold"/>
                                        <p:tgtEl>
                                          <p:spTgt spid="15"/>
                                        </p:tgtEl>
                                      </p:cBhvr>
                                    </p:cmd>
                                  </p:childTnLst>
                                </p:cTn>
                              </p:par>
                              <p:par>
                                <p:cTn id="7" presetID="34" presetClass="emph" presetSubtype="0" repeatCount="indefinite" fill="hold" nodeType="withEffect">
                                  <p:stCondLst>
                                    <p:cond delay="0"/>
                                  </p:stCondLst>
                                  <p:iterate type="lt">
                                    <p:tmPct val="10000"/>
                                  </p:iterate>
                                  <p:childTnLst>
                                    <p:animMotion origin="layout" path="M 3.33333E-6 4.81481E-6 L 3.33333E-6 -0.07223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par>
                                <p:cTn id="13" presetID="34" presetClass="emph" presetSubtype="0" repeatCount="indefinite" fill="hold" nodeType="withEffect">
                                  <p:stCondLst>
                                    <p:cond delay="0"/>
                                  </p:stCondLst>
                                  <p:iterate type="lt">
                                    <p:tmPct val="10000"/>
                                  </p:iterate>
                                  <p:childTnLst>
                                    <p:animMotion origin="layout" path="M 3.33333E-6 -2.59259E-6 L 3.33333E-6 -0.07222 " pathEditMode="relative" rAng="0" ptsTypes="AA">
                                      <p:cBhvr>
                                        <p:cTn id="14" dur="250" accel="50000" decel="50000" autoRev="1" fill="hold">
                                          <p:stCondLst>
                                            <p:cond delay="0"/>
                                          </p:stCondLst>
                                        </p:cTn>
                                        <p:tgtEl>
                                          <p:spTgt spid="11">
                                            <p:txEl>
                                              <p:pRg st="1" end="1"/>
                                            </p:txEl>
                                          </p:spTgt>
                                        </p:tgtEl>
                                        <p:attrNameLst>
                                          <p:attrName>ppt_x</p:attrName>
                                          <p:attrName>ppt_y</p:attrName>
                                        </p:attrNameLst>
                                      </p:cBhvr>
                                      <p:rCtr x="0" y="-3611"/>
                                    </p:animMotion>
                                    <p:animRot by="1500000">
                                      <p:cBhvr>
                                        <p:cTn id="15" dur="125" fill="hold">
                                          <p:stCondLst>
                                            <p:cond delay="0"/>
                                          </p:stCondLst>
                                        </p:cTn>
                                        <p:tgtEl>
                                          <p:spTgt spid="11">
                                            <p:txEl>
                                              <p:pRg st="1" end="1"/>
                                            </p:txEl>
                                          </p:spTgt>
                                        </p:tgtEl>
                                        <p:attrNameLst>
                                          <p:attrName>r</p:attrName>
                                        </p:attrNameLst>
                                      </p:cBhvr>
                                    </p:animRot>
                                    <p:animRot by="-1500000">
                                      <p:cBhvr>
                                        <p:cTn id="16" dur="125" fill="hold">
                                          <p:stCondLst>
                                            <p:cond delay="125"/>
                                          </p:stCondLst>
                                        </p:cTn>
                                        <p:tgtEl>
                                          <p:spTgt spid="11">
                                            <p:txEl>
                                              <p:pRg st="1" end="1"/>
                                            </p:txEl>
                                          </p:spTgt>
                                        </p:tgtEl>
                                        <p:attrNameLst>
                                          <p:attrName>r</p:attrName>
                                        </p:attrNameLst>
                                      </p:cBhvr>
                                    </p:animRot>
                                    <p:animRot by="-1500000">
                                      <p:cBhvr>
                                        <p:cTn id="17" dur="125" fill="hold">
                                          <p:stCondLst>
                                            <p:cond delay="250"/>
                                          </p:stCondLst>
                                        </p:cTn>
                                        <p:tgtEl>
                                          <p:spTgt spid="11">
                                            <p:txEl>
                                              <p:pRg st="1" end="1"/>
                                            </p:txEl>
                                          </p:spTgt>
                                        </p:tgtEl>
                                        <p:attrNameLst>
                                          <p:attrName>r</p:attrName>
                                        </p:attrNameLst>
                                      </p:cBhvr>
                                    </p:animRot>
                                    <p:animRot by="1500000">
                                      <p:cBhvr>
                                        <p:cTn id="18" dur="125" fill="hold">
                                          <p:stCondLst>
                                            <p:cond delay="375"/>
                                          </p:stCondLst>
                                        </p:cTn>
                                        <p:tgtEl>
                                          <p:spTgt spid="11">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0" presetClass="exit" presetSubtype="0" accel="100000" fill="hold" grpId="0" nodeType="clickEffect">
                                  <p:stCondLst>
                                    <p:cond delay="0"/>
                                  </p:stCondLst>
                                  <p:iterate type="lt">
                                    <p:tmPct val="0"/>
                                  </p:iterate>
                                  <p:childTnLst>
                                    <p:anim calcmode="lin" valueType="num">
                                      <p:cBhvr>
                                        <p:cTn id="22" dur="1000"/>
                                        <p:tgtEl>
                                          <p:spTgt spid="11">
                                            <p:txEl>
                                              <p:pRg st="0" end="0"/>
                                            </p:txEl>
                                          </p:spTgt>
                                        </p:tgtEl>
                                        <p:attrNameLst>
                                          <p:attrName>ppt_w</p:attrName>
                                        </p:attrNameLst>
                                      </p:cBhvr>
                                      <p:tavLst>
                                        <p:tav tm="0">
                                          <p:val>
                                            <p:strVal val="ppt_w"/>
                                          </p:val>
                                        </p:tav>
                                        <p:tav tm="100000">
                                          <p:val>
                                            <p:strVal val="ppt_w+.3"/>
                                          </p:val>
                                        </p:tav>
                                      </p:tavLst>
                                    </p:anim>
                                    <p:anim calcmode="lin" valueType="num">
                                      <p:cBhvr>
                                        <p:cTn id="23" dur="1000"/>
                                        <p:tgtEl>
                                          <p:spTgt spid="11">
                                            <p:txEl>
                                              <p:pRg st="0" end="0"/>
                                            </p:txEl>
                                          </p:spTgt>
                                        </p:tgtEl>
                                        <p:attrNameLst>
                                          <p:attrName>ppt_h</p:attrName>
                                        </p:attrNameLst>
                                      </p:cBhvr>
                                      <p:tavLst>
                                        <p:tav tm="0">
                                          <p:val>
                                            <p:strVal val="ppt_h"/>
                                          </p:val>
                                        </p:tav>
                                        <p:tav tm="100000">
                                          <p:val>
                                            <p:strVal val="ppt_h"/>
                                          </p:val>
                                        </p:tav>
                                      </p:tavLst>
                                    </p:anim>
                                    <p:animEffect transition="out" filter="fade">
                                      <p:cBhvr>
                                        <p:cTn id="24" dur="1000"/>
                                        <p:tgtEl>
                                          <p:spTgt spid="11">
                                            <p:txEl>
                                              <p:pRg st="0" end="0"/>
                                            </p:txEl>
                                          </p:spTgt>
                                        </p:tgtEl>
                                      </p:cBhvr>
                                    </p:animEffect>
                                    <p:set>
                                      <p:cBhvr>
                                        <p:cTn id="25" dur="1" fill="hold">
                                          <p:stCondLst>
                                            <p:cond delay="999"/>
                                          </p:stCondLst>
                                        </p:cTn>
                                        <p:tgtEl>
                                          <p:spTgt spid="11">
                                            <p:txEl>
                                              <p:pRg st="0" end="0"/>
                                            </p:txEl>
                                          </p:spTgt>
                                        </p:tgtEl>
                                        <p:attrNameLst>
                                          <p:attrName>style.visibility</p:attrName>
                                        </p:attrNameLst>
                                      </p:cBhvr>
                                      <p:to>
                                        <p:strVal val="hidden"/>
                                      </p:to>
                                    </p:set>
                                  </p:childTnLst>
                                </p:cTn>
                              </p:par>
                              <p:par>
                                <p:cTn id="26" presetID="50" presetClass="exit" presetSubtype="0" accel="100000" fill="hold" grpId="0" nodeType="withEffect">
                                  <p:stCondLst>
                                    <p:cond delay="0"/>
                                  </p:stCondLst>
                                  <p:iterate type="lt">
                                    <p:tmPct val="0"/>
                                  </p:iterate>
                                  <p:childTnLst>
                                    <p:anim calcmode="lin" valueType="num">
                                      <p:cBhvr>
                                        <p:cTn id="27" dur="1000"/>
                                        <p:tgtEl>
                                          <p:spTgt spid="11">
                                            <p:txEl>
                                              <p:pRg st="1" end="1"/>
                                            </p:txEl>
                                          </p:spTgt>
                                        </p:tgtEl>
                                        <p:attrNameLst>
                                          <p:attrName>ppt_w</p:attrName>
                                        </p:attrNameLst>
                                      </p:cBhvr>
                                      <p:tavLst>
                                        <p:tav tm="0">
                                          <p:val>
                                            <p:strVal val="ppt_w"/>
                                          </p:val>
                                        </p:tav>
                                        <p:tav tm="100000">
                                          <p:val>
                                            <p:strVal val="ppt_w+.3"/>
                                          </p:val>
                                        </p:tav>
                                      </p:tavLst>
                                    </p:anim>
                                    <p:anim calcmode="lin" valueType="num">
                                      <p:cBhvr>
                                        <p:cTn id="28" dur="1000"/>
                                        <p:tgtEl>
                                          <p:spTgt spid="11">
                                            <p:txEl>
                                              <p:pRg st="1" end="1"/>
                                            </p:txEl>
                                          </p:spTgt>
                                        </p:tgtEl>
                                        <p:attrNameLst>
                                          <p:attrName>ppt_h</p:attrName>
                                        </p:attrNameLst>
                                      </p:cBhvr>
                                      <p:tavLst>
                                        <p:tav tm="0">
                                          <p:val>
                                            <p:strVal val="ppt_h"/>
                                          </p:val>
                                        </p:tav>
                                        <p:tav tm="100000">
                                          <p:val>
                                            <p:strVal val="ppt_h"/>
                                          </p:val>
                                        </p:tav>
                                      </p:tavLst>
                                    </p:anim>
                                    <p:animEffect transition="out" filter="fade">
                                      <p:cBhvr>
                                        <p:cTn id="29" dur="1000"/>
                                        <p:tgtEl>
                                          <p:spTgt spid="11">
                                            <p:txEl>
                                              <p:pRg st="1" end="1"/>
                                            </p:txEl>
                                          </p:spTgt>
                                        </p:tgtEl>
                                      </p:cBhvr>
                                    </p:animEffect>
                                    <p:set>
                                      <p:cBhvr>
                                        <p:cTn id="30" dur="1" fill="hold">
                                          <p:stCondLst>
                                            <p:cond delay="999"/>
                                          </p:stCondLst>
                                        </p:cTn>
                                        <p:tgtEl>
                                          <p:spTgt spid="11">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5"/>
                </p:tgtEl>
              </p:cMediaNode>
            </p:audio>
          </p:childTnLst>
        </p:cTn>
      </p:par>
    </p:tnLst>
    <p:bldLst>
      <p:bldP spid="11"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24361525" cy="6915150"/>
            <a:chOff x="-1" y="0"/>
            <a:chExt cx="24361525" cy="691515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63425" y="57150"/>
              <a:ext cx="12198099" cy="6858000"/>
            </a:xfrm>
            <a:prstGeom prst="rect">
              <a:avLst/>
            </a:prstGeom>
          </p:spPr>
        </p:pic>
      </p:gr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89789" y="4105062"/>
            <a:ext cx="2054530" cy="132904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52173" y="4105062"/>
            <a:ext cx="2657843" cy="1484674"/>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94311" y="4847399"/>
            <a:ext cx="5066215" cy="1981372"/>
          </a:xfrm>
          <a:prstGeom prst="rect">
            <a:avLst/>
          </a:prstGeom>
        </p:spPr>
      </p:pic>
      <p:sp>
        <p:nvSpPr>
          <p:cNvPr id="10" name="Rounded Rectangle 9"/>
          <p:cNvSpPr/>
          <p:nvPr/>
        </p:nvSpPr>
        <p:spPr>
          <a:xfrm>
            <a:off x="5122637" y="201065"/>
            <a:ext cx="5742481" cy="1267097"/>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Câu 1: Số 94 gồm: </a:t>
            </a:r>
          </a:p>
        </p:txBody>
      </p:sp>
      <p:sp>
        <p:nvSpPr>
          <p:cNvPr id="11" name="Rounded Rectangle 10"/>
          <p:cNvSpPr/>
          <p:nvPr/>
        </p:nvSpPr>
        <p:spPr>
          <a:xfrm>
            <a:off x="5122637" y="2575454"/>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B. 9 chục và 4 đơn vị</a:t>
            </a:r>
          </a:p>
        </p:txBody>
      </p:sp>
      <p:sp>
        <p:nvSpPr>
          <p:cNvPr id="12" name="Rounded Rectangle 11"/>
          <p:cNvSpPr/>
          <p:nvPr/>
        </p:nvSpPr>
        <p:spPr>
          <a:xfrm>
            <a:off x="5122637" y="1703440"/>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A. 4 chục và 9 đơn vị</a:t>
            </a:r>
          </a:p>
        </p:txBody>
      </p:sp>
      <p:sp>
        <p:nvSpPr>
          <p:cNvPr id="13" name="Rounded Rectangle 12"/>
          <p:cNvSpPr/>
          <p:nvPr/>
        </p:nvSpPr>
        <p:spPr>
          <a:xfrm>
            <a:off x="5122637" y="3418265"/>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C. 90 chục và 4 đơn vị</a:t>
            </a:r>
          </a:p>
        </p:txBody>
      </p:sp>
      <p:grpSp>
        <p:nvGrpSpPr>
          <p:cNvPr id="14" name="Group 13"/>
          <p:cNvGrpSpPr/>
          <p:nvPr/>
        </p:nvGrpSpPr>
        <p:grpSpPr>
          <a:xfrm>
            <a:off x="1429027" y="1636921"/>
            <a:ext cx="2503723" cy="2724900"/>
            <a:chOff x="8622598" y="849087"/>
            <a:chExt cx="2503723" cy="2724900"/>
          </a:xfrm>
        </p:grpSpPr>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22598" y="849087"/>
              <a:ext cx="2503723" cy="2724900"/>
            </a:xfrm>
            <a:prstGeom prst="rect">
              <a:avLst/>
            </a:prstGeom>
          </p:spPr>
        </p:pic>
        <p:sp>
          <p:nvSpPr>
            <p:cNvPr id="16" name="TextBox 15"/>
            <p:cNvSpPr txBox="1"/>
            <p:nvPr/>
          </p:nvSpPr>
          <p:spPr>
            <a:xfrm>
              <a:off x="8843887" y="1243798"/>
              <a:ext cx="2061143" cy="1200329"/>
            </a:xfrm>
            <a:prstGeom prst="rect">
              <a:avLst/>
            </a:prstGeom>
            <a:noFill/>
          </p:spPr>
          <p:txBody>
            <a:bodyPr wrap="square" rtlCol="0">
              <a:spAutoFit/>
            </a:bodyPr>
            <a:lstStyle/>
            <a:p>
              <a:pPr algn="ctr"/>
              <a:r>
                <a:rPr lang="en-US" sz="2400">
                  <a:latin typeface="Tahoma" panose="020B0604030504040204" pitchFamily="34" charset="0"/>
                  <a:ea typeface="Tahoma" panose="020B0604030504040204" pitchFamily="34" charset="0"/>
                  <a:cs typeface="Tahoma" panose="020B0604030504040204" pitchFamily="34" charset="0"/>
                </a:rPr>
                <a:t>Chúng ta cùng bắt đầu nhé các bạn!</a:t>
              </a:r>
            </a:p>
          </p:txBody>
        </p:sp>
      </p:grpSp>
    </p:spTree>
    <p:extLst>
      <p:ext uri="{BB962C8B-B14F-4D97-AF65-F5344CB8AC3E}">
        <p14:creationId xmlns:p14="http://schemas.microsoft.com/office/powerpoint/2010/main" val="19781140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45833E-6 3.33333E-6 L -0.99909 -0.00209 " pathEditMode="relative" rAng="0" ptsTypes="AA">
                                      <p:cBhvr>
                                        <p:cTn id="6" dur="2000" fill="hold"/>
                                        <p:tgtEl>
                                          <p:spTgt spid="5"/>
                                        </p:tgtEl>
                                        <p:attrNameLst>
                                          <p:attrName>ppt_x</p:attrName>
                                          <p:attrName>ppt_y</p:attrName>
                                        </p:attrNameLst>
                                      </p:cBhvr>
                                      <p:rCtr x="-49961" y="-116"/>
                                    </p:animMotion>
                                  </p:childTnLst>
                                  <p:subTnLst>
                                    <p:audio>
                                      <p:cMediaNode>
                                        <p:cTn display="0" masterRel="sameClick">
                                          <p:stCondLst>
                                            <p:cond evt="begin" delay="0">
                                              <p:tn val="5"/>
                                            </p:cond>
                                          </p:stCondLst>
                                          <p:endCondLst>
                                            <p:cond evt="onStopAudio" delay="0">
                                              <p:tgtEl>
                                                <p:sldTgt/>
                                              </p:tgtEl>
                                            </p:cond>
                                          </p:endCondLst>
                                        </p:cTn>
                                        <p:tgtEl>
                                          <p:sndTgt r:embed="rId2" name="AM THANH O TO 2 CCO TIENG COI.wav"/>
                                        </p:tgtEl>
                                      </p:cMediaNode>
                                    </p:audio>
                                  </p:subTnLst>
                                </p:cTn>
                              </p:par>
                              <p:par>
                                <p:cTn id="7" presetID="53" presetClass="exit" presetSubtype="32" fill="hold" nodeType="withEffect">
                                  <p:stCondLst>
                                    <p:cond delay="0"/>
                                  </p:stCondLst>
                                  <p:childTnLst>
                                    <p:anim calcmode="lin" valueType="num">
                                      <p:cBhvr>
                                        <p:cTn id="8" dur="500"/>
                                        <p:tgtEl>
                                          <p:spTgt spid="14"/>
                                        </p:tgtEl>
                                        <p:attrNameLst>
                                          <p:attrName>ppt_w</p:attrName>
                                        </p:attrNameLst>
                                      </p:cBhvr>
                                      <p:tavLst>
                                        <p:tav tm="0">
                                          <p:val>
                                            <p:strVal val="ppt_w"/>
                                          </p:val>
                                        </p:tav>
                                        <p:tav tm="100000">
                                          <p:val>
                                            <p:fltVal val="0"/>
                                          </p:val>
                                        </p:tav>
                                      </p:tavLst>
                                    </p:anim>
                                    <p:anim calcmode="lin" valueType="num">
                                      <p:cBhvr>
                                        <p:cTn id="9" dur="500"/>
                                        <p:tgtEl>
                                          <p:spTgt spid="14"/>
                                        </p:tgtEl>
                                        <p:attrNameLst>
                                          <p:attrName>ppt_h</p:attrName>
                                        </p:attrNameLst>
                                      </p:cBhvr>
                                      <p:tavLst>
                                        <p:tav tm="0">
                                          <p:val>
                                            <p:strVal val="ppt_h"/>
                                          </p:val>
                                        </p:tav>
                                        <p:tav tm="100000">
                                          <p:val>
                                            <p:fltVal val="0"/>
                                          </p:val>
                                        </p:tav>
                                      </p:tavLst>
                                    </p:anim>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35" presetClass="path" presetSubtype="0" accel="50000" decel="50000" fill="hold" nodeType="withEffect">
                                  <p:stCondLst>
                                    <p:cond delay="0"/>
                                  </p:stCondLst>
                                  <p:childTnLst>
                                    <p:animMotion origin="layout" path="M -2.08333E-7 -2.96296E-6 L -2.38451 -0.01782 " pathEditMode="relative" rAng="0" ptsTypes="AA">
                                      <p:cBhvr>
                                        <p:cTn id="13" dur="5000" fill="hold"/>
                                        <p:tgtEl>
                                          <p:spTgt spid="7"/>
                                        </p:tgtEl>
                                        <p:attrNameLst>
                                          <p:attrName>ppt_x</p:attrName>
                                          <p:attrName>ppt_y</p:attrName>
                                        </p:attrNameLst>
                                      </p:cBhvr>
                                      <p:rCtr x="-119232" y="-903"/>
                                    </p:animMotion>
                                  </p:childTnLst>
                                </p:cTn>
                              </p:par>
                              <p:par>
                                <p:cTn id="14" presetID="35" presetClass="path" presetSubtype="0" accel="50000" decel="50000" fill="hold" nodeType="withEffect">
                                  <p:stCondLst>
                                    <p:cond delay="2500"/>
                                  </p:stCondLst>
                                  <p:childTnLst>
                                    <p:animMotion origin="layout" path="M -1.66667E-6 -3.7037E-7 L -2.74271 -0.01412 " pathEditMode="relative" rAng="0" ptsTypes="AA">
                                      <p:cBhvr>
                                        <p:cTn id="15" dur="5000" fill="hold"/>
                                        <p:tgtEl>
                                          <p:spTgt spid="6"/>
                                        </p:tgtEl>
                                        <p:attrNameLst>
                                          <p:attrName>ppt_x</p:attrName>
                                          <p:attrName>ppt_y</p:attrName>
                                        </p:attrNameLst>
                                      </p:cBhvr>
                                      <p:rCtr x="-137135" y="-718"/>
                                    </p:animMotion>
                                  </p:childTnLst>
                                </p:cTn>
                              </p:par>
                              <p:par>
                                <p:cTn id="16" presetID="14" presetClass="entr" presetSubtype="10" fill="hold" nodeType="withEffect">
                                  <p:stCondLst>
                                    <p:cond delay="250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250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1"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0" presetID="14"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grpId="0" nodeType="clickEffect">
                                  <p:stCondLst>
                                    <p:cond delay="0"/>
                                  </p:stCondLst>
                                  <p:childTnLst>
                                    <p:animRot by="120000">
                                      <p:cBhvr>
                                        <p:cTn id="37" dur="100" fill="hold">
                                          <p:stCondLst>
                                            <p:cond delay="0"/>
                                          </p:stCondLst>
                                        </p:cTn>
                                        <p:tgtEl>
                                          <p:spTgt spid="11"/>
                                        </p:tgtEl>
                                        <p:attrNameLst>
                                          <p:attrName>r</p:attrName>
                                        </p:attrNameLst>
                                      </p:cBhvr>
                                    </p:animRot>
                                    <p:animRot by="-240000">
                                      <p:cBhvr>
                                        <p:cTn id="38" dur="200" fill="hold">
                                          <p:stCondLst>
                                            <p:cond delay="200"/>
                                          </p:stCondLst>
                                        </p:cTn>
                                        <p:tgtEl>
                                          <p:spTgt spid="11"/>
                                        </p:tgtEl>
                                        <p:attrNameLst>
                                          <p:attrName>r</p:attrName>
                                        </p:attrNameLst>
                                      </p:cBhvr>
                                    </p:animRot>
                                    <p:animRot by="240000">
                                      <p:cBhvr>
                                        <p:cTn id="39" dur="200" fill="hold">
                                          <p:stCondLst>
                                            <p:cond delay="400"/>
                                          </p:stCondLst>
                                        </p:cTn>
                                        <p:tgtEl>
                                          <p:spTgt spid="11"/>
                                        </p:tgtEl>
                                        <p:attrNameLst>
                                          <p:attrName>r</p:attrName>
                                        </p:attrNameLst>
                                      </p:cBhvr>
                                    </p:animRot>
                                    <p:animRot by="-240000">
                                      <p:cBhvr>
                                        <p:cTn id="40" dur="200" fill="hold">
                                          <p:stCondLst>
                                            <p:cond delay="600"/>
                                          </p:stCondLst>
                                        </p:cTn>
                                        <p:tgtEl>
                                          <p:spTgt spid="11"/>
                                        </p:tgtEl>
                                        <p:attrNameLst>
                                          <p:attrName>r</p:attrName>
                                        </p:attrNameLst>
                                      </p:cBhvr>
                                    </p:animRot>
                                    <p:animRot by="120000">
                                      <p:cBhvr>
                                        <p:cTn id="41" dur="200" fill="hold">
                                          <p:stCondLst>
                                            <p:cond delay="800"/>
                                          </p:stCondLst>
                                        </p:cTn>
                                        <p:tgtEl>
                                          <p:spTgt spid="11"/>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4" name="ting ting chuẩn.wav"/>
                                        </p:tgtEl>
                                      </p:cMediaNode>
                                    </p:audio>
                                  </p:sub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12"/>
                                        </p:tgtEl>
                                        <p:attrNameLst>
                                          <p:attrName>ppt_w</p:attrName>
                                        </p:attrNameLst>
                                      </p:cBhvr>
                                      <p:tavLst>
                                        <p:tav tm="0">
                                          <p:val>
                                            <p:strVal val="ppt_w"/>
                                          </p:val>
                                        </p:tav>
                                        <p:tav tm="100000">
                                          <p:val>
                                            <p:fltVal val="0"/>
                                          </p:val>
                                        </p:tav>
                                      </p:tavLst>
                                    </p:anim>
                                    <p:anim calcmode="lin" valueType="num">
                                      <p:cBhvr>
                                        <p:cTn id="47" dur="500"/>
                                        <p:tgtEl>
                                          <p:spTgt spid="12"/>
                                        </p:tgtEl>
                                        <p:attrNameLst>
                                          <p:attrName>ppt_h</p:attrName>
                                        </p:attrNameLst>
                                      </p:cBhvr>
                                      <p:tavLst>
                                        <p:tav tm="0">
                                          <p:val>
                                            <p:strVal val="ppt_h"/>
                                          </p:val>
                                        </p:tav>
                                        <p:tav tm="100000">
                                          <p:val>
                                            <p:fltVal val="0"/>
                                          </p:val>
                                        </p:tav>
                                      </p:tavLst>
                                    </p:anim>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13"/>
                                        </p:tgtEl>
                                        <p:attrNameLst>
                                          <p:attrName>ppt_w</p:attrName>
                                        </p:attrNameLst>
                                      </p:cBhvr>
                                      <p:tavLst>
                                        <p:tav tm="0">
                                          <p:val>
                                            <p:strVal val="ppt_w"/>
                                          </p:val>
                                        </p:tav>
                                        <p:tav tm="100000">
                                          <p:val>
                                            <p:fltVal val="0"/>
                                          </p:val>
                                        </p:tav>
                                      </p:tavLst>
                                    </p:anim>
                                    <p:anim calcmode="lin" valueType="num">
                                      <p:cBhvr>
                                        <p:cTn id="55" dur="500"/>
                                        <p:tgtEl>
                                          <p:spTgt spid="13"/>
                                        </p:tgtEl>
                                        <p:attrNameLst>
                                          <p:attrName>ppt_h</p:attrName>
                                        </p:attrNameLst>
                                      </p:cBhvr>
                                      <p:tavLst>
                                        <p:tav tm="0">
                                          <p:val>
                                            <p:strVal val="ppt_h"/>
                                          </p:val>
                                        </p:tav>
                                        <p:tav tm="100000">
                                          <p:val>
                                            <p:fltVal val="0"/>
                                          </p:val>
                                        </p:tav>
                                      </p:tavLst>
                                    </p:anim>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1" grpId="1" animBg="1"/>
      <p:bldP spid="12" grpId="0" animBg="1"/>
      <p:bldP spid="12" grpId="1"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28576"/>
            <a:ext cx="24387053" cy="6886576"/>
            <a:chOff x="-1" y="-28576"/>
            <a:chExt cx="24387053" cy="6886576"/>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714"/>
              <a:ext cx="12195051" cy="685628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5050" y="-28576"/>
              <a:ext cx="12192002" cy="6886575"/>
            </a:xfrm>
            <a:prstGeom prst="rect">
              <a:avLst/>
            </a:prstGeom>
          </p:spPr>
        </p:pic>
      </p:gr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26850" y="2403741"/>
            <a:ext cx="4237087" cy="4237087"/>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51743" y="3722488"/>
            <a:ext cx="2987299" cy="2017951"/>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63567" y="4354630"/>
            <a:ext cx="2981202" cy="2286198"/>
          </a:xfrm>
          <a:prstGeom prst="rect">
            <a:avLst/>
          </a:prstGeom>
        </p:spPr>
      </p:pic>
      <p:sp>
        <p:nvSpPr>
          <p:cNvPr id="9" name="Rounded Rectangle 8"/>
          <p:cNvSpPr/>
          <p:nvPr/>
        </p:nvSpPr>
        <p:spPr>
          <a:xfrm>
            <a:off x="5122638" y="86089"/>
            <a:ext cx="5742481" cy="1267097"/>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Câu 2: Điền số thích hợp vào chỗ chấm: 10, 20, …., 40, 50</a:t>
            </a:r>
          </a:p>
        </p:txBody>
      </p:sp>
      <p:sp>
        <p:nvSpPr>
          <p:cNvPr id="10" name="Rounded Rectangle 9"/>
          <p:cNvSpPr/>
          <p:nvPr/>
        </p:nvSpPr>
        <p:spPr>
          <a:xfrm>
            <a:off x="5122637" y="2444994"/>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B. 60</a:t>
            </a:r>
          </a:p>
        </p:txBody>
      </p:sp>
      <p:sp>
        <p:nvSpPr>
          <p:cNvPr id="11" name="Rounded Rectangle 10"/>
          <p:cNvSpPr/>
          <p:nvPr/>
        </p:nvSpPr>
        <p:spPr>
          <a:xfrm>
            <a:off x="5146924" y="1471723"/>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A. 30</a:t>
            </a:r>
          </a:p>
        </p:txBody>
      </p:sp>
      <p:sp>
        <p:nvSpPr>
          <p:cNvPr id="12" name="Rounded Rectangle 11"/>
          <p:cNvSpPr/>
          <p:nvPr/>
        </p:nvSpPr>
        <p:spPr>
          <a:xfrm>
            <a:off x="5122637" y="3418265"/>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C. 90</a:t>
            </a:r>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0868" y="4659456"/>
            <a:ext cx="5066215" cy="1981372"/>
          </a:xfrm>
          <a:prstGeom prst="rect">
            <a:avLst/>
          </a:prstGeom>
        </p:spPr>
      </p:pic>
    </p:spTree>
    <p:extLst>
      <p:ext uri="{BB962C8B-B14F-4D97-AF65-F5344CB8AC3E}">
        <p14:creationId xmlns:p14="http://schemas.microsoft.com/office/powerpoint/2010/main" val="19448274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3.33333E-6 L -1.00013 0.00208 " pathEditMode="relative" rAng="0" ptsTypes="AA">
                                      <p:cBhvr>
                                        <p:cTn id="6" dur="2000" fill="hold"/>
                                        <p:tgtEl>
                                          <p:spTgt spid="4"/>
                                        </p:tgtEl>
                                        <p:attrNameLst>
                                          <p:attrName>ppt_x</p:attrName>
                                          <p:attrName>ppt_y</p:attrName>
                                        </p:attrNameLst>
                                      </p:cBhvr>
                                      <p:rCtr x="-50013" y="93"/>
                                    </p:animMotion>
                                  </p:childTnLst>
                                  <p:subTnLst>
                                    <p:audio>
                                      <p:cMediaNode>
                                        <p:cTn display="0" masterRel="sameClick">
                                          <p:stCondLst>
                                            <p:cond evt="begin" delay="0">
                                              <p:tn val="5"/>
                                            </p:cond>
                                          </p:stCondLst>
                                          <p:endCondLst>
                                            <p:cond evt="onStopAudio" delay="0">
                                              <p:tgtEl>
                                                <p:sldTgt/>
                                              </p:tgtEl>
                                            </p:cond>
                                          </p:endCondLst>
                                        </p:cTn>
                                        <p:tgtEl>
                                          <p:sndTgt r:embed="rId2" name="AM THANH O TO YEAH 2.wav"/>
                                        </p:tgtEl>
                                      </p:cMediaNode>
                                    </p:audio>
                                  </p:subTnLst>
                                </p:cTn>
                              </p:par>
                              <p:par>
                                <p:cTn id="7" presetID="9" presetClass="exit" presetSubtype="0" fill="hold" nodeType="withEffect">
                                  <p:stCondLst>
                                    <p:cond delay="0"/>
                                  </p:stCondLst>
                                  <p:childTnLst>
                                    <p:animEffect transition="out" filter="dissolv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4.16667E-7 7.40741E-7 L -2.34714 7.40741E-7 " pathEditMode="relative" rAng="0" ptsTypes="AA">
                                      <p:cBhvr>
                                        <p:cTn id="11" dur="5000" fill="hold"/>
                                        <p:tgtEl>
                                          <p:spTgt spid="5"/>
                                        </p:tgtEl>
                                        <p:attrNameLst>
                                          <p:attrName>ppt_x</p:attrName>
                                          <p:attrName>ppt_y</p:attrName>
                                        </p:attrNameLst>
                                      </p:cBhvr>
                                      <p:rCtr x="-117357" y="0"/>
                                    </p:animMotion>
                                  </p:childTnLst>
                                </p:cTn>
                              </p:par>
                              <p:par>
                                <p:cTn id="12" presetID="35" presetClass="path" presetSubtype="0" accel="50000" decel="50000" fill="hold" nodeType="withEffect">
                                  <p:stCondLst>
                                    <p:cond delay="3500"/>
                                  </p:stCondLst>
                                  <p:childTnLst>
                                    <p:animMotion origin="layout" path="M -0.06719 0.00649 L -2.32526 -0.00648 " pathEditMode="relative" rAng="0" ptsTypes="AA">
                                      <p:cBhvr>
                                        <p:cTn id="13" dur="5000" fill="hold"/>
                                        <p:tgtEl>
                                          <p:spTgt spid="6"/>
                                        </p:tgtEl>
                                        <p:attrNameLst>
                                          <p:attrName>ppt_x</p:attrName>
                                          <p:attrName>ppt_y</p:attrName>
                                        </p:attrNameLst>
                                      </p:cBhvr>
                                      <p:rCtr x="-112904" y="-648"/>
                                    </p:animMotion>
                                  </p:childTnLst>
                                </p:cTn>
                              </p:par>
                              <p:par>
                                <p:cTn id="14" presetID="14" presetClass="entr" presetSubtype="10" fill="hold" nodeType="withEffect">
                                  <p:stCondLst>
                                    <p:cond delay="25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250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4" presetClass="entr" presetSubtype="10"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8" presetID="14"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0"/>
                                        </p:tgtEl>
                                        <p:attrNameLst>
                                          <p:attrName>r</p:attrName>
                                        </p:attrNameLst>
                                      </p:cBhvr>
                                    </p:animRot>
                                    <p:animRot by="-240000">
                                      <p:cBhvr>
                                        <p:cTn id="36" dur="200" fill="hold">
                                          <p:stCondLst>
                                            <p:cond delay="200"/>
                                          </p:stCondLst>
                                        </p:cTn>
                                        <p:tgtEl>
                                          <p:spTgt spid="10"/>
                                        </p:tgtEl>
                                        <p:attrNameLst>
                                          <p:attrName>r</p:attrName>
                                        </p:attrNameLst>
                                      </p:cBhvr>
                                    </p:animRot>
                                    <p:animRot by="240000">
                                      <p:cBhvr>
                                        <p:cTn id="37" dur="200" fill="hold">
                                          <p:stCondLst>
                                            <p:cond delay="400"/>
                                          </p:stCondLst>
                                        </p:cTn>
                                        <p:tgtEl>
                                          <p:spTgt spid="10"/>
                                        </p:tgtEl>
                                        <p:attrNameLst>
                                          <p:attrName>r</p:attrName>
                                        </p:attrNameLst>
                                      </p:cBhvr>
                                    </p:animRot>
                                    <p:animRot by="-240000">
                                      <p:cBhvr>
                                        <p:cTn id="38" dur="200" fill="hold">
                                          <p:stCondLst>
                                            <p:cond delay="600"/>
                                          </p:stCondLst>
                                        </p:cTn>
                                        <p:tgtEl>
                                          <p:spTgt spid="10"/>
                                        </p:tgtEl>
                                        <p:attrNameLst>
                                          <p:attrName>r</p:attrName>
                                        </p:attrNameLst>
                                      </p:cBhvr>
                                    </p:animRot>
                                    <p:animRot by="120000">
                                      <p:cBhvr>
                                        <p:cTn id="39" dur="200" fill="hold">
                                          <p:stCondLst>
                                            <p:cond delay="800"/>
                                          </p:stCondLst>
                                        </p:cTn>
                                        <p:tgtEl>
                                          <p:spTgt spid="10"/>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4" name="ting ting chuẩn.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11"/>
                                        </p:tgtEl>
                                        <p:attrNameLst>
                                          <p:attrName>ppt_w</p:attrName>
                                        </p:attrNameLst>
                                      </p:cBhvr>
                                      <p:tavLst>
                                        <p:tav tm="0">
                                          <p:val>
                                            <p:strVal val="ppt_w"/>
                                          </p:val>
                                        </p:tav>
                                        <p:tav tm="100000">
                                          <p:val>
                                            <p:fltVal val="0"/>
                                          </p:val>
                                        </p:tav>
                                      </p:tavLst>
                                    </p:anim>
                                    <p:anim calcmode="lin" valueType="num">
                                      <p:cBhvr>
                                        <p:cTn id="45" dur="500"/>
                                        <p:tgtEl>
                                          <p:spTgt spid="11"/>
                                        </p:tgtEl>
                                        <p:attrNameLst>
                                          <p:attrName>ppt_h</p:attrName>
                                        </p:attrNameLst>
                                      </p:cBhvr>
                                      <p:tavLst>
                                        <p:tav tm="0">
                                          <p:val>
                                            <p:strVal val="ppt_h"/>
                                          </p:val>
                                        </p:tav>
                                        <p:tav tm="100000">
                                          <p:val>
                                            <p:fltVal val="0"/>
                                          </p:val>
                                        </p:tav>
                                      </p:tavLst>
                                    </p:anim>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53" presetClass="exit" presetSubtype="32" fill="hold" grpId="1" nodeType="clickEffect">
                                  <p:stCondLst>
                                    <p:cond delay="0"/>
                                  </p:stCondLst>
                                  <p:childTnLst>
                                    <p:anim calcmode="lin" valueType="num">
                                      <p:cBhvr>
                                        <p:cTn id="52" dur="500"/>
                                        <p:tgtEl>
                                          <p:spTgt spid="12"/>
                                        </p:tgtEl>
                                        <p:attrNameLst>
                                          <p:attrName>ppt_w</p:attrName>
                                        </p:attrNameLst>
                                      </p:cBhvr>
                                      <p:tavLst>
                                        <p:tav tm="0">
                                          <p:val>
                                            <p:strVal val="ppt_w"/>
                                          </p:val>
                                        </p:tav>
                                        <p:tav tm="100000">
                                          <p:val>
                                            <p:fltVal val="0"/>
                                          </p:val>
                                        </p:tav>
                                      </p:tavLst>
                                    </p:anim>
                                    <p:anim calcmode="lin" valueType="num">
                                      <p:cBhvr>
                                        <p:cTn id="53" dur="500"/>
                                        <p:tgtEl>
                                          <p:spTgt spid="12"/>
                                        </p:tgtEl>
                                        <p:attrNameLst>
                                          <p:attrName>ppt_h</p:attrName>
                                        </p:attrNameLst>
                                      </p:cBhvr>
                                      <p:tavLst>
                                        <p:tav tm="0">
                                          <p:val>
                                            <p:strVal val="ppt_h"/>
                                          </p:val>
                                        </p:tav>
                                        <p:tav tm="100000">
                                          <p:val>
                                            <p:fltVal val="0"/>
                                          </p:val>
                                        </p:tav>
                                      </p:tavLst>
                                    </p:anim>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1" grpId="0" animBg="1"/>
      <p:bldP spid="11" grpId="1" animBg="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24384004" cy="6858000"/>
            <a:chOff x="0" y="0"/>
            <a:chExt cx="24384004" cy="685800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2" y="0"/>
              <a:ext cx="12192002" cy="6858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gr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5771544" y="3245493"/>
            <a:ext cx="4492354" cy="2389199"/>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5974675" y="3851576"/>
            <a:ext cx="3828390" cy="1783116"/>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3642" y="4601967"/>
            <a:ext cx="2249619" cy="1877731"/>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91533" y="4571802"/>
            <a:ext cx="2981202" cy="2286198"/>
          </a:xfrm>
          <a:prstGeom prst="rect">
            <a:avLst/>
          </a:prstGeom>
        </p:spPr>
      </p:pic>
      <p:sp>
        <p:nvSpPr>
          <p:cNvPr id="10" name="Rounded Rectangle 9"/>
          <p:cNvSpPr/>
          <p:nvPr/>
        </p:nvSpPr>
        <p:spPr>
          <a:xfrm>
            <a:off x="5122638" y="86089"/>
            <a:ext cx="5742481" cy="1267097"/>
          </a:xfrm>
          <a:prstGeom prst="roundRect">
            <a:avLst/>
          </a:prstGeom>
          <a:solidFill>
            <a:srgbClr val="FBCFCD">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Câu hỏi 3: Số 55 đọc là:</a:t>
            </a:r>
          </a:p>
        </p:txBody>
      </p:sp>
      <p:sp>
        <p:nvSpPr>
          <p:cNvPr id="11" name="Rounded Rectangle 10"/>
          <p:cNvSpPr/>
          <p:nvPr/>
        </p:nvSpPr>
        <p:spPr>
          <a:xfrm>
            <a:off x="5146924" y="3063364"/>
            <a:ext cx="5742482" cy="721995"/>
          </a:xfrm>
          <a:prstGeom prst="roundRect">
            <a:avLst/>
          </a:prstGeom>
          <a:solidFill>
            <a:srgbClr val="FBCFCD">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C. Năm mươi lăm</a:t>
            </a:r>
          </a:p>
        </p:txBody>
      </p:sp>
      <p:sp>
        <p:nvSpPr>
          <p:cNvPr id="12" name="Rounded Rectangle 11"/>
          <p:cNvSpPr/>
          <p:nvPr/>
        </p:nvSpPr>
        <p:spPr>
          <a:xfrm>
            <a:off x="5146924" y="1471723"/>
            <a:ext cx="5742482" cy="721995"/>
          </a:xfrm>
          <a:prstGeom prst="roundRect">
            <a:avLst/>
          </a:prstGeom>
          <a:solidFill>
            <a:srgbClr val="FBCFCD">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A. Năm lăm</a:t>
            </a:r>
          </a:p>
        </p:txBody>
      </p:sp>
      <p:sp>
        <p:nvSpPr>
          <p:cNvPr id="13" name="Rounded Rectangle 12"/>
          <p:cNvSpPr/>
          <p:nvPr/>
        </p:nvSpPr>
        <p:spPr>
          <a:xfrm>
            <a:off x="5149925" y="2267543"/>
            <a:ext cx="5742482" cy="721995"/>
          </a:xfrm>
          <a:prstGeom prst="roundRect">
            <a:avLst/>
          </a:prstGeom>
          <a:solidFill>
            <a:srgbClr val="FBCFCD">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B. Năm mươi năm</a:t>
            </a:r>
          </a:p>
        </p:txBody>
      </p:sp>
    </p:spTree>
    <p:extLst>
      <p:ext uri="{BB962C8B-B14F-4D97-AF65-F5344CB8AC3E}">
        <p14:creationId xmlns:p14="http://schemas.microsoft.com/office/powerpoint/2010/main" val="3509025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1 0 " pathEditMode="relative" rAng="0" ptsTypes="AA">
                                      <p:cBhvr>
                                        <p:cTn id="6" dur="2000" fill="hold"/>
                                        <p:tgtEl>
                                          <p:spTgt spid="4"/>
                                        </p:tgtEl>
                                        <p:attrNameLst>
                                          <p:attrName>ppt_x</p:attrName>
                                          <p:attrName>ppt_y</p:attrName>
                                        </p:attrNameLst>
                                      </p:cBhvr>
                                      <p:rCtr x="-50000" y="0"/>
                                    </p:animMotion>
                                  </p:childTnLst>
                                  <p:subTnLst>
                                    <p:audio>
                                      <p:cMediaNode>
                                        <p:cTn display="0" masterRel="sameClick">
                                          <p:stCondLst>
                                            <p:cond evt="begin" delay="0">
                                              <p:tn val="5"/>
                                            </p:cond>
                                          </p:stCondLst>
                                          <p:endCondLst>
                                            <p:cond evt="onStopAudio" delay="0">
                                              <p:tgtEl>
                                                <p:sldTgt/>
                                              </p:tgtEl>
                                            </p:cond>
                                          </p:endCondLst>
                                        </p:cTn>
                                        <p:tgtEl>
                                          <p:sndTgt r:embed="rId2" name="AM THANH O TO YEAH 2.wav"/>
                                        </p:tgtEl>
                                      </p:cMediaNode>
                                    </p:audio>
                                  </p:subTnLst>
                                </p:cTn>
                              </p:par>
                              <p:par>
                                <p:cTn id="7" presetID="9" presetClass="exit" presetSubtype="0" fill="hold" nodeType="withEffect">
                                  <p:stCondLst>
                                    <p:cond delay="0"/>
                                  </p:stCondLst>
                                  <p:childTnLst>
                                    <p:animEffect transition="out" filter="dissolv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3.125E-6 -2.22222E-6 L -2.60743 0.00834 " pathEditMode="relative" rAng="0" ptsTypes="AA">
                                      <p:cBhvr>
                                        <p:cTn id="11" dur="5000" fill="hold"/>
                                        <p:tgtEl>
                                          <p:spTgt spid="5"/>
                                        </p:tgtEl>
                                        <p:attrNameLst>
                                          <p:attrName>ppt_x</p:attrName>
                                          <p:attrName>ppt_y</p:attrName>
                                        </p:attrNameLst>
                                      </p:cBhvr>
                                      <p:rCtr x="-130378" y="417"/>
                                    </p:animMotion>
                                  </p:childTnLst>
                                </p:cTn>
                              </p:par>
                              <p:par>
                                <p:cTn id="12" presetID="35" presetClass="path" presetSubtype="0" accel="50000" decel="50000" fill="hold" nodeType="withEffect">
                                  <p:stCondLst>
                                    <p:cond delay="3500"/>
                                  </p:stCondLst>
                                  <p:childTnLst>
                                    <p:animMotion origin="layout" path="M 4.44089E-16 4.81481E-6 L -2.46328 -0.02431 " pathEditMode="relative" rAng="0" ptsTypes="AA">
                                      <p:cBhvr>
                                        <p:cTn id="13" dur="5000" fill="hold"/>
                                        <p:tgtEl>
                                          <p:spTgt spid="6"/>
                                        </p:tgtEl>
                                        <p:attrNameLst>
                                          <p:attrName>ppt_x</p:attrName>
                                          <p:attrName>ppt_y</p:attrName>
                                        </p:attrNameLst>
                                      </p:cBhvr>
                                      <p:rCtr x="-123164" y="-1227"/>
                                    </p:animMotion>
                                  </p:childTnLst>
                                </p:cTn>
                              </p:par>
                              <p:par>
                                <p:cTn id="14" presetID="14" presetClass="entr" presetSubtype="10" fill="hold" nodeType="withEffect">
                                  <p:stCondLst>
                                    <p:cond delay="20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25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4" presetClass="entr" presetSubtype="10" fill="hold" grpId="1"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1"/>
                                        </p:tgtEl>
                                        <p:attrNameLst>
                                          <p:attrName>r</p:attrName>
                                        </p:attrNameLst>
                                      </p:cBhvr>
                                    </p:animRot>
                                    <p:animRot by="-240000">
                                      <p:cBhvr>
                                        <p:cTn id="36" dur="200" fill="hold">
                                          <p:stCondLst>
                                            <p:cond delay="200"/>
                                          </p:stCondLst>
                                        </p:cTn>
                                        <p:tgtEl>
                                          <p:spTgt spid="11"/>
                                        </p:tgtEl>
                                        <p:attrNameLst>
                                          <p:attrName>r</p:attrName>
                                        </p:attrNameLst>
                                      </p:cBhvr>
                                    </p:animRot>
                                    <p:animRot by="240000">
                                      <p:cBhvr>
                                        <p:cTn id="37" dur="200" fill="hold">
                                          <p:stCondLst>
                                            <p:cond delay="400"/>
                                          </p:stCondLst>
                                        </p:cTn>
                                        <p:tgtEl>
                                          <p:spTgt spid="11"/>
                                        </p:tgtEl>
                                        <p:attrNameLst>
                                          <p:attrName>r</p:attrName>
                                        </p:attrNameLst>
                                      </p:cBhvr>
                                    </p:animRot>
                                    <p:animRot by="-240000">
                                      <p:cBhvr>
                                        <p:cTn id="38" dur="200" fill="hold">
                                          <p:stCondLst>
                                            <p:cond delay="600"/>
                                          </p:stCondLst>
                                        </p:cTn>
                                        <p:tgtEl>
                                          <p:spTgt spid="11"/>
                                        </p:tgtEl>
                                        <p:attrNameLst>
                                          <p:attrName>r</p:attrName>
                                        </p:attrNameLst>
                                      </p:cBhvr>
                                    </p:animRot>
                                    <p:animRot by="120000">
                                      <p:cBhvr>
                                        <p:cTn id="39" dur="200" fill="hold">
                                          <p:stCondLst>
                                            <p:cond delay="800"/>
                                          </p:stCondLst>
                                        </p:cTn>
                                        <p:tgtEl>
                                          <p:spTgt spid="11"/>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4" name="ting ting chuẩn.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12"/>
                                        </p:tgtEl>
                                        <p:attrNameLst>
                                          <p:attrName>ppt_w</p:attrName>
                                        </p:attrNameLst>
                                      </p:cBhvr>
                                      <p:tavLst>
                                        <p:tav tm="0">
                                          <p:val>
                                            <p:strVal val="ppt_w"/>
                                          </p:val>
                                        </p:tav>
                                        <p:tav tm="100000">
                                          <p:val>
                                            <p:fltVal val="0"/>
                                          </p:val>
                                        </p:tav>
                                      </p:tavLst>
                                    </p:anim>
                                    <p:anim calcmode="lin" valueType="num">
                                      <p:cBhvr>
                                        <p:cTn id="45" dur="500"/>
                                        <p:tgtEl>
                                          <p:spTgt spid="12"/>
                                        </p:tgtEl>
                                        <p:attrNameLst>
                                          <p:attrName>ppt_h</p:attrName>
                                        </p:attrNameLst>
                                      </p:cBhvr>
                                      <p:tavLst>
                                        <p:tav tm="0">
                                          <p:val>
                                            <p:strVal val="ppt_h"/>
                                          </p:val>
                                        </p:tav>
                                        <p:tav tm="100000">
                                          <p:val>
                                            <p:fltVal val="0"/>
                                          </p:val>
                                        </p:tav>
                                      </p:tavLst>
                                    </p:anim>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53" presetClass="exit" presetSubtype="32" fill="hold" grpId="1" nodeType="clickEffect">
                                  <p:stCondLst>
                                    <p:cond delay="0"/>
                                  </p:stCondLst>
                                  <p:childTnLst>
                                    <p:anim calcmode="lin" valueType="num">
                                      <p:cBhvr>
                                        <p:cTn id="52" dur="500"/>
                                        <p:tgtEl>
                                          <p:spTgt spid="13"/>
                                        </p:tgtEl>
                                        <p:attrNameLst>
                                          <p:attrName>ppt_w</p:attrName>
                                        </p:attrNameLst>
                                      </p:cBhvr>
                                      <p:tavLst>
                                        <p:tav tm="0">
                                          <p:val>
                                            <p:strVal val="ppt_w"/>
                                          </p:val>
                                        </p:tav>
                                        <p:tav tm="100000">
                                          <p:val>
                                            <p:fltVal val="0"/>
                                          </p:val>
                                        </p:tav>
                                      </p:tavLst>
                                    </p:anim>
                                    <p:anim calcmode="lin" valueType="num">
                                      <p:cBhvr>
                                        <p:cTn id="53" dur="500"/>
                                        <p:tgtEl>
                                          <p:spTgt spid="13"/>
                                        </p:tgtEl>
                                        <p:attrNameLst>
                                          <p:attrName>ppt_h</p:attrName>
                                        </p:attrNameLst>
                                      </p:cBhvr>
                                      <p:tavLst>
                                        <p:tav tm="0">
                                          <p:val>
                                            <p:strVal val="ppt_h"/>
                                          </p:val>
                                        </p:tav>
                                        <p:tav tm="100000">
                                          <p:val>
                                            <p:fltVal val="0"/>
                                          </p:val>
                                        </p:tav>
                                      </p:tavLst>
                                    </p:anim>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1" grpId="1" animBg="1"/>
      <p:bldP spid="12" grpId="0" animBg="1"/>
      <p:bldP spid="12"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6301" y="0"/>
            <a:ext cx="24378502" cy="6858000"/>
            <a:chOff x="-6896100" y="-2590800"/>
            <a:chExt cx="24378502" cy="685800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100" y="-2590800"/>
              <a:ext cx="12192002" cy="6858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2" y="-2590800"/>
              <a:ext cx="12224600" cy="6858000"/>
            </a:xfrm>
            <a:prstGeom prst="rect">
              <a:avLst/>
            </a:prstGeom>
          </p:spPr>
        </p:pic>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9740" y="3642377"/>
            <a:ext cx="2861806" cy="185125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109740" y="3763945"/>
            <a:ext cx="3357755" cy="172968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6916" y="4628789"/>
            <a:ext cx="2249619" cy="1877731"/>
          </a:xfrm>
          <a:prstGeom prst="rect">
            <a:avLst/>
          </a:prstGeom>
        </p:spPr>
      </p:pic>
      <p:grpSp>
        <p:nvGrpSpPr>
          <p:cNvPr id="18" name="Group 17"/>
          <p:cNvGrpSpPr/>
          <p:nvPr/>
        </p:nvGrpSpPr>
        <p:grpSpPr>
          <a:xfrm>
            <a:off x="1939384" y="0"/>
            <a:ext cx="2966911" cy="2485815"/>
            <a:chOff x="364118" y="187335"/>
            <a:chExt cx="2966911" cy="2485815"/>
          </a:xfrm>
        </p:grpSpPr>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118" y="187335"/>
              <a:ext cx="2966911" cy="2485815"/>
            </a:xfrm>
            <a:prstGeom prst="rect">
              <a:avLst/>
            </a:prstGeom>
          </p:spPr>
        </p:pic>
        <p:sp>
          <p:nvSpPr>
            <p:cNvPr id="20" name="TextBox 19"/>
            <p:cNvSpPr txBox="1"/>
            <p:nvPr/>
          </p:nvSpPr>
          <p:spPr>
            <a:xfrm>
              <a:off x="534484" y="307722"/>
              <a:ext cx="2665916" cy="1384995"/>
            </a:xfrm>
            <a:prstGeom prst="rect">
              <a:avLst/>
            </a:prstGeom>
            <a:noFill/>
          </p:spPr>
          <p:txBody>
            <a:bodyPr wrap="square" rtlCol="0">
              <a:spAutoFit/>
            </a:bodyPr>
            <a:lstStyle/>
            <a:p>
              <a:pPr algn="just"/>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Chúc mừng các bạn đã đến lớp đúng giờ!</a:t>
              </a:r>
            </a:p>
          </p:txBody>
        </p:sp>
      </p:grpSp>
      <p:pic>
        <p:nvPicPr>
          <p:cNvPr id="21" name="Picture 20"/>
          <p:cNvPicPr>
            <a:picLocks noChangeAspect="1"/>
          </p:cNvPicPr>
          <p:nvPr/>
        </p:nvPicPr>
        <p:blipFill>
          <a:blip r:embed="rId10"/>
          <a:stretch>
            <a:fillRect/>
          </a:stretch>
        </p:blipFill>
        <p:spPr>
          <a:xfrm>
            <a:off x="7522697" y="4983389"/>
            <a:ext cx="4986321" cy="1874611"/>
          </a:xfrm>
          <a:prstGeom prst="rect">
            <a:avLst/>
          </a:prstGeom>
        </p:spPr>
      </p:pic>
      <p:pic>
        <p:nvPicPr>
          <p:cNvPr id="22"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72411" y="3684394"/>
            <a:ext cx="2938153" cy="2904959"/>
          </a:xfrm>
          <a:prstGeom prst="rect">
            <a:avLst/>
          </a:prstGeom>
        </p:spPr>
      </p:pic>
      <p:grpSp>
        <p:nvGrpSpPr>
          <p:cNvPr id="23" name="Group 22"/>
          <p:cNvGrpSpPr/>
          <p:nvPr/>
        </p:nvGrpSpPr>
        <p:grpSpPr>
          <a:xfrm>
            <a:off x="8622598" y="849087"/>
            <a:ext cx="2503723" cy="2724900"/>
            <a:chOff x="8622598" y="849087"/>
            <a:chExt cx="2503723" cy="2724900"/>
          </a:xfrm>
        </p:grpSpPr>
        <p:pic>
          <p:nvPicPr>
            <p:cNvPr id="24" name="Picture 23">
              <a:hlinkClick r:id="" action="ppaction://hlinkshowjump?jump=nextslide"/>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22598" y="849087"/>
              <a:ext cx="2503723" cy="2724900"/>
            </a:xfrm>
            <a:prstGeom prst="rect">
              <a:avLst/>
            </a:prstGeom>
          </p:spPr>
        </p:pic>
        <p:sp>
          <p:nvSpPr>
            <p:cNvPr id="25" name="TextBox 24">
              <a:hlinkClick r:id="" action="ppaction://hlinkshowjump?jump=nextslide"/>
            </p:cNvPr>
            <p:cNvSpPr txBox="1"/>
            <p:nvPr/>
          </p:nvSpPr>
          <p:spPr>
            <a:xfrm>
              <a:off x="8829464" y="1174307"/>
              <a:ext cx="2061143" cy="1569660"/>
            </a:xfrm>
            <a:prstGeom prst="rect">
              <a:avLst/>
            </a:prstGeom>
            <a:noFill/>
          </p:spPr>
          <p:txBody>
            <a:bodyPr wrap="square" rtlCol="0">
              <a:spAutoFit/>
            </a:bodyPr>
            <a:lstStyle/>
            <a:p>
              <a:pPr algn="ctr"/>
              <a:r>
                <a:rPr lang="en-US" sz="2400">
                  <a:latin typeface="Tahoma" panose="020B0604030504040204" pitchFamily="34" charset="0"/>
                  <a:ea typeface="Tahoma" panose="020B0604030504040204" pitchFamily="34" charset="0"/>
                  <a:cs typeface="Tahoma" panose="020B0604030504040204" pitchFamily="34" charset="0"/>
                </a:rPr>
                <a:t>Chúng mình cùng bắt đầu bài học nào các bạn</a:t>
              </a:r>
            </a:p>
          </p:txBody>
        </p:sp>
      </p:grpSp>
    </p:spTree>
    <p:extLst>
      <p:ext uri="{BB962C8B-B14F-4D97-AF65-F5344CB8AC3E}">
        <p14:creationId xmlns:p14="http://schemas.microsoft.com/office/powerpoint/2010/main" val="24223984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5E-6 0 L -0.99844 0 " pathEditMode="relative" rAng="0" ptsTypes="AA">
                                      <p:cBhvr>
                                        <p:cTn id="6" dur="2000" fill="hold"/>
                                        <p:tgtEl>
                                          <p:spTgt spid="13"/>
                                        </p:tgtEl>
                                        <p:attrNameLst>
                                          <p:attrName>ppt_x</p:attrName>
                                          <p:attrName>ppt_y</p:attrName>
                                        </p:attrNameLst>
                                      </p:cBhvr>
                                      <p:rCtr x="-49922" y="0"/>
                                    </p:animMotion>
                                  </p:childTnLst>
                                  <p:subTnLst>
                                    <p:audio>
                                      <p:cMediaNode>
                                        <p:cTn display="0" masterRel="sameClick">
                                          <p:stCondLst>
                                            <p:cond evt="begin" delay="0">
                                              <p:tn val="5"/>
                                            </p:cond>
                                          </p:stCondLst>
                                          <p:endCondLst>
                                            <p:cond evt="onStopAudio" delay="0">
                                              <p:tgtEl>
                                                <p:sldTgt/>
                                              </p:tgtEl>
                                            </p:cond>
                                          </p:endCondLst>
                                        </p:cTn>
                                        <p:tgtEl>
                                          <p:sndTgt r:embed="rId2" name="AM THANH O TO YEAH 1 KET THUC TRO CHOI.wav"/>
                                        </p:tgtEl>
                                      </p:cMediaNode>
                                    </p:audio>
                                  </p:subTnLst>
                                </p:cTn>
                              </p:par>
                              <p:par>
                                <p:cTn id="7" presetID="9" presetClass="exit" presetSubtype="0" fill="hold" nodeType="withEffect">
                                  <p:stCondLst>
                                    <p:cond delay="0"/>
                                  </p:stCondLst>
                                  <p:childTnLst>
                                    <p:animEffect transition="out" filter="dissolv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2.91667E-6 -2.22222E-6 L -2.41354 0.02709 " pathEditMode="relative" rAng="0" ptsTypes="AA">
                                      <p:cBhvr>
                                        <p:cTn id="11" dur="5000" fill="hold"/>
                                        <p:tgtEl>
                                          <p:spTgt spid="14"/>
                                        </p:tgtEl>
                                        <p:attrNameLst>
                                          <p:attrName>ppt_x</p:attrName>
                                          <p:attrName>ppt_y</p:attrName>
                                        </p:attrNameLst>
                                      </p:cBhvr>
                                      <p:rCtr x="-120677" y="1343"/>
                                    </p:animMotion>
                                  </p:childTnLst>
                                </p:cTn>
                              </p:par>
                              <p:par>
                                <p:cTn id="12" presetID="35" presetClass="path" presetSubtype="0" accel="50000" decel="50000" fill="hold" nodeType="withEffect">
                                  <p:stCondLst>
                                    <p:cond delay="2000"/>
                                  </p:stCondLst>
                                  <p:childTnLst>
                                    <p:animMotion origin="layout" path="M -0.15339 0.07384 L -2.50339 0.03565 " pathEditMode="relative" rAng="0" ptsTypes="AA">
                                      <p:cBhvr>
                                        <p:cTn id="13" dur="5000" fill="hold"/>
                                        <p:tgtEl>
                                          <p:spTgt spid="15"/>
                                        </p:tgtEl>
                                        <p:attrNameLst>
                                          <p:attrName>ppt_x</p:attrName>
                                          <p:attrName>ppt_y</p:attrName>
                                        </p:attrNameLst>
                                      </p:cBhvr>
                                      <p:rCtr x="-117500" y="-1921"/>
                                    </p:animMotion>
                                  </p:childTnLst>
                                </p:cTn>
                              </p:par>
                              <p:par>
                                <p:cTn id="14" presetID="14" presetClass="entr" presetSubtype="10" fill="hold" nodeType="withEffect">
                                  <p:stCondLst>
                                    <p:cond delay="200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550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550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32" presetClass="emph" presetSubtype="0" repeatCount="10000" fill="hold" nodeType="withEffect">
                                  <p:stCondLst>
                                    <p:cond delay="5000"/>
                                  </p:stCondLst>
                                  <p:childTnLst>
                                    <p:animRot by="120000">
                                      <p:cBhvr>
                                        <p:cTn id="24" dur="100" fill="hold">
                                          <p:stCondLst>
                                            <p:cond delay="0"/>
                                          </p:stCondLst>
                                        </p:cTn>
                                        <p:tgtEl>
                                          <p:spTgt spid="22"/>
                                        </p:tgtEl>
                                        <p:attrNameLst>
                                          <p:attrName>r</p:attrName>
                                        </p:attrNameLst>
                                      </p:cBhvr>
                                    </p:animRot>
                                    <p:animRot by="-240000">
                                      <p:cBhvr>
                                        <p:cTn id="25" dur="200" fill="hold">
                                          <p:stCondLst>
                                            <p:cond delay="200"/>
                                          </p:stCondLst>
                                        </p:cTn>
                                        <p:tgtEl>
                                          <p:spTgt spid="22"/>
                                        </p:tgtEl>
                                        <p:attrNameLst>
                                          <p:attrName>r</p:attrName>
                                        </p:attrNameLst>
                                      </p:cBhvr>
                                    </p:animRot>
                                    <p:animRot by="240000">
                                      <p:cBhvr>
                                        <p:cTn id="26" dur="200" fill="hold">
                                          <p:stCondLst>
                                            <p:cond delay="400"/>
                                          </p:stCondLst>
                                        </p:cTn>
                                        <p:tgtEl>
                                          <p:spTgt spid="22"/>
                                        </p:tgtEl>
                                        <p:attrNameLst>
                                          <p:attrName>r</p:attrName>
                                        </p:attrNameLst>
                                      </p:cBhvr>
                                    </p:animRot>
                                    <p:animRot by="-240000">
                                      <p:cBhvr>
                                        <p:cTn id="27" dur="200" fill="hold">
                                          <p:stCondLst>
                                            <p:cond delay="600"/>
                                          </p:stCondLst>
                                        </p:cTn>
                                        <p:tgtEl>
                                          <p:spTgt spid="22"/>
                                        </p:tgtEl>
                                        <p:attrNameLst>
                                          <p:attrName>r</p:attrName>
                                        </p:attrNameLst>
                                      </p:cBhvr>
                                    </p:animRot>
                                    <p:animRot by="120000">
                                      <p:cBhvr>
                                        <p:cTn id="28" dur="200" fill="hold">
                                          <p:stCondLst>
                                            <p:cond delay="800"/>
                                          </p:stCondLst>
                                        </p:cTn>
                                        <p:tgtEl>
                                          <p:spTgt spid="22"/>
                                        </p:tgtEl>
                                        <p:attrNameLst>
                                          <p:attrName>r</p:attrName>
                                        </p:attrNameLst>
                                      </p:cBhvr>
                                    </p:animRot>
                                  </p:childTnLst>
                                </p:cTn>
                              </p:par>
                              <p:par>
                                <p:cTn id="29" presetID="14" presetClass="entr" presetSubtype="10" fill="hold" nodeType="withEffect">
                                  <p:stCondLst>
                                    <p:cond delay="550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F5DD5C7D-CB30-417E-94DA-17189F0189B5}"/>
              </a:ext>
            </a:extLst>
          </p:cNvPr>
          <p:cNvSpPr txBox="1"/>
          <p:nvPr/>
        </p:nvSpPr>
        <p:spPr>
          <a:xfrm>
            <a:off x="5510744" y="4429780"/>
            <a:ext cx="1170513" cy="523220"/>
          </a:xfrm>
          <a:prstGeom prst="rect">
            <a:avLst/>
          </a:prstGeom>
          <a:noFill/>
        </p:spPr>
        <p:txBody>
          <a:bodyPr wrap="none" rtlCol="0">
            <a:spAutoFit/>
          </a:bodyPr>
          <a:lstStyle/>
          <a:p>
            <a:r>
              <a:rPr lang="en-US" sz="2800" b="1">
                <a:solidFill>
                  <a:srgbClr val="495960"/>
                </a:solidFill>
                <a:latin typeface="Quicksand" panose="00000500000000000000" pitchFamily="2" charset="0"/>
              </a:rPr>
              <a:t>TIẾT 1</a:t>
            </a:r>
          </a:p>
        </p:txBody>
      </p:sp>
      <p:pic>
        <p:nvPicPr>
          <p:cNvPr id="7" name="Picture 6">
            <a:extLst>
              <a:ext uri="{FF2B5EF4-FFF2-40B4-BE49-F238E27FC236}">
                <a16:creationId xmlns:a16="http://schemas.microsoft.com/office/drawing/2014/main" id="{A386E18F-AB88-4C4D-A177-2026A18A6F11}"/>
              </a:ext>
            </a:extLst>
          </p:cNvPr>
          <p:cNvPicPr>
            <a:picLocks noChangeAspect="1"/>
          </p:cNvPicPr>
          <p:nvPr/>
        </p:nvPicPr>
        <p:blipFill>
          <a:blip r:embed="rId3"/>
          <a:stretch>
            <a:fillRect/>
          </a:stretch>
        </p:blipFill>
        <p:spPr>
          <a:xfrm>
            <a:off x="1701281" y="687402"/>
            <a:ext cx="2231329" cy="963251"/>
          </a:xfrm>
          <a:prstGeom prst="rect">
            <a:avLst/>
          </a:prstGeom>
        </p:spPr>
      </p:pic>
      <p:pic>
        <p:nvPicPr>
          <p:cNvPr id="11" name="Picture 10">
            <a:extLst>
              <a:ext uri="{FF2B5EF4-FFF2-40B4-BE49-F238E27FC236}">
                <a16:creationId xmlns:a16="http://schemas.microsoft.com/office/drawing/2014/main" id="{93AB382B-C43F-45F9-89D6-1F9E1172176D}"/>
              </a:ext>
            </a:extLst>
          </p:cNvPr>
          <p:cNvPicPr>
            <a:picLocks noChangeAspect="1"/>
          </p:cNvPicPr>
          <p:nvPr/>
        </p:nvPicPr>
        <p:blipFill>
          <a:blip r:embed="rId4">
            <a:duotone>
              <a:prstClr val="black"/>
              <a:schemeClr val="accent1">
                <a:tint val="45000"/>
                <a:satMod val="400000"/>
              </a:schemeClr>
            </a:duotone>
          </a:blip>
          <a:stretch>
            <a:fillRect/>
          </a:stretch>
        </p:blipFill>
        <p:spPr>
          <a:xfrm>
            <a:off x="4181690" y="1267814"/>
            <a:ext cx="3828620" cy="1780186"/>
          </a:xfrm>
          <a:prstGeom prst="rect">
            <a:avLst/>
          </a:prstGeom>
        </p:spPr>
      </p:pic>
      <p:pic>
        <p:nvPicPr>
          <p:cNvPr id="12" name="Picture 11">
            <a:extLst>
              <a:ext uri="{FF2B5EF4-FFF2-40B4-BE49-F238E27FC236}">
                <a16:creationId xmlns:a16="http://schemas.microsoft.com/office/drawing/2014/main" id="{D40D6139-FD31-4143-A4F5-8BB70581F0F3}"/>
              </a:ext>
            </a:extLst>
          </p:cNvPr>
          <p:cNvPicPr>
            <a:picLocks noChangeAspect="1"/>
          </p:cNvPicPr>
          <p:nvPr/>
        </p:nvPicPr>
        <p:blipFill>
          <a:blip r:embed="rId5"/>
          <a:stretch>
            <a:fillRect/>
          </a:stretch>
        </p:blipFill>
        <p:spPr>
          <a:xfrm>
            <a:off x="779827" y="2895600"/>
            <a:ext cx="10632346" cy="1457070"/>
          </a:xfrm>
          <a:prstGeom prst="rect">
            <a:avLst/>
          </a:prstGeom>
        </p:spPr>
      </p:pic>
      <p:grpSp>
        <p:nvGrpSpPr>
          <p:cNvPr id="14" name="15">
            <a:extLst>
              <a:ext uri="{FF2B5EF4-FFF2-40B4-BE49-F238E27FC236}">
                <a16:creationId xmlns:a16="http://schemas.microsoft.com/office/drawing/2014/main" id="{D2AEE298-AFC6-4124-8BFF-81EAF15FA9E3}"/>
              </a:ext>
            </a:extLst>
          </p:cNvPr>
          <p:cNvGrpSpPr/>
          <p:nvPr/>
        </p:nvGrpSpPr>
        <p:grpSpPr>
          <a:xfrm>
            <a:off x="9443671" y="699796"/>
            <a:ext cx="1224329" cy="606490"/>
            <a:chOff x="10727999" y="49284"/>
            <a:chExt cx="1224329" cy="1092600"/>
          </a:xfrm>
        </p:grpSpPr>
        <p:sp>
          <p:nvSpPr>
            <p:cNvPr id="15" name="16">
              <a:extLst>
                <a:ext uri="{FF2B5EF4-FFF2-40B4-BE49-F238E27FC236}">
                  <a16:creationId xmlns:a16="http://schemas.microsoft.com/office/drawing/2014/main" id="{5EB730E7-1D3D-4BB9-B14F-C643C7634BE2}"/>
                </a:ext>
              </a:extLst>
            </p:cNvPr>
            <p:cNvSpPr/>
            <p:nvPr/>
          </p:nvSpPr>
          <p:spPr>
            <a:xfrm>
              <a:off x="10727999" y="49284"/>
              <a:ext cx="1224329" cy="1092600"/>
            </a:xfrm>
            <a:prstGeom prst="rect">
              <a:avLst/>
            </a:prstGeom>
            <a:solidFill>
              <a:srgbClr val="F3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56">
                <a:solidFill>
                  <a:schemeClr val="bg1"/>
                </a:solidFill>
              </a:endParaRPr>
            </a:p>
          </p:txBody>
        </p:sp>
        <p:sp>
          <p:nvSpPr>
            <p:cNvPr id="16" name="TextBox 15">
              <a:extLst>
                <a:ext uri="{FF2B5EF4-FFF2-40B4-BE49-F238E27FC236}">
                  <a16:creationId xmlns:a16="http://schemas.microsoft.com/office/drawing/2014/main" id="{8D9BD96D-F953-47BE-8FAD-D17F6AD53829}"/>
                </a:ext>
              </a:extLst>
            </p:cNvPr>
            <p:cNvSpPr txBox="1"/>
            <p:nvPr/>
          </p:nvSpPr>
          <p:spPr>
            <a:xfrm>
              <a:off x="10854216" y="506733"/>
              <a:ext cx="1008000" cy="236217"/>
            </a:xfrm>
            <a:prstGeom prst="rect">
              <a:avLst/>
            </a:prstGeom>
            <a:noFill/>
            <a:ln w="6350">
              <a:noFill/>
            </a:ln>
          </p:spPr>
          <p:txBody>
            <a:bodyPr wrap="none" lIns="0" rIns="0" rtlCol="0">
              <a:noAutofit/>
            </a:bodyPr>
            <a:lstStyle/>
            <a:p>
              <a:pPr algn="ctr"/>
              <a:r>
                <a:rPr lang="en-US" altLang="zh-CN" sz="1700" spc="256">
                  <a:solidFill>
                    <a:schemeClr val="tx1">
                      <a:lumMod val="65000"/>
                      <a:lumOff val="35000"/>
                    </a:schemeClr>
                  </a:solidFill>
                  <a:latin typeface="Quicksand" panose="00000500000000000000" pitchFamily="2" charset="0"/>
                </a:rPr>
                <a:t>SGK-16,17</a:t>
              </a:r>
              <a:endParaRPr lang="zh-CN" altLang="en-US" sz="1700" spc="256" dirty="0">
                <a:solidFill>
                  <a:schemeClr val="tx1">
                    <a:lumMod val="65000"/>
                    <a:lumOff val="35000"/>
                  </a:schemeClr>
                </a:solidFill>
                <a:latin typeface="Quicksand" panose="00000500000000000000" pitchFamily="2" charset="0"/>
              </a:endParaRPr>
            </a:p>
          </p:txBody>
        </p:sp>
      </p:grpSp>
    </p:spTree>
    <p:extLst>
      <p:ext uri="{BB962C8B-B14F-4D97-AF65-F5344CB8AC3E}">
        <p14:creationId xmlns:p14="http://schemas.microsoft.com/office/powerpoint/2010/main" val="33602609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9">
            <a:extLst>
              <a:ext uri="{FF2B5EF4-FFF2-40B4-BE49-F238E27FC236}">
                <a16:creationId xmlns:a16="http://schemas.microsoft.com/office/drawing/2014/main" id="{3985EE4E-D669-4C2E-8BD5-45C7C7F5D1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58200" y="2133600"/>
            <a:ext cx="3418000" cy="2212269"/>
          </a:xfrm>
          <a:prstGeom prst="rect">
            <a:avLst/>
          </a:prstGeom>
        </p:spPr>
      </p:pic>
      <p:pic>
        <p:nvPicPr>
          <p:cNvPr id="4" name="Picture 3">
            <a:extLst>
              <a:ext uri="{FF2B5EF4-FFF2-40B4-BE49-F238E27FC236}">
                <a16:creationId xmlns:a16="http://schemas.microsoft.com/office/drawing/2014/main" id="{68C0AF84-AE67-4DEC-8D9C-012CACF435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6509" y="1894115"/>
            <a:ext cx="5694867" cy="2847434"/>
          </a:xfrm>
          <a:prstGeom prst="rect">
            <a:avLst/>
          </a:prstGeom>
        </p:spPr>
      </p:pic>
    </p:spTree>
    <p:extLst>
      <p:ext uri="{BB962C8B-B14F-4D97-AF65-F5344CB8AC3E}">
        <p14:creationId xmlns:p14="http://schemas.microsoft.com/office/powerpoint/2010/main" val="29186271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8">
      <a:majorFont>
        <a:latin typeface="Quicksand Medium"/>
        <a:ea typeface=""/>
        <a:cs typeface=""/>
      </a:majorFont>
      <a:minorFont>
        <a:latin typeface="Quicks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454</TotalTime>
  <Words>365</Words>
  <Application>Microsoft Office PowerPoint</Application>
  <PresentationFormat>Widescreen</PresentationFormat>
  <Paragraphs>125</Paragraphs>
  <Slides>21</Slides>
  <Notes>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#9Slide07 SVNPosterizer KG Inli</vt:lpstr>
      <vt:lpstr>Arial</vt:lpstr>
      <vt:lpstr>Calibri</vt:lpstr>
      <vt:lpstr>等线</vt:lpstr>
      <vt:lpstr>Quicksand</vt:lpstr>
      <vt:lpstr>Quicksand Medium</vt:lpstr>
      <vt:lpstr>Tahoma</vt:lpstr>
      <vt:lpstr>Times New Roman</vt:lpstr>
      <vt:lpstr>字魂36号-正文宋楷</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Techsi.vn</cp:lastModifiedBy>
  <cp:revision>134</cp:revision>
  <dcterms:created xsi:type="dcterms:W3CDTF">2021-11-10T08:25:33Z</dcterms:created>
  <dcterms:modified xsi:type="dcterms:W3CDTF">2025-02-11T07:38:15Z</dcterms:modified>
  <cp:category>9Slide.vn</cp:category>
</cp:coreProperties>
</file>