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77" r:id="rId3"/>
    <p:sldMasterId id="2147483692" r:id="rId4"/>
  </p:sldMasterIdLst>
  <p:notesMasterIdLst>
    <p:notesMasterId r:id="rId36"/>
  </p:notesMasterIdLst>
  <p:sldIdLst>
    <p:sldId id="292" r:id="rId5"/>
    <p:sldId id="297" r:id="rId6"/>
    <p:sldId id="294" r:id="rId7"/>
    <p:sldId id="295" r:id="rId8"/>
    <p:sldId id="296" r:id="rId9"/>
    <p:sldId id="259" r:id="rId10"/>
    <p:sldId id="298" r:id="rId11"/>
    <p:sldId id="277" r:id="rId12"/>
    <p:sldId id="290" r:id="rId13"/>
    <p:sldId id="278" r:id="rId14"/>
    <p:sldId id="289" r:id="rId15"/>
    <p:sldId id="291" r:id="rId16"/>
    <p:sldId id="260" r:id="rId17"/>
    <p:sldId id="267" r:id="rId18"/>
    <p:sldId id="279" r:id="rId19"/>
    <p:sldId id="268" r:id="rId20"/>
    <p:sldId id="280" r:id="rId21"/>
    <p:sldId id="281" r:id="rId22"/>
    <p:sldId id="299" r:id="rId23"/>
    <p:sldId id="269" r:id="rId24"/>
    <p:sldId id="282" r:id="rId25"/>
    <p:sldId id="270" r:id="rId26"/>
    <p:sldId id="283" r:id="rId27"/>
    <p:sldId id="271" r:id="rId28"/>
    <p:sldId id="284" r:id="rId29"/>
    <p:sldId id="285" r:id="rId30"/>
    <p:sldId id="272" r:id="rId31"/>
    <p:sldId id="286" r:id="rId32"/>
    <p:sldId id="273" r:id="rId33"/>
    <p:sldId id="287" r:id="rId34"/>
    <p:sldId id="274" r:id="rId35"/>
  </p:sldIdLst>
  <p:sldSz cx="9144000" cy="5143500" type="screen16x9"/>
  <p:notesSz cx="6858000" cy="9144000"/>
  <p:embeddedFontLst>
    <p:embeddedFont>
      <p:font typeface="Arial-Rounded" panose="020B0500000000000000" charset="0"/>
      <p:regular r:id="rId37"/>
    </p:embeddedFont>
    <p:embeddedFont>
      <p:font typeface="Calibri Light" panose="020F0302020204030204" pitchFamily="34" charset="0"/>
      <p:regular r:id="rId38"/>
      <p:italic r:id="rId39"/>
    </p:embeddedFont>
    <p:embeddedFont>
      <p:font typeface="HL Hoctro" panose="020B0604020202020204" charset="0"/>
      <p:regular r:id="rId40"/>
    </p:embeddedFont>
    <p:embeddedFont>
      <p:font typeface="Calibri" panose="020F0502020204030204" pitchFamily="34" charset="0"/>
      <p:regular r:id="rId41"/>
      <p:bold r:id="rId42"/>
      <p:italic r:id="rId43"/>
      <p:boldItalic r:id="rId44"/>
    </p:embeddedFont>
    <p:embeddedFont>
      <p:font typeface=".VnArial" panose="020B7200000000000000" pitchFamily="34" charset="0"/>
      <p:regular r:id="rId45"/>
      <p:bold r:id="rId46"/>
      <p:italic r:id="rId47"/>
      <p:boldItalic r:id="rId48"/>
    </p:embeddedFont>
    <p:embeddedFont>
      <p:font typeface="Arial Black" panose="020B0A04020102020204" pitchFamily="34" charset="0"/>
      <p:bold r:id="rId49"/>
    </p:embeddedFont>
    <p:embeddedFont>
      <p:font typeface="DFPOP1-W9" panose="020B0604020202020204" charset="-128"/>
      <p:regular r:id="rId50"/>
    </p:embeddedFont>
    <p:embeddedFont>
      <p:font typeface="宋体" panose="02010600030101010101" pitchFamily="2" charset="-122"/>
      <p:regular r:id="rId51"/>
    </p:embeddedFont>
  </p:embeddedFontLst>
  <p:custDataLst>
    <p:tags r:id="rId5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92"/>
            <p14:sldId id="297"/>
          </p14:sldIdLst>
        </p14:section>
        <p14:section name="Tiết 1" id="{694160BE-F2C5-4F1F-9227-A8A060926D5B}">
          <p14:sldIdLst>
            <p14:sldId id="294"/>
            <p14:sldId id="295"/>
            <p14:sldId id="296"/>
            <p14:sldId id="259"/>
            <p14:sldId id="298"/>
            <p14:sldId id="277"/>
            <p14:sldId id="290"/>
            <p14:sldId id="278"/>
            <p14:sldId id="289"/>
            <p14:sldId id="291"/>
            <p14:sldId id="260"/>
          </p14:sldIdLst>
        </p14:section>
        <p14:section name="Tiết 2" id="{47239A1A-9B72-4DA5-96A7-F8786F163078}">
          <p14:sldIdLst>
            <p14:sldId id="267"/>
            <p14:sldId id="279"/>
            <p14:sldId id="268"/>
            <p14:sldId id="280"/>
            <p14:sldId id="281"/>
            <p14:sldId id="299"/>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4" d="100"/>
          <a:sy n="94" d="100"/>
        </p:scale>
        <p:origin x="678"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6CB3-791E-4260-A715-B811051B7B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0E0A5A-CE63-44D1-B70D-F6E6A9058B6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EE66AF-79F3-4790-83D3-85B258696417}"/>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5" name="Footer Placeholder 4">
            <a:extLst>
              <a:ext uri="{FF2B5EF4-FFF2-40B4-BE49-F238E27FC236}">
                <a16:creationId xmlns:a16="http://schemas.microsoft.com/office/drawing/2014/main" id="{5747C13A-9D54-4AEE-9B35-26F2CFA4E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71EA-23DE-47A9-8CAB-2DFA29816596}"/>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228943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5543550" y="-3028950"/>
            <a:ext cx="16230600" cy="11106150"/>
          </a:xfrm>
          <a:prstGeom prst="rect">
            <a:avLst/>
          </a:prstGeom>
          <a:blipFill>
            <a:blip r:embed="rId3"/>
            <a:stretch>
              <a:fillRect/>
            </a:stretch>
          </a:blipFill>
        </p:spPr>
      </p:pic>
    </p:spTree>
    <p:extLst>
      <p:ext uri="{BB962C8B-B14F-4D97-AF65-F5344CB8AC3E}">
        <p14:creationId xmlns:p14="http://schemas.microsoft.com/office/powerpoint/2010/main" val="27768498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268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504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A4C-9057-4D6B-A51C-871389E69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F6254-7842-4A79-AED6-ADDB5228D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10C1-17C0-49A5-962D-ACC6847B83F9}"/>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5" name="Footer Placeholder 4">
            <a:extLst>
              <a:ext uri="{FF2B5EF4-FFF2-40B4-BE49-F238E27FC236}">
                <a16:creationId xmlns:a16="http://schemas.microsoft.com/office/drawing/2014/main" id="{D6F7B0EF-4C21-47BA-9B3B-73B821A20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4A919-B38E-43B2-ABE2-309D8E2FD314}"/>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1567960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2197-F722-4FE0-A482-D01459835E0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644BD9-8A4F-4E80-8D57-A0A9D216A61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1E895-59A2-4A6A-917C-AFEB1AC58EF6}"/>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5" name="Footer Placeholder 4">
            <a:extLst>
              <a:ext uri="{FF2B5EF4-FFF2-40B4-BE49-F238E27FC236}">
                <a16:creationId xmlns:a16="http://schemas.microsoft.com/office/drawing/2014/main" id="{53F9E94D-FF2F-4BC9-AA04-639C62E3C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4050F-822D-459E-9BDA-2C8D22989F09}"/>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3210388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3919293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173905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78991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127901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3561311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3210382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303639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pPr/>
              <a:t>1/14/2024</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pPr/>
              <a:t>‹#›</a:t>
            </a:fld>
            <a:endParaRPr lang="en-US"/>
          </a:p>
        </p:txBody>
      </p:sp>
    </p:spTree>
    <p:extLst>
      <p:ext uri="{BB962C8B-B14F-4D97-AF65-F5344CB8AC3E}">
        <p14:creationId xmlns:p14="http://schemas.microsoft.com/office/powerpoint/2010/main" val="3838897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6CB3-791E-4260-A715-B811051B7B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0E0A5A-CE63-44D1-B70D-F6E6A9058B6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EE66AF-79F3-4790-83D3-85B258696417}"/>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47C13A-9D54-4AEE-9B35-26F2CFA4E5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1A71EA-23DE-47A9-8CAB-2DFA29816596}"/>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9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59045" y="52360"/>
            <a:ext cx="9025910" cy="5038781"/>
          </a:xfrm>
          <a:prstGeom prst="rect">
            <a:avLst/>
          </a:prstGeom>
          <a:blipFill>
            <a:blip r:embed="rId3"/>
            <a:stretch>
              <a:fillRect/>
            </a:stretch>
          </a:blipFill>
        </p:spPr>
      </p:pic>
    </p:spTree>
    <p:extLst>
      <p:ext uri="{BB962C8B-B14F-4D97-AF65-F5344CB8AC3E}">
        <p14:creationId xmlns:p14="http://schemas.microsoft.com/office/powerpoint/2010/main" val="2578345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47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9109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A4C-9057-4D6B-A51C-871389E69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F6254-7842-4A79-AED6-ADDB5228D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10C1-17C0-49A5-962D-ACC6847B83F9}"/>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F7B0EF-4C21-47BA-9B3B-73B821A209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4A919-B38E-43B2-ABE2-309D8E2FD314}"/>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903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2197-F722-4FE0-A482-D01459835E0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644BD9-8A4F-4E80-8D57-A0A9D216A61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1E895-59A2-4A6A-917C-AFEB1AC58EF6}"/>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F9E94D-FF2F-4BC9-AA04-639C62E3C3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B4050F-822D-459E-9BDA-2C8D22989F09}"/>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787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183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956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587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545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975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286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289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9469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6CB3-791E-4260-A715-B811051B7B9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0E0A5A-CE63-44D1-B70D-F6E6A9058B6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EE66AF-79F3-4790-83D3-85B258696417}"/>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747C13A-9D54-4AEE-9B35-26F2CFA4E51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31A71EA-23DE-47A9-8CAB-2DFA29816596}"/>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440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59045" y="52360"/>
            <a:ext cx="9025910" cy="5038781"/>
          </a:xfrm>
          <a:prstGeom prst="rect">
            <a:avLst/>
          </a:prstGeom>
          <a:blipFill>
            <a:blip r:embed="rId3"/>
            <a:stretch>
              <a:fillRect/>
            </a:stretch>
          </a:blipFill>
        </p:spPr>
      </p:pic>
    </p:spTree>
    <p:extLst>
      <p:ext uri="{BB962C8B-B14F-4D97-AF65-F5344CB8AC3E}">
        <p14:creationId xmlns:p14="http://schemas.microsoft.com/office/powerpoint/2010/main" val="4202318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4487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739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A4C-9057-4D6B-A51C-871389E69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F6254-7842-4A79-AED6-ADDB5228D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10C1-17C0-49A5-962D-ACC6847B83F9}"/>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F7B0EF-4C21-47BA-9B3B-73B821A209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4A919-B38E-43B2-ABE2-309D8E2FD314}"/>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801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2197-F722-4FE0-A482-D01459835E0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644BD9-8A4F-4E80-8D57-A0A9D216A61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1E895-59A2-4A6A-917C-AFEB1AC58EF6}"/>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F9E94D-FF2F-4BC9-AA04-639C62E3C3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B4050F-822D-459E-9BDA-2C8D22989F09}"/>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969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723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51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526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589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52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911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138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271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2024/1/14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0.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0.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2024/1/14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29ADE766-9BB6-46AB-ADE1-57E834DBFA7B}"/>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ED93CF-66C7-4B69-BFAC-C1A86CE7C431}" type="datetimeFigureOut">
              <a:rPr lang="en-US" smtClean="0"/>
              <a:pPr/>
              <a:t>1/14/2024</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606616-E817-4FAC-A19B-73C1F5BE08F2}" type="slidenum">
              <a:rPr lang="en-US" smtClean="0"/>
              <a:pPr/>
              <a:t>‹#›</a:t>
            </a:fld>
            <a:endParaRPr lang="en-US"/>
          </a:p>
        </p:txBody>
      </p:sp>
      <p:pic>
        <p:nvPicPr>
          <p:cNvPr id="7" name="Picture 6">
            <a:extLst>
              <a:ext uri="{FF2B5EF4-FFF2-40B4-BE49-F238E27FC236}">
                <a16:creationId xmlns:a16="http://schemas.microsoft.com/office/drawing/2014/main" id="{394DE0CC-9724-4F39-8320-A17BBDE0F335}"/>
              </a:ext>
            </a:extLst>
          </p:cNvPr>
          <p:cNvPicPr>
            <a:picLocks noChangeAspect="1"/>
          </p:cNvPicPr>
          <p:nvPr userDrawn="1"/>
        </p:nvPicPr>
        <p:blipFill>
          <a:blip r:embed="rId16"/>
          <a:stretch>
            <a:fillRect/>
          </a:stretch>
        </p:blipFill>
        <p:spPr>
          <a:xfrm>
            <a:off x="-8762265" y="2249397"/>
            <a:ext cx="608129" cy="644708"/>
          </a:xfrm>
          <a:prstGeom prst="rect">
            <a:avLst/>
          </a:prstGeom>
        </p:spPr>
      </p:pic>
      <p:pic>
        <p:nvPicPr>
          <p:cNvPr id="8" name="Picture 7">
            <a:extLst>
              <a:ext uri="{FF2B5EF4-FFF2-40B4-BE49-F238E27FC236}">
                <a16:creationId xmlns:a16="http://schemas.microsoft.com/office/drawing/2014/main" id="{FD2620BF-78F3-42F4-A5F8-E3346E91D778}"/>
              </a:ext>
            </a:extLst>
          </p:cNvPr>
          <p:cNvPicPr>
            <a:picLocks noChangeAspect="1"/>
          </p:cNvPicPr>
          <p:nvPr userDrawn="1"/>
        </p:nvPicPr>
        <p:blipFill>
          <a:blip r:embed="rId16"/>
          <a:stretch>
            <a:fillRect/>
          </a:stretch>
        </p:blipFill>
        <p:spPr>
          <a:xfrm>
            <a:off x="4267936" y="10151041"/>
            <a:ext cx="608129" cy="644708"/>
          </a:xfrm>
          <a:prstGeom prst="rect">
            <a:avLst/>
          </a:prstGeom>
        </p:spPr>
      </p:pic>
      <p:pic>
        <p:nvPicPr>
          <p:cNvPr id="9" name="Picture 8">
            <a:extLst>
              <a:ext uri="{FF2B5EF4-FFF2-40B4-BE49-F238E27FC236}">
                <a16:creationId xmlns:a16="http://schemas.microsoft.com/office/drawing/2014/main" id="{2FBBFB4E-7EB8-49E9-B416-EB4E039DCF08}"/>
              </a:ext>
            </a:extLst>
          </p:cNvPr>
          <p:cNvPicPr>
            <a:picLocks noChangeAspect="1"/>
          </p:cNvPicPr>
          <p:nvPr userDrawn="1"/>
        </p:nvPicPr>
        <p:blipFill>
          <a:blip r:embed="rId16"/>
          <a:stretch>
            <a:fillRect/>
          </a:stretch>
        </p:blipFill>
        <p:spPr>
          <a:xfrm>
            <a:off x="17298136" y="2249397"/>
            <a:ext cx="608129" cy="644708"/>
          </a:xfrm>
          <a:prstGeom prst="rect">
            <a:avLst/>
          </a:prstGeom>
        </p:spPr>
      </p:pic>
      <p:pic>
        <p:nvPicPr>
          <p:cNvPr id="10" name="Picture 9">
            <a:extLst>
              <a:ext uri="{FF2B5EF4-FFF2-40B4-BE49-F238E27FC236}">
                <a16:creationId xmlns:a16="http://schemas.microsoft.com/office/drawing/2014/main" id="{8247A0C4-0EC8-48FC-846C-9343D261B96B}"/>
              </a:ext>
            </a:extLst>
          </p:cNvPr>
          <p:cNvPicPr>
            <a:picLocks noChangeAspect="1"/>
          </p:cNvPicPr>
          <p:nvPr userDrawn="1"/>
        </p:nvPicPr>
        <p:blipFill>
          <a:blip r:embed="rId16"/>
          <a:stretch>
            <a:fillRect/>
          </a:stretch>
        </p:blipFill>
        <p:spPr>
          <a:xfrm>
            <a:off x="4267936" y="-5652249"/>
            <a:ext cx="608129" cy="644708"/>
          </a:xfrm>
          <a:prstGeom prst="rect">
            <a:avLst/>
          </a:prstGeom>
        </p:spPr>
      </p:pic>
    </p:spTree>
    <p:extLst>
      <p:ext uri="{BB962C8B-B14F-4D97-AF65-F5344CB8AC3E}">
        <p14:creationId xmlns:p14="http://schemas.microsoft.com/office/powerpoint/2010/main" val="3366762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B6139D1-8C56-4F83-AB8B-14568595ED6B}"/>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394DE0CC-9724-4F39-8320-A17BBDE0F335}"/>
              </a:ext>
            </a:extLst>
          </p:cNvPr>
          <p:cNvPicPr>
            <a:picLocks noChangeAspect="1"/>
          </p:cNvPicPr>
          <p:nvPr userDrawn="1"/>
        </p:nvPicPr>
        <p:blipFill>
          <a:blip r:embed="rId16"/>
          <a:stretch>
            <a:fillRect/>
          </a:stretch>
        </p:blipFill>
        <p:spPr>
          <a:xfrm>
            <a:off x="-8762265" y="2249397"/>
            <a:ext cx="608129" cy="644708"/>
          </a:xfrm>
          <a:prstGeom prst="rect">
            <a:avLst/>
          </a:prstGeom>
        </p:spPr>
      </p:pic>
      <p:pic>
        <p:nvPicPr>
          <p:cNvPr id="8" name="Picture 7">
            <a:extLst>
              <a:ext uri="{FF2B5EF4-FFF2-40B4-BE49-F238E27FC236}">
                <a16:creationId xmlns:a16="http://schemas.microsoft.com/office/drawing/2014/main" id="{FD2620BF-78F3-42F4-A5F8-E3346E91D778}"/>
              </a:ext>
            </a:extLst>
          </p:cNvPr>
          <p:cNvPicPr>
            <a:picLocks noChangeAspect="1"/>
          </p:cNvPicPr>
          <p:nvPr userDrawn="1"/>
        </p:nvPicPr>
        <p:blipFill>
          <a:blip r:embed="rId16"/>
          <a:stretch>
            <a:fillRect/>
          </a:stretch>
        </p:blipFill>
        <p:spPr>
          <a:xfrm>
            <a:off x="4267936" y="10151041"/>
            <a:ext cx="608129" cy="644708"/>
          </a:xfrm>
          <a:prstGeom prst="rect">
            <a:avLst/>
          </a:prstGeom>
        </p:spPr>
      </p:pic>
      <p:pic>
        <p:nvPicPr>
          <p:cNvPr id="9" name="Picture 8">
            <a:extLst>
              <a:ext uri="{FF2B5EF4-FFF2-40B4-BE49-F238E27FC236}">
                <a16:creationId xmlns:a16="http://schemas.microsoft.com/office/drawing/2014/main" id="{2FBBFB4E-7EB8-49E9-B416-EB4E039DCF08}"/>
              </a:ext>
            </a:extLst>
          </p:cNvPr>
          <p:cNvPicPr>
            <a:picLocks noChangeAspect="1"/>
          </p:cNvPicPr>
          <p:nvPr userDrawn="1"/>
        </p:nvPicPr>
        <p:blipFill>
          <a:blip r:embed="rId16"/>
          <a:stretch>
            <a:fillRect/>
          </a:stretch>
        </p:blipFill>
        <p:spPr>
          <a:xfrm>
            <a:off x="17298136" y="2249397"/>
            <a:ext cx="608129" cy="644708"/>
          </a:xfrm>
          <a:prstGeom prst="rect">
            <a:avLst/>
          </a:prstGeom>
        </p:spPr>
      </p:pic>
      <p:pic>
        <p:nvPicPr>
          <p:cNvPr id="10" name="Picture 9">
            <a:extLst>
              <a:ext uri="{FF2B5EF4-FFF2-40B4-BE49-F238E27FC236}">
                <a16:creationId xmlns:a16="http://schemas.microsoft.com/office/drawing/2014/main" id="{8247A0C4-0EC8-48FC-846C-9343D261B96B}"/>
              </a:ext>
            </a:extLst>
          </p:cNvPr>
          <p:cNvPicPr>
            <a:picLocks noChangeAspect="1"/>
          </p:cNvPicPr>
          <p:nvPr userDrawn="1"/>
        </p:nvPicPr>
        <p:blipFill>
          <a:blip r:embed="rId16"/>
          <a:stretch>
            <a:fillRect/>
          </a:stretch>
        </p:blipFill>
        <p:spPr>
          <a:xfrm>
            <a:off x="4267936" y="-5652249"/>
            <a:ext cx="608129" cy="644708"/>
          </a:xfrm>
          <a:prstGeom prst="rect">
            <a:avLst/>
          </a:prstGeom>
        </p:spPr>
      </p:pic>
    </p:spTree>
    <p:extLst>
      <p:ext uri="{BB962C8B-B14F-4D97-AF65-F5344CB8AC3E}">
        <p14:creationId xmlns:p14="http://schemas.microsoft.com/office/powerpoint/2010/main" val="38731758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B6139D1-8C56-4F83-AB8B-14568595ED6B}"/>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CED93CF-66C7-4B69-BFAC-C1A86CE7C431}"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606616-E817-4FAC-A19B-73C1F5BE08F2}"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394DE0CC-9724-4F39-8320-A17BBDE0F335}"/>
              </a:ext>
            </a:extLst>
          </p:cNvPr>
          <p:cNvPicPr>
            <a:picLocks noChangeAspect="1"/>
          </p:cNvPicPr>
          <p:nvPr userDrawn="1"/>
        </p:nvPicPr>
        <p:blipFill>
          <a:blip r:embed="rId16"/>
          <a:stretch>
            <a:fillRect/>
          </a:stretch>
        </p:blipFill>
        <p:spPr>
          <a:xfrm>
            <a:off x="-8762265" y="2249397"/>
            <a:ext cx="608129" cy="644708"/>
          </a:xfrm>
          <a:prstGeom prst="rect">
            <a:avLst/>
          </a:prstGeom>
        </p:spPr>
      </p:pic>
      <p:pic>
        <p:nvPicPr>
          <p:cNvPr id="8" name="Picture 7">
            <a:extLst>
              <a:ext uri="{FF2B5EF4-FFF2-40B4-BE49-F238E27FC236}">
                <a16:creationId xmlns:a16="http://schemas.microsoft.com/office/drawing/2014/main" id="{FD2620BF-78F3-42F4-A5F8-E3346E91D778}"/>
              </a:ext>
            </a:extLst>
          </p:cNvPr>
          <p:cNvPicPr>
            <a:picLocks noChangeAspect="1"/>
          </p:cNvPicPr>
          <p:nvPr userDrawn="1"/>
        </p:nvPicPr>
        <p:blipFill>
          <a:blip r:embed="rId16"/>
          <a:stretch>
            <a:fillRect/>
          </a:stretch>
        </p:blipFill>
        <p:spPr>
          <a:xfrm>
            <a:off x="4267936" y="10151041"/>
            <a:ext cx="608129" cy="644708"/>
          </a:xfrm>
          <a:prstGeom prst="rect">
            <a:avLst/>
          </a:prstGeom>
        </p:spPr>
      </p:pic>
      <p:pic>
        <p:nvPicPr>
          <p:cNvPr id="9" name="Picture 8">
            <a:extLst>
              <a:ext uri="{FF2B5EF4-FFF2-40B4-BE49-F238E27FC236}">
                <a16:creationId xmlns:a16="http://schemas.microsoft.com/office/drawing/2014/main" id="{2FBBFB4E-7EB8-49E9-B416-EB4E039DCF08}"/>
              </a:ext>
            </a:extLst>
          </p:cNvPr>
          <p:cNvPicPr>
            <a:picLocks noChangeAspect="1"/>
          </p:cNvPicPr>
          <p:nvPr userDrawn="1"/>
        </p:nvPicPr>
        <p:blipFill>
          <a:blip r:embed="rId16"/>
          <a:stretch>
            <a:fillRect/>
          </a:stretch>
        </p:blipFill>
        <p:spPr>
          <a:xfrm>
            <a:off x="17298136" y="2249397"/>
            <a:ext cx="608129" cy="644708"/>
          </a:xfrm>
          <a:prstGeom prst="rect">
            <a:avLst/>
          </a:prstGeom>
        </p:spPr>
      </p:pic>
      <p:pic>
        <p:nvPicPr>
          <p:cNvPr id="10" name="Picture 9">
            <a:extLst>
              <a:ext uri="{FF2B5EF4-FFF2-40B4-BE49-F238E27FC236}">
                <a16:creationId xmlns:a16="http://schemas.microsoft.com/office/drawing/2014/main" id="{8247A0C4-0EC8-48FC-846C-9343D261B96B}"/>
              </a:ext>
            </a:extLst>
          </p:cNvPr>
          <p:cNvPicPr>
            <a:picLocks noChangeAspect="1"/>
          </p:cNvPicPr>
          <p:nvPr userDrawn="1"/>
        </p:nvPicPr>
        <p:blipFill>
          <a:blip r:embed="rId16"/>
          <a:stretch>
            <a:fillRect/>
          </a:stretch>
        </p:blipFill>
        <p:spPr>
          <a:xfrm>
            <a:off x="4267936" y="-5652249"/>
            <a:ext cx="608129" cy="644708"/>
          </a:xfrm>
          <a:prstGeom prst="rect">
            <a:avLst/>
          </a:prstGeom>
        </p:spPr>
      </p:pic>
    </p:spTree>
    <p:extLst>
      <p:ext uri="{BB962C8B-B14F-4D97-AF65-F5344CB8AC3E}">
        <p14:creationId xmlns:p14="http://schemas.microsoft.com/office/powerpoint/2010/main" val="32198855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4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22496" y="3456891"/>
            <a:ext cx="1172904" cy="1654096"/>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7021645" y="3540411"/>
            <a:ext cx="2125940" cy="1660735"/>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6749755" y="4130937"/>
            <a:ext cx="399071" cy="632294"/>
          </a:xfrm>
          <a:prstGeom prst="rect">
            <a:avLst/>
          </a:prstGeom>
        </p:spPr>
      </p:pic>
      <p:sp>
        <p:nvSpPr>
          <p:cNvPr id="14" name="TextBox 13">
            <a:extLst>
              <a:ext uri="{FF2B5EF4-FFF2-40B4-BE49-F238E27FC236}">
                <a16:creationId xmlns:a16="http://schemas.microsoft.com/office/drawing/2014/main" id="{C983953A-71D9-4BA9-B853-006827CF50E3}"/>
              </a:ext>
            </a:extLst>
          </p:cNvPr>
          <p:cNvSpPr txBox="1"/>
          <p:nvPr/>
        </p:nvSpPr>
        <p:spPr>
          <a:xfrm>
            <a:off x="3988351" y="4819417"/>
            <a:ext cx="1167296" cy="346249"/>
          </a:xfrm>
          <a:prstGeom prst="rect">
            <a:avLst/>
          </a:prstGeom>
          <a:noFill/>
        </p:spPr>
        <p:txBody>
          <a:bodyPr wrap="square">
            <a:spAutoFit/>
          </a:bodyPr>
          <a:lstStyle/>
          <a:p>
            <a:r>
              <a:rPr lang="en-US" sz="825"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
        <p:nvSpPr>
          <p:cNvPr id="15" name="TextBox 14">
            <a:extLst>
              <a:ext uri="{FF2B5EF4-FFF2-40B4-BE49-F238E27FC236}">
                <a16:creationId xmlns:a16="http://schemas.microsoft.com/office/drawing/2014/main" id="{84FCA022-B6D2-417C-B64B-6CFD2AA703D2}"/>
              </a:ext>
            </a:extLst>
          </p:cNvPr>
          <p:cNvSpPr txBox="1"/>
          <p:nvPr/>
        </p:nvSpPr>
        <p:spPr>
          <a:xfrm>
            <a:off x="1708006" y="1242714"/>
            <a:ext cx="5313638" cy="1615827"/>
          </a:xfrm>
          <a:prstGeom prst="rect">
            <a:avLst/>
          </a:prstGeom>
          <a:noFill/>
        </p:spPr>
        <p:txBody>
          <a:bodyPr wrap="square" rtlCol="0">
            <a:spAutoFit/>
          </a:bodyPr>
          <a:lstStyle/>
          <a:p>
            <a:pPr algn="ctr">
              <a:lnSpc>
                <a:spcPct val="150000"/>
              </a:lnSpc>
              <a:buClr>
                <a:srgbClr val="000000"/>
              </a:buClr>
              <a:buFont typeface="Arial"/>
              <a:buNone/>
            </a:pPr>
            <a:r>
              <a:rPr lang="en-US" sz="6600" b="1" kern="0" dirty="0">
                <a:solidFill>
                  <a:srgbClr val="3B9185"/>
                </a:solidFill>
                <a:cs typeface="Arial"/>
                <a:sym typeface="Arial"/>
              </a:rPr>
              <a:t>TIẾNG VIỆT </a:t>
            </a:r>
            <a:endParaRPr lang="en-US" sz="6600" b="1" kern="0" dirty="0">
              <a:solidFill>
                <a:srgbClr val="3B9185"/>
              </a:solidFill>
              <a:cs typeface="Arial"/>
              <a:sym typeface="Arial"/>
            </a:endParaRPr>
          </a:p>
        </p:txBody>
      </p:sp>
      <p:pic>
        <p:nvPicPr>
          <p:cNvPr id="16" name="Picture 15">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1526554" y="2871667"/>
            <a:ext cx="5422737" cy="1036331"/>
          </a:xfrm>
          <a:prstGeom prst="rect">
            <a:avLst/>
          </a:prstGeom>
        </p:spPr>
      </p:pic>
    </p:spTree>
    <p:extLst>
      <p:ext uri="{BB962C8B-B14F-4D97-AF65-F5344CB8AC3E}">
        <p14:creationId xmlns:p14="http://schemas.microsoft.com/office/powerpoint/2010/main" val="24288117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p:cNvSpPr/>
          <p:nvPr/>
        </p:nvSpPr>
        <p:spPr>
          <a:xfrm>
            <a:off x="0" y="-237530"/>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1</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truyện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toán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nữa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Trung</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Sơn</a:t>
            </a:r>
            <a:r>
              <a:rPr lang="en-US"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p:cNvSpPr/>
          <p:nvPr/>
        </p:nvSpPr>
        <p:spPr>
          <a:xfrm>
            <a:off x="616688" y="209005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8" name="2. d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47082" y="-11058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3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7" grpId="0"/>
      <p:bldP spid="9"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6767768" y="535187"/>
            <a:ext cx="2184655" cy="4015977"/>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191578" y="671253"/>
            <a:ext cx="6922424" cy="4143442"/>
          </a:xfrm>
          <a:prstGeom prst="rect">
            <a:avLst/>
          </a:prstGeom>
        </p:spPr>
        <p:txBody>
          <a:bodyPr wrap="square">
            <a:spAutoFit/>
          </a:bodyPr>
          <a:lstStyle/>
          <a:p>
            <a:pPr algn="ctr"/>
            <a:r>
              <a:rPr lang="en-US" altLang="zh-CN" sz="27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a:t>
            </a:r>
            <a:r>
              <a:rPr lang="en-US" altLang="zh-CN" sz="2625"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hãnh diện </a:t>
            </a:r>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a:t>
            </a:r>
            <a:r>
              <a:rPr lang="en-US" altLang="zh-CN" sz="2625"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truyện tranh</a:t>
            </a:r>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Tôi còn biết làm toán nữa. Tôi có thêm nhiều bạn mới.</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a:t>
            </a:r>
            <a:r>
              <a:rPr lang="en-US" altLang="zh-CN" sz="2625"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chững chạc </a:t>
            </a:r>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hẳn lên.</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id="{DE0CC5CE-726F-4A40-892F-965D53BB54A8}"/>
              </a:ext>
            </a:extLst>
          </p:cNvPr>
          <p:cNvSpPr/>
          <p:nvPr/>
        </p:nvSpPr>
        <p:spPr>
          <a:xfrm>
            <a:off x="839557" y="252219"/>
            <a:ext cx="917806" cy="507831"/>
          </a:xfrm>
          <a:prstGeom prst="rect">
            <a:avLst/>
          </a:prstGeom>
        </p:spPr>
        <p:txBody>
          <a:bodyPr wrap="square">
            <a:spAutoFit/>
          </a:bodyPr>
          <a:lstStyle/>
          <a:p>
            <a:r>
              <a:rPr lang="en-US" altLang="zh-CN" sz="27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27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CADB8962-FB57-4725-807C-E00659427378}"/>
              </a:ext>
            </a:extLst>
          </p:cNvPr>
          <p:cNvGrpSpPr/>
          <p:nvPr/>
        </p:nvGrpSpPr>
        <p:grpSpPr>
          <a:xfrm>
            <a:off x="191578" y="101250"/>
            <a:ext cx="647979" cy="761747"/>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latin typeface="Calibri"/>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730" y="134999"/>
              <a:ext cx="612133" cy="1015663"/>
            </a:xfrm>
            <a:prstGeom prst="rect">
              <a:avLst/>
            </a:prstGeom>
            <a:noFill/>
          </p:spPr>
          <p:txBody>
            <a:bodyPr wrap="none" lIns="68580" tIns="34290" rIns="68580" bIns="34290">
              <a:spAutoFit/>
            </a:bodyPr>
            <a:lstStyle/>
            <a:p>
              <a:pPr algn="ctr"/>
              <a:r>
                <a:rPr lang="en-US" sz="4500" dirty="0">
                  <a:ln w="0"/>
                  <a:solidFill>
                    <a:prstClr val="black">
                      <a:lumMod val="50000"/>
                    </a:prstClr>
                  </a:solidFill>
                  <a:effectLst>
                    <a:outerShdw blurRad="38100" dist="19050" dir="2700000" algn="tl" rotWithShape="0">
                      <a:prstClr val="black">
                        <a:alpha val="40000"/>
                      </a:prstClr>
                    </a:outerShdw>
                  </a:effectLst>
                  <a:latin typeface=".VnArial" panose="020B7200000000000000" pitchFamily="34" charset="0"/>
                </a:rPr>
                <a:t>2</a:t>
              </a:r>
            </a:p>
          </p:txBody>
        </p:sp>
      </p:grpSp>
      <p:cxnSp>
        <p:nvCxnSpPr>
          <p:cNvPr id="8" name="Straight Connector 7"/>
          <p:cNvCxnSpPr/>
          <p:nvPr/>
        </p:nvCxnSpPr>
        <p:spPr>
          <a:xfrm>
            <a:off x="3059206" y="2333706"/>
            <a:ext cx="1512794" cy="10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153207" y="3096986"/>
            <a:ext cx="17903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5375884" y="3929026"/>
            <a:ext cx="17381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94348BC-EC48-DC21-53C5-CE0EAF76C283}"/>
              </a:ext>
            </a:extLst>
          </p:cNvPr>
          <p:cNvPicPr>
            <a:picLocks noChangeAspect="1"/>
          </p:cNvPicPr>
          <p:nvPr/>
        </p:nvPicPr>
        <p:blipFill rotWithShape="1">
          <a:blip r:embed="rId3"/>
          <a:srcRect l="20762" t="12636" r="18835" b="29239"/>
          <a:stretch/>
        </p:blipFill>
        <p:spPr>
          <a:xfrm>
            <a:off x="480399" y="1071242"/>
            <a:ext cx="504497" cy="549267"/>
          </a:xfrm>
          <a:prstGeom prst="rect">
            <a:avLst/>
          </a:prstGeom>
        </p:spPr>
      </p:pic>
      <p:pic>
        <p:nvPicPr>
          <p:cNvPr id="14" name="Picture 13">
            <a:extLst>
              <a:ext uri="{FF2B5EF4-FFF2-40B4-BE49-F238E27FC236}">
                <a16:creationId xmlns:a16="http://schemas.microsoft.com/office/drawing/2014/main" id="{CE48E695-AA3C-B929-2120-1144F2F8E5BE}"/>
              </a:ext>
            </a:extLst>
          </p:cNvPr>
          <p:cNvPicPr>
            <a:picLocks noChangeAspect="1"/>
          </p:cNvPicPr>
          <p:nvPr/>
        </p:nvPicPr>
        <p:blipFill rotWithShape="1">
          <a:blip r:embed="rId4"/>
          <a:srcRect l="19799" t="15984" r="19799" b="25890"/>
          <a:stretch/>
        </p:blipFill>
        <p:spPr>
          <a:xfrm>
            <a:off x="471169" y="2320670"/>
            <a:ext cx="504497" cy="549268"/>
          </a:xfrm>
          <a:prstGeom prst="rect">
            <a:avLst/>
          </a:prstGeom>
        </p:spPr>
      </p:pic>
    </p:spTree>
    <p:extLst>
      <p:ext uri="{BB962C8B-B14F-4D97-AF65-F5344CB8AC3E}">
        <p14:creationId xmlns:p14="http://schemas.microsoft.com/office/powerpoint/2010/main" val="3714531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descr="西瓜">
            <a:extLst>
              <a:ext uri="{FF2B5EF4-FFF2-40B4-BE49-F238E27FC236}">
                <a16:creationId xmlns:a16="http://schemas.microsoft.com/office/drawing/2014/main" id="{F505EF82-0459-46A8-BD2D-796B6645F9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174" y="337423"/>
            <a:ext cx="539115" cy="256699"/>
          </a:xfrm>
          <a:prstGeom prst="rect">
            <a:avLst/>
          </a:prstGeom>
        </p:spPr>
      </p:pic>
      <p:sp>
        <p:nvSpPr>
          <p:cNvPr id="3" name="13">
            <a:extLst>
              <a:ext uri="{FF2B5EF4-FFF2-40B4-BE49-F238E27FC236}">
                <a16:creationId xmlns:a16="http://schemas.microsoft.com/office/drawing/2014/main" id="{95CAE205-ABD7-4842-B18E-269C1B580A54}"/>
              </a:ext>
            </a:extLst>
          </p:cNvPr>
          <p:cNvSpPr txBox="1"/>
          <p:nvPr/>
        </p:nvSpPr>
        <p:spPr>
          <a:xfrm>
            <a:off x="772694" y="200314"/>
            <a:ext cx="2762294" cy="553998"/>
          </a:xfrm>
          <a:prstGeom prst="rect">
            <a:avLst/>
          </a:prstGeom>
          <a:noFill/>
        </p:spPr>
        <p:txBody>
          <a:bodyPr wrap="square" rtlCol="0">
            <a:spAutoFit/>
          </a:bodyPr>
          <a:lstStyle/>
          <a:p>
            <a:r>
              <a:rPr lang="en-US" altLang="zh-CN" sz="3000" b="1" dirty="0">
                <a:solidFill>
                  <a:prstClr val="black">
                    <a:lumMod val="65000"/>
                    <a:lumOff val="35000"/>
                  </a:prstClr>
                </a:solidFill>
                <a:latin typeface="Calibri"/>
                <a:ea typeface="等线" panose="02010600030101010101" pitchFamily="2" charset="-122"/>
                <a:cs typeface="+mn-ea"/>
                <a:sym typeface="+mn-lt"/>
              </a:rPr>
              <a:t>GIẢI NGHĨA TỪ</a:t>
            </a:r>
            <a:endParaRPr lang="zh-CN" altLang="en-US" sz="2400" b="1" dirty="0">
              <a:solidFill>
                <a:srgbClr val="65AA81"/>
              </a:solidFill>
              <a:latin typeface="Calibri"/>
              <a:ea typeface="等线" panose="02010600030101010101" pitchFamily="2" charset="-122"/>
              <a:cs typeface="+mn-ea"/>
              <a:sym typeface="+mn-lt"/>
            </a:endParaRPr>
          </a:p>
        </p:txBody>
      </p:sp>
      <p:grpSp>
        <p:nvGrpSpPr>
          <p:cNvPr id="4" name="16">
            <a:extLst>
              <a:ext uri="{FF2B5EF4-FFF2-40B4-BE49-F238E27FC236}">
                <a16:creationId xmlns:a16="http://schemas.microsoft.com/office/drawing/2014/main" id="{C8681711-AF56-4A38-A90C-379F1FA2D47E}"/>
              </a:ext>
            </a:extLst>
          </p:cNvPr>
          <p:cNvGrpSpPr/>
          <p:nvPr/>
        </p:nvGrpSpPr>
        <p:grpSpPr>
          <a:xfrm>
            <a:off x="710785" y="1274010"/>
            <a:ext cx="734378" cy="593408"/>
            <a:chOff x="3123" y="2798"/>
            <a:chExt cx="1542" cy="1246"/>
          </a:xfrm>
        </p:grpSpPr>
        <p:sp>
          <p:nvSpPr>
            <p:cNvPr id="5" name="14">
              <a:extLst>
                <a:ext uri="{FF2B5EF4-FFF2-40B4-BE49-F238E27FC236}">
                  <a16:creationId xmlns:a16="http://schemas.microsoft.com/office/drawing/2014/main" id="{9C16B81C-F6D7-40DC-89C9-3C8872F88895}"/>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a:solidFill>
                    <a:prstClr val="white"/>
                  </a:solidFill>
                  <a:latin typeface="Calibri"/>
                  <a:ea typeface="等线" panose="02010600030101010101" pitchFamily="2" charset="-122"/>
                  <a:cs typeface="+mn-ea"/>
                  <a:sym typeface="+mn-lt"/>
                </a:rPr>
                <a:t>1</a:t>
              </a:r>
            </a:p>
          </p:txBody>
        </p:sp>
        <p:sp>
          <p:nvSpPr>
            <p:cNvPr id="6" name="15">
              <a:extLst>
                <a:ext uri="{FF2B5EF4-FFF2-40B4-BE49-F238E27FC236}">
                  <a16:creationId xmlns:a16="http://schemas.microsoft.com/office/drawing/2014/main" id="{FB9BD72B-F6A1-48CA-BC9D-F5AFD3E247D1}"/>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cs typeface="+mn-ea"/>
                <a:sym typeface="+mn-lt"/>
              </a:endParaRPr>
            </a:p>
          </p:txBody>
        </p:sp>
      </p:grpSp>
      <p:cxnSp>
        <p:nvCxnSpPr>
          <p:cNvPr id="13" name="2">
            <a:extLst>
              <a:ext uri="{FF2B5EF4-FFF2-40B4-BE49-F238E27FC236}">
                <a16:creationId xmlns:a16="http://schemas.microsoft.com/office/drawing/2014/main" id="{4BF02F0D-9BE7-4A57-9638-857057FB8918}"/>
              </a:ext>
            </a:extLst>
          </p:cNvPr>
          <p:cNvCxnSpPr/>
          <p:nvPr/>
        </p:nvCxnSpPr>
        <p:spPr>
          <a:xfrm flipV="1">
            <a:off x="1148460" y="1873133"/>
            <a:ext cx="6041231" cy="5715"/>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sp>
        <p:nvSpPr>
          <p:cNvPr id="16" name="30">
            <a:extLst>
              <a:ext uri="{FF2B5EF4-FFF2-40B4-BE49-F238E27FC236}">
                <a16:creationId xmlns:a16="http://schemas.microsoft.com/office/drawing/2014/main" id="{11BC012D-C899-42A7-9EA1-48693B0C8633}"/>
              </a:ext>
            </a:extLst>
          </p:cNvPr>
          <p:cNvSpPr txBox="1"/>
          <p:nvPr/>
        </p:nvSpPr>
        <p:spPr>
          <a:xfrm>
            <a:off x="1489433" y="775480"/>
            <a:ext cx="7241637" cy="1154162"/>
          </a:xfrm>
          <a:prstGeom prst="rect">
            <a:avLst/>
          </a:prstGeom>
          <a:noFill/>
        </p:spPr>
        <p:txBody>
          <a:bodyPr wrap="square" rtlCol="0">
            <a:spAutoFit/>
          </a:bodyPr>
          <a:lstStyle/>
          <a:p>
            <a:pPr algn="just"/>
            <a:r>
              <a:rPr lang="vi-VN" sz="27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đồng phục</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quần áo được may hàng loạt cùng một kiểu dáng, cùng một màu sắc theo quy định của một trường học, cơ quan, tổ chức </a:t>
            </a:r>
            <a:endParaRPr lang="zh-CN" altLang="en-US" sz="1500" dirty="0">
              <a:solidFill>
                <a:prstClr val="black">
                  <a:lumMod val="65000"/>
                  <a:lumOff val="35000"/>
                </a:prst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1950810"/>
            <a:ext cx="4076942" cy="3113252"/>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500" y="1906559"/>
            <a:ext cx="3793012" cy="3113252"/>
          </a:xfrm>
          <a:prstGeom prst="rect">
            <a:avLst/>
          </a:prstGeom>
        </p:spPr>
      </p:pic>
    </p:spTree>
    <p:extLst>
      <p:ext uri="{BB962C8B-B14F-4D97-AF65-F5344CB8AC3E}">
        <p14:creationId xmlns:p14="http://schemas.microsoft.com/office/powerpoint/2010/main" val="33713658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heel(1)">
                                      <p:cBhvr>
                                        <p:cTn id="3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descr="西瓜">
            <a:extLst>
              <a:ext uri="{FF2B5EF4-FFF2-40B4-BE49-F238E27FC236}">
                <a16:creationId xmlns:a16="http://schemas.microsoft.com/office/drawing/2014/main" id="{F505EF82-0459-46A8-BD2D-796B6645F9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174" y="337423"/>
            <a:ext cx="539115" cy="256699"/>
          </a:xfrm>
          <a:prstGeom prst="rect">
            <a:avLst/>
          </a:prstGeom>
        </p:spPr>
      </p:pic>
      <p:sp>
        <p:nvSpPr>
          <p:cNvPr id="3" name="13">
            <a:extLst>
              <a:ext uri="{FF2B5EF4-FFF2-40B4-BE49-F238E27FC236}">
                <a16:creationId xmlns:a16="http://schemas.microsoft.com/office/drawing/2014/main" id="{95CAE205-ABD7-4842-B18E-269C1B580A54}"/>
              </a:ext>
            </a:extLst>
          </p:cNvPr>
          <p:cNvSpPr txBox="1"/>
          <p:nvPr/>
        </p:nvSpPr>
        <p:spPr>
          <a:xfrm>
            <a:off x="772694" y="200314"/>
            <a:ext cx="2762294" cy="553998"/>
          </a:xfrm>
          <a:prstGeom prst="rect">
            <a:avLst/>
          </a:prstGeom>
          <a:noFill/>
        </p:spPr>
        <p:txBody>
          <a:bodyPr wrap="square" rtlCol="0">
            <a:spAutoFit/>
          </a:bodyPr>
          <a:lstStyle/>
          <a:p>
            <a:r>
              <a:rPr lang="en-US" altLang="zh-CN" sz="3000" b="1" dirty="0">
                <a:solidFill>
                  <a:prstClr val="black">
                    <a:lumMod val="65000"/>
                    <a:lumOff val="35000"/>
                  </a:prstClr>
                </a:solidFill>
                <a:latin typeface="Calibri"/>
                <a:ea typeface="等线" panose="02010600030101010101" pitchFamily="2" charset="-122"/>
                <a:cs typeface="+mn-ea"/>
                <a:sym typeface="+mn-lt"/>
              </a:rPr>
              <a:t>GIẢI NGHĨA TỪ</a:t>
            </a:r>
            <a:endParaRPr lang="zh-CN" altLang="en-US" sz="2400" b="1" dirty="0">
              <a:solidFill>
                <a:srgbClr val="65AA81"/>
              </a:solidFill>
              <a:latin typeface="Calibri"/>
              <a:ea typeface="等线" panose="02010600030101010101" pitchFamily="2" charset="-122"/>
              <a:cs typeface="+mn-ea"/>
              <a:sym typeface="+mn-lt"/>
            </a:endParaRPr>
          </a:p>
        </p:txBody>
      </p:sp>
      <p:grpSp>
        <p:nvGrpSpPr>
          <p:cNvPr id="7" name="17">
            <a:extLst>
              <a:ext uri="{FF2B5EF4-FFF2-40B4-BE49-F238E27FC236}">
                <a16:creationId xmlns:a16="http://schemas.microsoft.com/office/drawing/2014/main" id="{C4C6BB33-8ADA-40A9-BA50-7AD409F34734}"/>
              </a:ext>
            </a:extLst>
          </p:cNvPr>
          <p:cNvGrpSpPr/>
          <p:nvPr/>
        </p:nvGrpSpPr>
        <p:grpSpPr>
          <a:xfrm>
            <a:off x="781270" y="1044316"/>
            <a:ext cx="734378" cy="593408"/>
            <a:chOff x="3123" y="2798"/>
            <a:chExt cx="1542" cy="1246"/>
          </a:xfrm>
        </p:grpSpPr>
        <p:sp>
          <p:nvSpPr>
            <p:cNvPr id="8" name="18">
              <a:extLst>
                <a:ext uri="{FF2B5EF4-FFF2-40B4-BE49-F238E27FC236}">
                  <a16:creationId xmlns:a16="http://schemas.microsoft.com/office/drawing/2014/main" id="{0E368D88-5198-42E5-922D-0BFA531959CE}"/>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a:solidFill>
                    <a:prstClr val="white"/>
                  </a:solidFill>
                  <a:latin typeface="Calibri"/>
                  <a:ea typeface="等线" panose="02010600030101010101" pitchFamily="2" charset="-122"/>
                  <a:cs typeface="+mn-ea"/>
                  <a:sym typeface="+mn-lt"/>
                </a:rPr>
                <a:t>2</a:t>
              </a:r>
            </a:p>
          </p:txBody>
        </p:sp>
        <p:sp>
          <p:nvSpPr>
            <p:cNvPr id="9" name="19">
              <a:extLst>
                <a:ext uri="{FF2B5EF4-FFF2-40B4-BE49-F238E27FC236}">
                  <a16:creationId xmlns:a16="http://schemas.microsoft.com/office/drawing/2014/main" id="{278BF024-0EE3-4CC0-B118-C5B684BBBB74}"/>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cs typeface="+mn-ea"/>
                <a:sym typeface="+mn-lt"/>
              </a:endParaRPr>
            </a:p>
          </p:txBody>
        </p:sp>
      </p:grpSp>
      <p:grpSp>
        <p:nvGrpSpPr>
          <p:cNvPr id="10" name="20">
            <a:extLst>
              <a:ext uri="{FF2B5EF4-FFF2-40B4-BE49-F238E27FC236}">
                <a16:creationId xmlns:a16="http://schemas.microsoft.com/office/drawing/2014/main" id="{16099404-A6D4-4DBF-BAFC-4C0AAF9D2E5C}"/>
              </a:ext>
            </a:extLst>
          </p:cNvPr>
          <p:cNvGrpSpPr/>
          <p:nvPr/>
        </p:nvGrpSpPr>
        <p:grpSpPr>
          <a:xfrm>
            <a:off x="769921" y="2464850"/>
            <a:ext cx="734378" cy="593408"/>
            <a:chOff x="3123" y="2798"/>
            <a:chExt cx="1542" cy="1246"/>
          </a:xfrm>
        </p:grpSpPr>
        <p:sp>
          <p:nvSpPr>
            <p:cNvPr id="11" name="21">
              <a:extLst>
                <a:ext uri="{FF2B5EF4-FFF2-40B4-BE49-F238E27FC236}">
                  <a16:creationId xmlns:a16="http://schemas.microsoft.com/office/drawing/2014/main" id="{41827209-9373-4BD7-8972-D355BBEC7635}"/>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a:solidFill>
                    <a:prstClr val="white"/>
                  </a:solidFill>
                  <a:latin typeface="Calibri"/>
                  <a:ea typeface="等线" panose="02010600030101010101" pitchFamily="2" charset="-122"/>
                  <a:cs typeface="+mn-ea"/>
                  <a:sym typeface="+mn-lt"/>
                </a:rPr>
                <a:t>3</a:t>
              </a:r>
            </a:p>
          </p:txBody>
        </p:sp>
        <p:sp>
          <p:nvSpPr>
            <p:cNvPr id="12" name="22">
              <a:extLst>
                <a:ext uri="{FF2B5EF4-FFF2-40B4-BE49-F238E27FC236}">
                  <a16:creationId xmlns:a16="http://schemas.microsoft.com/office/drawing/2014/main" id="{D85C6404-295E-469B-9360-FBA406EB3EC5}"/>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cs typeface="+mn-ea"/>
                <a:sym typeface="+mn-lt"/>
              </a:endParaRPr>
            </a:p>
          </p:txBody>
        </p:sp>
      </p:grpSp>
      <p:cxnSp>
        <p:nvCxnSpPr>
          <p:cNvPr id="14" name="27">
            <a:extLst>
              <a:ext uri="{FF2B5EF4-FFF2-40B4-BE49-F238E27FC236}">
                <a16:creationId xmlns:a16="http://schemas.microsoft.com/office/drawing/2014/main" id="{1BB15C79-B67B-4155-A774-212E0759B5EB}"/>
              </a:ext>
            </a:extLst>
          </p:cNvPr>
          <p:cNvCxnSpPr/>
          <p:nvPr/>
        </p:nvCxnSpPr>
        <p:spPr>
          <a:xfrm flipV="1">
            <a:off x="1304194" y="1621215"/>
            <a:ext cx="6041231" cy="5715"/>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cxnSp>
        <p:nvCxnSpPr>
          <p:cNvPr id="15" name="28">
            <a:extLst>
              <a:ext uri="{FF2B5EF4-FFF2-40B4-BE49-F238E27FC236}">
                <a16:creationId xmlns:a16="http://schemas.microsoft.com/office/drawing/2014/main" id="{B0D55743-7F40-41A1-8F46-96C256456407}"/>
              </a:ext>
            </a:extLst>
          </p:cNvPr>
          <p:cNvCxnSpPr/>
          <p:nvPr/>
        </p:nvCxnSpPr>
        <p:spPr>
          <a:xfrm flipV="1">
            <a:off x="1304193" y="3265583"/>
            <a:ext cx="6041231" cy="5715"/>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sp>
        <p:nvSpPr>
          <p:cNvPr id="17" name="31">
            <a:extLst>
              <a:ext uri="{FF2B5EF4-FFF2-40B4-BE49-F238E27FC236}">
                <a16:creationId xmlns:a16="http://schemas.microsoft.com/office/drawing/2014/main" id="{543DD17C-E976-45CF-96BD-7D3F271DDD2D}"/>
              </a:ext>
            </a:extLst>
          </p:cNvPr>
          <p:cNvSpPr txBox="1"/>
          <p:nvPr/>
        </p:nvSpPr>
        <p:spPr>
          <a:xfrm>
            <a:off x="1656619" y="919313"/>
            <a:ext cx="7047803" cy="630814"/>
          </a:xfrm>
          <a:prstGeom prst="rect">
            <a:avLst/>
          </a:prstGeom>
          <a:noFill/>
        </p:spPr>
        <p:txBody>
          <a:bodyPr wrap="square" rtlCol="0">
            <a:spAutoFit/>
          </a:bodyPr>
          <a:lstStyle/>
          <a:p>
            <a:pPr>
              <a:lnSpc>
                <a:spcPct val="150000"/>
              </a:lnSpc>
            </a:pPr>
            <a:r>
              <a:rPr lang="vi-VN" sz="27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hãnh diện</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vui sướng và tự hào </a:t>
            </a:r>
            <a:endParaRPr lang="zh-CN" altLang="en-US" sz="1500" dirty="0">
              <a:solidFill>
                <a:prstClr val="black">
                  <a:lumMod val="65000"/>
                  <a:lumOff val="35000"/>
                </a:prst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33">
            <a:extLst>
              <a:ext uri="{FF2B5EF4-FFF2-40B4-BE49-F238E27FC236}">
                <a16:creationId xmlns:a16="http://schemas.microsoft.com/office/drawing/2014/main" id="{DE34AA3C-C997-47E7-B4CD-462A68137ED0}"/>
              </a:ext>
            </a:extLst>
          </p:cNvPr>
          <p:cNvSpPr txBox="1"/>
          <p:nvPr/>
        </p:nvSpPr>
        <p:spPr>
          <a:xfrm>
            <a:off x="1515648" y="2364131"/>
            <a:ext cx="7153097" cy="830997"/>
          </a:xfrm>
          <a:prstGeom prst="rect">
            <a:avLst/>
          </a:prstGeom>
          <a:noFill/>
        </p:spPr>
        <p:txBody>
          <a:bodyPr wrap="square" rtlCol="0">
            <a:spAutoFit/>
          </a:bodyPr>
          <a:lstStyle/>
          <a:p>
            <a:pPr algn="just"/>
            <a:r>
              <a:rPr lang="vi-VN" sz="27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chững chạc</a:t>
            </a:r>
            <a:r>
              <a:rPr lang="vi-VN"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đàng hoàng, ở đây ý nói: có cử chỉ và hành động giống như người lớn</a:t>
            </a:r>
            <a:endParaRPr lang="zh-CN" altLang="en-US" sz="1500" dirty="0">
              <a:solidFill>
                <a:prstClr val="black">
                  <a:lumMod val="65000"/>
                  <a:lumOff val="35000"/>
                </a:prst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95059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ppt_x"/>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10031" t="32390" r="10031" b="19294"/>
          <a:stretch>
            <a:fillRect/>
          </a:stretch>
        </p:blipFill>
        <p:spPr>
          <a:xfrm>
            <a:off x="1045029" y="1463040"/>
            <a:ext cx="6766560" cy="3485198"/>
          </a:xfrm>
          <a:prstGeom prst="rect">
            <a:avLst/>
          </a:prstGeom>
          <a:ln>
            <a:noFill/>
          </a:ln>
          <a:effectLst>
            <a:softEdge rad="112500"/>
          </a:effectLst>
        </p:spPr>
      </p:pic>
      <p:sp>
        <p:nvSpPr>
          <p:cNvPr id="4" name="矩形 8"/>
          <p:cNvSpPr/>
          <p:nvPr/>
        </p:nvSpPr>
        <p:spPr>
          <a:xfrm>
            <a:off x="1045029" y="8782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mấy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1045029" y="8782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p:cNvSpPr/>
          <p:nvPr/>
        </p:nvSpPr>
        <p:spPr>
          <a:xfrm>
            <a:off x="1097280" y="87826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50"/>
                                        <p:tgtEl>
                                          <p:spTgt spid="5"/>
                                        </p:tgtEl>
                                      </p:cBhvr>
                                    </p:animEffect>
                                    <p:set>
                                      <p:cBhvr>
                                        <p:cTn id="25" dur="1" fill="hold">
                                          <p:stCondLst>
                                            <p:cond delay="249"/>
                                          </p:stCondLst>
                                        </p:cTn>
                                        <p:tgtEl>
                                          <p:spTgt spid="5"/>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725852" y="541834"/>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7" name="Hình ảnh 6"/>
          <p:cNvPicPr>
            <a:picLocks noChangeAspect="1"/>
          </p:cNvPicPr>
          <p:nvPr/>
        </p:nvPicPr>
        <p:blipFill rotWithShape="1">
          <a:blip r:embed="rId4">
            <a:extLst>
              <a:ext uri="{28A0092B-C50C-407E-A947-70E740481C1C}">
                <a14:useLocalDpi xmlns:a14="http://schemas.microsoft.com/office/drawing/2010/main" val="0"/>
              </a:ext>
            </a:extLst>
          </a:blip>
          <a:srcRect t="7107" b="39157"/>
          <a:stretch>
            <a:fillRect/>
          </a:stretch>
        </p:blipFill>
        <p:spPr>
          <a:xfrm>
            <a:off x="823373" y="1328468"/>
            <a:ext cx="7324725" cy="2303253"/>
          </a:xfrm>
          <a:prstGeom prst="rect">
            <a:avLst/>
          </a:prstGeom>
        </p:spPr>
      </p:pic>
      <p:pic>
        <p:nvPicPr>
          <p:cNvPr id="8" name="chu 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691"/>
          <a:stretch>
            <a:fillRect/>
          </a:stretch>
        </p:blipFill>
        <p:spPr>
          <a:xfrm>
            <a:off x="3710114" y="234734"/>
            <a:ext cx="5143500" cy="449072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p:cNvSpPr/>
          <p:nvPr/>
        </p:nvSpPr>
        <p:spPr>
          <a:xfrm>
            <a:off x="936966" y="392250"/>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p:cNvSpPr/>
          <p:nvPr/>
        </p:nvSpPr>
        <p:spPr>
          <a:xfrm>
            <a:off x="1447212" y="1799757"/>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Nam </a:t>
            </a:r>
            <a:r>
              <a:rPr lang="en-US" altLang="zh-CN" sz="6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p:cNvSpPr/>
          <p:nvPr/>
        </p:nvSpPr>
        <p:spPr>
          <a:xfrm>
            <a:off x="4462486" y="1793622"/>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p:cNvSpPr/>
          <p:nvPr/>
        </p:nvSpPr>
        <p:spPr>
          <a:xfrm>
            <a:off x="4568043" y="1845279"/>
            <a:ext cx="3226388" cy="1015663"/>
          </a:xfrm>
          <a:prstGeom prst="rect">
            <a:avLst/>
          </a:prstGeom>
        </p:spPr>
        <p:txBody>
          <a:bodyPr wrap="square">
            <a:spAutoFit/>
          </a:bodyPr>
          <a:lstStyle/>
          <a:p>
            <a:r>
              <a:rPr lang="en-US" altLang="zh-CN" sz="6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6000"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1</a:t>
            </a:r>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 name="8">
            <a:extLst>
              <a:ext uri="{FF2B5EF4-FFF2-40B4-BE49-F238E27FC236}">
                <a16:creationId xmlns:a16="http://schemas.microsoft.com/office/drawing/2014/main" id="{17D91FAD-6726-1EB6-FB7F-77A166030A13}"/>
              </a:ext>
            </a:extLst>
          </p:cNvPr>
          <p:cNvSpPr/>
          <p:nvPr/>
        </p:nvSpPr>
        <p:spPr>
          <a:xfrm>
            <a:off x="757471" y="922646"/>
            <a:ext cx="6939317" cy="861774"/>
          </a:xfrm>
          <a:prstGeom prst="rect">
            <a:avLst/>
          </a:prstGeom>
        </p:spPr>
        <p:txBody>
          <a:bodyPr wrap="square">
            <a:spAutoFit/>
          </a:bodyPr>
          <a:lstStyle/>
          <a:p>
            <a:pPr defTabSz="914400"/>
            <a:r>
              <a:rPr lang="en-US" altLang="zh-CN" sz="5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 Bạn Nam học lớp mấy ?</a:t>
            </a:r>
            <a:endParaRPr lang="zh-CN" altLang="en-US" sz="5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 name="Picture 2">
            <a:extLst>
              <a:ext uri="{FF2B5EF4-FFF2-40B4-BE49-F238E27FC236}">
                <a16:creationId xmlns:a16="http://schemas.microsoft.com/office/drawing/2014/main" id="{005741C3-94A7-8925-DF29-31102746DC08}"/>
              </a:ext>
            </a:extLst>
          </p:cNvPr>
          <p:cNvPicPr>
            <a:picLocks noChangeAspect="1"/>
          </p:cNvPicPr>
          <p:nvPr/>
        </p:nvPicPr>
        <p:blipFill>
          <a:blip r:embed="rId2"/>
          <a:stretch>
            <a:fillRect/>
          </a:stretch>
        </p:blipFill>
        <p:spPr>
          <a:xfrm>
            <a:off x="200789" y="2918735"/>
            <a:ext cx="8742422" cy="16887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DDD305D-BD35-4438-97B3-B938B9D2BE96}"/>
              </a:ext>
            </a:extLst>
          </p:cNvPr>
          <p:cNvSpPr/>
          <p:nvPr/>
        </p:nvSpPr>
        <p:spPr>
          <a:xfrm rot="16200000">
            <a:off x="-2249250" y="337371"/>
            <a:ext cx="8967263" cy="446876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CBEC8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latin typeface="Calibri" panose="020F0502020204030204"/>
              <a:sym typeface="+mn-lt"/>
            </a:endParaRPr>
          </a:p>
        </p:txBody>
      </p:sp>
      <p:sp>
        <p:nvSpPr>
          <p:cNvPr id="3" name="Freeform: Shape 2">
            <a:extLst>
              <a:ext uri="{FF2B5EF4-FFF2-40B4-BE49-F238E27FC236}">
                <a16:creationId xmlns:a16="http://schemas.microsoft.com/office/drawing/2014/main" id="{9568A5A0-C73B-405B-8C20-80FEE549FB8D}"/>
              </a:ext>
            </a:extLst>
          </p:cNvPr>
          <p:cNvSpPr/>
          <p:nvPr/>
        </p:nvSpPr>
        <p:spPr>
          <a:xfrm rot="16200000">
            <a:off x="-1467024" y="1114426"/>
            <a:ext cx="5848697" cy="2914649"/>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00A74F">
              <a:alpha val="39000"/>
            </a:srgbClr>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latin typeface="Calibri" panose="020F0502020204030204"/>
              <a:sym typeface="+mn-lt"/>
            </a:endParaRPr>
          </a:p>
        </p:txBody>
      </p:sp>
      <p:sp>
        <p:nvSpPr>
          <p:cNvPr id="4" name="Freeform: Shape 3">
            <a:extLst>
              <a:ext uri="{FF2B5EF4-FFF2-40B4-BE49-F238E27FC236}">
                <a16:creationId xmlns:a16="http://schemas.microsoft.com/office/drawing/2014/main" id="{7F019B13-5797-40A4-B2CA-A815C5BC035A}"/>
              </a:ext>
            </a:extLst>
          </p:cNvPr>
          <p:cNvSpPr/>
          <p:nvPr/>
        </p:nvSpPr>
        <p:spPr>
          <a:xfrm rot="16200000">
            <a:off x="-918799" y="1659027"/>
            <a:ext cx="3663045" cy="1825448"/>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3B9185"/>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latin typeface="Calibri" panose="020F0502020204030204"/>
              <a:sym typeface="+mn-lt"/>
            </a:endParaRPr>
          </a:p>
        </p:txBody>
      </p:sp>
      <p:pic>
        <p:nvPicPr>
          <p:cNvPr id="5" name="8">
            <a:extLst>
              <a:ext uri="{FF2B5EF4-FFF2-40B4-BE49-F238E27FC236}">
                <a16:creationId xmlns:a16="http://schemas.microsoft.com/office/drawing/2014/main" id="{86E45817-E206-4659-BD8D-D98CEE106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48829" y="1887793"/>
            <a:ext cx="2308592" cy="3255707"/>
          </a:xfrm>
          <a:prstGeom prst="rect">
            <a:avLst/>
          </a:prstGeom>
        </p:spPr>
      </p:pic>
      <p:grpSp>
        <p:nvGrpSpPr>
          <p:cNvPr id="6" name="14">
            <a:extLst>
              <a:ext uri="{FF2B5EF4-FFF2-40B4-BE49-F238E27FC236}">
                <a16:creationId xmlns:a16="http://schemas.microsoft.com/office/drawing/2014/main" id="{85131D54-2BFF-46DC-AA63-9D353206B38B}"/>
              </a:ext>
            </a:extLst>
          </p:cNvPr>
          <p:cNvGrpSpPr/>
          <p:nvPr/>
        </p:nvGrpSpPr>
        <p:grpSpPr>
          <a:xfrm>
            <a:off x="7021645" y="3540411"/>
            <a:ext cx="2125940" cy="1660735"/>
            <a:chOff x="7335072" y="2956015"/>
            <a:chExt cx="5111893" cy="3993291"/>
          </a:xfrm>
        </p:grpSpPr>
        <p:pic>
          <p:nvPicPr>
            <p:cNvPr id="7" name="11">
              <a:extLst>
                <a:ext uri="{FF2B5EF4-FFF2-40B4-BE49-F238E27FC236}">
                  <a16:creationId xmlns:a16="http://schemas.microsoft.com/office/drawing/2014/main" id="{0E4D260D-EB54-4F59-80A5-68DCB61A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8" name="12">
              <a:extLst>
                <a:ext uri="{FF2B5EF4-FFF2-40B4-BE49-F238E27FC236}">
                  <a16:creationId xmlns:a16="http://schemas.microsoft.com/office/drawing/2014/main" id="{12B890C7-5233-4E14-A2E7-E603BF1C2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9" name="16">
            <a:extLst>
              <a:ext uri="{FF2B5EF4-FFF2-40B4-BE49-F238E27FC236}">
                <a16:creationId xmlns:a16="http://schemas.microsoft.com/office/drawing/2014/main" id="{13420D7E-9314-4C99-88AE-AADA3E1286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6489671" y="3682281"/>
            <a:ext cx="689033" cy="1091714"/>
          </a:xfrm>
          <a:prstGeom prst="rect">
            <a:avLst/>
          </a:prstGeom>
        </p:spPr>
      </p:pic>
      <p:pic>
        <p:nvPicPr>
          <p:cNvPr id="10" name="Picture 9">
            <a:extLst>
              <a:ext uri="{FF2B5EF4-FFF2-40B4-BE49-F238E27FC236}">
                <a16:creationId xmlns:a16="http://schemas.microsoft.com/office/drawing/2014/main" id="{4CC1D6C3-FF18-4A24-8075-359800745520}"/>
              </a:ext>
            </a:extLst>
          </p:cNvPr>
          <p:cNvPicPr>
            <a:picLocks noChangeAspect="1"/>
          </p:cNvPicPr>
          <p:nvPr/>
        </p:nvPicPr>
        <p:blipFill>
          <a:blip r:embed="rId6"/>
          <a:stretch>
            <a:fillRect/>
          </a:stretch>
        </p:blipFill>
        <p:spPr>
          <a:xfrm>
            <a:off x="3195377" y="724520"/>
            <a:ext cx="5610525" cy="3611658"/>
          </a:xfrm>
          <a:prstGeom prst="rect">
            <a:avLst/>
          </a:prstGeom>
        </p:spPr>
      </p:pic>
    </p:spTree>
    <p:extLst>
      <p:ext uri="{BB962C8B-B14F-4D97-AF65-F5344CB8AC3E}">
        <p14:creationId xmlns:p14="http://schemas.microsoft.com/office/powerpoint/2010/main" val="62365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0-#ppt_w/2"/>
                                          </p:val>
                                        </p:tav>
                                        <p:tav tm="100000">
                                          <p:val>
                                            <p:strVal val="#ppt_x"/>
                                          </p:val>
                                        </p:tav>
                                      </p:tavLst>
                                    </p:anim>
                                    <p:anim calcmode="lin" valueType="num">
                                      <p:cBhvr additive="base">
                                        <p:cTn id="13" dur="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0-#ppt_w/2"/>
                                          </p:val>
                                        </p:tav>
                                        <p:tav tm="100000">
                                          <p:val>
                                            <p:strVal val="#ppt_x"/>
                                          </p:val>
                                        </p:tav>
                                      </p:tavLst>
                                    </p:anim>
                                    <p:anim calcmode="lin" valueType="num">
                                      <p:cBhvr additive="base">
                                        <p:cTn id="18" dur="25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476327" y="497404"/>
            <a:ext cx="939775" cy="187310"/>
          </a:xfrm>
          <a:prstGeom prst="rect">
            <a:avLst/>
          </a:prstGeom>
          <a:noFill/>
        </p:spPr>
        <p:txBody>
          <a:bodyPr wrap="square" rtlCol="0">
            <a:prstTxWarp prst="textArchUp">
              <a:avLst/>
            </a:prstTxWarp>
            <a:spAutoFit/>
          </a:bodyPr>
          <a:lstStyle/>
          <a:p>
            <a:r>
              <a:rPr lang="en-US" sz="14925" b="1" dirty="0">
                <a:solidFill>
                  <a:srgbClr val="CBEC8B"/>
                </a:solidFill>
                <a:latin typeface="Calibri" panose="020F0502020204030204"/>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766105" y="524812"/>
            <a:ext cx="360218" cy="1015663"/>
          </a:xfrm>
          <a:prstGeom prst="rect">
            <a:avLst/>
          </a:prstGeom>
          <a:noFill/>
        </p:spPr>
        <p:txBody>
          <a:bodyPr wrap="square" rtlCol="0">
            <a:spAutoFit/>
          </a:bodyPr>
          <a:lstStyle/>
          <a:p>
            <a:pPr algn="ctr"/>
            <a:r>
              <a:rPr lang="en-US" sz="6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22496" y="3456891"/>
            <a:ext cx="1172904" cy="1654096"/>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7021645" y="3540411"/>
            <a:ext cx="2125940" cy="1660735"/>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6749755" y="4130937"/>
            <a:ext cx="399071" cy="632294"/>
          </a:xfrm>
          <a:prstGeom prst="rect">
            <a:avLst/>
          </a:prstGeom>
        </p:spPr>
      </p:pic>
      <p:pic>
        <p:nvPicPr>
          <p:cNvPr id="11" name="Picture 10">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584873" y="2026948"/>
            <a:ext cx="7919390" cy="1513463"/>
          </a:xfrm>
          <a:prstGeom prst="rect">
            <a:avLst/>
          </a:prstGeom>
        </p:spPr>
      </p:pic>
      <p:pic>
        <p:nvPicPr>
          <p:cNvPr id="12" name="Picture 11">
            <a:extLst>
              <a:ext uri="{FF2B5EF4-FFF2-40B4-BE49-F238E27FC236}">
                <a16:creationId xmlns:a16="http://schemas.microsoft.com/office/drawing/2014/main" id="{0D2E5C42-8D0C-4510-BF2B-7610438B1115}"/>
              </a:ext>
            </a:extLst>
          </p:cNvPr>
          <p:cNvPicPr>
            <a:picLocks noChangeAspect="1"/>
          </p:cNvPicPr>
          <p:nvPr/>
        </p:nvPicPr>
        <p:blipFill>
          <a:blip r:embed="rId7"/>
          <a:stretch>
            <a:fillRect/>
          </a:stretch>
        </p:blipFill>
        <p:spPr>
          <a:xfrm>
            <a:off x="1340476" y="344721"/>
            <a:ext cx="6876884" cy="1504319"/>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3870853" y="3404057"/>
            <a:ext cx="1402292" cy="738664"/>
          </a:xfrm>
          <a:prstGeom prst="rect">
            <a:avLst/>
          </a:prstGeom>
          <a:noFill/>
        </p:spPr>
        <p:txBody>
          <a:bodyPr wrap="square" rtlCol="0">
            <a:spAutoFit/>
          </a:bodyPr>
          <a:lstStyle/>
          <a:p>
            <a:pPr algn="ctr">
              <a:lnSpc>
                <a:spcPct val="150000"/>
              </a:lnSpc>
              <a:buClr>
                <a:srgbClr val="000000"/>
              </a:buClr>
            </a:pPr>
            <a:r>
              <a:rPr lang="vi-VN" sz="2800" b="1" kern="0" dirty="0">
                <a:solidFill>
                  <a:srgbClr val="3B9185"/>
                </a:solidFill>
                <a:latin typeface="Arial" panose="020B0604020202020204" pitchFamily="34" charset="0"/>
                <a:cs typeface="Arial"/>
                <a:sym typeface="Arial"/>
              </a:rPr>
              <a:t>TIẾT 1</a:t>
            </a:r>
            <a:endParaRPr lang="en-US" sz="2800" b="1" kern="0" dirty="0">
              <a:solidFill>
                <a:srgbClr val="3B9185"/>
              </a:solidFill>
              <a:latin typeface="Calibri" panose="020F0502020204030204"/>
              <a:cs typeface="Arial"/>
              <a:sym typeface="Arial"/>
            </a:endParaRPr>
          </a:p>
        </p:txBody>
      </p:sp>
      <p:sp>
        <p:nvSpPr>
          <p:cNvPr id="14" name="TextBox 13">
            <a:extLst>
              <a:ext uri="{FF2B5EF4-FFF2-40B4-BE49-F238E27FC236}">
                <a16:creationId xmlns:a16="http://schemas.microsoft.com/office/drawing/2014/main" id="{C983953A-71D9-4BA9-B853-006827CF50E3}"/>
              </a:ext>
            </a:extLst>
          </p:cNvPr>
          <p:cNvSpPr txBox="1"/>
          <p:nvPr/>
        </p:nvSpPr>
        <p:spPr>
          <a:xfrm>
            <a:off x="3988351" y="4819417"/>
            <a:ext cx="1167296" cy="346249"/>
          </a:xfrm>
          <a:prstGeom prst="rect">
            <a:avLst/>
          </a:prstGeom>
          <a:noFill/>
        </p:spPr>
        <p:txBody>
          <a:bodyPr wrap="square">
            <a:spAutoFit/>
          </a:bodyPr>
          <a:lstStyle/>
          <a:p>
            <a:r>
              <a:rPr lang="en-US" sz="825" i="1" dirty="0">
                <a:solidFill>
                  <a:prstClr val="white">
                    <a:lumMod val="85000"/>
                  </a:prstClr>
                </a:solidFill>
                <a:latin typeface="Arial" panose="020B0604020202020204" pitchFamily="34" charset="0"/>
                <a:ea typeface="Arial-Rounded" panose="020B0500000000000000" pitchFamily="34" charset="0"/>
                <a:cs typeface="Arial" panose="020B0604020202020204" pitchFamily="34" charset="0"/>
              </a:rPr>
              <a:t>Jellyfish-0946622429</a:t>
            </a:r>
          </a:p>
        </p:txBody>
      </p:sp>
    </p:spTree>
    <p:extLst>
      <p:ext uri="{BB962C8B-B14F-4D97-AF65-F5344CB8AC3E}">
        <p14:creationId xmlns:p14="http://schemas.microsoft.com/office/powerpoint/2010/main" val="3825402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1949269" y="1087238"/>
            <a:ext cx="5071291"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2304869" y="1087237"/>
            <a:ext cx="2673531"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bổ</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ích</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mới</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p:cNvSpPr/>
          <p:nvPr/>
        </p:nvSpPr>
        <p:spPr>
          <a:xfrm>
            <a:off x="1036320" y="2551545"/>
            <a:ext cx="8505645"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Nam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khen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p:cNvSpPr/>
          <p:nvPr/>
        </p:nvSpPr>
        <p:spPr>
          <a:xfrm>
            <a:off x="5087984" y="1107441"/>
            <a:ext cx="2673531"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diện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p:cNvSpPr/>
          <p:nvPr/>
        </p:nvSpPr>
        <p:spPr>
          <a:xfrm>
            <a:off x="3189514" y="2551546"/>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1996 -0.04382 L -0.25902 0.27901 " pathEditMode="relative" rAng="0" ptsTypes="AA">
                                      <p:cBhvr>
                                        <p:cTn id="33" dur="2000" fill="hold"/>
                                        <p:tgtEl>
                                          <p:spTgt spid="9"/>
                                        </p:tgtEl>
                                        <p:attrNameLst>
                                          <p:attrName>ppt_x</p:attrName>
                                          <p:attrName>ppt_y</p:attrName>
                                        </p:attrNameLst>
                                      </p:cBhvr>
                                      <p:rCtr x="-11962" y="161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t="27403" b="36376"/>
          <a:stretch>
            <a:fillRect/>
          </a:stretch>
        </p:blipFill>
        <p:spPr>
          <a:xfrm>
            <a:off x="1196378" y="1148079"/>
            <a:ext cx="6751244" cy="3432117"/>
          </a:xfrm>
          <a:prstGeom prst="rect">
            <a:avLst/>
          </a:prstGeom>
          <a:ln>
            <a:noFill/>
          </a:ln>
          <a:effectLst>
            <a:softEdge rad="112500"/>
          </a:effectLst>
        </p:spPr>
      </p:pic>
      <p:sp>
        <p:nvSpPr>
          <p:cNvPr id="4" name="矩形 8"/>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18999" t="71901" r="14033" b="9549"/>
          <a:stretch>
            <a:fillRect/>
          </a:stretch>
        </p:blipFill>
        <p:spPr>
          <a:xfrm>
            <a:off x="157861" y="1056639"/>
            <a:ext cx="8828278" cy="3432117"/>
          </a:xfrm>
          <a:prstGeom prst="rect">
            <a:avLst/>
          </a:prstGeom>
          <a:ln>
            <a:noFill/>
          </a:ln>
          <a:effectLst>
            <a:softEdge rad="112500"/>
          </a:effectLst>
        </p:spPr>
      </p:pic>
      <p:sp>
        <p:nvSpPr>
          <p:cNvPr id="4" name="矩形 8"/>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p:cNvSpPr/>
          <p:nvPr/>
        </p:nvSpPr>
        <p:spPr>
          <a:xfrm>
            <a:off x="4008474" y="1807535"/>
            <a:ext cx="1935126"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p:cNvSpPr/>
          <p:nvPr/>
        </p:nvSpPr>
        <p:spPr>
          <a:xfrm>
            <a:off x="3125972" y="2296633"/>
            <a:ext cx="616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p:cNvSpPr/>
          <p:nvPr/>
        </p:nvSpPr>
        <p:spPr>
          <a:xfrm>
            <a:off x="4465674" y="2327201"/>
            <a:ext cx="616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549491" y="546129"/>
            <a:ext cx="4045018" cy="405124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14649" t="12713" r="9732" b="78613"/>
          <a:stretch>
            <a:fillRect/>
          </a:stretch>
        </p:blipFill>
        <p:spPr>
          <a:xfrm>
            <a:off x="263347" y="1599576"/>
            <a:ext cx="8719287" cy="1821355"/>
          </a:xfrm>
          <a:prstGeom prst="rect">
            <a:avLst/>
          </a:prstGeom>
          <a:ln>
            <a:noFill/>
          </a:ln>
          <a:effectLst>
            <a:softEdge rad="112500"/>
          </a:effectLst>
        </p:spPr>
      </p:pic>
      <p:sp>
        <p:nvSpPr>
          <p:cNvPr id="4" name="矩形 8"/>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Arial-Rounded" panose="020B0500000000000000" pitchFamily="34" charset="-93"/>
                <a:ea typeface="Arial-Rounded" panose="020B0500000000000000" pitchFamily="34" charset="-93"/>
                <a:cs typeface="Arial-Rounded" panose="020B0500000000000000" pitchFamily="34" charset="-93"/>
              </a:rPr>
              <a:t>học</a:t>
            </a:r>
            <a:r>
              <a:rPr lang="en-US" sz="3200" b="1" dirty="0">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s</a:t>
            </a:r>
            <a:r>
              <a:rPr lang="en-US" sz="3200" b="1" dirty="0" err="1">
                <a:latin typeface="Arial-Rounded" panose="020B0500000000000000" pitchFamily="34" charset="-93"/>
                <a:ea typeface="Arial-Rounded" panose="020B0500000000000000" pitchFamily="34" charset="-93"/>
                <a:cs typeface="Arial-Rounded" panose="020B0500000000000000" pitchFamily="34" charset="-93"/>
              </a:rPr>
              <a:t>inh</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x</a:t>
            </a:r>
            <a:r>
              <a:rPr lang="en-US" sz="3200"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inh</a:t>
            </a:r>
            <a:r>
              <a:rPr lang="en-US" sz="3200" b="1" dirty="0">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latin typeface="Arial-Rounded" panose="020B0500000000000000" pitchFamily="34" charset="-93"/>
                <a:ea typeface="Arial-Rounded" panose="020B0500000000000000" pitchFamily="34" charset="-93"/>
                <a:cs typeface="Arial-Rounded" panose="020B0500000000000000" pitchFamily="34" charset="-93"/>
              </a:rPr>
              <a:t>đẹp</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s</a:t>
            </a:r>
            <a:r>
              <a:rPr lang="en-US" sz="3200"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ách</a:t>
            </a:r>
            <a:r>
              <a:rPr lang="en-US" sz="3200" b="1" dirty="0">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latin typeface="Arial-Rounded" panose="020B0500000000000000" pitchFamily="34" charset="-93"/>
                <a:ea typeface="Arial-Rounded" panose="020B0500000000000000" pitchFamily="34" charset="-93"/>
                <a:cs typeface="Arial-Rounded" panose="020B0500000000000000" pitchFamily="34" charset="-93"/>
              </a:rPr>
              <a:t>vở</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p:cNvSpPr/>
          <p:nvPr/>
        </p:nvSpPr>
        <p:spPr>
          <a:xfrm>
            <a:off x="4755091" y="2445300"/>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3200" b="1" dirty="0">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latin typeface="Arial-Rounded" panose="020B0500000000000000" pitchFamily="34" charset="-93"/>
                <a:ea typeface="Arial-Rounded" panose="020B0500000000000000" pitchFamily="34" charset="-93"/>
                <a:cs typeface="Arial-Rounded" panose="020B0500000000000000" pitchFamily="34" charset="-93"/>
              </a:rPr>
              <a:t>cái</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3200" b="1"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anh</a:t>
            </a:r>
            <a:r>
              <a:rPr lang="en-US" sz="3200" b="1" dirty="0">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latin typeface="Arial-Rounded" panose="020B0500000000000000" pitchFamily="34" charset="-93"/>
                <a:ea typeface="Arial-Rounded" panose="020B0500000000000000" pitchFamily="34" charset="-93"/>
                <a:cs typeface="Arial-Rounded" panose="020B0500000000000000" pitchFamily="34" charset="-93"/>
              </a:rPr>
              <a:t>ảnh</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latin typeface="Arial-Rounded" panose="020B0500000000000000" pitchFamily="34" charset="-93"/>
                <a:ea typeface="Arial-Rounded" panose="020B0500000000000000" pitchFamily="34" charset="-93"/>
                <a:cs typeface="Arial-Rounded" panose="020B0500000000000000" pitchFamily="34" charset="-93"/>
              </a:rPr>
              <a:t>vui</a:t>
            </a:r>
            <a:r>
              <a:rPr lang="en-US" sz="3200" b="1" dirty="0">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dirty="0" err="1">
                <a:latin typeface="Arial-Rounded" panose="020B0500000000000000" pitchFamily="34" charset="-93"/>
                <a:ea typeface="Arial-Rounded" panose="020B0500000000000000" pitchFamily="34" charset="-93"/>
                <a:cs typeface="Arial-Rounded" panose="020B0500000000000000" pitchFamily="34" charset="-93"/>
              </a:rPr>
              <a:t>ơi</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DFC3B575-1450-4FA4-BA1C-7584C6946577}"/>
              </a:ext>
            </a:extLst>
          </p:cNvPr>
          <p:cNvGrpSpPr/>
          <p:nvPr/>
        </p:nvGrpSpPr>
        <p:grpSpPr>
          <a:xfrm>
            <a:off x="3337192" y="676103"/>
            <a:ext cx="2469616" cy="2324830"/>
            <a:chOff x="7949" y="1421"/>
            <a:chExt cx="3256" cy="3065"/>
          </a:xfrm>
        </p:grpSpPr>
        <p:sp>
          <p:nvSpPr>
            <p:cNvPr id="8" name="4">
              <a:extLst>
                <a:ext uri="{FF2B5EF4-FFF2-40B4-BE49-F238E27FC236}">
                  <a16:creationId xmlns:a16="http://schemas.microsoft.com/office/drawing/2014/main"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pic>
          <p:nvPicPr>
            <p:cNvPr id="9" name="1" descr="西瓜">
              <a:extLst>
                <a:ext uri="{FF2B5EF4-FFF2-40B4-BE49-F238E27FC236}">
                  <a16:creationId xmlns:a16="http://schemas.microsoft.com/office/drawing/2014/main"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id="{460DFBE8-86F3-4146-928E-8BE2B90C5769}"/>
              </a:ext>
            </a:extLst>
          </p:cNvPr>
          <p:cNvSpPr txBox="1"/>
          <p:nvPr/>
        </p:nvSpPr>
        <p:spPr>
          <a:xfrm>
            <a:off x="3706776" y="923479"/>
            <a:ext cx="1730446" cy="923330"/>
          </a:xfrm>
          <a:prstGeom prst="rect">
            <a:avLst/>
          </a:prstGeom>
          <a:noFill/>
        </p:spPr>
        <p:txBody>
          <a:bodyPr wrap="square" rtlCol="0">
            <a:spAutoFit/>
          </a:bodyPr>
          <a:lstStyle/>
          <a:p>
            <a:pPr algn="ctr"/>
            <a:r>
              <a:rPr lang="en-US" altLang="zh-CN" sz="5400" b="1" dirty="0">
                <a:solidFill>
                  <a:schemeClr val="bg1"/>
                </a:solidFill>
                <a:effectLst>
                  <a:outerShdw blurRad="38100" dist="38100" dir="2700000" algn="tl">
                    <a:srgbClr val="000000">
                      <a:alpha val="43137"/>
                    </a:srgbClr>
                  </a:outerShdw>
                </a:effectLst>
                <a:cs typeface="+mn-ea"/>
                <a:sym typeface="+mn-lt"/>
              </a:rPr>
              <a:t>01</a:t>
            </a:r>
          </a:p>
        </p:txBody>
      </p:sp>
      <p:sp>
        <p:nvSpPr>
          <p:cNvPr id="11" name="10">
            <a:extLst>
              <a:ext uri="{FF2B5EF4-FFF2-40B4-BE49-F238E27FC236}">
                <a16:creationId xmlns:a16="http://schemas.microsoft.com/office/drawing/2014/main" id="{F957F5ED-84D9-473A-A8AF-43DB47785419}"/>
              </a:ext>
            </a:extLst>
          </p:cNvPr>
          <p:cNvSpPr txBox="1"/>
          <p:nvPr/>
        </p:nvSpPr>
        <p:spPr>
          <a:xfrm>
            <a:off x="2970710" y="3070182"/>
            <a:ext cx="3465810" cy="854080"/>
          </a:xfrm>
          <a:prstGeom prst="rect">
            <a:avLst/>
          </a:prstGeom>
          <a:noFill/>
        </p:spPr>
        <p:txBody>
          <a:bodyPr wrap="square" rtlCol="0">
            <a:spAutoFit/>
          </a:bodyPr>
          <a:lstStyle/>
          <a:p>
            <a:pPr algn="dist" fontAlgn="auto">
              <a:lnSpc>
                <a:spcPct val="100000"/>
              </a:lnSpc>
            </a:pPr>
            <a:r>
              <a:rPr lang="en-US" altLang="zh-CN" sz="4950" b="1" dirty="0">
                <a:solidFill>
                  <a:srgbClr val="65AA81"/>
                </a:solidFill>
                <a:cs typeface="+mn-ea"/>
                <a:sym typeface="+mn-lt"/>
              </a:rPr>
              <a:t>KHỞI ĐỘNG</a:t>
            </a:r>
            <a:endParaRPr lang="zh-CN" altLang="en-US" sz="4950" b="1" dirty="0">
              <a:solidFill>
                <a:srgbClr val="65AA81"/>
              </a:solidFill>
              <a:cs typeface="+mn-ea"/>
              <a:sym typeface="+mn-lt"/>
            </a:endParaRPr>
          </a:p>
        </p:txBody>
      </p:sp>
    </p:spTree>
    <p:extLst>
      <p:ext uri="{BB962C8B-B14F-4D97-AF65-F5344CB8AC3E}">
        <p14:creationId xmlns:p14="http://schemas.microsoft.com/office/powerpoint/2010/main" val="6224855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rotWithShape="1">
          <a:blip r:embed="rId2">
            <a:extLst>
              <a:ext uri="{28A0092B-C50C-407E-A947-70E740481C1C}">
                <a14:useLocalDpi xmlns:a14="http://schemas.microsoft.com/office/drawing/2010/main" val="0"/>
              </a:ext>
            </a:extLst>
          </a:blip>
          <a:srcRect l="6448" t="49923" r="5129" b="8389"/>
          <a:stretch>
            <a:fillRect/>
          </a:stretch>
        </p:blipFill>
        <p:spPr>
          <a:xfrm>
            <a:off x="4572000" y="1247888"/>
            <a:ext cx="4645860" cy="3506992"/>
          </a:xfrm>
          <a:prstGeom prst="rect">
            <a:avLst/>
          </a:prstGeom>
          <a:ln>
            <a:noFill/>
          </a:ln>
          <a:effectLst>
            <a:softEdge rad="112500"/>
          </a:effectLst>
        </p:spPr>
      </p:pic>
      <p:sp>
        <p:nvSpPr>
          <p:cNvPr id="4" name="矩形 8"/>
          <p:cNvSpPr/>
          <p:nvPr/>
        </p:nvSpPr>
        <p:spPr>
          <a:xfrm>
            <a:off x="508540" y="262090"/>
            <a:ext cx="638639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ý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bản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thân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400963" y="955500"/>
            <a:ext cx="4095733"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1,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p:cNvSpPr/>
          <p:nvPr/>
        </p:nvSpPr>
        <p:spPr>
          <a:xfrm>
            <a:off x="105128" y="1648910"/>
            <a:ext cx="4961724" cy="2677656"/>
          </a:xfrm>
          <a:prstGeom prst="rect">
            <a:avLst/>
          </a:prstGeom>
        </p:spPr>
        <p:txBody>
          <a:bodyPr wrap="square">
            <a:spAutoFit/>
          </a:bodyPr>
          <a:lstStyle/>
          <a:p>
            <a:pPr marL="457200" indent="-457200">
              <a:buFont typeface="Arial" panose="020B0604020202020204" pitchFamily="34" charset="0"/>
              <a:buChar char="•"/>
            </a:pP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sớm</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hơn</a:t>
            </a:r>
            <a:endPar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457200" indent="-457200">
              <a:buFont typeface="Arial" panose="020B0604020202020204" pitchFamily="34" charset="0"/>
              <a:buChar char="•"/>
            </a:pP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nhanh</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hơn</a:t>
            </a:r>
            <a:endPar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457200" indent="-457200">
              <a:buFont typeface="Arial" panose="020B0604020202020204" pitchFamily="34" charset="0"/>
              <a:buChar char="•"/>
            </a:pP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nhè</a:t>
            </a:r>
            <a:endPar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457200" indent="-457200">
              <a:buFont typeface="Arial" panose="020B0604020202020204" pitchFamily="34" charset="0"/>
              <a:buChar char="•"/>
            </a:pP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ngóng</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đón</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về</a:t>
            </a:r>
            <a:endPar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457200" indent="-457200">
              <a:buFont typeface="Arial" panose="020B0604020202020204" pitchFamily="34" charset="0"/>
              <a:buChar char="•"/>
            </a:pP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endPar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endParaRPr>
          </a:p>
          <a:p>
            <a:pPr marL="457200" indent="-457200">
              <a:buFont typeface="Arial" panose="020B0604020202020204" pitchFamily="34" charset="0"/>
              <a:buChar char="•"/>
            </a:pP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2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endParaRPr lang="zh-CN" altLang="en-US" sz="2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049352" y="310486"/>
            <a:ext cx="7518992" cy="1246495"/>
          </a:xfrm>
          <a:prstGeom prst="rect">
            <a:avLst/>
          </a:prstGeom>
        </p:spPr>
        <p:txBody>
          <a:bodyPr wrap="square">
            <a:spAutoFit/>
          </a:bodyPr>
          <a:lstStyle/>
          <a:p>
            <a:r>
              <a:rPr lang="en-US" altLang="zh-CN" sz="3750" dirty="0">
                <a:latin typeface="Arial-Rounded" panose="020B0500000000000000" pitchFamily="34" charset="-93"/>
                <a:ea typeface="Arial-Rounded" panose="020B0500000000000000" pitchFamily="34" charset="-93"/>
                <a:cs typeface="Arial-Rounded" panose="020B0500000000000000" pitchFamily="34" charset="-93"/>
                <a:sym typeface="+mn-lt"/>
              </a:rPr>
              <a:t>Từ khi đi học, em thích và không thích những gì?</a:t>
            </a:r>
            <a:endParaRPr lang="zh-CN" altLang="en-US" sz="37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319603" y="222629"/>
            <a:ext cx="647979" cy="761747"/>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sz="1013"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430" y="296838"/>
              <a:ext cx="612133" cy="1015663"/>
            </a:xfrm>
            <a:prstGeom prst="rect">
              <a:avLst/>
            </a:prstGeom>
            <a:noFill/>
          </p:spPr>
          <p:txBody>
            <a:bodyPr wrap="none" lIns="68580" tIns="34290" rIns="68580" bIns="34290">
              <a:spAutoFit/>
            </a:bodyPr>
            <a:lstStyle/>
            <a:p>
              <a:pPr algn="ctr"/>
              <a:r>
                <a:rPr lang="en-US" sz="45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8" name="Picture 7">
            <a:extLst>
              <a:ext uri="{FF2B5EF4-FFF2-40B4-BE49-F238E27FC236}">
                <a16:creationId xmlns:a16="http://schemas.microsoft.com/office/drawing/2014/main" id="{A3093FB9-1B2E-43F3-B821-1549455FA9C6}"/>
              </a:ext>
            </a:extLst>
          </p:cNvPr>
          <p:cNvPicPr>
            <a:picLocks noChangeAspect="1"/>
          </p:cNvPicPr>
          <p:nvPr/>
        </p:nvPicPr>
        <p:blipFill>
          <a:blip r:embed="rId2"/>
          <a:stretch>
            <a:fillRect/>
          </a:stretch>
        </p:blipFill>
        <p:spPr>
          <a:xfrm>
            <a:off x="1757419" y="1655770"/>
            <a:ext cx="5629162" cy="2764020"/>
          </a:xfrm>
          <a:prstGeom prst="rect">
            <a:avLst/>
          </a:prstGeom>
          <a:ln>
            <a:noFill/>
          </a:ln>
          <a:effectLst>
            <a:softEdge rad="112500"/>
          </a:effectLst>
        </p:spPr>
      </p:pic>
    </p:spTree>
    <p:extLst>
      <p:ext uri="{BB962C8B-B14F-4D97-AF65-F5344CB8AC3E}">
        <p14:creationId xmlns:p14="http://schemas.microsoft.com/office/powerpoint/2010/main" val="16677011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DFC3B575-1450-4FA4-BA1C-7584C6946577}"/>
              </a:ext>
            </a:extLst>
          </p:cNvPr>
          <p:cNvGrpSpPr/>
          <p:nvPr/>
        </p:nvGrpSpPr>
        <p:grpSpPr>
          <a:xfrm>
            <a:off x="3337192" y="676103"/>
            <a:ext cx="2469616" cy="2324830"/>
            <a:chOff x="7949" y="1421"/>
            <a:chExt cx="3256" cy="3065"/>
          </a:xfrm>
        </p:grpSpPr>
        <p:sp>
          <p:nvSpPr>
            <p:cNvPr id="8" name="4">
              <a:extLst>
                <a:ext uri="{FF2B5EF4-FFF2-40B4-BE49-F238E27FC236}">
                  <a16:creationId xmlns:a16="http://schemas.microsoft.com/office/drawing/2014/main"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mn-ea"/>
                <a:sym typeface="+mn-lt"/>
              </a:endParaRPr>
            </a:p>
          </p:txBody>
        </p:sp>
        <p:pic>
          <p:nvPicPr>
            <p:cNvPr id="9" name="1" descr="西瓜">
              <a:extLst>
                <a:ext uri="{FF2B5EF4-FFF2-40B4-BE49-F238E27FC236}">
                  <a16:creationId xmlns:a16="http://schemas.microsoft.com/office/drawing/2014/main"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id="{460DFBE8-86F3-4146-928E-8BE2B90C5769}"/>
              </a:ext>
            </a:extLst>
          </p:cNvPr>
          <p:cNvSpPr txBox="1"/>
          <p:nvPr/>
        </p:nvSpPr>
        <p:spPr>
          <a:xfrm>
            <a:off x="3706776" y="923479"/>
            <a:ext cx="1730446" cy="923330"/>
          </a:xfrm>
          <a:prstGeom prst="rect">
            <a:avLst/>
          </a:prstGeom>
          <a:noFill/>
        </p:spPr>
        <p:txBody>
          <a:bodyPr wrap="square" rtlCol="0">
            <a:spAutoFit/>
          </a:bodyPr>
          <a:lstStyle/>
          <a:p>
            <a:pPr algn="ctr"/>
            <a:r>
              <a:rPr lang="en-US" altLang="zh-CN" sz="5400" b="1" dirty="0">
                <a:solidFill>
                  <a:schemeClr val="bg1"/>
                </a:solidFill>
                <a:effectLst>
                  <a:outerShdw blurRad="38100" dist="38100" dir="2700000" algn="tl">
                    <a:srgbClr val="000000">
                      <a:alpha val="43137"/>
                    </a:srgbClr>
                  </a:outerShdw>
                </a:effectLst>
                <a:cs typeface="+mn-ea"/>
                <a:sym typeface="+mn-lt"/>
              </a:rPr>
              <a:t>02</a:t>
            </a:r>
          </a:p>
        </p:txBody>
      </p:sp>
      <p:sp>
        <p:nvSpPr>
          <p:cNvPr id="11" name="10">
            <a:extLst>
              <a:ext uri="{FF2B5EF4-FFF2-40B4-BE49-F238E27FC236}">
                <a16:creationId xmlns:a16="http://schemas.microsoft.com/office/drawing/2014/main" id="{F957F5ED-84D9-473A-A8AF-43DB47785419}"/>
              </a:ext>
            </a:extLst>
          </p:cNvPr>
          <p:cNvSpPr txBox="1"/>
          <p:nvPr/>
        </p:nvSpPr>
        <p:spPr>
          <a:xfrm>
            <a:off x="3394371" y="3000933"/>
            <a:ext cx="2412437" cy="1419619"/>
          </a:xfrm>
          <a:prstGeom prst="rect">
            <a:avLst/>
          </a:prstGeom>
          <a:noFill/>
        </p:spPr>
        <p:txBody>
          <a:bodyPr wrap="square" rtlCol="0">
            <a:spAutoFit/>
          </a:bodyPr>
          <a:lstStyle/>
          <a:p>
            <a:pPr algn="dist" fontAlgn="auto">
              <a:lnSpc>
                <a:spcPct val="100000"/>
              </a:lnSpc>
            </a:pPr>
            <a:r>
              <a:rPr lang="en-US" altLang="zh-CN" sz="8625" b="1" dirty="0">
                <a:solidFill>
                  <a:srgbClr val="65AA81"/>
                </a:solidFill>
                <a:cs typeface="+mn-ea"/>
                <a:sym typeface="+mn-lt"/>
              </a:rPr>
              <a:t>ĐỌC</a:t>
            </a:r>
            <a:endParaRPr lang="zh-CN" altLang="en-US" sz="8625" b="1" dirty="0">
              <a:solidFill>
                <a:srgbClr val="65AA81"/>
              </a:solidFill>
              <a:cs typeface="+mn-ea"/>
              <a:sym typeface="+mn-lt"/>
            </a:endParaRPr>
          </a:p>
        </p:txBody>
      </p:sp>
    </p:spTree>
    <p:extLst>
      <p:ext uri="{BB962C8B-B14F-4D97-AF65-F5344CB8AC3E}">
        <p14:creationId xmlns:p14="http://schemas.microsoft.com/office/powerpoint/2010/main" val="6127557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6767768" y="535187"/>
            <a:ext cx="2184655" cy="4015977"/>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191578" y="671253"/>
            <a:ext cx="6922424" cy="4131900"/>
          </a:xfrm>
          <a:prstGeom prst="rect">
            <a:avLst/>
          </a:prstGeom>
        </p:spPr>
        <p:txBody>
          <a:bodyPr wrap="square">
            <a:spAutoFit/>
          </a:bodyPr>
          <a:lstStyle/>
          <a:p>
            <a:pPr algn="ctr"/>
            <a:r>
              <a:rPr lang="en-US" altLang="zh-CN" sz="2625"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2625"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191578" y="101250"/>
            <a:ext cx="647979" cy="761747"/>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latin typeface="Calibri"/>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730" y="134999"/>
              <a:ext cx="612133" cy="1015663"/>
            </a:xfrm>
            <a:prstGeom prst="rect">
              <a:avLst/>
            </a:prstGeom>
            <a:noFill/>
          </p:spPr>
          <p:txBody>
            <a:bodyPr wrap="none" lIns="68580" tIns="34290" rIns="68580" bIns="34290">
              <a:spAutoFit/>
            </a:bodyPr>
            <a:lstStyle/>
            <a:p>
              <a:pPr algn="ctr"/>
              <a:r>
                <a:rPr lang="en-US" sz="4500" dirty="0">
                  <a:ln w="0"/>
                  <a:solidFill>
                    <a:prstClr val="black">
                      <a:lumMod val="50000"/>
                    </a:prstClr>
                  </a:solidFill>
                  <a:effectLst>
                    <a:outerShdw blurRad="38100" dist="19050" dir="2700000" algn="tl" rotWithShape="0">
                      <a:prstClr val="black">
                        <a:alpha val="40000"/>
                      </a:prst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839557" y="252219"/>
            <a:ext cx="917806" cy="507831"/>
          </a:xfrm>
          <a:prstGeom prst="rect">
            <a:avLst/>
          </a:prstGeom>
        </p:spPr>
        <p:txBody>
          <a:bodyPr wrap="square">
            <a:spAutoFit/>
          </a:bodyPr>
          <a:lstStyle/>
          <a:p>
            <a:r>
              <a:rPr lang="en-US" altLang="zh-CN" sz="27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27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6767768" y="535187"/>
            <a:ext cx="2184655" cy="4015977"/>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191578" y="671253"/>
            <a:ext cx="6922424" cy="413190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2625" b="1"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a:t>
            </a:r>
            <a:r>
              <a:rPr kumimoji="0" lang="en-US" altLang="zh-CN" sz="2625"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Lê Quý Đôn</a:t>
            </a: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Ngày đầu đi học, mặc bộ đồng phục của trường, tôi </a:t>
            </a:r>
            <a:r>
              <a:rPr kumimoji="0" lang="en-US" altLang="zh-CN" sz="2625"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hãnh diện </a:t>
            </a: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lắm.</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a:t>
            </a:r>
            <a:r>
              <a:rPr kumimoji="0" lang="en-US" altLang="zh-CN" sz="2625"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truyện tranh</a:t>
            </a: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Tôi còn biết làm toán nữa. Tôi có thêm nhiều bạn mới.</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a:t>
            </a:r>
            <a:r>
              <a:rPr kumimoji="0" lang="en-US" altLang="zh-CN" sz="2625"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chững chạc </a:t>
            </a: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hẳn lên.</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kumimoji="0" lang="zh-CN" altLang="en-US" sz="2625"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191578" y="101250"/>
            <a:ext cx="647979" cy="761747"/>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70C0"/>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730" y="134999"/>
              <a:ext cx="612133" cy="1015663"/>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w="0"/>
                  <a:solidFill>
                    <a:prstClr val="black">
                      <a:lumMod val="50000"/>
                    </a:prstClr>
                  </a:solidFill>
                  <a:effectLst>
                    <a:outerShdw blurRad="38100" dist="19050" dir="2700000" algn="tl" rotWithShape="0">
                      <a:prstClr val="black">
                        <a:alpha val="40000"/>
                      </a:prstClr>
                    </a:outerShdw>
                  </a:effectLst>
                  <a:uLnTx/>
                  <a:uFillTx/>
                  <a:latin typeface=".VnArial" panose="020B7200000000000000" pitchFamily="34" charset="0"/>
                  <a:ea typeface="+mn-ea"/>
                  <a:cs typeface="+mn-cs"/>
                </a:rPr>
                <a:t>2</a:t>
              </a:r>
            </a:p>
          </p:txBody>
        </p:sp>
      </p:grpSp>
      <p:sp>
        <p:nvSpPr>
          <p:cNvPr id="10" name="8">
            <a:extLst>
              <a:ext uri="{FF2B5EF4-FFF2-40B4-BE49-F238E27FC236}">
                <a16:creationId xmlns:a16="http://schemas.microsoft.com/office/drawing/2014/main" id="{D2EB237D-4CA5-41B2-B5D9-9C733195E02C}"/>
              </a:ext>
            </a:extLst>
          </p:cNvPr>
          <p:cNvSpPr/>
          <p:nvPr/>
        </p:nvSpPr>
        <p:spPr>
          <a:xfrm>
            <a:off x="839557" y="252219"/>
            <a:ext cx="917806" cy="5078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700" b="0" i="0" u="none" strike="noStrike" kern="1200" cap="none" spc="0" normalizeH="0" baseline="0" noProof="0" dirty="0">
                <a:ln>
                  <a:noFill/>
                </a:ln>
                <a:solidFill>
                  <a:srgbClr val="3B9185"/>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kumimoji="0" lang="zh-CN" altLang="en-US" sz="2700" b="0" i="0" u="none" strike="noStrike" kern="1200" cap="none" spc="0" normalizeH="0" baseline="0" noProof="0" dirty="0">
              <a:ln>
                <a:noFill/>
              </a:ln>
              <a:solidFill>
                <a:srgbClr val="3B9185"/>
              </a:solidFill>
              <a:effectLst>
                <a:outerShdw blurRad="38100" dist="38100" dir="2700000" algn="tl">
                  <a:srgbClr val="000000">
                    <a:alpha val="43137"/>
                  </a:srgbClr>
                </a:outerShdw>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9282411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p:cNvSpPr/>
          <p:nvPr/>
        </p:nvSpPr>
        <p:spPr>
          <a:xfrm>
            <a:off x="0" y="-197823"/>
            <a:ext cx="9143999" cy="636770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1</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mà</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đã</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truyện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toán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nữa</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thêm</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nhiều</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Ai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p:cNvSpPr/>
          <p:nvPr/>
        </p:nvSpPr>
        <p:spPr>
          <a:xfrm>
            <a:off x="3094076" y="128516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p:cNvSpPr/>
          <p:nvPr/>
        </p:nvSpPr>
        <p:spPr>
          <a:xfrm>
            <a:off x="6309224" y="1727618"/>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p:cNvSpPr/>
          <p:nvPr/>
        </p:nvSpPr>
        <p:spPr>
          <a:xfrm>
            <a:off x="7793656" y="22607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p:cNvSpPr/>
          <p:nvPr/>
        </p:nvSpPr>
        <p:spPr>
          <a:xfrm>
            <a:off x="7780045" y="271923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p:cNvSpPr/>
          <p:nvPr/>
        </p:nvSpPr>
        <p:spPr>
          <a:xfrm>
            <a:off x="4391245" y="32189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p:cNvSpPr/>
          <p:nvPr/>
        </p:nvSpPr>
        <p:spPr>
          <a:xfrm>
            <a:off x="1052628" y="36481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p:cNvSpPr/>
          <p:nvPr/>
        </p:nvSpPr>
        <p:spPr>
          <a:xfrm>
            <a:off x="921610" y="455816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6EDAA1E-03A3-8EC5-0C61-1F62B0E673DE}"/>
              </a:ext>
            </a:extLst>
          </p:cNvPr>
          <p:cNvGrpSpPr/>
          <p:nvPr/>
        </p:nvGrpSpPr>
        <p:grpSpPr>
          <a:xfrm>
            <a:off x="176235" y="127579"/>
            <a:ext cx="647979" cy="761747"/>
            <a:chOff x="255437" y="134999"/>
            <a:chExt cx="863972" cy="1015663"/>
          </a:xfrm>
        </p:grpSpPr>
        <p:sp>
          <p:nvSpPr>
            <p:cNvPr id="3" name="Oval 2">
              <a:extLst>
                <a:ext uri="{FF2B5EF4-FFF2-40B4-BE49-F238E27FC236}">
                  <a16:creationId xmlns:a16="http://schemas.microsoft.com/office/drawing/2014/main" id="{41475719-2C3E-88C7-E4B8-A0C47AA45B87}"/>
                </a:ext>
              </a:extLst>
            </p:cNvPr>
            <p:cNvSpPr/>
            <p:nvPr/>
          </p:nvSpPr>
          <p:spPr>
            <a:xfrm>
              <a:off x="255437" y="251164"/>
              <a:ext cx="863972" cy="816586"/>
            </a:xfrm>
            <a:prstGeom prst="ellipse">
              <a:avLst/>
            </a:prstGeom>
            <a:solidFill>
              <a:srgbClr val="92D050"/>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scene3d>
                <a:camera prst="perspectiveLeft"/>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0C0"/>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4741BEE9-C78A-13D5-74D3-E8C164A58DB1}"/>
                </a:ext>
              </a:extLst>
            </p:cNvPr>
            <p:cNvSpPr/>
            <p:nvPr/>
          </p:nvSpPr>
          <p:spPr>
            <a:xfrm>
              <a:off x="364730" y="134999"/>
              <a:ext cx="612133" cy="1015663"/>
            </a:xfrm>
            <a:prstGeom prst="rect">
              <a:avLst/>
            </a:prstGeom>
            <a:noFill/>
          </p:spPr>
          <p:txBody>
            <a:bodyPr wrap="non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500" b="0" i="0" u="none" strike="noStrike" kern="0" cap="none" spc="0" normalizeH="0" baseline="0" noProof="0" dirty="0">
                  <a:ln w="0"/>
                  <a:solidFill>
                    <a:prstClr val="black">
                      <a:lumMod val="50000"/>
                    </a:prstClr>
                  </a:solidFill>
                  <a:effectLst>
                    <a:outerShdw blurRad="38100" dist="19050" dir="2700000" algn="tl" rotWithShape="0">
                      <a:prstClr val="black">
                        <a:alpha val="40000"/>
                      </a:prstClr>
                    </a:outerShdw>
                  </a:effectLst>
                  <a:uLnTx/>
                  <a:uFillTx/>
                  <a:latin typeface=".VnArial" panose="020B7200000000000000" pitchFamily="34" charset="0"/>
                </a:rPr>
                <a:t>2</a:t>
              </a:r>
            </a:p>
          </p:txBody>
        </p:sp>
      </p:grpSp>
      <p:sp>
        <p:nvSpPr>
          <p:cNvPr id="6" name="8">
            <a:extLst>
              <a:ext uri="{FF2B5EF4-FFF2-40B4-BE49-F238E27FC236}">
                <a16:creationId xmlns:a16="http://schemas.microsoft.com/office/drawing/2014/main" id="{568838DB-EF61-1910-FC9D-76BB7AEF7493}"/>
              </a:ext>
            </a:extLst>
          </p:cNvPr>
          <p:cNvSpPr/>
          <p:nvPr/>
        </p:nvSpPr>
        <p:spPr>
          <a:xfrm>
            <a:off x="824214" y="214703"/>
            <a:ext cx="917806" cy="507831"/>
          </a:xfrm>
          <a:prstGeom prst="rect">
            <a:avLst/>
          </a:prstGeom>
        </p:spPr>
        <p:txBody>
          <a:bodyPr wrap="square">
            <a:spAutoFit/>
          </a:bodyPr>
          <a:lstStyle/>
          <a:p>
            <a:r>
              <a:rPr lang="en-US" altLang="zh-CN" sz="27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27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20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300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500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575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par>
                                <p:cTn id="37" presetID="17" presetClass="entr" presetSubtype="1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631" y="1626427"/>
            <a:ext cx="7997637" cy="553998"/>
          </a:xfrm>
          <a:prstGeom prst="rect">
            <a:avLst/>
          </a:prstGeom>
        </p:spPr>
        <p:txBody>
          <a:bodyPr wrap="square">
            <a:spAutoFit/>
          </a:bodyPr>
          <a:lstStyle/>
          <a:p>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Ai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cũng</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bảo</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từ</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khi</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đi</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học</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tôi</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chững</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chạc</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hẳn</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 </a:t>
            </a:r>
            <a:r>
              <a:rPr lang="en-US" altLang="zh-CN" sz="3000" dirty="0" err="1">
                <a:solidFill>
                  <a:prstClr val="black"/>
                </a:solidFill>
                <a:latin typeface="Arial-Rounded" panose="020B0500000000000000" charset="0"/>
                <a:ea typeface="Arial-Rounded" panose="020B0500000000000000" charset="0"/>
                <a:cs typeface="Arial-Rounded" panose="020B0500000000000000" charset="0"/>
                <a:sym typeface="+mn-lt"/>
              </a:rPr>
              <a:t>lên</a:t>
            </a:r>
            <a:r>
              <a:rPr lang="en-US" altLang="zh-CN" sz="3000" dirty="0">
                <a:solidFill>
                  <a:prstClr val="black"/>
                </a:solidFill>
                <a:latin typeface="Arial-Rounded" panose="020B0500000000000000" charset="0"/>
                <a:ea typeface="Arial-Rounded" panose="020B0500000000000000" charset="0"/>
                <a:cs typeface="Arial-Rounded" panose="020B0500000000000000" charset="0"/>
                <a:sym typeface="+mn-lt"/>
              </a:rPr>
              <a:t>.</a:t>
            </a:r>
            <a:endParaRPr lang="en-US" sz="3000" dirty="0">
              <a:solidFill>
                <a:prstClr val="black"/>
              </a:solidFill>
              <a:latin typeface="Arial-Rounded" panose="020B0500000000000000" charset="0"/>
              <a:ea typeface="Arial-Rounded" panose="020B0500000000000000" charset="0"/>
              <a:cs typeface="Arial-Rounded" panose="020B0500000000000000" charset="0"/>
            </a:endParaRPr>
          </a:p>
        </p:txBody>
      </p:sp>
      <p:cxnSp>
        <p:nvCxnSpPr>
          <p:cNvPr id="5" name="Straight Connector 4"/>
          <p:cNvCxnSpPr/>
          <p:nvPr/>
        </p:nvCxnSpPr>
        <p:spPr>
          <a:xfrm flipH="1">
            <a:off x="2712945" y="1626426"/>
            <a:ext cx="70597" cy="487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629651" y="1626427"/>
            <a:ext cx="114299" cy="487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515352" y="1626427"/>
            <a:ext cx="114299" cy="487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30856" y="1626427"/>
            <a:ext cx="80683" cy="4876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650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357</Words>
  <Application>Microsoft Office PowerPoint</Application>
  <PresentationFormat>On-screen Show (16:9)</PresentationFormat>
  <Paragraphs>119</Paragraphs>
  <Slides>31</Slides>
  <Notes>8</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Arial-Rounded</vt:lpstr>
      <vt:lpstr>Calibri Light</vt:lpstr>
      <vt:lpstr>HL Hoctro</vt:lpstr>
      <vt:lpstr>Calibri</vt:lpstr>
      <vt:lpstr>.VnArial</vt:lpstr>
      <vt:lpstr>Arial Black</vt:lpstr>
      <vt:lpstr>Arial</vt:lpstr>
      <vt:lpstr>DFPOP1-W9</vt:lpstr>
      <vt:lpstr>等线</vt:lpstr>
      <vt:lpstr>Times New Roman</vt:lpstr>
      <vt:lpstr>宋体</vt:lpstr>
      <vt:lpstr>华康少女文字W5</vt:lpstr>
      <vt:lpstr>Office 主题</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19</cp:revision>
  <dcterms:created xsi:type="dcterms:W3CDTF">2020-08-13T09:19:00Z</dcterms:created>
  <dcterms:modified xsi:type="dcterms:W3CDTF">2024-01-14T14:43:28Z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