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2"/>
  </p:notesMasterIdLst>
  <p:sldIdLst>
    <p:sldId id="313" r:id="rId2"/>
    <p:sldId id="256" r:id="rId3"/>
    <p:sldId id="259" r:id="rId4"/>
    <p:sldId id="322" r:id="rId5"/>
    <p:sldId id="329" r:id="rId6"/>
    <p:sldId id="325" r:id="rId7"/>
    <p:sldId id="363" r:id="rId8"/>
    <p:sldId id="366" r:id="rId9"/>
    <p:sldId id="367" r:id="rId10"/>
    <p:sldId id="368" r:id="rId11"/>
    <p:sldId id="369" r:id="rId12"/>
    <p:sldId id="370" r:id="rId13"/>
    <p:sldId id="371" r:id="rId14"/>
    <p:sldId id="382" r:id="rId15"/>
    <p:sldId id="383" r:id="rId16"/>
    <p:sldId id="384" r:id="rId17"/>
    <p:sldId id="385" r:id="rId18"/>
    <p:sldId id="386" r:id="rId19"/>
    <p:sldId id="372" r:id="rId20"/>
    <p:sldId id="373" r:id="rId21"/>
    <p:sldId id="374" r:id="rId22"/>
    <p:sldId id="375" r:id="rId23"/>
    <p:sldId id="377" r:id="rId24"/>
    <p:sldId id="376" r:id="rId25"/>
    <p:sldId id="323" r:id="rId26"/>
    <p:sldId id="328" r:id="rId27"/>
    <p:sldId id="314" r:id="rId28"/>
    <p:sldId id="317" r:id="rId29"/>
    <p:sldId id="287" r:id="rId30"/>
    <p:sldId id="387" r:id="rId31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Barlow" panose="020B0604020202020204" charset="-93"/>
      <p:regular r:id="rId37"/>
      <p:bold r:id="rId38"/>
      <p:italic r:id="rId39"/>
      <p:boldItalic r:id="rId40"/>
    </p:embeddedFont>
    <p:embeddedFont>
      <p:font typeface="BioRhyme" panose="020B0604020202020204" charset="0"/>
      <p:regular r:id="rId41"/>
      <p:bold r:id="rId42"/>
    </p:embeddedFont>
    <p:embeddedFont>
      <p:font typeface="Montserrat Black" panose="020B0604020202020204" charset="-93"/>
      <p:bold r:id="rId43"/>
      <p:boldItalic r:id="rId44"/>
    </p:embeddedFont>
    <p:embeddedFont>
      <p:font typeface="Epilogue" panose="020B0604020202020204" charset="0"/>
      <p:regular r:id="rId45"/>
      <p:bold r:id="rId46"/>
      <p:italic r:id="rId47"/>
      <p:boldItalic r:id="rId48"/>
    </p:embeddedFont>
    <p:embeddedFont>
      <p:font typeface="Abril Fatface" panose="020B0604020202020204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EEC252-D1DF-4D59-AEB4-4D88562E1DE1}">
  <a:tblStyle styleId="{5BEEC252-D1DF-4D59-AEB4-4D88562E1D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C52F70E-F793-4237-A257-AA2CBB9FBAE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77746" autoAdjust="0"/>
  </p:normalViewPr>
  <p:slideViewPr>
    <p:cSldViewPr snapToGrid="0">
      <p:cViewPr>
        <p:scale>
          <a:sx n="74" d="100"/>
          <a:sy n="74" d="100"/>
        </p:scale>
        <p:origin x="1060" y="-124"/>
      </p:cViewPr>
      <p:guideLst/>
    </p:cSldViewPr>
  </p:slideViewPr>
  <p:outlineViewPr>
    <p:cViewPr>
      <p:scale>
        <a:sx n="33" d="100"/>
        <a:sy n="33" d="100"/>
      </p:scale>
      <p:origin x="0" y="-21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9974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7590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0197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37c50086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37c50086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220352f5c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220352f5c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113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2831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c062ea4f8e_0_2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c062ea4f8e_0_2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021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132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5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0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6800" y="760875"/>
            <a:ext cx="4011300" cy="15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9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4" y="2309175"/>
            <a:ext cx="2307000" cy="5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l="29002" t="21749" b="7748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264975" y="1465700"/>
            <a:ext cx="4165800" cy="11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343390" y="673400"/>
            <a:ext cx="12117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264975" y="2664200"/>
            <a:ext cx="3187500" cy="5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4"/>
          <p:cNvPicPr preferRelativeResize="0"/>
          <p:nvPr/>
        </p:nvPicPr>
        <p:blipFill rotWithShape="1">
          <a:blip r:embed="rId2">
            <a:alphaModFix/>
          </a:blip>
          <a:srcRect l="34497" t="9642" r="10857" b="36095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4"/>
          <p:cNvSpPr/>
          <p:nvPr/>
        </p:nvSpPr>
        <p:spPr>
          <a:xfrm rot="1265497">
            <a:off x="7317432" y="367446"/>
            <a:ext cx="2509308" cy="2509308"/>
          </a:xfrm>
          <a:prstGeom prst="chord">
            <a:avLst>
              <a:gd name="adj1" fmla="val 2371195"/>
              <a:gd name="adj2" fmla="val 166580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4"/>
          <p:cNvSpPr/>
          <p:nvPr/>
        </p:nvSpPr>
        <p:spPr>
          <a:xfrm>
            <a:off x="-50" y="4037477"/>
            <a:ext cx="9144104" cy="1106204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713225" y="3878400"/>
            <a:ext cx="36837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subTitle" idx="1"/>
          </p:nvPr>
        </p:nvSpPr>
        <p:spPr>
          <a:xfrm>
            <a:off x="713225" y="871100"/>
            <a:ext cx="3088200" cy="28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4" name="Google Shape;144;p14"/>
          <p:cNvSpPr/>
          <p:nvPr/>
        </p:nvSpPr>
        <p:spPr>
          <a:xfrm>
            <a:off x="-49" y="295950"/>
            <a:ext cx="1856637" cy="385230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4"/>
          <p:cNvSpPr/>
          <p:nvPr/>
        </p:nvSpPr>
        <p:spPr>
          <a:xfrm>
            <a:off x="212285" y="262263"/>
            <a:ext cx="270521" cy="198990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146;p14"/>
          <p:cNvGrpSpPr/>
          <p:nvPr/>
        </p:nvGrpSpPr>
        <p:grpSpPr>
          <a:xfrm>
            <a:off x="8100615" y="1074588"/>
            <a:ext cx="967243" cy="4069090"/>
            <a:chOff x="8176815" y="539488"/>
            <a:chExt cx="967243" cy="4069090"/>
          </a:xfrm>
        </p:grpSpPr>
        <p:sp>
          <p:nvSpPr>
            <p:cNvPr id="147" name="Google Shape;147;p14"/>
            <p:cNvSpPr/>
            <p:nvPr/>
          </p:nvSpPr>
          <p:spPr>
            <a:xfrm flipH="1">
              <a:off x="8554753" y="1030250"/>
              <a:ext cx="210097" cy="3578328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 flipH="1">
              <a:off x="8606372" y="539488"/>
              <a:ext cx="102088" cy="508864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 flipH="1">
              <a:off x="8655585" y="975105"/>
              <a:ext cx="488472" cy="90016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8668789" y="849092"/>
              <a:ext cx="450063" cy="211265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8665170" y="1039857"/>
              <a:ext cx="441682" cy="225675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8209193" y="849092"/>
              <a:ext cx="450063" cy="211265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8221192" y="1039857"/>
              <a:ext cx="440476" cy="225675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 flipH="1">
              <a:off x="8642374" y="663088"/>
              <a:ext cx="283281" cy="409262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4"/>
            <p:cNvSpPr/>
            <p:nvPr/>
          </p:nvSpPr>
          <p:spPr>
            <a:xfrm flipH="1">
              <a:off x="8399973" y="663088"/>
              <a:ext cx="283281" cy="409262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4"/>
            <p:cNvSpPr/>
            <p:nvPr/>
          </p:nvSpPr>
          <p:spPr>
            <a:xfrm flipH="1">
              <a:off x="8655581" y="1062648"/>
              <a:ext cx="354070" cy="343242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4"/>
            <p:cNvSpPr/>
            <p:nvPr/>
          </p:nvSpPr>
          <p:spPr>
            <a:xfrm flipH="1">
              <a:off x="8176815" y="975105"/>
              <a:ext cx="487203" cy="90016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4"/>
            <p:cNvSpPr/>
            <p:nvPr/>
          </p:nvSpPr>
          <p:spPr>
            <a:xfrm flipH="1">
              <a:off x="8310011" y="1062648"/>
              <a:ext cx="354006" cy="343242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9"/>
          <p:cNvSpPr txBox="1">
            <a:spLocks noGrp="1"/>
          </p:cNvSpPr>
          <p:nvPr>
            <p:ph type="title"/>
          </p:nvPr>
        </p:nvSpPr>
        <p:spPr>
          <a:xfrm>
            <a:off x="5708550" y="1470325"/>
            <a:ext cx="27222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9"/>
          <p:cNvSpPr txBox="1">
            <a:spLocks noGrp="1"/>
          </p:cNvSpPr>
          <p:nvPr>
            <p:ph type="subTitle" idx="1"/>
          </p:nvPr>
        </p:nvSpPr>
        <p:spPr>
          <a:xfrm>
            <a:off x="5708550" y="2562325"/>
            <a:ext cx="2722200" cy="108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0"/>
          <p:cNvPicPr preferRelativeResize="0"/>
          <p:nvPr/>
        </p:nvPicPr>
        <p:blipFill rotWithShape="1">
          <a:blip r:embed="rId2">
            <a:alphaModFix/>
          </a:blip>
          <a:srcRect l="34497" t="9642" r="10857" b="36095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0"/>
          <p:cNvSpPr txBox="1">
            <a:spLocks noGrp="1"/>
          </p:cNvSpPr>
          <p:nvPr>
            <p:ph type="title"/>
          </p:nvPr>
        </p:nvSpPr>
        <p:spPr>
          <a:xfrm>
            <a:off x="1284600" y="1189100"/>
            <a:ext cx="65748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ubTitle" idx="1"/>
          </p:nvPr>
        </p:nvSpPr>
        <p:spPr>
          <a:xfrm>
            <a:off x="1704300" y="3210350"/>
            <a:ext cx="5735400" cy="5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31"/>
          <p:cNvPicPr preferRelativeResize="0"/>
          <p:nvPr/>
        </p:nvPicPr>
        <p:blipFill rotWithShape="1">
          <a:blip r:embed="rId2">
            <a:alphaModFix/>
          </a:blip>
          <a:srcRect l="34497" t="9642" r="10857" b="36095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2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33"/>
          <p:cNvPicPr preferRelativeResize="0"/>
          <p:nvPr/>
        </p:nvPicPr>
        <p:blipFill rotWithShape="1">
          <a:blip r:embed="rId2">
            <a:alphaModFix/>
          </a:blip>
          <a:srcRect l="21442" t="15388" r="7509" b="13563"/>
          <a:stretch/>
        </p:blipFill>
        <p:spPr>
          <a:xfrm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34"/>
          <p:cNvGrpSpPr/>
          <p:nvPr/>
        </p:nvGrpSpPr>
        <p:grpSpPr>
          <a:xfrm rot="10800000">
            <a:off x="8567443" y="4659515"/>
            <a:ext cx="195629" cy="151660"/>
            <a:chOff x="3479343" y="571734"/>
            <a:chExt cx="195629" cy="151660"/>
          </a:xfrm>
        </p:grpSpPr>
        <p:sp>
          <p:nvSpPr>
            <p:cNvPr id="482" name="Google Shape;482;p34"/>
            <p:cNvSpPr/>
            <p:nvPr/>
          </p:nvSpPr>
          <p:spPr>
            <a:xfrm>
              <a:off x="3479343" y="571734"/>
              <a:ext cx="115952" cy="115952"/>
            </a:xfrm>
            <a:custGeom>
              <a:avLst/>
              <a:gdLst/>
              <a:ahLst/>
              <a:cxnLst/>
              <a:rect l="l" t="t" r="r" b="b"/>
              <a:pathLst>
                <a:path w="5753" h="5753" extrusionOk="0">
                  <a:moveTo>
                    <a:pt x="1" y="0"/>
                  </a:moveTo>
                  <a:lnTo>
                    <a:pt x="982" y="2169"/>
                  </a:lnTo>
                  <a:cubicBezTo>
                    <a:pt x="1188" y="2625"/>
                    <a:pt x="1188" y="3127"/>
                    <a:pt x="982" y="3584"/>
                  </a:cubicBezTo>
                  <a:lnTo>
                    <a:pt x="1" y="5752"/>
                  </a:lnTo>
                  <a:lnTo>
                    <a:pt x="1" y="5752"/>
                  </a:lnTo>
                  <a:lnTo>
                    <a:pt x="2169" y="4771"/>
                  </a:lnTo>
                  <a:cubicBezTo>
                    <a:pt x="2386" y="4668"/>
                    <a:pt x="2626" y="4617"/>
                    <a:pt x="2868" y="4617"/>
                  </a:cubicBezTo>
                  <a:cubicBezTo>
                    <a:pt x="3111" y="4617"/>
                    <a:pt x="3356" y="4668"/>
                    <a:pt x="3584" y="4771"/>
                  </a:cubicBezTo>
                  <a:lnTo>
                    <a:pt x="5753" y="5752"/>
                  </a:lnTo>
                  <a:lnTo>
                    <a:pt x="4771" y="3584"/>
                  </a:lnTo>
                  <a:cubicBezTo>
                    <a:pt x="4566" y="3127"/>
                    <a:pt x="4566" y="2625"/>
                    <a:pt x="4771" y="2169"/>
                  </a:cubicBezTo>
                  <a:lnTo>
                    <a:pt x="5753" y="0"/>
                  </a:lnTo>
                  <a:lnTo>
                    <a:pt x="3584" y="982"/>
                  </a:lnTo>
                  <a:cubicBezTo>
                    <a:pt x="3356" y="1084"/>
                    <a:pt x="3111" y="1136"/>
                    <a:pt x="2868" y="1136"/>
                  </a:cubicBezTo>
                  <a:cubicBezTo>
                    <a:pt x="2626" y="1136"/>
                    <a:pt x="2386" y="1084"/>
                    <a:pt x="2169" y="98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4"/>
            <p:cNvSpPr/>
            <p:nvPr/>
          </p:nvSpPr>
          <p:spPr>
            <a:xfrm>
              <a:off x="3614745" y="639965"/>
              <a:ext cx="60227" cy="83429"/>
            </a:xfrm>
            <a:custGeom>
              <a:avLst/>
              <a:gdLst/>
              <a:ahLst/>
              <a:cxnLst/>
              <a:rect l="l" t="t" r="r" b="b"/>
              <a:pathLst>
                <a:path w="6575" h="9108" extrusionOk="0">
                  <a:moveTo>
                    <a:pt x="3287" y="0"/>
                  </a:moveTo>
                  <a:lnTo>
                    <a:pt x="2763" y="3995"/>
                  </a:lnTo>
                  <a:lnTo>
                    <a:pt x="1" y="4543"/>
                  </a:lnTo>
                  <a:lnTo>
                    <a:pt x="2763" y="5068"/>
                  </a:lnTo>
                  <a:lnTo>
                    <a:pt x="3287" y="9108"/>
                  </a:lnTo>
                  <a:lnTo>
                    <a:pt x="3835" y="5068"/>
                  </a:lnTo>
                  <a:lnTo>
                    <a:pt x="6574" y="4543"/>
                  </a:lnTo>
                  <a:lnTo>
                    <a:pt x="3835" y="3995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4" name="Google Shape;484;p34"/>
          <p:cNvPicPr preferRelativeResize="0"/>
          <p:nvPr/>
        </p:nvPicPr>
        <p:blipFill rotWithShape="1">
          <a:blip r:embed="rId2">
            <a:alphaModFix/>
          </a:blip>
          <a:srcRect l="21442" t="15388" r="7509" b="13563"/>
          <a:stretch/>
        </p:blipFill>
        <p:spPr>
          <a:xfrm flipH="1">
            <a:off x="25" y="-35719"/>
            <a:ext cx="9144003" cy="51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F9CB9C"/>
            </a:gs>
            <a:gs pos="100000">
              <a:srgbClr val="44D5C8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ril Fatface"/>
              <a:buNone/>
              <a:defRPr sz="3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0" r:id="rId3"/>
    <p:sldLayoutId id="2147483665" r:id="rId4"/>
    <p:sldLayoutId id="2147483666" r:id="rId5"/>
    <p:sldLayoutId id="2147483677" r:id="rId6"/>
    <p:sldLayoutId id="2147483678" r:id="rId7"/>
    <p:sldLayoutId id="2147483679" r:id="rId8"/>
    <p:sldLayoutId id="2147483680" r:id="rId9"/>
    <p:sldLayoutId id="214748368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21" Type="http://schemas.openxmlformats.org/officeDocument/2006/relationships/image" Target="../media/image12.png"/><Relationship Id="rId34" Type="http://schemas.microsoft.com/office/2007/relationships/hdphoto" Target="../media/hdphoto14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33" Type="http://schemas.openxmlformats.org/officeDocument/2006/relationships/image" Target="../media/image19.png"/><Relationship Id="rId38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microsoft.com/office/2007/relationships/hdphoto" Target="../media/hdphoto10.wdp"/><Relationship Id="rId32" Type="http://schemas.openxmlformats.org/officeDocument/2006/relationships/image" Target="../media/image18.gif"/><Relationship Id="rId37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microsoft.com/office/2007/relationships/hdphoto" Target="../media/hdphoto12.wdp"/><Relationship Id="rId36" Type="http://schemas.openxmlformats.org/officeDocument/2006/relationships/image" Target="../media/image21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31" Type="http://schemas.openxmlformats.org/officeDocument/2006/relationships/image" Target="../media/image17.emf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5.png"/><Relationship Id="rId30" Type="http://schemas.microsoft.com/office/2007/relationships/hdphoto" Target="../media/hdphoto13.wdp"/><Relationship Id="rId35" Type="http://schemas.openxmlformats.org/officeDocument/2006/relationships/image" Target="../media/image20.png"/><Relationship Id="rId8" Type="http://schemas.microsoft.com/office/2007/relationships/hdphoto" Target="../media/hdphoto2.wdp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86.svg"/><Relationship Id="rId7" Type="http://schemas.openxmlformats.org/officeDocument/2006/relationships/image" Target="../media/image42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31.png"/><Relationship Id="rId5" Type="http://schemas.openxmlformats.org/officeDocument/2006/relationships/image" Target="../media/image88.svg"/><Relationship Id="rId10" Type="http://schemas.openxmlformats.org/officeDocument/2006/relationships/image" Target="../media/image90.svg"/><Relationship Id="rId4" Type="http://schemas.openxmlformats.org/officeDocument/2006/relationships/image" Target="../media/image61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47.png"/><Relationship Id="rId12" Type="http://schemas.openxmlformats.org/officeDocument/2006/relationships/image" Target="../media/image96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svg"/><Relationship Id="rId11" Type="http://schemas.openxmlformats.org/officeDocument/2006/relationships/image" Target="../media/image65.png"/><Relationship Id="rId5" Type="http://schemas.openxmlformats.org/officeDocument/2006/relationships/image" Target="../media/image64.png"/><Relationship Id="rId15" Type="http://schemas.openxmlformats.org/officeDocument/2006/relationships/image" Target="../media/image31.png"/><Relationship Id="rId10" Type="http://schemas.openxmlformats.org/officeDocument/2006/relationships/image" Target="../media/image62.svg"/><Relationship Id="rId4" Type="http://schemas.openxmlformats.org/officeDocument/2006/relationships/image" Target="../media/image92.svg"/><Relationship Id="rId9" Type="http://schemas.openxmlformats.org/officeDocument/2006/relationships/image" Target="../media/image48.png"/><Relationship Id="rId14" Type="http://schemas.openxmlformats.org/officeDocument/2006/relationships/image" Target="../media/image9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31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98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svg"/><Relationship Id="rId11" Type="http://schemas.openxmlformats.org/officeDocument/2006/relationships/image" Target="../media/image66.png"/><Relationship Id="rId5" Type="http://schemas.openxmlformats.org/officeDocument/2006/relationships/image" Target="../media/image52.png"/><Relationship Id="rId10" Type="http://schemas.openxmlformats.org/officeDocument/2006/relationships/image" Target="../media/image100.svg"/><Relationship Id="rId4" Type="http://schemas.openxmlformats.org/officeDocument/2006/relationships/image" Target="../media/image68.svg"/><Relationship Id="rId9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5.wav"/><Relationship Id="rId7" Type="http://schemas.openxmlformats.org/officeDocument/2006/relationships/image" Target="../media/image78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11" Type="http://schemas.openxmlformats.org/officeDocument/2006/relationships/image" Target="../media/image98.svg"/><Relationship Id="rId5" Type="http://schemas.openxmlformats.org/officeDocument/2006/relationships/image" Target="../media/image76.svg"/><Relationship Id="rId10" Type="http://schemas.openxmlformats.org/officeDocument/2006/relationships/image" Target="../media/image66.png"/><Relationship Id="rId4" Type="http://schemas.openxmlformats.org/officeDocument/2006/relationships/image" Target="../media/image55.png"/><Relationship Id="rId9" Type="http://schemas.openxmlformats.org/officeDocument/2006/relationships/image" Target="../media/image8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2.svg"/><Relationship Id="rId7" Type="http://schemas.openxmlformats.org/officeDocument/2006/relationships/image" Target="../media/image7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68.svg"/><Relationship Id="rId10" Type="http://schemas.openxmlformats.org/officeDocument/2006/relationships/image" Target="../media/image23.png"/><Relationship Id="rId4" Type="http://schemas.openxmlformats.org/officeDocument/2006/relationships/image" Target="../media/image51.png"/><Relationship Id="rId9" Type="http://schemas.openxmlformats.org/officeDocument/2006/relationships/image" Target="../media/image7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2.svg"/><Relationship Id="rId7" Type="http://schemas.openxmlformats.org/officeDocument/2006/relationships/image" Target="../media/image76.svg"/><Relationship Id="rId12" Type="http://schemas.openxmlformats.org/officeDocument/2006/relationships/image" Target="../media/image2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11" Type="http://schemas.openxmlformats.org/officeDocument/2006/relationships/image" Target="../media/image102.svg"/><Relationship Id="rId5" Type="http://schemas.openxmlformats.org/officeDocument/2006/relationships/image" Target="../media/image68.svg"/><Relationship Id="rId10" Type="http://schemas.openxmlformats.org/officeDocument/2006/relationships/image" Target="../media/image68.png"/><Relationship Id="rId4" Type="http://schemas.openxmlformats.org/officeDocument/2006/relationships/image" Target="../media/image51.png"/><Relationship Id="rId9" Type="http://schemas.openxmlformats.org/officeDocument/2006/relationships/image" Target="../media/image7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0.svg"/><Relationship Id="rId7" Type="http://schemas.openxmlformats.org/officeDocument/2006/relationships/image" Target="../media/image66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64.sv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0.svg"/><Relationship Id="rId7" Type="http://schemas.openxmlformats.org/officeDocument/2006/relationships/image" Target="../media/image66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64.svg"/><Relationship Id="rId10" Type="http://schemas.openxmlformats.org/officeDocument/2006/relationships/image" Target="../media/image23.png"/><Relationship Id="rId4" Type="http://schemas.openxmlformats.org/officeDocument/2006/relationships/image" Target="../media/image49.png"/><Relationship Id="rId9" Type="http://schemas.openxmlformats.org/officeDocument/2006/relationships/image" Target="../media/image10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5.gif"/><Relationship Id="rId3" Type="http://schemas.openxmlformats.org/officeDocument/2006/relationships/image" Target="../media/image106.svg"/><Relationship Id="rId7" Type="http://schemas.openxmlformats.org/officeDocument/2006/relationships/image" Target="../media/image110.svg"/><Relationship Id="rId12" Type="http://schemas.openxmlformats.org/officeDocument/2006/relationships/image" Target="../media/image3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11" Type="http://schemas.openxmlformats.org/officeDocument/2006/relationships/image" Target="../media/image114.svg"/><Relationship Id="rId5" Type="http://schemas.openxmlformats.org/officeDocument/2006/relationships/image" Target="../media/image108.sv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11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svg"/><Relationship Id="rId18" Type="http://schemas.openxmlformats.org/officeDocument/2006/relationships/image" Target="../media/image128.svg"/><Relationship Id="rId26" Type="http://schemas.openxmlformats.org/officeDocument/2006/relationships/image" Target="../media/image136.svg"/><Relationship Id="rId39" Type="http://schemas.openxmlformats.org/officeDocument/2006/relationships/image" Target="../media/image92.png"/><Relationship Id="rId21" Type="http://schemas.openxmlformats.org/officeDocument/2006/relationships/image" Target="../media/image84.png"/><Relationship Id="rId34" Type="http://schemas.openxmlformats.org/officeDocument/2006/relationships/image" Target="../media/image90.png"/><Relationship Id="rId7" Type="http://schemas.openxmlformats.org/officeDocument/2006/relationships/image" Target="../media/image117.svg"/><Relationship Id="rId12" Type="http://schemas.openxmlformats.org/officeDocument/2006/relationships/image" Target="../media/image79.png"/><Relationship Id="rId17" Type="http://schemas.openxmlformats.org/officeDocument/2006/relationships/image" Target="../media/image82.png"/><Relationship Id="rId25" Type="http://schemas.openxmlformats.org/officeDocument/2006/relationships/image" Target="../media/image86.png"/><Relationship Id="rId33" Type="http://schemas.openxmlformats.org/officeDocument/2006/relationships/image" Target="../media/image75.gif"/><Relationship Id="rId38" Type="http://schemas.openxmlformats.org/officeDocument/2006/relationships/image" Target="../media/image146.svg"/><Relationship Id="rId2" Type="http://schemas.openxmlformats.org/officeDocument/2006/relationships/image" Target="../media/image70.png"/><Relationship Id="rId16" Type="http://schemas.openxmlformats.org/officeDocument/2006/relationships/image" Target="../media/image126.svg"/><Relationship Id="rId20" Type="http://schemas.openxmlformats.org/officeDocument/2006/relationships/image" Target="../media/image130.sv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11" Type="http://schemas.openxmlformats.org/officeDocument/2006/relationships/image" Target="../media/image121.svg"/><Relationship Id="rId24" Type="http://schemas.openxmlformats.org/officeDocument/2006/relationships/image" Target="../media/image134.svg"/><Relationship Id="rId32" Type="http://schemas.openxmlformats.org/officeDocument/2006/relationships/image" Target="../media/image142.svg"/><Relationship Id="rId37" Type="http://schemas.openxmlformats.org/officeDocument/2006/relationships/image" Target="../media/image91.png"/><Relationship Id="rId40" Type="http://schemas.openxmlformats.org/officeDocument/2006/relationships/image" Target="../media/image148.svg"/><Relationship Id="rId5" Type="http://schemas.openxmlformats.org/officeDocument/2006/relationships/image" Target="../media/image108.svg"/><Relationship Id="rId15" Type="http://schemas.openxmlformats.org/officeDocument/2006/relationships/image" Target="../media/image81.png"/><Relationship Id="rId23" Type="http://schemas.openxmlformats.org/officeDocument/2006/relationships/image" Target="../media/image85.png"/><Relationship Id="rId28" Type="http://schemas.openxmlformats.org/officeDocument/2006/relationships/image" Target="../media/image138.svg"/><Relationship Id="rId36" Type="http://schemas.openxmlformats.org/officeDocument/2006/relationships/image" Target="../media/image31.png"/><Relationship Id="rId10" Type="http://schemas.openxmlformats.org/officeDocument/2006/relationships/image" Target="../media/image78.png"/><Relationship Id="rId19" Type="http://schemas.openxmlformats.org/officeDocument/2006/relationships/image" Target="../media/image83.png"/><Relationship Id="rId31" Type="http://schemas.openxmlformats.org/officeDocument/2006/relationships/image" Target="../media/image89.png"/><Relationship Id="rId4" Type="http://schemas.openxmlformats.org/officeDocument/2006/relationships/image" Target="../media/image71.png"/><Relationship Id="rId9" Type="http://schemas.openxmlformats.org/officeDocument/2006/relationships/image" Target="../media/image119.svg"/><Relationship Id="rId14" Type="http://schemas.openxmlformats.org/officeDocument/2006/relationships/image" Target="../media/image80.png"/><Relationship Id="rId22" Type="http://schemas.openxmlformats.org/officeDocument/2006/relationships/image" Target="../media/image132.svg"/><Relationship Id="rId27" Type="http://schemas.openxmlformats.org/officeDocument/2006/relationships/image" Target="../media/image87.png"/><Relationship Id="rId30" Type="http://schemas.openxmlformats.org/officeDocument/2006/relationships/image" Target="../media/image140.svg"/><Relationship Id="rId35" Type="http://schemas.openxmlformats.org/officeDocument/2006/relationships/image" Target="../media/image144.svg"/><Relationship Id="rId8" Type="http://schemas.openxmlformats.org/officeDocument/2006/relationships/image" Target="../media/image77.png"/><Relationship Id="rId3" Type="http://schemas.openxmlformats.org/officeDocument/2006/relationships/image" Target="../media/image106.sv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1.png"/><Relationship Id="rId26" Type="http://schemas.openxmlformats.org/officeDocument/2006/relationships/image" Target="../media/image84.png"/><Relationship Id="rId39" Type="http://schemas.openxmlformats.org/officeDocument/2006/relationships/image" Target="../media/image94.png"/><Relationship Id="rId21" Type="http://schemas.openxmlformats.org/officeDocument/2006/relationships/image" Target="../media/image150.svg"/><Relationship Id="rId34" Type="http://schemas.openxmlformats.org/officeDocument/2006/relationships/image" Target="../media/image88.png"/><Relationship Id="rId42" Type="http://schemas.openxmlformats.org/officeDocument/2006/relationships/image" Target="../media/image9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6.svg"/><Relationship Id="rId20" Type="http://schemas.openxmlformats.org/officeDocument/2006/relationships/image" Target="../media/image93.png"/><Relationship Id="rId29" Type="http://schemas.openxmlformats.org/officeDocument/2006/relationships/image" Target="../media/image134.svg"/><Relationship Id="rId41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svg"/><Relationship Id="rId11" Type="http://schemas.openxmlformats.org/officeDocument/2006/relationships/image" Target="../media/image78.png"/><Relationship Id="rId24" Type="http://schemas.openxmlformats.org/officeDocument/2006/relationships/image" Target="../media/image83.png"/><Relationship Id="rId32" Type="http://schemas.openxmlformats.org/officeDocument/2006/relationships/image" Target="../media/image87.png"/><Relationship Id="rId37" Type="http://schemas.openxmlformats.org/officeDocument/2006/relationships/image" Target="../media/image144.svg"/><Relationship Id="rId40" Type="http://schemas.openxmlformats.org/officeDocument/2006/relationships/image" Target="../media/image152.svg"/><Relationship Id="rId5" Type="http://schemas.openxmlformats.org/officeDocument/2006/relationships/image" Target="../media/image71.png"/><Relationship Id="rId15" Type="http://schemas.openxmlformats.org/officeDocument/2006/relationships/image" Target="../media/image91.png"/><Relationship Id="rId23" Type="http://schemas.openxmlformats.org/officeDocument/2006/relationships/image" Target="../media/image128.svg"/><Relationship Id="rId28" Type="http://schemas.openxmlformats.org/officeDocument/2006/relationships/image" Target="../media/image85.png"/><Relationship Id="rId36" Type="http://schemas.openxmlformats.org/officeDocument/2006/relationships/image" Target="../media/image90.png"/><Relationship Id="rId10" Type="http://schemas.openxmlformats.org/officeDocument/2006/relationships/image" Target="../media/image119.svg"/><Relationship Id="rId19" Type="http://schemas.openxmlformats.org/officeDocument/2006/relationships/image" Target="../media/image126.svg"/><Relationship Id="rId31" Type="http://schemas.openxmlformats.org/officeDocument/2006/relationships/image" Target="../media/image136.svg"/><Relationship Id="rId4" Type="http://schemas.openxmlformats.org/officeDocument/2006/relationships/image" Target="../media/image106.svg"/><Relationship Id="rId9" Type="http://schemas.openxmlformats.org/officeDocument/2006/relationships/image" Target="../media/image77.png"/><Relationship Id="rId14" Type="http://schemas.openxmlformats.org/officeDocument/2006/relationships/image" Target="../media/image123.svg"/><Relationship Id="rId22" Type="http://schemas.openxmlformats.org/officeDocument/2006/relationships/image" Target="../media/image82.png"/><Relationship Id="rId27" Type="http://schemas.openxmlformats.org/officeDocument/2006/relationships/image" Target="../media/image132.svg"/><Relationship Id="rId30" Type="http://schemas.openxmlformats.org/officeDocument/2006/relationships/image" Target="../media/image86.png"/><Relationship Id="rId35" Type="http://schemas.openxmlformats.org/officeDocument/2006/relationships/image" Target="../media/image140.svg"/><Relationship Id="rId43" Type="http://schemas.openxmlformats.org/officeDocument/2006/relationships/image" Target="../media/image148.svg"/><Relationship Id="rId8" Type="http://schemas.openxmlformats.org/officeDocument/2006/relationships/image" Target="../media/image117.svg"/><Relationship Id="rId3" Type="http://schemas.openxmlformats.org/officeDocument/2006/relationships/image" Target="../media/image70.png"/><Relationship Id="rId12" Type="http://schemas.openxmlformats.org/officeDocument/2006/relationships/image" Target="../media/image121.svg"/><Relationship Id="rId17" Type="http://schemas.openxmlformats.org/officeDocument/2006/relationships/image" Target="../media/image80.png"/><Relationship Id="rId25" Type="http://schemas.openxmlformats.org/officeDocument/2006/relationships/image" Target="../media/image130.svg"/><Relationship Id="rId33" Type="http://schemas.openxmlformats.org/officeDocument/2006/relationships/image" Target="../media/image138.svg"/><Relationship Id="rId38" Type="http://schemas.openxmlformats.org/officeDocument/2006/relationships/image" Target="../media/image75.gif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1.png"/><Relationship Id="rId26" Type="http://schemas.openxmlformats.org/officeDocument/2006/relationships/image" Target="../media/image84.png"/><Relationship Id="rId39" Type="http://schemas.openxmlformats.org/officeDocument/2006/relationships/image" Target="../media/image96.gif"/><Relationship Id="rId21" Type="http://schemas.openxmlformats.org/officeDocument/2006/relationships/image" Target="../media/image150.svg"/><Relationship Id="rId34" Type="http://schemas.openxmlformats.org/officeDocument/2006/relationships/image" Target="../media/image88.png"/><Relationship Id="rId42" Type="http://schemas.openxmlformats.org/officeDocument/2006/relationships/image" Target="../media/image89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6.svg"/><Relationship Id="rId20" Type="http://schemas.openxmlformats.org/officeDocument/2006/relationships/image" Target="../media/image93.png"/><Relationship Id="rId29" Type="http://schemas.openxmlformats.org/officeDocument/2006/relationships/image" Target="../media/image134.svg"/><Relationship Id="rId41" Type="http://schemas.openxmlformats.org/officeDocument/2006/relationships/image" Target="../media/image148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svg"/><Relationship Id="rId11" Type="http://schemas.openxmlformats.org/officeDocument/2006/relationships/image" Target="../media/image78.png"/><Relationship Id="rId24" Type="http://schemas.openxmlformats.org/officeDocument/2006/relationships/image" Target="../media/image83.png"/><Relationship Id="rId32" Type="http://schemas.openxmlformats.org/officeDocument/2006/relationships/image" Target="../media/image87.png"/><Relationship Id="rId37" Type="http://schemas.openxmlformats.org/officeDocument/2006/relationships/image" Target="../media/image144.svg"/><Relationship Id="rId40" Type="http://schemas.openxmlformats.org/officeDocument/2006/relationships/image" Target="../media/image92.png"/><Relationship Id="rId5" Type="http://schemas.openxmlformats.org/officeDocument/2006/relationships/image" Target="../media/image71.png"/><Relationship Id="rId15" Type="http://schemas.openxmlformats.org/officeDocument/2006/relationships/image" Target="../media/image91.png"/><Relationship Id="rId23" Type="http://schemas.openxmlformats.org/officeDocument/2006/relationships/image" Target="../media/image128.svg"/><Relationship Id="rId28" Type="http://schemas.openxmlformats.org/officeDocument/2006/relationships/image" Target="../media/image85.png"/><Relationship Id="rId36" Type="http://schemas.openxmlformats.org/officeDocument/2006/relationships/image" Target="../media/image90.png"/><Relationship Id="rId10" Type="http://schemas.openxmlformats.org/officeDocument/2006/relationships/image" Target="../media/image119.svg"/><Relationship Id="rId19" Type="http://schemas.openxmlformats.org/officeDocument/2006/relationships/image" Target="../media/image126.svg"/><Relationship Id="rId31" Type="http://schemas.openxmlformats.org/officeDocument/2006/relationships/image" Target="../media/image136.svg"/><Relationship Id="rId44" Type="http://schemas.openxmlformats.org/officeDocument/2006/relationships/image" Target="../media/image31.png"/><Relationship Id="rId4" Type="http://schemas.openxmlformats.org/officeDocument/2006/relationships/image" Target="../media/image106.svg"/><Relationship Id="rId9" Type="http://schemas.openxmlformats.org/officeDocument/2006/relationships/image" Target="../media/image77.png"/><Relationship Id="rId14" Type="http://schemas.openxmlformats.org/officeDocument/2006/relationships/image" Target="../media/image123.svg"/><Relationship Id="rId22" Type="http://schemas.openxmlformats.org/officeDocument/2006/relationships/image" Target="../media/image82.png"/><Relationship Id="rId27" Type="http://schemas.openxmlformats.org/officeDocument/2006/relationships/image" Target="../media/image132.svg"/><Relationship Id="rId30" Type="http://schemas.openxmlformats.org/officeDocument/2006/relationships/image" Target="../media/image86.png"/><Relationship Id="rId35" Type="http://schemas.openxmlformats.org/officeDocument/2006/relationships/image" Target="../media/image140.svg"/><Relationship Id="rId43" Type="http://schemas.openxmlformats.org/officeDocument/2006/relationships/image" Target="../media/image142.svg"/><Relationship Id="rId8" Type="http://schemas.openxmlformats.org/officeDocument/2006/relationships/image" Target="../media/image117.svg"/><Relationship Id="rId3" Type="http://schemas.openxmlformats.org/officeDocument/2006/relationships/image" Target="../media/image70.png"/><Relationship Id="rId12" Type="http://schemas.openxmlformats.org/officeDocument/2006/relationships/image" Target="../media/image121.svg"/><Relationship Id="rId17" Type="http://schemas.openxmlformats.org/officeDocument/2006/relationships/image" Target="../media/image80.png"/><Relationship Id="rId25" Type="http://schemas.openxmlformats.org/officeDocument/2006/relationships/image" Target="../media/image130.svg"/><Relationship Id="rId33" Type="http://schemas.openxmlformats.org/officeDocument/2006/relationships/image" Target="../media/image138.svg"/><Relationship Id="rId38" Type="http://schemas.openxmlformats.org/officeDocument/2006/relationships/image" Target="../media/image9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4.svg"/><Relationship Id="rId5" Type="http://schemas.openxmlformats.org/officeDocument/2006/relationships/image" Target="../media/image90.png"/><Relationship Id="rId4" Type="http://schemas.openxmlformats.org/officeDocument/2006/relationships/image" Target="../media/image14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62.svg"/><Relationship Id="rId18" Type="http://schemas.openxmlformats.org/officeDocument/2006/relationships/image" Target="../media/image80.png"/><Relationship Id="rId3" Type="http://schemas.openxmlformats.org/officeDocument/2006/relationships/image" Target="../media/image106.svg"/><Relationship Id="rId7" Type="http://schemas.openxmlformats.org/officeDocument/2006/relationships/image" Target="../media/image158.svg"/><Relationship Id="rId12" Type="http://schemas.openxmlformats.org/officeDocument/2006/relationships/image" Target="../media/image100.png"/><Relationship Id="rId17" Type="http://schemas.openxmlformats.org/officeDocument/2006/relationships/image" Target="../media/image164.svg"/><Relationship Id="rId2" Type="http://schemas.openxmlformats.org/officeDocument/2006/relationships/image" Target="../media/image70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8.png"/><Relationship Id="rId11" Type="http://schemas.openxmlformats.org/officeDocument/2006/relationships/image" Target="../media/image119.svg"/><Relationship Id="rId5" Type="http://schemas.openxmlformats.org/officeDocument/2006/relationships/image" Target="../media/image156.svg"/><Relationship Id="rId15" Type="http://schemas.openxmlformats.org/officeDocument/2006/relationships/image" Target="../media/image128.svg"/><Relationship Id="rId10" Type="http://schemas.openxmlformats.org/officeDocument/2006/relationships/image" Target="../media/image77.png"/><Relationship Id="rId19" Type="http://schemas.openxmlformats.org/officeDocument/2006/relationships/image" Target="../media/image23.png"/><Relationship Id="rId4" Type="http://schemas.openxmlformats.org/officeDocument/2006/relationships/image" Target="../media/image97.png"/><Relationship Id="rId9" Type="http://schemas.openxmlformats.org/officeDocument/2006/relationships/image" Target="../media/image160.sv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7.wdp"/><Relationship Id="rId14" Type="http://schemas.openxmlformats.org/officeDocument/2006/relationships/hyperlink" Target="https://www.youtube.com/watch?v=2XkyTYotNs0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52.svg"/><Relationship Id="rId18" Type="http://schemas.openxmlformats.org/officeDocument/2006/relationships/image" Target="../media/image39.png"/><Relationship Id="rId3" Type="http://schemas.openxmlformats.org/officeDocument/2006/relationships/image" Target="../media/image168.svg"/><Relationship Id="rId21" Type="http://schemas.openxmlformats.org/officeDocument/2006/relationships/image" Target="../media/image178.svg"/><Relationship Id="rId7" Type="http://schemas.openxmlformats.org/officeDocument/2006/relationships/image" Target="../media/image170.svg"/><Relationship Id="rId12" Type="http://schemas.openxmlformats.org/officeDocument/2006/relationships/image" Target="../media/image43.png"/><Relationship Id="rId17" Type="http://schemas.openxmlformats.org/officeDocument/2006/relationships/image" Target="../media/image176.svg"/><Relationship Id="rId2" Type="http://schemas.openxmlformats.org/officeDocument/2006/relationships/image" Target="../media/image104.png"/><Relationship Id="rId16" Type="http://schemas.openxmlformats.org/officeDocument/2006/relationships/image" Target="../media/image108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5.png"/><Relationship Id="rId11" Type="http://schemas.openxmlformats.org/officeDocument/2006/relationships/image" Target="../media/image50.svg"/><Relationship Id="rId5" Type="http://schemas.openxmlformats.org/officeDocument/2006/relationships/image" Target="../media/image48.svg"/><Relationship Id="rId15" Type="http://schemas.openxmlformats.org/officeDocument/2006/relationships/image" Target="../media/image174.svg"/><Relationship Id="rId10" Type="http://schemas.openxmlformats.org/officeDocument/2006/relationships/image" Target="../media/image42.png"/><Relationship Id="rId19" Type="http://schemas.openxmlformats.org/officeDocument/2006/relationships/image" Target="../media/image44.svg"/><Relationship Id="rId4" Type="http://schemas.openxmlformats.org/officeDocument/2006/relationships/image" Target="../media/image41.png"/><Relationship Id="rId9" Type="http://schemas.openxmlformats.org/officeDocument/2006/relationships/image" Target="../media/image172.svg"/><Relationship Id="rId14" Type="http://schemas.openxmlformats.org/officeDocument/2006/relationships/image" Target="../media/image107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0.wdp"/><Relationship Id="rId5" Type="http://schemas.openxmlformats.org/officeDocument/2006/relationships/image" Target="../media/image33.png"/><Relationship Id="rId10" Type="http://schemas.microsoft.com/office/2007/relationships/hdphoto" Target="../media/hdphoto22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2.png"/><Relationship Id="rId18" Type="http://schemas.openxmlformats.org/officeDocument/2006/relationships/image" Target="../media/image54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8.svg"/><Relationship Id="rId17" Type="http://schemas.openxmlformats.org/officeDocument/2006/relationships/image" Target="../media/image44.png"/><Relationship Id="rId2" Type="http://schemas.openxmlformats.org/officeDocument/2006/relationships/image" Target="../media/image36.gif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sv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openxmlformats.org/officeDocument/2006/relationships/image" Target="../media/image46.svg"/><Relationship Id="rId19" Type="http://schemas.openxmlformats.org/officeDocument/2006/relationships/image" Target="../media/image31.png"/><Relationship Id="rId4" Type="http://schemas.openxmlformats.org/officeDocument/2006/relationships/image" Target="../media/image40.svg"/><Relationship Id="rId9" Type="http://schemas.openxmlformats.org/officeDocument/2006/relationships/image" Target="../media/image40.png"/><Relationship Id="rId14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53.png"/><Relationship Id="rId26" Type="http://schemas.openxmlformats.org/officeDocument/2006/relationships/image" Target="../media/image57.png"/><Relationship Id="rId3" Type="http://schemas.openxmlformats.org/officeDocument/2006/relationships/image" Target="../media/image56.svg"/><Relationship Id="rId21" Type="http://schemas.openxmlformats.org/officeDocument/2006/relationships/image" Target="../media/image74.svg"/><Relationship Id="rId34" Type="http://schemas.openxmlformats.org/officeDocument/2006/relationships/image" Target="../media/image31.png"/><Relationship Id="rId7" Type="http://schemas.openxmlformats.org/officeDocument/2006/relationships/image" Target="../media/image60.svg"/><Relationship Id="rId12" Type="http://schemas.openxmlformats.org/officeDocument/2006/relationships/image" Target="../media/image50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42.svg"/><Relationship Id="rId2" Type="http://schemas.openxmlformats.org/officeDocument/2006/relationships/image" Target="../media/image45.png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29" Type="http://schemas.openxmlformats.org/officeDocument/2006/relationships/image" Target="../media/image82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11" Type="http://schemas.openxmlformats.org/officeDocument/2006/relationships/image" Target="../media/image64.svg"/><Relationship Id="rId24" Type="http://schemas.openxmlformats.org/officeDocument/2006/relationships/image" Target="../media/image56.png"/><Relationship Id="rId32" Type="http://schemas.openxmlformats.org/officeDocument/2006/relationships/image" Target="../media/image38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58.png"/><Relationship Id="rId10" Type="http://schemas.openxmlformats.org/officeDocument/2006/relationships/image" Target="../media/image49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" Type="http://schemas.openxmlformats.org/officeDocument/2006/relationships/image" Target="../media/image46.png"/><Relationship Id="rId9" Type="http://schemas.openxmlformats.org/officeDocument/2006/relationships/image" Target="../media/image62.svg"/><Relationship Id="rId14" Type="http://schemas.openxmlformats.org/officeDocument/2006/relationships/image" Target="../media/image51.png"/><Relationship Id="rId22" Type="http://schemas.openxmlformats.org/officeDocument/2006/relationships/image" Target="../media/image55.png"/><Relationship Id="rId27" Type="http://schemas.openxmlformats.org/officeDocument/2006/relationships/image" Target="../media/image80.svg"/><Relationship Id="rId30" Type="http://schemas.openxmlformats.org/officeDocument/2006/relationships/image" Target="../media/image59.png"/><Relationship Id="rId8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92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2571750"/>
            <a:ext cx="9143998" cy="2571750"/>
          </a:xfrm>
          <a:custGeom>
            <a:avLst/>
            <a:gdLst/>
            <a:ahLst/>
            <a:cxnLst/>
            <a:rect l="l" t="t" r="r" b="b"/>
            <a:pathLst>
              <a:path w="4816592" h="1354667">
                <a:moveTo>
                  <a:pt x="0" y="0"/>
                </a:moveTo>
                <a:lnTo>
                  <a:pt x="4816592" y="0"/>
                </a:lnTo>
                <a:lnTo>
                  <a:pt x="4816592" y="1354667"/>
                </a:lnTo>
                <a:lnTo>
                  <a:pt x="0" y="1354667"/>
                </a:lnTo>
                <a:close/>
              </a:path>
            </a:pathLst>
          </a:custGeom>
          <a:solidFill>
            <a:srgbClr val="2E5942"/>
          </a:solidFill>
        </p:spPr>
      </p:sp>
      <p:sp>
        <p:nvSpPr>
          <p:cNvPr id="4" name="TextBox 4"/>
          <p:cNvSpPr txBox="1"/>
          <p:nvPr/>
        </p:nvSpPr>
        <p:spPr>
          <a:xfrm>
            <a:off x="0" y="2499420"/>
            <a:ext cx="1543050" cy="1615380"/>
          </a:xfrm>
          <a:prstGeom prst="rect">
            <a:avLst/>
          </a:prstGeom>
        </p:spPr>
        <p:txBody>
          <a:bodyPr lIns="25400" tIns="25400" rIns="25400" bIns="25400" rtlCol="0" anchor="ctr"/>
          <a:lstStyle/>
          <a:p>
            <a:pPr algn="ctr">
              <a:lnSpc>
                <a:spcPts val="1330"/>
              </a:lnSpc>
              <a:spcBef>
                <a:spcPct val="0"/>
              </a:spcBef>
            </a:pPr>
            <a:endParaRPr sz="700"/>
          </a:p>
        </p:txBody>
      </p:sp>
      <p:sp>
        <p:nvSpPr>
          <p:cNvPr id="5" name="Freeform 5"/>
          <p:cNvSpPr/>
          <p:nvPr/>
        </p:nvSpPr>
        <p:spPr>
          <a:xfrm>
            <a:off x="-186111" y="1947605"/>
            <a:ext cx="3657600" cy="904425"/>
          </a:xfrm>
          <a:custGeom>
            <a:avLst/>
            <a:gdLst/>
            <a:ahLst/>
            <a:cxnLst/>
            <a:rect l="l" t="t" r="r" b="b"/>
            <a:pathLst>
              <a:path w="7315200" h="1808849">
                <a:moveTo>
                  <a:pt x="0" y="0"/>
                </a:moveTo>
                <a:lnTo>
                  <a:pt x="7315200" y="0"/>
                </a:lnTo>
                <a:lnTo>
                  <a:pt x="7315200" y="1808849"/>
                </a:lnTo>
                <a:lnTo>
                  <a:pt x="0" y="1808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5502263" y="1868807"/>
            <a:ext cx="4128390" cy="1020839"/>
          </a:xfrm>
          <a:custGeom>
            <a:avLst/>
            <a:gdLst/>
            <a:ahLst/>
            <a:cxnLst/>
            <a:rect l="l" t="t" r="r" b="b"/>
            <a:pathLst>
              <a:path w="8256780" h="2041677">
                <a:moveTo>
                  <a:pt x="8256781" y="0"/>
                </a:moveTo>
                <a:lnTo>
                  <a:pt x="0" y="0"/>
                </a:lnTo>
                <a:lnTo>
                  <a:pt x="0" y="2041677"/>
                </a:lnTo>
                <a:lnTo>
                  <a:pt x="8256781" y="2041677"/>
                </a:lnTo>
                <a:lnTo>
                  <a:pt x="82567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59419" y="3003946"/>
            <a:ext cx="742504" cy="427952"/>
          </a:xfrm>
          <a:custGeom>
            <a:avLst/>
            <a:gdLst/>
            <a:ahLst/>
            <a:cxnLst/>
            <a:rect l="l" t="t" r="r" b="b"/>
            <a:pathLst>
              <a:path w="1485007" h="855904">
                <a:moveTo>
                  <a:pt x="0" y="0"/>
                </a:moveTo>
                <a:lnTo>
                  <a:pt x="1485007" y="0"/>
                </a:lnTo>
                <a:lnTo>
                  <a:pt x="1485007" y="855904"/>
                </a:lnTo>
                <a:lnTo>
                  <a:pt x="0" y="85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00748" y="3003946"/>
            <a:ext cx="742504" cy="427952"/>
          </a:xfrm>
          <a:custGeom>
            <a:avLst/>
            <a:gdLst/>
            <a:ahLst/>
            <a:cxnLst/>
            <a:rect l="l" t="t" r="r" b="b"/>
            <a:pathLst>
              <a:path w="1485007" h="855904">
                <a:moveTo>
                  <a:pt x="0" y="0"/>
                </a:moveTo>
                <a:lnTo>
                  <a:pt x="1485008" y="0"/>
                </a:lnTo>
                <a:lnTo>
                  <a:pt x="1485008" y="855904"/>
                </a:lnTo>
                <a:lnTo>
                  <a:pt x="0" y="85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42078" y="3003946"/>
            <a:ext cx="742504" cy="427952"/>
          </a:xfrm>
          <a:custGeom>
            <a:avLst/>
            <a:gdLst/>
            <a:ahLst/>
            <a:cxnLst/>
            <a:rect l="l" t="t" r="r" b="b"/>
            <a:pathLst>
              <a:path w="1485007" h="855904">
                <a:moveTo>
                  <a:pt x="0" y="0"/>
                </a:moveTo>
                <a:lnTo>
                  <a:pt x="1485007" y="0"/>
                </a:lnTo>
                <a:lnTo>
                  <a:pt x="1485007" y="855904"/>
                </a:lnTo>
                <a:lnTo>
                  <a:pt x="0" y="85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73672" y="896964"/>
            <a:ext cx="594147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latin typeface="Comic Sans MS" panose="030F0702030302020204" pitchFamily="66" charset="0"/>
              </a:rPr>
              <a:t>Read the sentences and choose the correct option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3672" y="278338"/>
            <a:ext cx="5941477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</a:pPr>
            <a:r>
              <a:rPr lang="en-US" sz="3949" dirty="0">
                <a:latin typeface="Comic Sans MS" panose="030F0702030302020204" pitchFamily="66" charset="0"/>
              </a:rPr>
              <a:t>MULTIPLE CHOICE</a:t>
            </a:r>
          </a:p>
        </p:txBody>
      </p:sp>
      <p:sp>
        <p:nvSpPr>
          <p:cNvPr id="12" name="Freeform 12"/>
          <p:cNvSpPr/>
          <p:nvPr/>
        </p:nvSpPr>
        <p:spPr>
          <a:xfrm>
            <a:off x="2960788" y="2218205"/>
            <a:ext cx="2652886" cy="2209131"/>
          </a:xfrm>
          <a:custGeom>
            <a:avLst/>
            <a:gdLst/>
            <a:ahLst/>
            <a:cxnLst/>
            <a:rect l="l" t="t" r="r" b="b"/>
            <a:pathLst>
              <a:path w="5305772" h="4418261">
                <a:moveTo>
                  <a:pt x="0" y="0"/>
                </a:moveTo>
                <a:lnTo>
                  <a:pt x="5305772" y="0"/>
                </a:lnTo>
                <a:lnTo>
                  <a:pt x="5305772" y="4418261"/>
                </a:lnTo>
                <a:lnTo>
                  <a:pt x="0" y="4418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hlinkClick r:id="rId8" action="ppaction://hlinksldjump"/>
          </p:cNvPr>
          <p:cNvSpPr/>
          <p:nvPr/>
        </p:nvSpPr>
        <p:spPr>
          <a:xfrm>
            <a:off x="7012615" y="1782594"/>
            <a:ext cx="1330938" cy="1234445"/>
          </a:xfrm>
          <a:custGeom>
            <a:avLst/>
            <a:gdLst/>
            <a:ahLst/>
            <a:cxnLst/>
            <a:rect l="l" t="t" r="r" b="b"/>
            <a:pathLst>
              <a:path w="2661876" h="2468890">
                <a:moveTo>
                  <a:pt x="0" y="0"/>
                </a:moveTo>
                <a:lnTo>
                  <a:pt x="2661876" y="0"/>
                </a:lnTo>
                <a:lnTo>
                  <a:pt x="2661876" y="2468890"/>
                </a:lnTo>
                <a:lnTo>
                  <a:pt x="0" y="24688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98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68518" y="485811"/>
            <a:ext cx="1745564" cy="2091635"/>
          </a:xfrm>
          <a:custGeom>
            <a:avLst/>
            <a:gdLst/>
            <a:ahLst/>
            <a:cxnLst/>
            <a:rect l="l" t="t" r="r" b="b"/>
            <a:pathLst>
              <a:path w="3491128" h="4183269">
                <a:moveTo>
                  <a:pt x="0" y="0"/>
                </a:moveTo>
                <a:lnTo>
                  <a:pt x="3491128" y="0"/>
                </a:lnTo>
                <a:lnTo>
                  <a:pt x="3491128" y="4183269"/>
                </a:lnTo>
                <a:lnTo>
                  <a:pt x="0" y="41832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83730" y="542890"/>
            <a:ext cx="1856994" cy="2034556"/>
          </a:xfrm>
          <a:custGeom>
            <a:avLst/>
            <a:gdLst/>
            <a:ahLst/>
            <a:cxnLst/>
            <a:rect l="l" t="t" r="r" b="b"/>
            <a:pathLst>
              <a:path w="3713988" h="4069111">
                <a:moveTo>
                  <a:pt x="0" y="0"/>
                </a:moveTo>
                <a:lnTo>
                  <a:pt x="3713989" y="0"/>
                </a:lnTo>
                <a:lnTo>
                  <a:pt x="3713989" y="4069111"/>
                </a:lnTo>
                <a:lnTo>
                  <a:pt x="0" y="40691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7068" y="618122"/>
            <a:ext cx="2302481" cy="2034556"/>
          </a:xfrm>
          <a:custGeom>
            <a:avLst/>
            <a:gdLst/>
            <a:ahLst/>
            <a:cxnLst/>
            <a:rect l="l" t="t" r="r" b="b"/>
            <a:pathLst>
              <a:path w="4604961" h="4069111">
                <a:moveTo>
                  <a:pt x="0" y="0"/>
                </a:moveTo>
                <a:lnTo>
                  <a:pt x="4604961" y="0"/>
                </a:lnTo>
                <a:lnTo>
                  <a:pt x="4604961" y="4069111"/>
                </a:lnTo>
                <a:lnTo>
                  <a:pt x="0" y="40691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2882887" y="1200426"/>
            <a:ext cx="2044157" cy="709881"/>
          </a:xfrm>
          <a:custGeom>
            <a:avLst/>
            <a:gdLst/>
            <a:ahLst/>
            <a:cxnLst/>
            <a:rect l="l" t="t" r="r" b="b"/>
            <a:pathLst>
              <a:path w="4088314" h="1419762">
                <a:moveTo>
                  <a:pt x="0" y="0"/>
                </a:moveTo>
                <a:lnTo>
                  <a:pt x="4088313" y="0"/>
                </a:lnTo>
                <a:lnTo>
                  <a:pt x="4088313" y="1419762"/>
                </a:lnTo>
                <a:lnTo>
                  <a:pt x="0" y="14197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7337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84989" y="3061082"/>
            <a:ext cx="7174023" cy="327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1"/>
              </a:lnSpc>
            </a:pPr>
            <a:r>
              <a:rPr lang="en-US" sz="2700" dirty="0">
                <a:solidFill>
                  <a:srgbClr val="1B548D"/>
                </a:solidFill>
                <a:latin typeface="Comic Sans MS" panose="030F0702030302020204" pitchFamily="66" charset="0"/>
              </a:rPr>
              <a:t>The car wash is ...................... the city hall</a:t>
            </a:r>
          </a:p>
        </p:txBody>
      </p:sp>
      <p:sp>
        <p:nvSpPr>
          <p:cNvPr id="7" name="Freeform 7"/>
          <p:cNvSpPr/>
          <p:nvPr/>
        </p:nvSpPr>
        <p:spPr>
          <a:xfrm>
            <a:off x="5967356" y="1630637"/>
            <a:ext cx="603887" cy="974012"/>
          </a:xfrm>
          <a:custGeom>
            <a:avLst/>
            <a:gdLst/>
            <a:ahLst/>
            <a:cxnLst/>
            <a:rect l="l" t="t" r="r" b="b"/>
            <a:pathLst>
              <a:path w="1207774" h="1948023">
                <a:moveTo>
                  <a:pt x="0" y="0"/>
                </a:moveTo>
                <a:lnTo>
                  <a:pt x="1207774" y="0"/>
                </a:lnTo>
                <a:lnTo>
                  <a:pt x="1207774" y="1948022"/>
                </a:lnTo>
                <a:lnTo>
                  <a:pt x="0" y="19480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8493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</p:sp>
      <p:sp>
        <p:nvSpPr>
          <p:cNvPr id="12" name="Freeform 12"/>
          <p:cNvSpPr/>
          <p:nvPr/>
        </p:nvSpPr>
        <p:spPr>
          <a:xfrm>
            <a:off x="3463361" y="3910828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</p:sp>
      <p:sp>
        <p:nvSpPr>
          <p:cNvPr id="15" name="Freeform 15"/>
          <p:cNvSpPr/>
          <p:nvPr/>
        </p:nvSpPr>
        <p:spPr>
          <a:xfrm>
            <a:off x="5896064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</p:sp>
      <p:sp>
        <p:nvSpPr>
          <p:cNvPr id="17" name="TextBox 17"/>
          <p:cNvSpPr txBox="1"/>
          <p:nvPr/>
        </p:nvSpPr>
        <p:spPr>
          <a:xfrm>
            <a:off x="1058493" y="4007579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NEXT 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896064" y="4007579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BETWEEN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77279" y="4007579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 dirty="0">
                <a:solidFill>
                  <a:srgbClr val="FFFCF6"/>
                </a:solidFill>
                <a:latin typeface="Comic Sans MS" panose="030F0702030302020204" pitchFamily="66" charset="0"/>
              </a:rPr>
              <a:t>OPPOSITE</a:t>
            </a:r>
          </a:p>
        </p:txBody>
      </p:sp>
      <p:sp>
        <p:nvSpPr>
          <p:cNvPr id="20" name="Freeform 20"/>
          <p:cNvSpPr/>
          <p:nvPr/>
        </p:nvSpPr>
        <p:spPr>
          <a:xfrm>
            <a:off x="4383730" y="3642200"/>
            <a:ext cx="402330" cy="403479"/>
          </a:xfrm>
          <a:custGeom>
            <a:avLst/>
            <a:gdLst/>
            <a:ahLst/>
            <a:cxnLst/>
            <a:rect l="l" t="t" r="r" b="b"/>
            <a:pathLst>
              <a:path w="804659" h="806958">
                <a:moveTo>
                  <a:pt x="0" y="0"/>
                </a:moveTo>
                <a:lnTo>
                  <a:pt x="804659" y="0"/>
                </a:lnTo>
                <a:lnTo>
                  <a:pt x="804659" y="806958"/>
                </a:lnTo>
                <a:lnTo>
                  <a:pt x="0" y="8069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3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8493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</p:sp>
      <p:sp>
        <p:nvSpPr>
          <p:cNvPr id="6" name="Freeform 6"/>
          <p:cNvSpPr/>
          <p:nvPr/>
        </p:nvSpPr>
        <p:spPr>
          <a:xfrm>
            <a:off x="3477278" y="3872073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</p:sp>
      <p:sp>
        <p:nvSpPr>
          <p:cNvPr id="9" name="Freeform 9"/>
          <p:cNvSpPr/>
          <p:nvPr/>
        </p:nvSpPr>
        <p:spPr>
          <a:xfrm>
            <a:off x="5896064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rgbClr val="7030A0"/>
          </a:solidFill>
        </p:spPr>
      </p:sp>
      <p:sp>
        <p:nvSpPr>
          <p:cNvPr id="11" name="Freeform 11"/>
          <p:cNvSpPr/>
          <p:nvPr/>
        </p:nvSpPr>
        <p:spPr>
          <a:xfrm>
            <a:off x="1029918" y="463283"/>
            <a:ext cx="2040385" cy="2062890"/>
          </a:xfrm>
          <a:custGeom>
            <a:avLst/>
            <a:gdLst/>
            <a:ahLst/>
            <a:cxnLst/>
            <a:rect l="l" t="t" r="r" b="b"/>
            <a:pathLst>
              <a:path w="4080770" h="4125779">
                <a:moveTo>
                  <a:pt x="0" y="0"/>
                </a:moveTo>
                <a:lnTo>
                  <a:pt x="4080771" y="0"/>
                </a:lnTo>
                <a:lnTo>
                  <a:pt x="4080771" y="4125779"/>
                </a:lnTo>
                <a:lnTo>
                  <a:pt x="0" y="41257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06588" y="600968"/>
            <a:ext cx="2556984" cy="1929967"/>
          </a:xfrm>
          <a:custGeom>
            <a:avLst/>
            <a:gdLst/>
            <a:ahLst/>
            <a:cxnLst/>
            <a:rect l="l" t="t" r="r" b="b"/>
            <a:pathLst>
              <a:path w="5113967" h="3859934">
                <a:moveTo>
                  <a:pt x="0" y="0"/>
                </a:moveTo>
                <a:lnTo>
                  <a:pt x="5113968" y="0"/>
                </a:lnTo>
                <a:lnTo>
                  <a:pt x="5113968" y="3859934"/>
                </a:lnTo>
                <a:lnTo>
                  <a:pt x="0" y="38599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150732" y="596205"/>
            <a:ext cx="2285081" cy="1929967"/>
          </a:xfrm>
          <a:custGeom>
            <a:avLst/>
            <a:gdLst/>
            <a:ahLst/>
            <a:cxnLst/>
            <a:rect l="l" t="t" r="r" b="b"/>
            <a:pathLst>
              <a:path w="4570161" h="3859934">
                <a:moveTo>
                  <a:pt x="0" y="0"/>
                </a:moveTo>
                <a:lnTo>
                  <a:pt x="4570161" y="0"/>
                </a:lnTo>
                <a:lnTo>
                  <a:pt x="4570161" y="3859934"/>
                </a:lnTo>
                <a:lnTo>
                  <a:pt x="0" y="38599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717007" y="1494727"/>
            <a:ext cx="931476" cy="1069545"/>
          </a:xfrm>
          <a:custGeom>
            <a:avLst/>
            <a:gdLst/>
            <a:ahLst/>
            <a:cxnLst/>
            <a:rect l="l" t="t" r="r" b="b"/>
            <a:pathLst>
              <a:path w="1862952" h="2139089">
                <a:moveTo>
                  <a:pt x="0" y="0"/>
                </a:moveTo>
                <a:lnTo>
                  <a:pt x="1862953" y="0"/>
                </a:lnTo>
                <a:lnTo>
                  <a:pt x="1862953" y="2139090"/>
                </a:lnTo>
                <a:lnTo>
                  <a:pt x="0" y="21390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89599" y="3099218"/>
            <a:ext cx="7084164" cy="327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1"/>
              </a:lnSpc>
            </a:pPr>
            <a:r>
              <a:rPr lang="en-US" sz="2700" dirty="0">
                <a:solidFill>
                  <a:srgbClr val="1B548D"/>
                </a:solidFill>
                <a:latin typeface="Comic Sans MS" panose="030F0702030302020204" pitchFamily="66" charset="0"/>
              </a:rPr>
              <a:t>There is a tree ............................ the gym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8493" y="4028584"/>
            <a:ext cx="2189443" cy="393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1"/>
              </a:lnSpc>
            </a:pPr>
            <a:r>
              <a:rPr lang="en-US" sz="2350" spc="24">
                <a:solidFill>
                  <a:srgbClr val="FFFCF6"/>
                </a:solidFill>
                <a:latin typeface="Comic Sans MS" panose="030F0702030302020204" pitchFamily="66" charset="0"/>
              </a:rPr>
              <a:t>IN FRONT OF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96064" y="4007947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BETWEEN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77279" y="4007947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OPPOSITE</a:t>
            </a:r>
          </a:p>
        </p:txBody>
      </p:sp>
      <p:sp>
        <p:nvSpPr>
          <p:cNvPr id="19" name="Freeform 19"/>
          <p:cNvSpPr/>
          <p:nvPr/>
        </p:nvSpPr>
        <p:spPr>
          <a:xfrm>
            <a:off x="1952050" y="3642200"/>
            <a:ext cx="402330" cy="403479"/>
          </a:xfrm>
          <a:custGeom>
            <a:avLst/>
            <a:gdLst/>
            <a:ahLst/>
            <a:cxnLst/>
            <a:rect l="l" t="t" r="r" b="b"/>
            <a:pathLst>
              <a:path w="804659" h="806958">
                <a:moveTo>
                  <a:pt x="0" y="0"/>
                </a:moveTo>
                <a:lnTo>
                  <a:pt x="804659" y="0"/>
                </a:lnTo>
                <a:lnTo>
                  <a:pt x="804659" y="806958"/>
                </a:lnTo>
                <a:lnTo>
                  <a:pt x="0" y="806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5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58493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</p:sp>
      <p:sp>
        <p:nvSpPr>
          <p:cNvPr id="6" name="Freeform 6"/>
          <p:cNvSpPr/>
          <p:nvPr/>
        </p:nvSpPr>
        <p:spPr>
          <a:xfrm>
            <a:off x="3477279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</p:sp>
      <p:sp>
        <p:nvSpPr>
          <p:cNvPr id="9" name="Freeform 9"/>
          <p:cNvSpPr/>
          <p:nvPr/>
        </p:nvSpPr>
        <p:spPr>
          <a:xfrm>
            <a:off x="5896064" y="3928270"/>
            <a:ext cx="2189443" cy="623428"/>
          </a:xfrm>
          <a:custGeom>
            <a:avLst/>
            <a:gdLst/>
            <a:ahLst/>
            <a:cxnLst/>
            <a:rect l="l" t="t" r="r" b="b"/>
            <a:pathLst>
              <a:path w="1349549" h="384274">
                <a:moveTo>
                  <a:pt x="30056" y="0"/>
                </a:moveTo>
                <a:lnTo>
                  <a:pt x="1319493" y="0"/>
                </a:lnTo>
                <a:cubicBezTo>
                  <a:pt x="1327464" y="0"/>
                  <a:pt x="1335109" y="3167"/>
                  <a:pt x="1340746" y="8803"/>
                </a:cubicBezTo>
                <a:cubicBezTo>
                  <a:pt x="1346382" y="14440"/>
                  <a:pt x="1349549" y="22085"/>
                  <a:pt x="1349549" y="30056"/>
                </a:cubicBezTo>
                <a:lnTo>
                  <a:pt x="1349549" y="354218"/>
                </a:lnTo>
                <a:cubicBezTo>
                  <a:pt x="1349549" y="362189"/>
                  <a:pt x="1346382" y="369834"/>
                  <a:pt x="1340746" y="375471"/>
                </a:cubicBezTo>
                <a:cubicBezTo>
                  <a:pt x="1335109" y="381107"/>
                  <a:pt x="1327464" y="384274"/>
                  <a:pt x="1319493" y="384274"/>
                </a:cubicBezTo>
                <a:lnTo>
                  <a:pt x="30056" y="384274"/>
                </a:lnTo>
                <a:cubicBezTo>
                  <a:pt x="22085" y="384274"/>
                  <a:pt x="14440" y="381107"/>
                  <a:pt x="8803" y="375471"/>
                </a:cubicBezTo>
                <a:cubicBezTo>
                  <a:pt x="3167" y="369834"/>
                  <a:pt x="0" y="362189"/>
                  <a:pt x="0" y="354218"/>
                </a:cubicBezTo>
                <a:lnTo>
                  <a:pt x="0" y="30056"/>
                </a:lnTo>
                <a:cubicBezTo>
                  <a:pt x="0" y="22085"/>
                  <a:pt x="3167" y="14440"/>
                  <a:pt x="8803" y="8803"/>
                </a:cubicBezTo>
                <a:cubicBezTo>
                  <a:pt x="14440" y="3167"/>
                  <a:pt x="22085" y="0"/>
                  <a:pt x="30056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</p:sp>
      <p:grpSp>
        <p:nvGrpSpPr>
          <p:cNvPr id="11" name="Group 11"/>
          <p:cNvGrpSpPr/>
          <p:nvPr/>
        </p:nvGrpSpPr>
        <p:grpSpPr>
          <a:xfrm>
            <a:off x="1179771" y="554867"/>
            <a:ext cx="6784458" cy="2072514"/>
            <a:chOff x="0" y="0"/>
            <a:chExt cx="18091888" cy="5526703"/>
          </a:xfrm>
        </p:grpSpPr>
        <p:sp>
          <p:nvSpPr>
            <p:cNvPr id="12" name="Freeform 12"/>
            <p:cNvSpPr/>
            <p:nvPr/>
          </p:nvSpPr>
          <p:spPr>
            <a:xfrm>
              <a:off x="11630815" y="0"/>
              <a:ext cx="6461073" cy="5526703"/>
            </a:xfrm>
            <a:custGeom>
              <a:avLst/>
              <a:gdLst/>
              <a:ahLst/>
              <a:cxnLst/>
              <a:rect l="l" t="t" r="r" b="b"/>
              <a:pathLst>
                <a:path w="6461073" h="5526703">
                  <a:moveTo>
                    <a:pt x="0" y="0"/>
                  </a:moveTo>
                  <a:lnTo>
                    <a:pt x="6461073" y="0"/>
                  </a:lnTo>
                  <a:lnTo>
                    <a:pt x="6461073" y="5526703"/>
                  </a:lnTo>
                  <a:lnTo>
                    <a:pt x="0" y="5526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915527" y="0"/>
              <a:ext cx="5526703" cy="5526703"/>
            </a:xfrm>
            <a:custGeom>
              <a:avLst/>
              <a:gdLst/>
              <a:ahLst/>
              <a:cxnLst/>
              <a:rect l="l" t="t" r="r" b="b"/>
              <a:pathLst>
                <a:path w="5526703" h="5526703">
                  <a:moveTo>
                    <a:pt x="0" y="0"/>
                  </a:moveTo>
                  <a:lnTo>
                    <a:pt x="5526703" y="0"/>
                  </a:lnTo>
                  <a:lnTo>
                    <a:pt x="5526703" y="5526703"/>
                  </a:lnTo>
                  <a:lnTo>
                    <a:pt x="0" y="55267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5634205" cy="5408837"/>
            </a:xfrm>
            <a:custGeom>
              <a:avLst/>
              <a:gdLst/>
              <a:ahLst/>
              <a:cxnLst/>
              <a:rect l="l" t="t" r="r" b="b"/>
              <a:pathLst>
                <a:path w="5634205" h="5408837">
                  <a:moveTo>
                    <a:pt x="0" y="0"/>
                  </a:moveTo>
                  <a:lnTo>
                    <a:pt x="5634205" y="0"/>
                  </a:lnTo>
                  <a:lnTo>
                    <a:pt x="5634205" y="5408837"/>
                  </a:lnTo>
                  <a:lnTo>
                    <a:pt x="0" y="5408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029918" y="2820955"/>
            <a:ext cx="708416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6"/>
              </a:lnSpc>
            </a:pPr>
            <a:r>
              <a:rPr lang="en-US" sz="2700" dirty="0">
                <a:solidFill>
                  <a:srgbClr val="1B548D"/>
                </a:solidFill>
                <a:latin typeface="Comic Sans MS" panose="030F0702030302020204" pitchFamily="66" charset="0"/>
              </a:rPr>
              <a:t>There is a hospital ........................</a:t>
            </a:r>
          </a:p>
          <a:p>
            <a:pPr algn="ctr">
              <a:lnSpc>
                <a:spcPts val="3186"/>
              </a:lnSpc>
            </a:pPr>
            <a:r>
              <a:rPr lang="en-US" sz="2700" dirty="0">
                <a:solidFill>
                  <a:srgbClr val="1B548D"/>
                </a:solidFill>
                <a:latin typeface="Comic Sans MS" panose="030F0702030302020204" pitchFamily="66" charset="0"/>
              </a:rPr>
              <a:t>the restaurant and the school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8493" y="3994403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BETWEEN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96064" y="3994403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NEXT 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477279" y="3994403"/>
            <a:ext cx="2189443" cy="42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1"/>
              </a:lnSpc>
            </a:pPr>
            <a:r>
              <a:rPr lang="en-US" sz="2600" spc="26">
                <a:solidFill>
                  <a:srgbClr val="FFFCF6"/>
                </a:solidFill>
                <a:latin typeface="Comic Sans MS" panose="030F0702030302020204" pitchFamily="66" charset="0"/>
              </a:rPr>
              <a:t>OPPOSITE</a:t>
            </a:r>
          </a:p>
        </p:txBody>
      </p:sp>
      <p:sp>
        <p:nvSpPr>
          <p:cNvPr id="19" name="Freeform 19"/>
          <p:cNvSpPr/>
          <p:nvPr/>
        </p:nvSpPr>
        <p:spPr>
          <a:xfrm>
            <a:off x="1952050" y="3642200"/>
            <a:ext cx="402330" cy="403479"/>
          </a:xfrm>
          <a:custGeom>
            <a:avLst/>
            <a:gdLst/>
            <a:ahLst/>
            <a:cxnLst/>
            <a:rect l="l" t="t" r="r" b="b"/>
            <a:pathLst>
              <a:path w="804659" h="806958">
                <a:moveTo>
                  <a:pt x="0" y="0"/>
                </a:moveTo>
                <a:lnTo>
                  <a:pt x="804659" y="0"/>
                </a:lnTo>
                <a:lnTo>
                  <a:pt x="804659" y="806958"/>
                </a:lnTo>
                <a:lnTo>
                  <a:pt x="0" y="80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1262" y="1411494"/>
            <a:ext cx="5941477" cy="1101951"/>
            <a:chOff x="0" y="0"/>
            <a:chExt cx="3129667" cy="5804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9667" cy="580451"/>
            </a:xfrm>
            <a:custGeom>
              <a:avLst/>
              <a:gdLst/>
              <a:ahLst/>
              <a:cxnLst/>
              <a:rect l="l" t="t" r="r" b="b"/>
              <a:pathLst>
                <a:path w="3129667" h="580451">
                  <a:moveTo>
                    <a:pt x="11076" y="0"/>
                  </a:moveTo>
                  <a:lnTo>
                    <a:pt x="3118591" y="0"/>
                  </a:lnTo>
                  <a:cubicBezTo>
                    <a:pt x="3124708" y="0"/>
                    <a:pt x="3129667" y="4959"/>
                    <a:pt x="3129667" y="11076"/>
                  </a:cubicBezTo>
                  <a:lnTo>
                    <a:pt x="3129667" y="569376"/>
                  </a:lnTo>
                  <a:cubicBezTo>
                    <a:pt x="3129667" y="575492"/>
                    <a:pt x="3124708" y="580451"/>
                    <a:pt x="3118591" y="580451"/>
                  </a:cubicBezTo>
                  <a:lnTo>
                    <a:pt x="11076" y="580451"/>
                  </a:lnTo>
                  <a:cubicBezTo>
                    <a:pt x="4959" y="580451"/>
                    <a:pt x="0" y="575492"/>
                    <a:pt x="0" y="569376"/>
                  </a:cubicBezTo>
                  <a:lnTo>
                    <a:pt x="0" y="11076"/>
                  </a:lnTo>
                  <a:cubicBezTo>
                    <a:pt x="0" y="4959"/>
                    <a:pt x="4959" y="0"/>
                    <a:pt x="11076" y="0"/>
                  </a:cubicBezTo>
                  <a:close/>
                </a:path>
              </a:pathLst>
            </a:custGeom>
            <a:solidFill>
              <a:srgbClr val="EAE1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01262" y="2454408"/>
            <a:ext cx="5941477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dirty="0">
                <a:solidFill>
                  <a:srgbClr val="1B548D"/>
                </a:solidFill>
                <a:latin typeface="Comic Sans MS" panose="030F0702030302020204" pitchFamily="66" charset="0"/>
              </a:rPr>
              <a:t>Read the sentences and decide whether they are true or false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01262" y="1720693"/>
            <a:ext cx="5941477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5"/>
              </a:lnSpc>
            </a:pPr>
            <a:r>
              <a:rPr lang="en-US" sz="3949" b="1" dirty="0">
                <a:solidFill>
                  <a:srgbClr val="3C6CA8"/>
                </a:solidFill>
                <a:latin typeface="Comic Sans MS" panose="030F0702030302020204" pitchFamily="66" charset="0"/>
              </a:rPr>
              <a:t>TRUE OR FALSE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47637" y="135351"/>
            <a:ext cx="1432967" cy="51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5"/>
              </a:lnSpc>
              <a:spcBef>
                <a:spcPct val="0"/>
              </a:spcBef>
            </a:pPr>
            <a:r>
              <a:rPr lang="en-US" sz="3096" b="1" dirty="0">
                <a:latin typeface="Comic Sans MS" panose="030F0702030302020204" pitchFamily="66" charset="0"/>
              </a:rPr>
              <a:t>PART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9" name="Freeform 12"/>
          <p:cNvSpPr/>
          <p:nvPr/>
        </p:nvSpPr>
        <p:spPr>
          <a:xfrm>
            <a:off x="6629140" y="3454682"/>
            <a:ext cx="1827198" cy="1521337"/>
          </a:xfrm>
          <a:custGeom>
            <a:avLst/>
            <a:gdLst/>
            <a:ahLst/>
            <a:cxnLst/>
            <a:rect l="l" t="t" r="r" b="b"/>
            <a:pathLst>
              <a:path w="5305772" h="4418261">
                <a:moveTo>
                  <a:pt x="0" y="0"/>
                </a:moveTo>
                <a:lnTo>
                  <a:pt x="5305772" y="0"/>
                </a:lnTo>
                <a:lnTo>
                  <a:pt x="5305772" y="4418261"/>
                </a:lnTo>
                <a:lnTo>
                  <a:pt x="0" y="44182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5808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9918" y="2962426"/>
            <a:ext cx="7084164" cy="452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The school is opposite the gym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707222" y="3899630"/>
            <a:ext cx="2983676" cy="729521"/>
            <a:chOff x="0" y="0"/>
            <a:chExt cx="1571648" cy="3842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3103" y="3899630"/>
            <a:ext cx="2983676" cy="729521"/>
            <a:chOff x="0" y="0"/>
            <a:chExt cx="1571648" cy="3842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53103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07222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1" name="Freeform 11"/>
          <p:cNvSpPr/>
          <p:nvPr/>
        </p:nvSpPr>
        <p:spPr>
          <a:xfrm rot="5400000">
            <a:off x="4650529" y="1227311"/>
            <a:ext cx="1908560" cy="662792"/>
          </a:xfrm>
          <a:custGeom>
            <a:avLst/>
            <a:gdLst/>
            <a:ahLst/>
            <a:cxnLst/>
            <a:rect l="l" t="t" r="r" b="b"/>
            <a:pathLst>
              <a:path w="3817119" h="1325583">
                <a:moveTo>
                  <a:pt x="0" y="0"/>
                </a:moveTo>
                <a:lnTo>
                  <a:pt x="3817119" y="0"/>
                </a:lnTo>
                <a:lnTo>
                  <a:pt x="3817119" y="1325584"/>
                </a:lnTo>
                <a:lnTo>
                  <a:pt x="0" y="1325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7337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83013" y="801036"/>
            <a:ext cx="1684544" cy="1703124"/>
          </a:xfrm>
          <a:custGeom>
            <a:avLst/>
            <a:gdLst/>
            <a:ahLst/>
            <a:cxnLst/>
            <a:rect l="l" t="t" r="r" b="b"/>
            <a:pathLst>
              <a:path w="3369088" h="3406247">
                <a:moveTo>
                  <a:pt x="0" y="0"/>
                </a:moveTo>
                <a:lnTo>
                  <a:pt x="3369088" y="0"/>
                </a:lnTo>
                <a:lnTo>
                  <a:pt x="3369088" y="3406248"/>
                </a:lnTo>
                <a:lnTo>
                  <a:pt x="0" y="3406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90107" y="902751"/>
            <a:ext cx="1901235" cy="1626287"/>
          </a:xfrm>
          <a:custGeom>
            <a:avLst/>
            <a:gdLst/>
            <a:ahLst/>
            <a:cxnLst/>
            <a:rect l="l" t="t" r="r" b="b"/>
            <a:pathLst>
              <a:path w="3802470" h="3252574">
                <a:moveTo>
                  <a:pt x="0" y="0"/>
                </a:moveTo>
                <a:lnTo>
                  <a:pt x="3802470" y="0"/>
                </a:lnTo>
                <a:lnTo>
                  <a:pt x="3802470" y="3252575"/>
                </a:lnTo>
                <a:lnTo>
                  <a:pt x="0" y="3252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76443" y="668616"/>
            <a:ext cx="1855388" cy="1855388"/>
          </a:xfrm>
          <a:custGeom>
            <a:avLst/>
            <a:gdLst/>
            <a:ahLst/>
            <a:cxnLst/>
            <a:rect l="l" t="t" r="r" b="b"/>
            <a:pathLst>
              <a:path w="3710775" h="3710775">
                <a:moveTo>
                  <a:pt x="0" y="0"/>
                </a:moveTo>
                <a:lnTo>
                  <a:pt x="3710775" y="0"/>
                </a:lnTo>
                <a:lnTo>
                  <a:pt x="3710775" y="3710775"/>
                </a:lnTo>
                <a:lnTo>
                  <a:pt x="0" y="3710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08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07222" y="3899630"/>
            <a:ext cx="2983676" cy="729521"/>
            <a:chOff x="0" y="0"/>
            <a:chExt cx="1571648" cy="3842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3103" y="3899630"/>
            <a:ext cx="2983676" cy="729521"/>
            <a:chOff x="0" y="0"/>
            <a:chExt cx="1571648" cy="3842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B2B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4650529" y="1227311"/>
            <a:ext cx="1908560" cy="662792"/>
          </a:xfrm>
          <a:custGeom>
            <a:avLst/>
            <a:gdLst/>
            <a:ahLst/>
            <a:cxnLst/>
            <a:rect l="l" t="t" r="r" b="b"/>
            <a:pathLst>
              <a:path w="3817119" h="1325583">
                <a:moveTo>
                  <a:pt x="0" y="0"/>
                </a:moveTo>
                <a:lnTo>
                  <a:pt x="3817119" y="0"/>
                </a:lnTo>
                <a:lnTo>
                  <a:pt x="3817119" y="1325584"/>
                </a:lnTo>
                <a:lnTo>
                  <a:pt x="0" y="1325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7337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83013" y="801036"/>
            <a:ext cx="1684544" cy="1703124"/>
          </a:xfrm>
          <a:custGeom>
            <a:avLst/>
            <a:gdLst/>
            <a:ahLst/>
            <a:cxnLst/>
            <a:rect l="l" t="t" r="r" b="b"/>
            <a:pathLst>
              <a:path w="3369088" h="3406247">
                <a:moveTo>
                  <a:pt x="0" y="0"/>
                </a:moveTo>
                <a:lnTo>
                  <a:pt x="3369088" y="0"/>
                </a:lnTo>
                <a:lnTo>
                  <a:pt x="3369088" y="3406248"/>
                </a:lnTo>
                <a:lnTo>
                  <a:pt x="0" y="3406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290107" y="902751"/>
            <a:ext cx="1901235" cy="1626287"/>
          </a:xfrm>
          <a:custGeom>
            <a:avLst/>
            <a:gdLst/>
            <a:ahLst/>
            <a:cxnLst/>
            <a:rect l="l" t="t" r="r" b="b"/>
            <a:pathLst>
              <a:path w="3802470" h="3252574">
                <a:moveTo>
                  <a:pt x="0" y="0"/>
                </a:moveTo>
                <a:lnTo>
                  <a:pt x="3802470" y="0"/>
                </a:lnTo>
                <a:lnTo>
                  <a:pt x="3802470" y="3252575"/>
                </a:lnTo>
                <a:lnTo>
                  <a:pt x="0" y="3252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6443" y="668616"/>
            <a:ext cx="1855388" cy="1855388"/>
          </a:xfrm>
          <a:custGeom>
            <a:avLst/>
            <a:gdLst/>
            <a:ahLst/>
            <a:cxnLst/>
            <a:rect l="l" t="t" r="r" b="b"/>
            <a:pathLst>
              <a:path w="3710775" h="3710775">
                <a:moveTo>
                  <a:pt x="0" y="0"/>
                </a:moveTo>
                <a:lnTo>
                  <a:pt x="3710775" y="0"/>
                </a:lnTo>
                <a:lnTo>
                  <a:pt x="3710775" y="3710775"/>
                </a:lnTo>
                <a:lnTo>
                  <a:pt x="0" y="37107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53103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73085" y="4070819"/>
            <a:ext cx="402330" cy="403479"/>
          </a:xfrm>
          <a:custGeom>
            <a:avLst/>
            <a:gdLst/>
            <a:ahLst/>
            <a:cxnLst/>
            <a:rect l="l" t="t" r="r" b="b"/>
            <a:pathLst>
              <a:path w="804659" h="806958">
                <a:moveTo>
                  <a:pt x="0" y="0"/>
                </a:moveTo>
                <a:lnTo>
                  <a:pt x="804659" y="0"/>
                </a:lnTo>
                <a:lnTo>
                  <a:pt x="804659" y="806958"/>
                </a:lnTo>
                <a:lnTo>
                  <a:pt x="0" y="80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9918" y="2962426"/>
            <a:ext cx="7084164" cy="452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spc="27" dirty="0">
                <a:solidFill>
                  <a:srgbClr val="1B548D"/>
                </a:solidFill>
                <a:latin typeface="Comic Sans MS" panose="030F0702030302020204" pitchFamily="66" charset="0"/>
              </a:rPr>
              <a:t>The school is opposite the gym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07222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FALSE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19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9918" y="2841904"/>
            <a:ext cx="7084164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6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The cafe is between the pet shop and the car wash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707222" y="3899630"/>
            <a:ext cx="2983676" cy="729521"/>
            <a:chOff x="0" y="0"/>
            <a:chExt cx="1571648" cy="3842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3103" y="3899630"/>
            <a:ext cx="2983676" cy="729521"/>
            <a:chOff x="0" y="0"/>
            <a:chExt cx="1571648" cy="3842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53103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07222" y="3985062"/>
            <a:ext cx="2983676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1" name="Freeform 11"/>
          <p:cNvSpPr/>
          <p:nvPr/>
        </p:nvSpPr>
        <p:spPr>
          <a:xfrm>
            <a:off x="5223295" y="457728"/>
            <a:ext cx="2302245" cy="2034347"/>
          </a:xfrm>
          <a:custGeom>
            <a:avLst/>
            <a:gdLst/>
            <a:ahLst/>
            <a:cxnLst/>
            <a:rect l="l" t="t" r="r" b="b"/>
            <a:pathLst>
              <a:path w="4604489" h="4068694">
                <a:moveTo>
                  <a:pt x="0" y="0"/>
                </a:moveTo>
                <a:lnTo>
                  <a:pt x="4604490" y="0"/>
                </a:lnTo>
                <a:lnTo>
                  <a:pt x="4604490" y="4068695"/>
                </a:lnTo>
                <a:lnTo>
                  <a:pt x="0" y="4068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78724" y="559057"/>
            <a:ext cx="1508968" cy="1907890"/>
          </a:xfrm>
          <a:custGeom>
            <a:avLst/>
            <a:gdLst/>
            <a:ahLst/>
            <a:cxnLst/>
            <a:rect l="l" t="t" r="r" b="b"/>
            <a:pathLst>
              <a:path w="3017935" h="3815780">
                <a:moveTo>
                  <a:pt x="0" y="0"/>
                </a:moveTo>
                <a:lnTo>
                  <a:pt x="3017936" y="0"/>
                </a:lnTo>
                <a:lnTo>
                  <a:pt x="3017936" y="3815780"/>
                </a:lnTo>
                <a:lnTo>
                  <a:pt x="0" y="3815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8460" y="570274"/>
            <a:ext cx="1848424" cy="1921802"/>
          </a:xfrm>
          <a:custGeom>
            <a:avLst/>
            <a:gdLst/>
            <a:ahLst/>
            <a:cxnLst/>
            <a:rect l="l" t="t" r="r" b="b"/>
            <a:pathLst>
              <a:path w="3696847" h="3843603">
                <a:moveTo>
                  <a:pt x="0" y="0"/>
                </a:moveTo>
                <a:lnTo>
                  <a:pt x="3696847" y="0"/>
                </a:lnTo>
                <a:lnTo>
                  <a:pt x="3696847" y="3843603"/>
                </a:lnTo>
                <a:lnTo>
                  <a:pt x="0" y="384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59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77144" y="2841904"/>
            <a:ext cx="723468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45238" y="2841904"/>
            <a:ext cx="164768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 dirty="0">
                <a:solidFill>
                  <a:srgbClr val="FF0000"/>
                </a:solidFill>
                <a:latin typeface="Comic Sans MS" panose="030F0702030302020204" pitchFamily="66" charset="0"/>
              </a:rPr>
              <a:t>pet shop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51048" y="2841904"/>
            <a:ext cx="81580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6"/>
              </a:lnSpc>
            </a:pPr>
            <a:r>
              <a:rPr lang="en-US" sz="2700" spc="27">
                <a:solidFill>
                  <a:srgbClr val="FF0000"/>
                </a:solidFill>
                <a:latin typeface="Comic Sans MS" panose="030F0702030302020204" pitchFamily="66" charset="0"/>
              </a:rPr>
              <a:t>cafe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37544" y="2841904"/>
            <a:ext cx="2708741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is between the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80768" y="3278171"/>
            <a:ext cx="1482399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>
                <a:solidFill>
                  <a:srgbClr val="1B548D"/>
                </a:solidFill>
                <a:latin typeface="Comic Sans MS" panose="030F0702030302020204" pitchFamily="66" charset="0"/>
              </a:rPr>
              <a:t>and the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15553" y="3278171"/>
            <a:ext cx="164768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16"/>
              </a:lnSpc>
            </a:pPr>
            <a:r>
              <a:rPr lang="en-US" sz="2700" spc="27">
                <a:solidFill>
                  <a:srgbClr val="FF0000"/>
                </a:solidFill>
                <a:latin typeface="Comic Sans MS" panose="030F0702030302020204" pitchFamily="66" charset="0"/>
              </a:rPr>
              <a:t>car wash</a:t>
            </a:r>
          </a:p>
        </p:txBody>
      </p:sp>
      <p:sp>
        <p:nvSpPr>
          <p:cNvPr id="8" name="Freeform 8"/>
          <p:cNvSpPr/>
          <p:nvPr/>
        </p:nvSpPr>
        <p:spPr>
          <a:xfrm>
            <a:off x="5223295" y="457728"/>
            <a:ext cx="2302245" cy="2034347"/>
          </a:xfrm>
          <a:custGeom>
            <a:avLst/>
            <a:gdLst/>
            <a:ahLst/>
            <a:cxnLst/>
            <a:rect l="l" t="t" r="r" b="b"/>
            <a:pathLst>
              <a:path w="4604489" h="4068694">
                <a:moveTo>
                  <a:pt x="0" y="0"/>
                </a:moveTo>
                <a:lnTo>
                  <a:pt x="4604490" y="0"/>
                </a:lnTo>
                <a:lnTo>
                  <a:pt x="4604490" y="4068695"/>
                </a:lnTo>
                <a:lnTo>
                  <a:pt x="0" y="4068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78724" y="559057"/>
            <a:ext cx="1508968" cy="1907890"/>
          </a:xfrm>
          <a:custGeom>
            <a:avLst/>
            <a:gdLst/>
            <a:ahLst/>
            <a:cxnLst/>
            <a:rect l="l" t="t" r="r" b="b"/>
            <a:pathLst>
              <a:path w="3017935" h="3815780">
                <a:moveTo>
                  <a:pt x="0" y="0"/>
                </a:moveTo>
                <a:lnTo>
                  <a:pt x="3017936" y="0"/>
                </a:lnTo>
                <a:lnTo>
                  <a:pt x="3017936" y="3815780"/>
                </a:lnTo>
                <a:lnTo>
                  <a:pt x="0" y="3815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18460" y="570274"/>
            <a:ext cx="1848424" cy="1921802"/>
          </a:xfrm>
          <a:custGeom>
            <a:avLst/>
            <a:gdLst/>
            <a:ahLst/>
            <a:cxnLst/>
            <a:rect l="l" t="t" r="r" b="b"/>
            <a:pathLst>
              <a:path w="3696847" h="3843603">
                <a:moveTo>
                  <a:pt x="0" y="0"/>
                </a:moveTo>
                <a:lnTo>
                  <a:pt x="3696847" y="0"/>
                </a:lnTo>
                <a:lnTo>
                  <a:pt x="3696847" y="3843603"/>
                </a:lnTo>
                <a:lnTo>
                  <a:pt x="0" y="3843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707222" y="3899630"/>
            <a:ext cx="2983676" cy="729521"/>
            <a:chOff x="0" y="0"/>
            <a:chExt cx="1571648" cy="3842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B2BB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53103" y="3899630"/>
            <a:ext cx="2983676" cy="729521"/>
            <a:chOff x="0" y="0"/>
            <a:chExt cx="1571648" cy="3842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71648" cy="384274"/>
            </a:xfrm>
            <a:custGeom>
              <a:avLst/>
              <a:gdLst/>
              <a:ahLst/>
              <a:cxnLst/>
              <a:rect l="l" t="t" r="r" b="b"/>
              <a:pathLst>
                <a:path w="1571648" h="384274">
                  <a:moveTo>
                    <a:pt x="22055" y="0"/>
                  </a:moveTo>
                  <a:lnTo>
                    <a:pt x="1549593" y="0"/>
                  </a:lnTo>
                  <a:cubicBezTo>
                    <a:pt x="1561773" y="0"/>
                    <a:pt x="1571648" y="9875"/>
                    <a:pt x="1571648" y="22055"/>
                  </a:cubicBezTo>
                  <a:lnTo>
                    <a:pt x="1571648" y="362219"/>
                  </a:lnTo>
                  <a:cubicBezTo>
                    <a:pt x="1571648" y="374399"/>
                    <a:pt x="1561773" y="384274"/>
                    <a:pt x="1549593" y="384274"/>
                  </a:cubicBezTo>
                  <a:lnTo>
                    <a:pt x="22055" y="384274"/>
                  </a:lnTo>
                  <a:cubicBezTo>
                    <a:pt x="9875" y="384274"/>
                    <a:pt x="0" y="374399"/>
                    <a:pt x="0" y="362219"/>
                  </a:cubicBezTo>
                  <a:lnTo>
                    <a:pt x="0" y="22055"/>
                  </a:lnTo>
                  <a:cubicBezTo>
                    <a:pt x="0" y="9875"/>
                    <a:pt x="9875" y="0"/>
                    <a:pt x="22055" y="0"/>
                  </a:cubicBezTo>
                  <a:close/>
                </a:path>
              </a:pathLst>
            </a:custGeom>
            <a:solidFill>
              <a:srgbClr val="EAE16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707222" y="3985062"/>
            <a:ext cx="2983676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FALSE</a:t>
            </a:r>
          </a:p>
        </p:txBody>
      </p:sp>
      <p:sp>
        <p:nvSpPr>
          <p:cNvPr id="18" name="Freeform 18"/>
          <p:cNvSpPr/>
          <p:nvPr/>
        </p:nvSpPr>
        <p:spPr>
          <a:xfrm>
            <a:off x="7132876" y="4042212"/>
            <a:ext cx="425425" cy="425425"/>
          </a:xfrm>
          <a:custGeom>
            <a:avLst/>
            <a:gdLst/>
            <a:ahLst/>
            <a:cxnLst/>
            <a:rect l="l" t="t" r="r" b="b"/>
            <a:pathLst>
              <a:path w="850850" h="850850">
                <a:moveTo>
                  <a:pt x="0" y="0"/>
                </a:moveTo>
                <a:lnTo>
                  <a:pt x="850850" y="0"/>
                </a:lnTo>
                <a:lnTo>
                  <a:pt x="850850" y="850850"/>
                </a:lnTo>
                <a:lnTo>
                  <a:pt x="0" y="8508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453103" y="3985062"/>
            <a:ext cx="2983676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050">
                <a:solidFill>
                  <a:srgbClr val="1B548D"/>
                </a:solidFill>
                <a:latin typeface="Comic Sans MS" panose="030F0702030302020204" pitchFamily="66" charset="0"/>
              </a:rPr>
              <a:t>TRUE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2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9563" y="-2457167"/>
            <a:ext cx="10291763" cy="8629367"/>
            <a:chOff x="0" y="0"/>
            <a:chExt cx="27444700" cy="23011644"/>
          </a:xfrm>
        </p:grpSpPr>
        <p:sp>
          <p:nvSpPr>
            <p:cNvPr id="3" name="Freeform 3"/>
            <p:cNvSpPr/>
            <p:nvPr/>
          </p:nvSpPr>
          <p:spPr>
            <a:xfrm>
              <a:off x="10630609" y="16880826"/>
              <a:ext cx="10293869" cy="3387619"/>
            </a:xfrm>
            <a:custGeom>
              <a:avLst/>
              <a:gdLst/>
              <a:ahLst/>
              <a:cxnLst/>
              <a:rect l="l" t="t" r="r" b="b"/>
              <a:pathLst>
                <a:path w="10293869" h="3387619">
                  <a:moveTo>
                    <a:pt x="0" y="0"/>
                  </a:moveTo>
                  <a:lnTo>
                    <a:pt x="10293869" y="0"/>
                  </a:lnTo>
                  <a:lnTo>
                    <a:pt x="10293869" y="3387618"/>
                  </a:lnTo>
                  <a:lnTo>
                    <a:pt x="0" y="3387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10800000">
              <a:off x="20562940" y="9530772"/>
              <a:ext cx="4334115" cy="10737672"/>
            </a:xfrm>
            <a:custGeom>
              <a:avLst/>
              <a:gdLst/>
              <a:ahLst/>
              <a:cxnLst/>
              <a:rect l="l" t="t" r="r" b="b"/>
              <a:pathLst>
                <a:path w="4334115" h="10737672">
                  <a:moveTo>
                    <a:pt x="0" y="0"/>
                  </a:moveTo>
                  <a:lnTo>
                    <a:pt x="4334115" y="0"/>
                  </a:lnTo>
                  <a:lnTo>
                    <a:pt x="4334115" y="10737672"/>
                  </a:lnTo>
                  <a:lnTo>
                    <a:pt x="0" y="10737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13831" y="16880826"/>
              <a:ext cx="10293869" cy="3387619"/>
            </a:xfrm>
            <a:custGeom>
              <a:avLst/>
              <a:gdLst/>
              <a:ahLst/>
              <a:cxnLst/>
              <a:rect l="l" t="t" r="r" b="b"/>
              <a:pathLst>
                <a:path w="10293869" h="3387619">
                  <a:moveTo>
                    <a:pt x="0" y="0"/>
                  </a:moveTo>
                  <a:lnTo>
                    <a:pt x="10293869" y="0"/>
                  </a:lnTo>
                  <a:lnTo>
                    <a:pt x="10293869" y="3387618"/>
                  </a:lnTo>
                  <a:lnTo>
                    <a:pt x="0" y="3387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>
              <a:off x="0" y="5555494"/>
              <a:ext cx="21037550" cy="10356850"/>
              <a:chOff x="0" y="0"/>
              <a:chExt cx="3189496" cy="157019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189496" cy="1570199"/>
              </a:xfrm>
              <a:custGeom>
                <a:avLst/>
                <a:gdLst/>
                <a:ahLst/>
                <a:cxnLst/>
                <a:rect l="l" t="t" r="r" b="b"/>
                <a:pathLst>
                  <a:path w="3189496" h="1570199">
                    <a:moveTo>
                      <a:pt x="3065036" y="1570198"/>
                    </a:moveTo>
                    <a:lnTo>
                      <a:pt x="124460" y="1570198"/>
                    </a:lnTo>
                    <a:cubicBezTo>
                      <a:pt x="55880" y="1570198"/>
                      <a:pt x="0" y="1514319"/>
                      <a:pt x="0" y="14457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65036" y="0"/>
                    </a:lnTo>
                    <a:cubicBezTo>
                      <a:pt x="3133616" y="0"/>
                      <a:pt x="3189496" y="55880"/>
                      <a:pt x="3189496" y="124460"/>
                    </a:cubicBezTo>
                    <a:lnTo>
                      <a:pt x="3189496" y="1445739"/>
                    </a:lnTo>
                    <a:cubicBezTo>
                      <a:pt x="3189496" y="1514319"/>
                      <a:pt x="3133616" y="1570199"/>
                      <a:pt x="3065036" y="1570199"/>
                    </a:cubicBezTo>
                    <a:close/>
                  </a:path>
                </a:pathLst>
              </a:custGeom>
              <a:solidFill>
                <a:srgbClr val="5CB834"/>
              </a:solidFill>
            </p:spPr>
          </p:sp>
        </p:grpSp>
        <p:sp>
          <p:nvSpPr>
            <p:cNvPr id="8" name="Freeform 8"/>
            <p:cNvSpPr/>
            <p:nvPr/>
          </p:nvSpPr>
          <p:spPr>
            <a:xfrm rot="-10427793">
              <a:off x="21958300" y="17525244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185890" y="11111744"/>
              <a:ext cx="1851660" cy="5486400"/>
            </a:xfrm>
            <a:custGeom>
              <a:avLst/>
              <a:gdLst/>
              <a:ahLst/>
              <a:cxnLst/>
              <a:rect l="l" t="t" r="r" b="b"/>
              <a:pathLst>
                <a:path w="1851660" h="5486400">
                  <a:moveTo>
                    <a:pt x="0" y="0"/>
                  </a:moveTo>
                  <a:lnTo>
                    <a:pt x="1851660" y="0"/>
                  </a:lnTo>
                  <a:lnTo>
                    <a:pt x="185166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8681378" y="13854944"/>
              <a:ext cx="2678640" cy="2723202"/>
            </a:xfrm>
            <a:custGeom>
              <a:avLst/>
              <a:gdLst/>
              <a:ahLst/>
              <a:cxnLst/>
              <a:rect l="l" t="t" r="r" b="b"/>
              <a:pathLst>
                <a:path w="2678640" h="2723202">
                  <a:moveTo>
                    <a:pt x="0" y="0"/>
                  </a:moveTo>
                  <a:lnTo>
                    <a:pt x="2678640" y="0"/>
                  </a:lnTo>
                  <a:lnTo>
                    <a:pt x="2678640" y="2723202"/>
                  </a:lnTo>
                  <a:lnTo>
                    <a:pt x="0" y="2723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2" name="Group 12"/>
            <p:cNvGrpSpPr/>
            <p:nvPr/>
          </p:nvGrpSpPr>
          <p:grpSpPr>
            <a:xfrm>
              <a:off x="3975931" y="8268920"/>
              <a:ext cx="13993739" cy="4929998"/>
              <a:chOff x="0" y="0"/>
              <a:chExt cx="3992104" cy="140641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1750" y="31750"/>
                <a:ext cx="3928604" cy="1342919"/>
              </a:xfrm>
              <a:custGeom>
                <a:avLst/>
                <a:gdLst/>
                <a:ahLst/>
                <a:cxnLst/>
                <a:rect l="l" t="t" r="r" b="b"/>
                <a:pathLst>
                  <a:path w="3928604" h="1342919">
                    <a:moveTo>
                      <a:pt x="3835894" y="1342919"/>
                    </a:moveTo>
                    <a:lnTo>
                      <a:pt x="92710" y="1342919"/>
                    </a:lnTo>
                    <a:cubicBezTo>
                      <a:pt x="41910" y="1342919"/>
                      <a:pt x="0" y="1301009"/>
                      <a:pt x="0" y="125020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3834624" y="0"/>
                    </a:lnTo>
                    <a:cubicBezTo>
                      <a:pt x="3885424" y="0"/>
                      <a:pt x="3927334" y="41910"/>
                      <a:pt x="3927334" y="92710"/>
                    </a:cubicBezTo>
                    <a:lnTo>
                      <a:pt x="3927334" y="1248939"/>
                    </a:lnTo>
                    <a:cubicBezTo>
                      <a:pt x="3928604" y="1301009"/>
                      <a:pt x="3886694" y="1342919"/>
                      <a:pt x="3835894" y="1342919"/>
                    </a:cubicBezTo>
                    <a:close/>
                  </a:path>
                </a:pathLst>
              </a:custGeom>
              <a:solidFill>
                <a:srgbClr val="227840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3992104" cy="1406419"/>
              </a:xfrm>
              <a:custGeom>
                <a:avLst/>
                <a:gdLst/>
                <a:ahLst/>
                <a:cxnLst/>
                <a:rect l="l" t="t" r="r" b="b"/>
                <a:pathLst>
                  <a:path w="3992104" h="1406419">
                    <a:moveTo>
                      <a:pt x="3867644" y="59690"/>
                    </a:moveTo>
                    <a:cubicBezTo>
                      <a:pt x="3903204" y="59690"/>
                      <a:pt x="3932414" y="88900"/>
                      <a:pt x="3932414" y="124460"/>
                    </a:cubicBezTo>
                    <a:lnTo>
                      <a:pt x="3932414" y="1281959"/>
                    </a:lnTo>
                    <a:cubicBezTo>
                      <a:pt x="3932414" y="1317519"/>
                      <a:pt x="3903204" y="1346729"/>
                      <a:pt x="3867644" y="1346729"/>
                    </a:cubicBezTo>
                    <a:lnTo>
                      <a:pt x="124460" y="1346729"/>
                    </a:lnTo>
                    <a:cubicBezTo>
                      <a:pt x="88900" y="1346729"/>
                      <a:pt x="59690" y="1317519"/>
                      <a:pt x="59690" y="128195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867644" y="59690"/>
                    </a:lnTo>
                    <a:moveTo>
                      <a:pt x="386764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281959"/>
                    </a:lnTo>
                    <a:cubicBezTo>
                      <a:pt x="0" y="1350539"/>
                      <a:pt x="55880" y="1406419"/>
                      <a:pt x="124460" y="1406419"/>
                    </a:cubicBezTo>
                    <a:lnTo>
                      <a:pt x="3867644" y="1406419"/>
                    </a:lnTo>
                    <a:cubicBezTo>
                      <a:pt x="3936224" y="1406419"/>
                      <a:pt x="3992104" y="1350539"/>
                      <a:pt x="3992104" y="1281959"/>
                    </a:cubicBezTo>
                    <a:lnTo>
                      <a:pt x="3992104" y="124460"/>
                    </a:lnTo>
                    <a:cubicBezTo>
                      <a:pt x="3992104" y="55880"/>
                      <a:pt x="3936224" y="0"/>
                      <a:pt x="3867644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3791072" y="8652882"/>
              <a:ext cx="13436359" cy="4172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22"/>
                </a:lnSpc>
              </a:pPr>
              <a:r>
                <a:rPr lang="en-US" sz="4373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Asking and giving directions</a:t>
              </a:r>
            </a:p>
          </p:txBody>
        </p:sp>
        <p:sp>
          <p:nvSpPr>
            <p:cNvPr id="16" name="Freeform 16"/>
            <p:cNvSpPr/>
            <p:nvPr/>
          </p:nvSpPr>
          <p:spPr>
            <a:xfrm rot="-5400000">
              <a:off x="18037738" y="3434552"/>
              <a:ext cx="10293869" cy="3424765"/>
            </a:xfrm>
            <a:custGeom>
              <a:avLst/>
              <a:gdLst/>
              <a:ahLst/>
              <a:cxnLst/>
              <a:rect l="l" t="t" r="r" b="b"/>
              <a:pathLst>
                <a:path w="10293869" h="3424765">
                  <a:moveTo>
                    <a:pt x="0" y="0"/>
                  </a:moveTo>
                  <a:lnTo>
                    <a:pt x="10293869" y="0"/>
                  </a:lnTo>
                  <a:lnTo>
                    <a:pt x="10293869" y="3424765"/>
                  </a:lnTo>
                  <a:lnTo>
                    <a:pt x="0" y="3424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 l="-1096"/>
              </a:stretch>
            </a:blipFill>
          </p:spPr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9" name="TextBox 17"/>
          <p:cNvSpPr txBox="1"/>
          <p:nvPr/>
        </p:nvSpPr>
        <p:spPr>
          <a:xfrm>
            <a:off x="301900" y="137395"/>
            <a:ext cx="1432967" cy="513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5"/>
              </a:lnSpc>
              <a:spcBef>
                <a:spcPct val="0"/>
              </a:spcBef>
            </a:pPr>
            <a:r>
              <a:rPr lang="en-US" sz="3096" b="1" dirty="0">
                <a:latin typeface="Comic Sans MS" panose="030F0702030302020204" pitchFamily="66" charset="0"/>
              </a:rPr>
              <a:t>PART 3</a:t>
            </a:r>
          </a:p>
        </p:txBody>
      </p:sp>
      <p:pic>
        <p:nvPicPr>
          <p:cNvPr id="20" name="Picture 9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189591" y="2700547"/>
            <a:ext cx="3724547" cy="182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5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8"/>
          <p:cNvSpPr/>
          <p:nvPr/>
        </p:nvSpPr>
        <p:spPr>
          <a:xfrm>
            <a:off x="4157075" y="629009"/>
            <a:ext cx="1868476" cy="297659"/>
          </a:xfrm>
          <a:custGeom>
            <a:avLst/>
            <a:gdLst/>
            <a:ahLst/>
            <a:cxnLst/>
            <a:rect l="l" t="t" r="r" b="b"/>
            <a:pathLst>
              <a:path w="57669" h="9187" extrusionOk="0">
                <a:moveTo>
                  <a:pt x="22701" y="5595"/>
                </a:moveTo>
                <a:cubicBezTo>
                  <a:pt x="18335" y="1437"/>
                  <a:pt x="12022" y="5312"/>
                  <a:pt x="10944" y="7372"/>
                </a:cubicBezTo>
                <a:lnTo>
                  <a:pt x="10944" y="7372"/>
                </a:lnTo>
                <a:cubicBezTo>
                  <a:pt x="9848" y="7107"/>
                  <a:pt x="8620" y="6937"/>
                  <a:pt x="7334" y="6937"/>
                </a:cubicBezTo>
                <a:lnTo>
                  <a:pt x="7334" y="6937"/>
                </a:lnTo>
                <a:cubicBezTo>
                  <a:pt x="4253" y="6937"/>
                  <a:pt x="1532" y="7844"/>
                  <a:pt x="1" y="9186"/>
                </a:cubicBezTo>
                <a:lnTo>
                  <a:pt x="1" y="9186"/>
                </a:lnTo>
                <a:lnTo>
                  <a:pt x="57669" y="9186"/>
                </a:lnTo>
                <a:cubicBezTo>
                  <a:pt x="57234" y="6068"/>
                  <a:pt x="53907" y="3629"/>
                  <a:pt x="49881" y="3629"/>
                </a:cubicBezTo>
                <a:lnTo>
                  <a:pt x="49881" y="3629"/>
                </a:lnTo>
                <a:cubicBezTo>
                  <a:pt x="46441" y="3629"/>
                  <a:pt x="43530" y="5406"/>
                  <a:pt x="42472" y="7882"/>
                </a:cubicBezTo>
                <a:lnTo>
                  <a:pt x="42472" y="7882"/>
                </a:lnTo>
                <a:cubicBezTo>
                  <a:pt x="40071" y="5368"/>
                  <a:pt x="37312" y="6540"/>
                  <a:pt x="36367" y="7580"/>
                </a:cubicBezTo>
                <a:lnTo>
                  <a:pt x="36367" y="7580"/>
                </a:lnTo>
                <a:cubicBezTo>
                  <a:pt x="35743" y="3270"/>
                  <a:pt x="32813" y="0"/>
                  <a:pt x="29298" y="0"/>
                </a:cubicBezTo>
                <a:lnTo>
                  <a:pt x="29298" y="0"/>
                </a:lnTo>
                <a:cubicBezTo>
                  <a:pt x="26349" y="0"/>
                  <a:pt x="23816" y="2306"/>
                  <a:pt x="22701" y="5595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8"/>
          <p:cNvSpPr/>
          <p:nvPr/>
        </p:nvSpPr>
        <p:spPr>
          <a:xfrm>
            <a:off x="6177622" y="972903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8"/>
          <p:cNvSpPr/>
          <p:nvPr/>
        </p:nvSpPr>
        <p:spPr>
          <a:xfrm>
            <a:off x="7946176" y="2857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8"/>
          <p:cNvSpPr/>
          <p:nvPr/>
        </p:nvSpPr>
        <p:spPr>
          <a:xfrm>
            <a:off x="5597100" y="1196974"/>
            <a:ext cx="157459" cy="115823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38"/>
          <p:cNvSpPr/>
          <p:nvPr/>
        </p:nvSpPr>
        <p:spPr>
          <a:xfrm>
            <a:off x="6829859" y="518074"/>
            <a:ext cx="157450" cy="115823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8"/>
          <p:cNvSpPr/>
          <p:nvPr/>
        </p:nvSpPr>
        <p:spPr>
          <a:xfrm flipH="1">
            <a:off x="4883016" y="404574"/>
            <a:ext cx="157450" cy="115823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8"/>
          <p:cNvGrpSpPr/>
          <p:nvPr/>
        </p:nvGrpSpPr>
        <p:grpSpPr>
          <a:xfrm>
            <a:off x="75" y="760887"/>
            <a:ext cx="9144425" cy="4382919"/>
            <a:chOff x="75" y="760887"/>
            <a:chExt cx="9144425" cy="4382919"/>
          </a:xfrm>
        </p:grpSpPr>
        <p:sp>
          <p:nvSpPr>
            <p:cNvPr id="504" name="Google Shape;504;p38"/>
            <p:cNvSpPr/>
            <p:nvPr/>
          </p:nvSpPr>
          <p:spPr>
            <a:xfrm>
              <a:off x="6935238" y="760887"/>
              <a:ext cx="2013062" cy="1996977"/>
            </a:xfrm>
            <a:custGeom>
              <a:avLst/>
              <a:gdLst/>
              <a:ahLst/>
              <a:cxnLst/>
              <a:rect l="l" t="t" r="r" b="b"/>
              <a:pathLst>
                <a:path w="28410" h="28183" extrusionOk="0">
                  <a:moveTo>
                    <a:pt x="1" y="14082"/>
                  </a:moveTo>
                  <a:cubicBezTo>
                    <a:pt x="1" y="21870"/>
                    <a:pt x="6371" y="28183"/>
                    <a:pt x="14215" y="28183"/>
                  </a:cubicBezTo>
                  <a:lnTo>
                    <a:pt x="14215" y="28183"/>
                  </a:lnTo>
                  <a:cubicBezTo>
                    <a:pt x="22059" y="28183"/>
                    <a:pt x="28410" y="21870"/>
                    <a:pt x="28410" y="14082"/>
                  </a:cubicBezTo>
                  <a:lnTo>
                    <a:pt x="28410" y="14082"/>
                  </a:lnTo>
                  <a:cubicBezTo>
                    <a:pt x="28410" y="6295"/>
                    <a:pt x="22059" y="1"/>
                    <a:pt x="14215" y="1"/>
                  </a:cubicBezTo>
                  <a:lnTo>
                    <a:pt x="14215" y="1"/>
                  </a:lnTo>
                  <a:cubicBezTo>
                    <a:pt x="6371" y="1"/>
                    <a:pt x="1" y="6295"/>
                    <a:pt x="1" y="14082"/>
                  </a:cubicBez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8"/>
            <p:cNvSpPr/>
            <p:nvPr/>
          </p:nvSpPr>
          <p:spPr>
            <a:xfrm flipH="1">
              <a:off x="396" y="2794174"/>
              <a:ext cx="9144104" cy="2349632"/>
            </a:xfrm>
            <a:custGeom>
              <a:avLst/>
              <a:gdLst/>
              <a:ahLst/>
              <a:cxnLst/>
              <a:rect l="l" t="t" r="r" b="b"/>
              <a:pathLst>
                <a:path w="280043" h="120109" extrusionOk="0">
                  <a:moveTo>
                    <a:pt x="99005" y="0"/>
                  </a:moveTo>
                  <a:cubicBezTo>
                    <a:pt x="94922" y="0"/>
                    <a:pt x="90820" y="726"/>
                    <a:pt x="87136" y="2203"/>
                  </a:cubicBezTo>
                  <a:lnTo>
                    <a:pt x="1" y="37076"/>
                  </a:lnTo>
                  <a:lnTo>
                    <a:pt x="1" y="120109"/>
                  </a:lnTo>
                  <a:lnTo>
                    <a:pt x="280043" y="120109"/>
                  </a:lnTo>
                  <a:lnTo>
                    <a:pt x="280043" y="41517"/>
                  </a:lnTo>
                  <a:lnTo>
                    <a:pt x="246606" y="26396"/>
                  </a:lnTo>
                  <a:cubicBezTo>
                    <a:pt x="242672" y="24619"/>
                    <a:pt x="238165" y="23737"/>
                    <a:pt x="233665" y="23737"/>
                  </a:cubicBezTo>
                  <a:cubicBezTo>
                    <a:pt x="228739" y="23737"/>
                    <a:pt x="223821" y="24794"/>
                    <a:pt x="219672" y="26888"/>
                  </a:cubicBezTo>
                  <a:lnTo>
                    <a:pt x="200525" y="36565"/>
                  </a:lnTo>
                  <a:cubicBezTo>
                    <a:pt x="196364" y="38673"/>
                    <a:pt x="191451" y="39720"/>
                    <a:pt x="186548" y="39720"/>
                  </a:cubicBezTo>
                  <a:cubicBezTo>
                    <a:pt x="181250" y="39720"/>
                    <a:pt x="175963" y="38498"/>
                    <a:pt x="171644" y="36074"/>
                  </a:cubicBezTo>
                  <a:lnTo>
                    <a:pt x="113919" y="3639"/>
                  </a:lnTo>
                  <a:cubicBezTo>
                    <a:pt x="109620" y="1233"/>
                    <a:pt x="104327" y="0"/>
                    <a:pt x="99005" y="0"/>
                  </a:cubicBezTo>
                  <a:close/>
                </a:path>
              </a:pathLst>
            </a:custGeom>
            <a:solidFill>
              <a:srgbClr val="7DEE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4947651" y="2674261"/>
              <a:ext cx="2911019" cy="1231051"/>
            </a:xfrm>
            <a:custGeom>
              <a:avLst/>
              <a:gdLst/>
              <a:ahLst/>
              <a:cxnLst/>
              <a:rect l="l" t="t" r="r" b="b"/>
              <a:pathLst>
                <a:path w="110801" h="46857" extrusionOk="0">
                  <a:moveTo>
                    <a:pt x="1" y="0"/>
                  </a:moveTo>
                  <a:lnTo>
                    <a:pt x="1" y="46856"/>
                  </a:lnTo>
                  <a:lnTo>
                    <a:pt x="101312" y="46856"/>
                  </a:lnTo>
                  <a:cubicBezTo>
                    <a:pt x="107644" y="46856"/>
                    <a:pt x="110800" y="39277"/>
                    <a:pt x="106339" y="34835"/>
                  </a:cubicBezTo>
                  <a:lnTo>
                    <a:pt x="92031" y="20640"/>
                  </a:lnTo>
                  <a:cubicBezTo>
                    <a:pt x="90689" y="19336"/>
                    <a:pt x="88894" y="18580"/>
                    <a:pt x="87003" y="18580"/>
                  </a:cubicBezTo>
                  <a:lnTo>
                    <a:pt x="79027" y="18580"/>
                  </a:lnTo>
                  <a:cubicBezTo>
                    <a:pt x="77137" y="18580"/>
                    <a:pt x="75341" y="17843"/>
                    <a:pt x="73999" y="16520"/>
                  </a:cubicBezTo>
                  <a:lnTo>
                    <a:pt x="59426" y="2060"/>
                  </a:lnTo>
                  <a:cubicBezTo>
                    <a:pt x="58084" y="737"/>
                    <a:pt x="56289" y="0"/>
                    <a:pt x="54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981169" y="2926503"/>
              <a:ext cx="1623352" cy="528393"/>
            </a:xfrm>
            <a:custGeom>
              <a:avLst/>
              <a:gdLst/>
              <a:ahLst/>
              <a:cxnLst/>
              <a:rect l="l" t="t" r="r" b="b"/>
              <a:pathLst>
                <a:path w="61789" h="20112" extrusionOk="0">
                  <a:moveTo>
                    <a:pt x="34647" y="1"/>
                  </a:moveTo>
                  <a:cubicBezTo>
                    <a:pt x="33702" y="1"/>
                    <a:pt x="32775" y="379"/>
                    <a:pt x="32114" y="1040"/>
                  </a:cubicBezTo>
                  <a:lnTo>
                    <a:pt x="32114" y="1040"/>
                  </a:lnTo>
                  <a:lnTo>
                    <a:pt x="25706" y="7391"/>
                  </a:lnTo>
                  <a:cubicBezTo>
                    <a:pt x="25045" y="8072"/>
                    <a:pt x="24119" y="8431"/>
                    <a:pt x="23174" y="8431"/>
                  </a:cubicBezTo>
                  <a:lnTo>
                    <a:pt x="23174" y="8431"/>
                  </a:lnTo>
                  <a:lnTo>
                    <a:pt x="9394" y="8431"/>
                  </a:lnTo>
                  <a:cubicBezTo>
                    <a:pt x="8449" y="8431"/>
                    <a:pt x="7523" y="8809"/>
                    <a:pt x="6862" y="9470"/>
                  </a:cubicBezTo>
                  <a:lnTo>
                    <a:pt x="6862" y="9470"/>
                  </a:lnTo>
                  <a:lnTo>
                    <a:pt x="2250" y="14063"/>
                  </a:lnTo>
                  <a:cubicBezTo>
                    <a:pt x="1" y="16294"/>
                    <a:pt x="1588" y="20112"/>
                    <a:pt x="4783" y="20112"/>
                  </a:cubicBezTo>
                  <a:lnTo>
                    <a:pt x="4783" y="20112"/>
                  </a:lnTo>
                  <a:lnTo>
                    <a:pt x="61789" y="20112"/>
                  </a:lnTo>
                  <a:lnTo>
                    <a:pt x="61789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7590980" y="2639003"/>
              <a:ext cx="121195" cy="644097"/>
            </a:xfrm>
            <a:custGeom>
              <a:avLst/>
              <a:gdLst/>
              <a:ahLst/>
              <a:cxnLst/>
              <a:rect l="l" t="t" r="r" b="b"/>
              <a:pathLst>
                <a:path w="4613" h="24516" extrusionOk="0">
                  <a:moveTo>
                    <a:pt x="1890" y="0"/>
                  </a:moveTo>
                  <a:lnTo>
                    <a:pt x="0" y="24515"/>
                  </a:lnTo>
                  <a:lnTo>
                    <a:pt x="4612" y="24515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7623742" y="2354945"/>
              <a:ext cx="59139" cy="294488"/>
            </a:xfrm>
            <a:custGeom>
              <a:avLst/>
              <a:gdLst/>
              <a:ahLst/>
              <a:cxnLst/>
              <a:rect l="l" t="t" r="r" b="b"/>
              <a:pathLst>
                <a:path w="2251" h="11209" extrusionOk="0">
                  <a:moveTo>
                    <a:pt x="832" y="605"/>
                  </a:moveTo>
                  <a:cubicBezTo>
                    <a:pt x="322" y="1796"/>
                    <a:pt x="1" y="3592"/>
                    <a:pt x="1" y="5614"/>
                  </a:cubicBezTo>
                  <a:lnTo>
                    <a:pt x="1" y="5614"/>
                  </a:lnTo>
                  <a:cubicBezTo>
                    <a:pt x="1" y="7618"/>
                    <a:pt x="322" y="9432"/>
                    <a:pt x="832" y="10623"/>
                  </a:cubicBezTo>
                  <a:lnTo>
                    <a:pt x="832" y="10623"/>
                  </a:lnTo>
                  <a:cubicBezTo>
                    <a:pt x="927" y="10850"/>
                    <a:pt x="1022" y="11039"/>
                    <a:pt x="1116" y="11209"/>
                  </a:cubicBezTo>
                  <a:lnTo>
                    <a:pt x="1116" y="11209"/>
                  </a:lnTo>
                  <a:cubicBezTo>
                    <a:pt x="1229" y="11039"/>
                    <a:pt x="1324" y="10850"/>
                    <a:pt x="1418" y="10623"/>
                  </a:cubicBezTo>
                  <a:lnTo>
                    <a:pt x="1418" y="10623"/>
                  </a:lnTo>
                  <a:cubicBezTo>
                    <a:pt x="1929" y="9432"/>
                    <a:pt x="2250" y="7618"/>
                    <a:pt x="2250" y="5614"/>
                  </a:cubicBezTo>
                  <a:lnTo>
                    <a:pt x="2250" y="5614"/>
                  </a:lnTo>
                  <a:cubicBezTo>
                    <a:pt x="2250" y="3592"/>
                    <a:pt x="1929" y="1796"/>
                    <a:pt x="1418" y="605"/>
                  </a:cubicBezTo>
                  <a:lnTo>
                    <a:pt x="1418" y="605"/>
                  </a:lnTo>
                  <a:cubicBezTo>
                    <a:pt x="1324" y="379"/>
                    <a:pt x="1229" y="190"/>
                    <a:pt x="1116" y="1"/>
                  </a:cubicBezTo>
                  <a:lnTo>
                    <a:pt x="1116" y="1"/>
                  </a:lnTo>
                  <a:cubicBezTo>
                    <a:pt x="1022" y="190"/>
                    <a:pt x="927" y="379"/>
                    <a:pt x="832" y="605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7371473" y="2607213"/>
              <a:ext cx="282587" cy="52151"/>
            </a:xfrm>
            <a:custGeom>
              <a:avLst/>
              <a:gdLst/>
              <a:ahLst/>
              <a:cxnLst/>
              <a:rect l="l" t="t" r="r" b="b"/>
              <a:pathLst>
                <a:path w="10756" h="1985" extrusionOk="0">
                  <a:moveTo>
                    <a:pt x="1" y="1985"/>
                  </a:moveTo>
                  <a:lnTo>
                    <a:pt x="10756" y="1985"/>
                  </a:lnTo>
                  <a:cubicBezTo>
                    <a:pt x="9867" y="813"/>
                    <a:pt x="7788" y="0"/>
                    <a:pt x="5388" y="0"/>
                  </a:cubicBezTo>
                  <a:lnTo>
                    <a:pt x="5388" y="0"/>
                  </a:lnTo>
                  <a:cubicBezTo>
                    <a:pt x="2968" y="0"/>
                    <a:pt x="908" y="813"/>
                    <a:pt x="1" y="198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8"/>
            <p:cNvSpPr/>
            <p:nvPr/>
          </p:nvSpPr>
          <p:spPr>
            <a:xfrm>
              <a:off x="7386396" y="2534202"/>
              <a:ext cx="259730" cy="122193"/>
            </a:xfrm>
            <a:custGeom>
              <a:avLst/>
              <a:gdLst/>
              <a:ahLst/>
              <a:cxnLst/>
              <a:rect l="l" t="t" r="r" b="b"/>
              <a:pathLst>
                <a:path w="9886" h="4651" extrusionOk="0">
                  <a:moveTo>
                    <a:pt x="0" y="511"/>
                  </a:moveTo>
                  <a:lnTo>
                    <a:pt x="9885" y="4651"/>
                  </a:lnTo>
                  <a:cubicBezTo>
                    <a:pt x="9526" y="3233"/>
                    <a:pt x="7939" y="1683"/>
                    <a:pt x="5727" y="757"/>
                  </a:cubicBezTo>
                  <a:lnTo>
                    <a:pt x="5727" y="757"/>
                  </a:lnTo>
                  <a:cubicBezTo>
                    <a:pt x="4517" y="247"/>
                    <a:pt x="3308" y="1"/>
                    <a:pt x="2249" y="1"/>
                  </a:cubicBezTo>
                  <a:lnTo>
                    <a:pt x="2249" y="1"/>
                  </a:lnTo>
                  <a:cubicBezTo>
                    <a:pt x="1361" y="1"/>
                    <a:pt x="567" y="171"/>
                    <a:pt x="0" y="511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8"/>
            <p:cNvSpPr/>
            <p:nvPr/>
          </p:nvSpPr>
          <p:spPr>
            <a:xfrm>
              <a:off x="7392833" y="2644940"/>
              <a:ext cx="255264" cy="130627"/>
            </a:xfrm>
            <a:custGeom>
              <a:avLst/>
              <a:gdLst/>
              <a:ahLst/>
              <a:cxnLst/>
              <a:rect l="l" t="t" r="r" b="b"/>
              <a:pathLst>
                <a:path w="9716" h="4972" extrusionOk="0">
                  <a:moveTo>
                    <a:pt x="4008" y="908"/>
                  </a:moveTo>
                  <a:cubicBezTo>
                    <a:pt x="1834" y="1929"/>
                    <a:pt x="303" y="3535"/>
                    <a:pt x="1" y="4972"/>
                  </a:cubicBezTo>
                  <a:lnTo>
                    <a:pt x="1" y="4972"/>
                  </a:lnTo>
                  <a:lnTo>
                    <a:pt x="9716" y="417"/>
                  </a:lnTo>
                  <a:cubicBezTo>
                    <a:pt x="9187" y="133"/>
                    <a:pt x="8506" y="1"/>
                    <a:pt x="7731" y="1"/>
                  </a:cubicBezTo>
                  <a:lnTo>
                    <a:pt x="7731" y="1"/>
                  </a:lnTo>
                  <a:cubicBezTo>
                    <a:pt x="6597" y="1"/>
                    <a:pt x="5293" y="303"/>
                    <a:pt x="4008" y="908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652063" y="2534202"/>
              <a:ext cx="260229" cy="122193"/>
            </a:xfrm>
            <a:custGeom>
              <a:avLst/>
              <a:gdLst/>
              <a:ahLst/>
              <a:cxnLst/>
              <a:rect l="l" t="t" r="r" b="b"/>
              <a:pathLst>
                <a:path w="9905" h="4651" extrusionOk="0">
                  <a:moveTo>
                    <a:pt x="4177" y="757"/>
                  </a:moveTo>
                  <a:cubicBezTo>
                    <a:pt x="1966" y="1683"/>
                    <a:pt x="378" y="3233"/>
                    <a:pt x="0" y="4651"/>
                  </a:cubicBezTo>
                  <a:lnTo>
                    <a:pt x="0" y="4651"/>
                  </a:lnTo>
                  <a:lnTo>
                    <a:pt x="9905" y="511"/>
                  </a:lnTo>
                  <a:cubicBezTo>
                    <a:pt x="9319" y="171"/>
                    <a:pt x="8544" y="1"/>
                    <a:pt x="7655" y="1"/>
                  </a:cubicBezTo>
                  <a:lnTo>
                    <a:pt x="7655" y="1"/>
                  </a:lnTo>
                  <a:cubicBezTo>
                    <a:pt x="6597" y="1"/>
                    <a:pt x="5387" y="247"/>
                    <a:pt x="4177" y="757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7650566" y="2644940"/>
              <a:ext cx="255264" cy="130627"/>
            </a:xfrm>
            <a:custGeom>
              <a:avLst/>
              <a:gdLst/>
              <a:ahLst/>
              <a:cxnLst/>
              <a:rect l="l" t="t" r="r" b="b"/>
              <a:pathLst>
                <a:path w="9716" h="4972" extrusionOk="0">
                  <a:moveTo>
                    <a:pt x="1" y="417"/>
                  </a:moveTo>
                  <a:lnTo>
                    <a:pt x="9716" y="4972"/>
                  </a:lnTo>
                  <a:cubicBezTo>
                    <a:pt x="9394" y="3535"/>
                    <a:pt x="7882" y="1929"/>
                    <a:pt x="5709" y="908"/>
                  </a:cubicBezTo>
                  <a:lnTo>
                    <a:pt x="5709" y="908"/>
                  </a:lnTo>
                  <a:cubicBezTo>
                    <a:pt x="4405" y="303"/>
                    <a:pt x="3100" y="1"/>
                    <a:pt x="1985" y="1"/>
                  </a:cubicBezTo>
                  <a:lnTo>
                    <a:pt x="1985" y="1"/>
                  </a:lnTo>
                  <a:cubicBezTo>
                    <a:pt x="1210" y="1"/>
                    <a:pt x="530" y="133"/>
                    <a:pt x="1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8"/>
            <p:cNvSpPr/>
            <p:nvPr/>
          </p:nvSpPr>
          <p:spPr>
            <a:xfrm>
              <a:off x="7497607" y="2426458"/>
              <a:ext cx="163914" cy="236899"/>
            </a:xfrm>
            <a:custGeom>
              <a:avLst/>
              <a:gdLst/>
              <a:ahLst/>
              <a:cxnLst/>
              <a:rect l="l" t="t" r="r" b="b"/>
              <a:pathLst>
                <a:path w="6239" h="9017" extrusionOk="0">
                  <a:moveTo>
                    <a:pt x="5728" y="9016"/>
                  </a:moveTo>
                  <a:cubicBezTo>
                    <a:pt x="6238" y="7655"/>
                    <a:pt x="5823" y="5482"/>
                    <a:pt x="4556" y="3459"/>
                  </a:cubicBezTo>
                  <a:lnTo>
                    <a:pt x="4556" y="3459"/>
                  </a:lnTo>
                  <a:cubicBezTo>
                    <a:pt x="3271" y="1437"/>
                    <a:pt x="1456" y="133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8"/>
            <p:cNvSpPr/>
            <p:nvPr/>
          </p:nvSpPr>
          <p:spPr>
            <a:xfrm>
              <a:off x="7638139" y="2426458"/>
              <a:ext cx="163914" cy="236899"/>
            </a:xfrm>
            <a:custGeom>
              <a:avLst/>
              <a:gdLst/>
              <a:ahLst/>
              <a:cxnLst/>
              <a:rect l="l" t="t" r="r" b="b"/>
              <a:pathLst>
                <a:path w="6239" h="9017" extrusionOk="0">
                  <a:moveTo>
                    <a:pt x="1683" y="3459"/>
                  </a:moveTo>
                  <a:cubicBezTo>
                    <a:pt x="398" y="5482"/>
                    <a:pt x="1" y="7655"/>
                    <a:pt x="511" y="9016"/>
                  </a:cubicBezTo>
                  <a:lnTo>
                    <a:pt x="511" y="9016"/>
                  </a:lnTo>
                  <a:lnTo>
                    <a:pt x="6238" y="0"/>
                  </a:lnTo>
                  <a:cubicBezTo>
                    <a:pt x="4764" y="133"/>
                    <a:pt x="2968" y="1437"/>
                    <a:pt x="1683" y="3459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8"/>
            <p:cNvSpPr/>
            <p:nvPr/>
          </p:nvSpPr>
          <p:spPr>
            <a:xfrm>
              <a:off x="7448951" y="2657867"/>
              <a:ext cx="205109" cy="198646"/>
            </a:xfrm>
            <a:custGeom>
              <a:avLst/>
              <a:gdLst/>
              <a:ahLst/>
              <a:cxnLst/>
              <a:rect l="l" t="t" r="r" b="b"/>
              <a:pathLst>
                <a:path w="7807" h="7561" extrusionOk="0">
                  <a:moveTo>
                    <a:pt x="2590" y="2382"/>
                  </a:moveTo>
                  <a:cubicBezTo>
                    <a:pt x="889" y="4083"/>
                    <a:pt x="1" y="6105"/>
                    <a:pt x="208" y="7561"/>
                  </a:cubicBezTo>
                  <a:lnTo>
                    <a:pt x="208" y="7561"/>
                  </a:lnTo>
                  <a:lnTo>
                    <a:pt x="7807" y="19"/>
                  </a:lnTo>
                  <a:cubicBezTo>
                    <a:pt x="7675" y="0"/>
                    <a:pt x="7523" y="0"/>
                    <a:pt x="7391" y="0"/>
                  </a:cubicBezTo>
                  <a:lnTo>
                    <a:pt x="7391" y="0"/>
                  </a:lnTo>
                  <a:cubicBezTo>
                    <a:pt x="5973" y="0"/>
                    <a:pt x="4140" y="851"/>
                    <a:pt x="2590" y="2382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8"/>
            <p:cNvSpPr/>
            <p:nvPr/>
          </p:nvSpPr>
          <p:spPr>
            <a:xfrm>
              <a:off x="7649068" y="2607213"/>
              <a:ext cx="282587" cy="52151"/>
            </a:xfrm>
            <a:custGeom>
              <a:avLst/>
              <a:gdLst/>
              <a:ahLst/>
              <a:cxnLst/>
              <a:rect l="l" t="t" r="r" b="b"/>
              <a:pathLst>
                <a:path w="10756" h="1985" extrusionOk="0">
                  <a:moveTo>
                    <a:pt x="1" y="1985"/>
                  </a:moveTo>
                  <a:lnTo>
                    <a:pt x="10756" y="1985"/>
                  </a:lnTo>
                  <a:cubicBezTo>
                    <a:pt x="9848" y="813"/>
                    <a:pt x="7788" y="0"/>
                    <a:pt x="5369" y="0"/>
                  </a:cubicBezTo>
                  <a:lnTo>
                    <a:pt x="5369" y="0"/>
                  </a:lnTo>
                  <a:cubicBezTo>
                    <a:pt x="2968" y="0"/>
                    <a:pt x="889" y="813"/>
                    <a:pt x="1" y="198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>
              <a:off x="7649068" y="2657867"/>
              <a:ext cx="204637" cy="198646"/>
            </a:xfrm>
            <a:custGeom>
              <a:avLst/>
              <a:gdLst/>
              <a:ahLst/>
              <a:cxnLst/>
              <a:rect l="l" t="t" r="r" b="b"/>
              <a:pathLst>
                <a:path w="7789" h="7561" extrusionOk="0">
                  <a:moveTo>
                    <a:pt x="1" y="19"/>
                  </a:moveTo>
                  <a:lnTo>
                    <a:pt x="7599" y="7561"/>
                  </a:lnTo>
                  <a:cubicBezTo>
                    <a:pt x="7788" y="6105"/>
                    <a:pt x="6919" y="4083"/>
                    <a:pt x="5218" y="2382"/>
                  </a:cubicBezTo>
                  <a:lnTo>
                    <a:pt x="5218" y="2382"/>
                  </a:lnTo>
                  <a:cubicBezTo>
                    <a:pt x="3668" y="851"/>
                    <a:pt x="1834" y="0"/>
                    <a:pt x="417" y="0"/>
                  </a:cubicBezTo>
                  <a:lnTo>
                    <a:pt x="417" y="0"/>
                  </a:lnTo>
                  <a:cubicBezTo>
                    <a:pt x="284" y="0"/>
                    <a:pt x="133" y="0"/>
                    <a:pt x="1" y="19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8"/>
            <p:cNvSpPr/>
            <p:nvPr/>
          </p:nvSpPr>
          <p:spPr>
            <a:xfrm>
              <a:off x="6868933" y="2016765"/>
              <a:ext cx="94870" cy="504064"/>
            </a:xfrm>
            <a:custGeom>
              <a:avLst/>
              <a:gdLst/>
              <a:ahLst/>
              <a:cxnLst/>
              <a:rect l="l" t="t" r="r" b="b"/>
              <a:pathLst>
                <a:path w="3611" h="19186" extrusionOk="0">
                  <a:moveTo>
                    <a:pt x="1475" y="1"/>
                  </a:moveTo>
                  <a:lnTo>
                    <a:pt x="1" y="19186"/>
                  </a:lnTo>
                  <a:lnTo>
                    <a:pt x="3611" y="19186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8"/>
            <p:cNvSpPr/>
            <p:nvPr/>
          </p:nvSpPr>
          <p:spPr>
            <a:xfrm>
              <a:off x="6894259" y="1794789"/>
              <a:ext cx="46713" cy="230462"/>
            </a:xfrm>
            <a:custGeom>
              <a:avLst/>
              <a:gdLst/>
              <a:ahLst/>
              <a:cxnLst/>
              <a:rect l="l" t="t" r="r" b="b"/>
              <a:pathLst>
                <a:path w="1778" h="8772" extrusionOk="0">
                  <a:moveTo>
                    <a:pt x="662" y="454"/>
                  </a:moveTo>
                  <a:cubicBezTo>
                    <a:pt x="265" y="1400"/>
                    <a:pt x="1" y="2798"/>
                    <a:pt x="1" y="4386"/>
                  </a:cubicBezTo>
                  <a:lnTo>
                    <a:pt x="1" y="4386"/>
                  </a:lnTo>
                  <a:cubicBezTo>
                    <a:pt x="1" y="5955"/>
                    <a:pt x="265" y="7372"/>
                    <a:pt x="662" y="8299"/>
                  </a:cubicBezTo>
                  <a:lnTo>
                    <a:pt x="662" y="8299"/>
                  </a:lnTo>
                  <a:cubicBezTo>
                    <a:pt x="738" y="8469"/>
                    <a:pt x="814" y="8620"/>
                    <a:pt x="889" y="8771"/>
                  </a:cubicBezTo>
                  <a:lnTo>
                    <a:pt x="889" y="8771"/>
                  </a:lnTo>
                  <a:cubicBezTo>
                    <a:pt x="965" y="8620"/>
                    <a:pt x="1040" y="8469"/>
                    <a:pt x="1116" y="8299"/>
                  </a:cubicBezTo>
                  <a:lnTo>
                    <a:pt x="1116" y="8299"/>
                  </a:lnTo>
                  <a:cubicBezTo>
                    <a:pt x="1513" y="7372"/>
                    <a:pt x="1778" y="5955"/>
                    <a:pt x="1778" y="4386"/>
                  </a:cubicBezTo>
                  <a:lnTo>
                    <a:pt x="1778" y="4386"/>
                  </a:lnTo>
                  <a:cubicBezTo>
                    <a:pt x="1778" y="2798"/>
                    <a:pt x="1513" y="1400"/>
                    <a:pt x="1116" y="454"/>
                  </a:cubicBezTo>
                  <a:lnTo>
                    <a:pt x="1116" y="454"/>
                  </a:lnTo>
                  <a:cubicBezTo>
                    <a:pt x="1040" y="284"/>
                    <a:pt x="965" y="133"/>
                    <a:pt x="889" y="1"/>
                  </a:cubicBezTo>
                  <a:lnTo>
                    <a:pt x="889" y="1"/>
                  </a:lnTo>
                  <a:cubicBezTo>
                    <a:pt x="814" y="133"/>
                    <a:pt x="738" y="284"/>
                    <a:pt x="662" y="454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>
              <a:off x="6697111" y="1991937"/>
              <a:ext cx="221031" cy="40749"/>
            </a:xfrm>
            <a:custGeom>
              <a:avLst/>
              <a:gdLst/>
              <a:ahLst/>
              <a:cxnLst/>
              <a:rect l="l" t="t" r="r" b="b"/>
              <a:pathLst>
                <a:path w="8413" h="1551" extrusionOk="0">
                  <a:moveTo>
                    <a:pt x="1" y="1551"/>
                  </a:moveTo>
                  <a:lnTo>
                    <a:pt x="8412" y="1551"/>
                  </a:lnTo>
                  <a:cubicBezTo>
                    <a:pt x="7713" y="643"/>
                    <a:pt x="6106" y="1"/>
                    <a:pt x="4216" y="1"/>
                  </a:cubicBezTo>
                  <a:lnTo>
                    <a:pt x="4216" y="1"/>
                  </a:lnTo>
                  <a:cubicBezTo>
                    <a:pt x="2326" y="1"/>
                    <a:pt x="700" y="643"/>
                    <a:pt x="1" y="1551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8"/>
            <p:cNvSpPr/>
            <p:nvPr/>
          </p:nvSpPr>
          <p:spPr>
            <a:xfrm>
              <a:off x="6708539" y="1934847"/>
              <a:ext cx="203638" cy="95369"/>
            </a:xfrm>
            <a:custGeom>
              <a:avLst/>
              <a:gdLst/>
              <a:ahLst/>
              <a:cxnLst/>
              <a:rect l="l" t="t" r="r" b="b"/>
              <a:pathLst>
                <a:path w="7751" h="3630" extrusionOk="0">
                  <a:moveTo>
                    <a:pt x="1" y="397"/>
                  </a:moveTo>
                  <a:lnTo>
                    <a:pt x="7750" y="3629"/>
                  </a:lnTo>
                  <a:cubicBezTo>
                    <a:pt x="7467" y="2533"/>
                    <a:pt x="6219" y="1304"/>
                    <a:pt x="4480" y="586"/>
                  </a:cubicBezTo>
                  <a:lnTo>
                    <a:pt x="4480" y="586"/>
                  </a:lnTo>
                  <a:cubicBezTo>
                    <a:pt x="3535" y="189"/>
                    <a:pt x="2590" y="0"/>
                    <a:pt x="1759" y="0"/>
                  </a:cubicBezTo>
                  <a:lnTo>
                    <a:pt x="1759" y="0"/>
                  </a:lnTo>
                  <a:cubicBezTo>
                    <a:pt x="1078" y="0"/>
                    <a:pt x="454" y="132"/>
                    <a:pt x="1" y="397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8"/>
            <p:cNvSpPr/>
            <p:nvPr/>
          </p:nvSpPr>
          <p:spPr>
            <a:xfrm>
              <a:off x="6714004" y="2021231"/>
              <a:ext cx="199645" cy="102331"/>
            </a:xfrm>
            <a:custGeom>
              <a:avLst/>
              <a:gdLst/>
              <a:ahLst/>
              <a:cxnLst/>
              <a:rect l="l" t="t" r="r" b="b"/>
              <a:pathLst>
                <a:path w="7599" h="3895" extrusionOk="0">
                  <a:moveTo>
                    <a:pt x="3138" y="719"/>
                  </a:moveTo>
                  <a:cubicBezTo>
                    <a:pt x="1418" y="1513"/>
                    <a:pt x="246" y="2779"/>
                    <a:pt x="1" y="3895"/>
                  </a:cubicBezTo>
                  <a:lnTo>
                    <a:pt x="1" y="3895"/>
                  </a:lnTo>
                  <a:lnTo>
                    <a:pt x="7599" y="322"/>
                  </a:lnTo>
                  <a:cubicBezTo>
                    <a:pt x="7183" y="114"/>
                    <a:pt x="6654" y="1"/>
                    <a:pt x="6049" y="1"/>
                  </a:cubicBezTo>
                  <a:lnTo>
                    <a:pt x="6049" y="1"/>
                  </a:lnTo>
                  <a:cubicBezTo>
                    <a:pt x="5161" y="1"/>
                    <a:pt x="4140" y="247"/>
                    <a:pt x="3138" y="719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6916617" y="1934847"/>
              <a:ext cx="203612" cy="95369"/>
            </a:xfrm>
            <a:custGeom>
              <a:avLst/>
              <a:gdLst/>
              <a:ahLst/>
              <a:cxnLst/>
              <a:rect l="l" t="t" r="r" b="b"/>
              <a:pathLst>
                <a:path w="7750" h="3630" extrusionOk="0">
                  <a:moveTo>
                    <a:pt x="3270" y="586"/>
                  </a:moveTo>
                  <a:cubicBezTo>
                    <a:pt x="1531" y="1304"/>
                    <a:pt x="303" y="2533"/>
                    <a:pt x="0" y="3629"/>
                  </a:cubicBezTo>
                  <a:lnTo>
                    <a:pt x="0" y="3629"/>
                  </a:lnTo>
                  <a:lnTo>
                    <a:pt x="7750" y="397"/>
                  </a:lnTo>
                  <a:cubicBezTo>
                    <a:pt x="7296" y="132"/>
                    <a:pt x="6691" y="0"/>
                    <a:pt x="5992" y="0"/>
                  </a:cubicBezTo>
                  <a:lnTo>
                    <a:pt x="5992" y="0"/>
                  </a:lnTo>
                  <a:cubicBezTo>
                    <a:pt x="5160" y="0"/>
                    <a:pt x="4215" y="189"/>
                    <a:pt x="3270" y="586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6915619" y="2021231"/>
              <a:ext cx="199645" cy="102331"/>
            </a:xfrm>
            <a:custGeom>
              <a:avLst/>
              <a:gdLst/>
              <a:ahLst/>
              <a:cxnLst/>
              <a:rect l="l" t="t" r="r" b="b"/>
              <a:pathLst>
                <a:path w="7599" h="3895" extrusionOk="0">
                  <a:moveTo>
                    <a:pt x="1" y="322"/>
                  </a:moveTo>
                  <a:lnTo>
                    <a:pt x="7599" y="3895"/>
                  </a:lnTo>
                  <a:cubicBezTo>
                    <a:pt x="7353" y="2779"/>
                    <a:pt x="6162" y="1513"/>
                    <a:pt x="4461" y="719"/>
                  </a:cubicBezTo>
                  <a:lnTo>
                    <a:pt x="4461" y="719"/>
                  </a:lnTo>
                  <a:cubicBezTo>
                    <a:pt x="3460" y="247"/>
                    <a:pt x="2420" y="1"/>
                    <a:pt x="1550" y="1"/>
                  </a:cubicBezTo>
                  <a:lnTo>
                    <a:pt x="1550" y="1"/>
                  </a:lnTo>
                  <a:cubicBezTo>
                    <a:pt x="946" y="1"/>
                    <a:pt x="416" y="114"/>
                    <a:pt x="1" y="322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6795948" y="1850408"/>
              <a:ext cx="128131" cy="185747"/>
            </a:xfrm>
            <a:custGeom>
              <a:avLst/>
              <a:gdLst/>
              <a:ahLst/>
              <a:cxnLst/>
              <a:rect l="l" t="t" r="r" b="b"/>
              <a:pathLst>
                <a:path w="4877" h="7070" extrusionOk="0">
                  <a:moveTo>
                    <a:pt x="4480" y="7070"/>
                  </a:moveTo>
                  <a:cubicBezTo>
                    <a:pt x="4877" y="5993"/>
                    <a:pt x="4556" y="4291"/>
                    <a:pt x="3554" y="2704"/>
                  </a:cubicBezTo>
                  <a:lnTo>
                    <a:pt x="3554" y="2704"/>
                  </a:lnTo>
                  <a:cubicBezTo>
                    <a:pt x="2552" y="1116"/>
                    <a:pt x="1153" y="11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6905688" y="1850408"/>
              <a:ext cx="128157" cy="185747"/>
            </a:xfrm>
            <a:custGeom>
              <a:avLst/>
              <a:gdLst/>
              <a:ahLst/>
              <a:cxnLst/>
              <a:rect l="l" t="t" r="r" b="b"/>
              <a:pathLst>
                <a:path w="4878" h="7070" extrusionOk="0">
                  <a:moveTo>
                    <a:pt x="1324" y="2704"/>
                  </a:moveTo>
                  <a:cubicBezTo>
                    <a:pt x="322" y="4291"/>
                    <a:pt x="1" y="5993"/>
                    <a:pt x="397" y="7070"/>
                  </a:cubicBezTo>
                  <a:lnTo>
                    <a:pt x="397" y="7070"/>
                  </a:lnTo>
                  <a:lnTo>
                    <a:pt x="4877" y="1"/>
                  </a:lnTo>
                  <a:cubicBezTo>
                    <a:pt x="3724" y="114"/>
                    <a:pt x="2325" y="1116"/>
                    <a:pt x="1324" y="2704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6758194" y="2031162"/>
              <a:ext cx="159947" cy="155954"/>
            </a:xfrm>
            <a:custGeom>
              <a:avLst/>
              <a:gdLst/>
              <a:ahLst/>
              <a:cxnLst/>
              <a:rect l="l" t="t" r="r" b="b"/>
              <a:pathLst>
                <a:path w="6088" h="5936" extrusionOk="0">
                  <a:moveTo>
                    <a:pt x="2023" y="1891"/>
                  </a:moveTo>
                  <a:cubicBezTo>
                    <a:pt x="681" y="3195"/>
                    <a:pt x="1" y="4783"/>
                    <a:pt x="152" y="5936"/>
                  </a:cubicBezTo>
                  <a:lnTo>
                    <a:pt x="152" y="5936"/>
                  </a:lnTo>
                  <a:lnTo>
                    <a:pt x="6087" y="20"/>
                  </a:lnTo>
                  <a:cubicBezTo>
                    <a:pt x="5993" y="20"/>
                    <a:pt x="5879" y="1"/>
                    <a:pt x="5766" y="1"/>
                  </a:cubicBezTo>
                  <a:lnTo>
                    <a:pt x="5766" y="1"/>
                  </a:lnTo>
                  <a:cubicBezTo>
                    <a:pt x="4651" y="1"/>
                    <a:pt x="3233" y="681"/>
                    <a:pt x="2023" y="1891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6914121" y="1991937"/>
              <a:ext cx="221004" cy="40749"/>
            </a:xfrm>
            <a:custGeom>
              <a:avLst/>
              <a:gdLst/>
              <a:ahLst/>
              <a:cxnLst/>
              <a:rect l="l" t="t" r="r" b="b"/>
              <a:pathLst>
                <a:path w="8412" h="1551" extrusionOk="0">
                  <a:moveTo>
                    <a:pt x="1" y="1551"/>
                  </a:moveTo>
                  <a:lnTo>
                    <a:pt x="8412" y="1551"/>
                  </a:lnTo>
                  <a:cubicBezTo>
                    <a:pt x="7713" y="643"/>
                    <a:pt x="6106" y="1"/>
                    <a:pt x="4216" y="1"/>
                  </a:cubicBezTo>
                  <a:lnTo>
                    <a:pt x="4216" y="1"/>
                  </a:lnTo>
                  <a:cubicBezTo>
                    <a:pt x="2326" y="1"/>
                    <a:pt x="700" y="643"/>
                    <a:pt x="1" y="1551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6914121" y="2031162"/>
              <a:ext cx="160420" cy="155954"/>
            </a:xfrm>
            <a:custGeom>
              <a:avLst/>
              <a:gdLst/>
              <a:ahLst/>
              <a:cxnLst/>
              <a:rect l="l" t="t" r="r" b="b"/>
              <a:pathLst>
                <a:path w="6106" h="5936" extrusionOk="0">
                  <a:moveTo>
                    <a:pt x="1" y="20"/>
                  </a:moveTo>
                  <a:lnTo>
                    <a:pt x="5955" y="5936"/>
                  </a:lnTo>
                  <a:cubicBezTo>
                    <a:pt x="6106" y="4783"/>
                    <a:pt x="5426" y="3195"/>
                    <a:pt x="4084" y="1891"/>
                  </a:cubicBezTo>
                  <a:lnTo>
                    <a:pt x="4084" y="1891"/>
                  </a:lnTo>
                  <a:cubicBezTo>
                    <a:pt x="2874" y="681"/>
                    <a:pt x="1456" y="1"/>
                    <a:pt x="341" y="1"/>
                  </a:cubicBezTo>
                  <a:lnTo>
                    <a:pt x="341" y="1"/>
                  </a:lnTo>
                  <a:cubicBezTo>
                    <a:pt x="228" y="1"/>
                    <a:pt x="114" y="20"/>
                    <a:pt x="1" y="2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6182170" y="2037625"/>
              <a:ext cx="86936" cy="46037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8"/>
            <p:cNvSpPr/>
            <p:nvPr/>
          </p:nvSpPr>
          <p:spPr>
            <a:xfrm>
              <a:off x="6205500" y="1834513"/>
              <a:ext cx="42246" cy="210600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6025244" y="2014795"/>
              <a:ext cx="202141" cy="37254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6035674" y="1962644"/>
              <a:ext cx="186246" cy="87435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6040640" y="2041593"/>
              <a:ext cx="182778" cy="9339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6225861" y="1962644"/>
              <a:ext cx="186246" cy="87435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8"/>
            <p:cNvSpPr/>
            <p:nvPr/>
          </p:nvSpPr>
          <p:spPr>
            <a:xfrm>
              <a:off x="6224862" y="2041593"/>
              <a:ext cx="182279" cy="9339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6115621" y="1885665"/>
              <a:ext cx="117228" cy="16937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6215930" y="1885665"/>
              <a:ext cx="117228" cy="16937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8"/>
            <p:cNvSpPr/>
            <p:nvPr/>
          </p:nvSpPr>
          <p:spPr>
            <a:xfrm>
              <a:off x="6080863" y="2051024"/>
              <a:ext cx="146522" cy="142055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8"/>
            <p:cNvSpPr/>
            <p:nvPr/>
          </p:nvSpPr>
          <p:spPr>
            <a:xfrm>
              <a:off x="6223890" y="2014795"/>
              <a:ext cx="201615" cy="37254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6223890" y="2051024"/>
              <a:ext cx="146495" cy="142055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6517354" y="2226814"/>
              <a:ext cx="50680" cy="271185"/>
            </a:xfrm>
            <a:custGeom>
              <a:avLst/>
              <a:gdLst/>
              <a:ahLst/>
              <a:cxnLst/>
              <a:rect l="l" t="t" r="r" b="b"/>
              <a:pathLst>
                <a:path w="1929" h="10322" extrusionOk="0">
                  <a:moveTo>
                    <a:pt x="795" y="1"/>
                  </a:moveTo>
                  <a:lnTo>
                    <a:pt x="1" y="10321"/>
                  </a:lnTo>
                  <a:lnTo>
                    <a:pt x="1929" y="10321"/>
                  </a:lnTo>
                  <a:lnTo>
                    <a:pt x="1135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6530779" y="2107142"/>
              <a:ext cx="24854" cy="124190"/>
            </a:xfrm>
            <a:custGeom>
              <a:avLst/>
              <a:gdLst/>
              <a:ahLst/>
              <a:cxnLst/>
              <a:rect l="l" t="t" r="r" b="b"/>
              <a:pathLst>
                <a:path w="946" h="4727" extrusionOk="0">
                  <a:moveTo>
                    <a:pt x="359" y="246"/>
                  </a:moveTo>
                  <a:cubicBezTo>
                    <a:pt x="151" y="757"/>
                    <a:pt x="0" y="1513"/>
                    <a:pt x="0" y="2363"/>
                  </a:cubicBezTo>
                  <a:lnTo>
                    <a:pt x="0" y="2363"/>
                  </a:lnTo>
                  <a:cubicBezTo>
                    <a:pt x="0" y="3195"/>
                    <a:pt x="151" y="3970"/>
                    <a:pt x="359" y="4461"/>
                  </a:cubicBezTo>
                  <a:lnTo>
                    <a:pt x="359" y="4461"/>
                  </a:lnTo>
                  <a:cubicBezTo>
                    <a:pt x="397" y="4556"/>
                    <a:pt x="435" y="4650"/>
                    <a:pt x="473" y="4726"/>
                  </a:cubicBezTo>
                  <a:lnTo>
                    <a:pt x="473" y="4726"/>
                  </a:lnTo>
                  <a:cubicBezTo>
                    <a:pt x="529" y="4650"/>
                    <a:pt x="567" y="4556"/>
                    <a:pt x="605" y="4461"/>
                  </a:cubicBezTo>
                  <a:lnTo>
                    <a:pt x="605" y="4461"/>
                  </a:lnTo>
                  <a:cubicBezTo>
                    <a:pt x="813" y="3970"/>
                    <a:pt x="945" y="3195"/>
                    <a:pt x="945" y="2363"/>
                  </a:cubicBezTo>
                  <a:lnTo>
                    <a:pt x="945" y="2363"/>
                  </a:lnTo>
                  <a:cubicBezTo>
                    <a:pt x="945" y="1513"/>
                    <a:pt x="813" y="757"/>
                    <a:pt x="605" y="246"/>
                  </a:cubicBezTo>
                  <a:lnTo>
                    <a:pt x="605" y="246"/>
                  </a:lnTo>
                  <a:cubicBezTo>
                    <a:pt x="567" y="152"/>
                    <a:pt x="529" y="76"/>
                    <a:pt x="473" y="1"/>
                  </a:cubicBezTo>
                  <a:lnTo>
                    <a:pt x="473" y="1"/>
                  </a:lnTo>
                  <a:cubicBezTo>
                    <a:pt x="435" y="76"/>
                    <a:pt x="397" y="152"/>
                    <a:pt x="359" y="246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6425006" y="2213415"/>
              <a:ext cx="118699" cy="21885"/>
            </a:xfrm>
            <a:custGeom>
              <a:avLst/>
              <a:gdLst/>
              <a:ahLst/>
              <a:cxnLst/>
              <a:rect l="l" t="t" r="r" b="b"/>
              <a:pathLst>
                <a:path w="4518" h="833" extrusionOk="0">
                  <a:moveTo>
                    <a:pt x="0" y="832"/>
                  </a:moveTo>
                  <a:lnTo>
                    <a:pt x="4517" y="832"/>
                  </a:lnTo>
                  <a:cubicBezTo>
                    <a:pt x="4139" y="341"/>
                    <a:pt x="3270" y="1"/>
                    <a:pt x="2249" y="1"/>
                  </a:cubicBezTo>
                  <a:lnTo>
                    <a:pt x="2249" y="1"/>
                  </a:lnTo>
                  <a:cubicBezTo>
                    <a:pt x="1248" y="1"/>
                    <a:pt x="378" y="341"/>
                    <a:pt x="0" y="832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6430944" y="2182623"/>
              <a:ext cx="109793" cy="51179"/>
            </a:xfrm>
            <a:custGeom>
              <a:avLst/>
              <a:gdLst/>
              <a:ahLst/>
              <a:cxnLst/>
              <a:rect l="l" t="t" r="r" b="b"/>
              <a:pathLst>
                <a:path w="4179" h="1948" extrusionOk="0">
                  <a:moveTo>
                    <a:pt x="1" y="209"/>
                  </a:moveTo>
                  <a:lnTo>
                    <a:pt x="4178" y="1948"/>
                  </a:lnTo>
                  <a:cubicBezTo>
                    <a:pt x="4008" y="1362"/>
                    <a:pt x="3346" y="700"/>
                    <a:pt x="2420" y="303"/>
                  </a:cubicBezTo>
                  <a:lnTo>
                    <a:pt x="2420" y="303"/>
                  </a:lnTo>
                  <a:cubicBezTo>
                    <a:pt x="1910" y="95"/>
                    <a:pt x="1400" y="1"/>
                    <a:pt x="946" y="1"/>
                  </a:cubicBezTo>
                  <a:lnTo>
                    <a:pt x="946" y="1"/>
                  </a:lnTo>
                  <a:cubicBezTo>
                    <a:pt x="568" y="1"/>
                    <a:pt x="247" y="57"/>
                    <a:pt x="1" y="209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6433939" y="2229310"/>
              <a:ext cx="107271" cy="54647"/>
            </a:xfrm>
            <a:custGeom>
              <a:avLst/>
              <a:gdLst/>
              <a:ahLst/>
              <a:cxnLst/>
              <a:rect l="l" t="t" r="r" b="b"/>
              <a:pathLst>
                <a:path w="4083" h="2080" extrusionOk="0">
                  <a:moveTo>
                    <a:pt x="1683" y="379"/>
                  </a:moveTo>
                  <a:cubicBezTo>
                    <a:pt x="756" y="794"/>
                    <a:pt x="114" y="1475"/>
                    <a:pt x="0" y="2080"/>
                  </a:cubicBezTo>
                  <a:lnTo>
                    <a:pt x="0" y="2080"/>
                  </a:lnTo>
                  <a:lnTo>
                    <a:pt x="4083" y="171"/>
                  </a:lnTo>
                  <a:cubicBezTo>
                    <a:pt x="3856" y="57"/>
                    <a:pt x="3573" y="0"/>
                    <a:pt x="3251" y="0"/>
                  </a:cubicBezTo>
                  <a:lnTo>
                    <a:pt x="3251" y="0"/>
                  </a:lnTo>
                  <a:cubicBezTo>
                    <a:pt x="2779" y="0"/>
                    <a:pt x="2231" y="114"/>
                    <a:pt x="1683" y="379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6543180" y="2182623"/>
              <a:ext cx="109267" cy="51179"/>
            </a:xfrm>
            <a:custGeom>
              <a:avLst/>
              <a:gdLst/>
              <a:ahLst/>
              <a:cxnLst/>
              <a:rect l="l" t="t" r="r" b="b"/>
              <a:pathLst>
                <a:path w="4159" h="1948" extrusionOk="0">
                  <a:moveTo>
                    <a:pt x="1758" y="303"/>
                  </a:moveTo>
                  <a:cubicBezTo>
                    <a:pt x="813" y="700"/>
                    <a:pt x="152" y="1362"/>
                    <a:pt x="1" y="1948"/>
                  </a:cubicBezTo>
                  <a:lnTo>
                    <a:pt x="1" y="1948"/>
                  </a:lnTo>
                  <a:lnTo>
                    <a:pt x="4159" y="209"/>
                  </a:lnTo>
                  <a:cubicBezTo>
                    <a:pt x="3913" y="57"/>
                    <a:pt x="3592" y="1"/>
                    <a:pt x="3214" y="1"/>
                  </a:cubicBezTo>
                  <a:lnTo>
                    <a:pt x="3214" y="1"/>
                  </a:lnTo>
                  <a:cubicBezTo>
                    <a:pt x="2779" y="1"/>
                    <a:pt x="2269" y="95"/>
                    <a:pt x="1758" y="303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6542182" y="2229310"/>
              <a:ext cx="107796" cy="54647"/>
            </a:xfrm>
            <a:custGeom>
              <a:avLst/>
              <a:gdLst/>
              <a:ahLst/>
              <a:cxnLst/>
              <a:rect l="l" t="t" r="r" b="b"/>
              <a:pathLst>
                <a:path w="4103" h="2080" extrusionOk="0">
                  <a:moveTo>
                    <a:pt x="1" y="171"/>
                  </a:moveTo>
                  <a:lnTo>
                    <a:pt x="4102" y="2080"/>
                  </a:lnTo>
                  <a:cubicBezTo>
                    <a:pt x="3970" y="1475"/>
                    <a:pt x="3327" y="794"/>
                    <a:pt x="2401" y="379"/>
                  </a:cubicBezTo>
                  <a:lnTo>
                    <a:pt x="2401" y="379"/>
                  </a:lnTo>
                  <a:cubicBezTo>
                    <a:pt x="1872" y="114"/>
                    <a:pt x="1305" y="0"/>
                    <a:pt x="832" y="0"/>
                  </a:cubicBezTo>
                  <a:lnTo>
                    <a:pt x="832" y="0"/>
                  </a:lnTo>
                  <a:cubicBezTo>
                    <a:pt x="511" y="0"/>
                    <a:pt x="228" y="57"/>
                    <a:pt x="1" y="171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6477630" y="2136935"/>
              <a:ext cx="69044" cy="99835"/>
            </a:xfrm>
            <a:custGeom>
              <a:avLst/>
              <a:gdLst/>
              <a:ahLst/>
              <a:cxnLst/>
              <a:rect l="l" t="t" r="r" b="b"/>
              <a:pathLst>
                <a:path w="2628" h="3800" extrusionOk="0">
                  <a:moveTo>
                    <a:pt x="2420" y="3800"/>
                  </a:moveTo>
                  <a:cubicBezTo>
                    <a:pt x="2628" y="3233"/>
                    <a:pt x="2458" y="2307"/>
                    <a:pt x="1929" y="1456"/>
                  </a:cubicBezTo>
                  <a:lnTo>
                    <a:pt x="1929" y="1456"/>
                  </a:lnTo>
                  <a:cubicBezTo>
                    <a:pt x="1380" y="606"/>
                    <a:pt x="624" y="58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6536717" y="2136935"/>
              <a:ext cx="69570" cy="99835"/>
            </a:xfrm>
            <a:custGeom>
              <a:avLst/>
              <a:gdLst/>
              <a:ahLst/>
              <a:cxnLst/>
              <a:rect l="l" t="t" r="r" b="b"/>
              <a:pathLst>
                <a:path w="2648" h="3800" extrusionOk="0">
                  <a:moveTo>
                    <a:pt x="719" y="1456"/>
                  </a:moveTo>
                  <a:cubicBezTo>
                    <a:pt x="190" y="2307"/>
                    <a:pt x="1" y="3233"/>
                    <a:pt x="228" y="3800"/>
                  </a:cubicBezTo>
                  <a:lnTo>
                    <a:pt x="228" y="3800"/>
                  </a:lnTo>
                  <a:lnTo>
                    <a:pt x="2647" y="1"/>
                  </a:lnTo>
                  <a:cubicBezTo>
                    <a:pt x="2023" y="58"/>
                    <a:pt x="1267" y="606"/>
                    <a:pt x="719" y="1456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6457269" y="2234275"/>
              <a:ext cx="86437" cy="83941"/>
            </a:xfrm>
            <a:custGeom>
              <a:avLst/>
              <a:gdLst/>
              <a:ahLst/>
              <a:cxnLst/>
              <a:rect l="l" t="t" r="r" b="b"/>
              <a:pathLst>
                <a:path w="3290" h="3195" extrusionOk="0">
                  <a:moveTo>
                    <a:pt x="1097" y="1021"/>
                  </a:moveTo>
                  <a:cubicBezTo>
                    <a:pt x="379" y="1721"/>
                    <a:pt x="1" y="2590"/>
                    <a:pt x="95" y="3195"/>
                  </a:cubicBezTo>
                  <a:lnTo>
                    <a:pt x="95" y="3195"/>
                  </a:lnTo>
                  <a:lnTo>
                    <a:pt x="3289" y="19"/>
                  </a:lnTo>
                  <a:cubicBezTo>
                    <a:pt x="3233" y="19"/>
                    <a:pt x="3176" y="0"/>
                    <a:pt x="3119" y="0"/>
                  </a:cubicBezTo>
                  <a:lnTo>
                    <a:pt x="3119" y="0"/>
                  </a:lnTo>
                  <a:cubicBezTo>
                    <a:pt x="2515" y="0"/>
                    <a:pt x="1740" y="379"/>
                    <a:pt x="1097" y="1021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>
              <a:off x="6541683" y="2213415"/>
              <a:ext cx="118725" cy="21885"/>
            </a:xfrm>
            <a:custGeom>
              <a:avLst/>
              <a:gdLst/>
              <a:ahLst/>
              <a:cxnLst/>
              <a:rect l="l" t="t" r="r" b="b"/>
              <a:pathLst>
                <a:path w="4519" h="833" extrusionOk="0">
                  <a:moveTo>
                    <a:pt x="1" y="832"/>
                  </a:moveTo>
                  <a:lnTo>
                    <a:pt x="4518" y="832"/>
                  </a:lnTo>
                  <a:cubicBezTo>
                    <a:pt x="4140" y="341"/>
                    <a:pt x="3271" y="1"/>
                    <a:pt x="2269" y="1"/>
                  </a:cubicBezTo>
                  <a:lnTo>
                    <a:pt x="2269" y="1"/>
                  </a:lnTo>
                  <a:cubicBezTo>
                    <a:pt x="1248" y="1"/>
                    <a:pt x="379" y="341"/>
                    <a:pt x="1" y="832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>
              <a:off x="6541683" y="2234275"/>
              <a:ext cx="86437" cy="83941"/>
            </a:xfrm>
            <a:custGeom>
              <a:avLst/>
              <a:gdLst/>
              <a:ahLst/>
              <a:cxnLst/>
              <a:rect l="l" t="t" r="r" b="b"/>
              <a:pathLst>
                <a:path w="3290" h="3195" extrusionOk="0">
                  <a:moveTo>
                    <a:pt x="1" y="19"/>
                  </a:moveTo>
                  <a:lnTo>
                    <a:pt x="3195" y="3195"/>
                  </a:lnTo>
                  <a:cubicBezTo>
                    <a:pt x="3290" y="2590"/>
                    <a:pt x="2912" y="1721"/>
                    <a:pt x="2193" y="1021"/>
                  </a:cubicBezTo>
                  <a:lnTo>
                    <a:pt x="2193" y="1021"/>
                  </a:lnTo>
                  <a:cubicBezTo>
                    <a:pt x="1551" y="379"/>
                    <a:pt x="776" y="0"/>
                    <a:pt x="171" y="0"/>
                  </a:cubicBezTo>
                  <a:lnTo>
                    <a:pt x="171" y="0"/>
                  </a:lnTo>
                  <a:cubicBezTo>
                    <a:pt x="114" y="0"/>
                    <a:pt x="58" y="19"/>
                    <a:pt x="1" y="19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>
              <a:off x="8428705" y="2450288"/>
              <a:ext cx="91402" cy="487171"/>
            </a:xfrm>
            <a:custGeom>
              <a:avLst/>
              <a:gdLst/>
              <a:ahLst/>
              <a:cxnLst/>
              <a:rect l="l" t="t" r="r" b="b"/>
              <a:pathLst>
                <a:path w="3479" h="18543" extrusionOk="0">
                  <a:moveTo>
                    <a:pt x="1418" y="1"/>
                  </a:moveTo>
                  <a:lnTo>
                    <a:pt x="1" y="18543"/>
                  </a:lnTo>
                  <a:lnTo>
                    <a:pt x="3479" y="18543"/>
                  </a:lnTo>
                  <a:lnTo>
                    <a:pt x="2042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>
              <a:off x="8453059" y="2235273"/>
              <a:ext cx="44716" cy="222975"/>
            </a:xfrm>
            <a:custGeom>
              <a:avLst/>
              <a:gdLst/>
              <a:ahLst/>
              <a:cxnLst/>
              <a:rect l="l" t="t" r="r" b="b"/>
              <a:pathLst>
                <a:path w="1702" h="8487" extrusionOk="0">
                  <a:moveTo>
                    <a:pt x="643" y="454"/>
                  </a:moveTo>
                  <a:cubicBezTo>
                    <a:pt x="246" y="1361"/>
                    <a:pt x="0" y="2722"/>
                    <a:pt x="0" y="4253"/>
                  </a:cubicBezTo>
                  <a:lnTo>
                    <a:pt x="0" y="4253"/>
                  </a:lnTo>
                  <a:cubicBezTo>
                    <a:pt x="0" y="5765"/>
                    <a:pt x="246" y="7126"/>
                    <a:pt x="643" y="8033"/>
                  </a:cubicBezTo>
                  <a:lnTo>
                    <a:pt x="643" y="8033"/>
                  </a:lnTo>
                  <a:cubicBezTo>
                    <a:pt x="699" y="8203"/>
                    <a:pt x="775" y="8355"/>
                    <a:pt x="851" y="8487"/>
                  </a:cubicBezTo>
                  <a:lnTo>
                    <a:pt x="851" y="8487"/>
                  </a:lnTo>
                  <a:cubicBezTo>
                    <a:pt x="926" y="8355"/>
                    <a:pt x="1002" y="8203"/>
                    <a:pt x="1077" y="8033"/>
                  </a:cubicBezTo>
                  <a:lnTo>
                    <a:pt x="1077" y="8033"/>
                  </a:lnTo>
                  <a:cubicBezTo>
                    <a:pt x="1455" y="7126"/>
                    <a:pt x="1701" y="5765"/>
                    <a:pt x="1701" y="4253"/>
                  </a:cubicBezTo>
                  <a:lnTo>
                    <a:pt x="1701" y="4253"/>
                  </a:lnTo>
                  <a:cubicBezTo>
                    <a:pt x="1701" y="2722"/>
                    <a:pt x="1455" y="1361"/>
                    <a:pt x="1077" y="454"/>
                  </a:cubicBezTo>
                  <a:lnTo>
                    <a:pt x="1077" y="454"/>
                  </a:lnTo>
                  <a:cubicBezTo>
                    <a:pt x="1002" y="284"/>
                    <a:pt x="926" y="152"/>
                    <a:pt x="851" y="0"/>
                  </a:cubicBezTo>
                  <a:lnTo>
                    <a:pt x="851" y="0"/>
                  </a:lnTo>
                  <a:cubicBezTo>
                    <a:pt x="775" y="152"/>
                    <a:pt x="699" y="284"/>
                    <a:pt x="643" y="454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>
              <a:off x="8262347" y="2425959"/>
              <a:ext cx="214068" cy="39750"/>
            </a:xfrm>
            <a:custGeom>
              <a:avLst/>
              <a:gdLst/>
              <a:ahLst/>
              <a:cxnLst/>
              <a:rect l="l" t="t" r="r" b="b"/>
              <a:pathLst>
                <a:path w="8148" h="1513" extrusionOk="0">
                  <a:moveTo>
                    <a:pt x="1" y="1512"/>
                  </a:moveTo>
                  <a:lnTo>
                    <a:pt x="8147" y="1512"/>
                  </a:lnTo>
                  <a:cubicBezTo>
                    <a:pt x="7467" y="624"/>
                    <a:pt x="5898" y="0"/>
                    <a:pt x="4084" y="0"/>
                  </a:cubicBezTo>
                  <a:lnTo>
                    <a:pt x="4084" y="0"/>
                  </a:lnTo>
                  <a:cubicBezTo>
                    <a:pt x="2250" y="0"/>
                    <a:pt x="681" y="624"/>
                    <a:pt x="1" y="1512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>
              <a:off x="8273776" y="2370839"/>
              <a:ext cx="196676" cy="92374"/>
            </a:xfrm>
            <a:custGeom>
              <a:avLst/>
              <a:gdLst/>
              <a:ahLst/>
              <a:cxnLst/>
              <a:rect l="l" t="t" r="r" b="b"/>
              <a:pathLst>
                <a:path w="7486" h="3516" extrusionOk="0">
                  <a:moveTo>
                    <a:pt x="1" y="378"/>
                  </a:moveTo>
                  <a:lnTo>
                    <a:pt x="7486" y="3516"/>
                  </a:lnTo>
                  <a:cubicBezTo>
                    <a:pt x="7202" y="2439"/>
                    <a:pt x="6011" y="1267"/>
                    <a:pt x="4329" y="567"/>
                  </a:cubicBezTo>
                  <a:lnTo>
                    <a:pt x="4329" y="567"/>
                  </a:lnTo>
                  <a:cubicBezTo>
                    <a:pt x="3403" y="189"/>
                    <a:pt x="2496" y="0"/>
                    <a:pt x="1702" y="0"/>
                  </a:cubicBezTo>
                  <a:lnTo>
                    <a:pt x="1702" y="0"/>
                  </a:lnTo>
                  <a:cubicBezTo>
                    <a:pt x="1021" y="0"/>
                    <a:pt x="435" y="133"/>
                    <a:pt x="1" y="378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>
              <a:off x="8278741" y="2454754"/>
              <a:ext cx="193208" cy="98863"/>
            </a:xfrm>
            <a:custGeom>
              <a:avLst/>
              <a:gdLst/>
              <a:ahLst/>
              <a:cxnLst/>
              <a:rect l="l" t="t" r="r" b="b"/>
              <a:pathLst>
                <a:path w="7354" h="3763" extrusionOk="0">
                  <a:moveTo>
                    <a:pt x="3025" y="681"/>
                  </a:moveTo>
                  <a:cubicBezTo>
                    <a:pt x="1380" y="1456"/>
                    <a:pt x="227" y="2666"/>
                    <a:pt x="1" y="3762"/>
                  </a:cubicBezTo>
                  <a:lnTo>
                    <a:pt x="1" y="3762"/>
                  </a:lnTo>
                  <a:lnTo>
                    <a:pt x="7353" y="303"/>
                  </a:lnTo>
                  <a:cubicBezTo>
                    <a:pt x="6937" y="95"/>
                    <a:pt x="6427" y="1"/>
                    <a:pt x="5841" y="1"/>
                  </a:cubicBezTo>
                  <a:lnTo>
                    <a:pt x="5841" y="1"/>
                  </a:lnTo>
                  <a:cubicBezTo>
                    <a:pt x="4991" y="1"/>
                    <a:pt x="4008" y="227"/>
                    <a:pt x="3025" y="681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>
              <a:off x="8474892" y="2370839"/>
              <a:ext cx="196676" cy="92374"/>
            </a:xfrm>
            <a:custGeom>
              <a:avLst/>
              <a:gdLst/>
              <a:ahLst/>
              <a:cxnLst/>
              <a:rect l="l" t="t" r="r" b="b"/>
              <a:pathLst>
                <a:path w="7486" h="3516" extrusionOk="0">
                  <a:moveTo>
                    <a:pt x="3157" y="567"/>
                  </a:moveTo>
                  <a:cubicBezTo>
                    <a:pt x="1475" y="1267"/>
                    <a:pt x="265" y="2439"/>
                    <a:pt x="1" y="3516"/>
                  </a:cubicBezTo>
                  <a:lnTo>
                    <a:pt x="1" y="3516"/>
                  </a:lnTo>
                  <a:lnTo>
                    <a:pt x="7486" y="378"/>
                  </a:lnTo>
                  <a:cubicBezTo>
                    <a:pt x="7051" y="133"/>
                    <a:pt x="6446" y="0"/>
                    <a:pt x="5784" y="0"/>
                  </a:cubicBezTo>
                  <a:lnTo>
                    <a:pt x="5784" y="0"/>
                  </a:lnTo>
                  <a:cubicBezTo>
                    <a:pt x="4991" y="0"/>
                    <a:pt x="4064" y="189"/>
                    <a:pt x="3157" y="56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>
              <a:off x="8473394" y="2454754"/>
              <a:ext cx="193208" cy="98863"/>
            </a:xfrm>
            <a:custGeom>
              <a:avLst/>
              <a:gdLst/>
              <a:ahLst/>
              <a:cxnLst/>
              <a:rect l="l" t="t" r="r" b="b"/>
              <a:pathLst>
                <a:path w="7354" h="3763" extrusionOk="0">
                  <a:moveTo>
                    <a:pt x="1" y="303"/>
                  </a:moveTo>
                  <a:lnTo>
                    <a:pt x="7354" y="3762"/>
                  </a:lnTo>
                  <a:cubicBezTo>
                    <a:pt x="7108" y="2666"/>
                    <a:pt x="5974" y="1456"/>
                    <a:pt x="4310" y="681"/>
                  </a:cubicBezTo>
                  <a:lnTo>
                    <a:pt x="4310" y="681"/>
                  </a:lnTo>
                  <a:cubicBezTo>
                    <a:pt x="3347" y="227"/>
                    <a:pt x="2364" y="1"/>
                    <a:pt x="1513" y="1"/>
                  </a:cubicBezTo>
                  <a:lnTo>
                    <a:pt x="1513" y="1"/>
                  </a:lnTo>
                  <a:cubicBezTo>
                    <a:pt x="927" y="1"/>
                    <a:pt x="398" y="95"/>
                    <a:pt x="1" y="303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>
              <a:off x="8357690" y="2289395"/>
              <a:ext cx="124190" cy="179284"/>
            </a:xfrm>
            <a:custGeom>
              <a:avLst/>
              <a:gdLst/>
              <a:ahLst/>
              <a:cxnLst/>
              <a:rect l="l" t="t" r="r" b="b"/>
              <a:pathLst>
                <a:path w="4727" h="6824" extrusionOk="0">
                  <a:moveTo>
                    <a:pt x="4329" y="6824"/>
                  </a:moveTo>
                  <a:cubicBezTo>
                    <a:pt x="4726" y="5784"/>
                    <a:pt x="4424" y="4140"/>
                    <a:pt x="3441" y="2609"/>
                  </a:cubicBezTo>
                  <a:lnTo>
                    <a:pt x="3441" y="2609"/>
                  </a:lnTo>
                  <a:cubicBezTo>
                    <a:pt x="2477" y="1078"/>
                    <a:pt x="1116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>
              <a:off x="8463963" y="2289395"/>
              <a:ext cx="124190" cy="179284"/>
            </a:xfrm>
            <a:custGeom>
              <a:avLst/>
              <a:gdLst/>
              <a:ahLst/>
              <a:cxnLst/>
              <a:rect l="l" t="t" r="r" b="b"/>
              <a:pathLst>
                <a:path w="4727" h="6824" extrusionOk="0">
                  <a:moveTo>
                    <a:pt x="1286" y="2609"/>
                  </a:moveTo>
                  <a:cubicBezTo>
                    <a:pt x="303" y="4140"/>
                    <a:pt x="1" y="5784"/>
                    <a:pt x="398" y="6824"/>
                  </a:cubicBezTo>
                  <a:lnTo>
                    <a:pt x="398" y="6824"/>
                  </a:lnTo>
                  <a:lnTo>
                    <a:pt x="4726" y="1"/>
                  </a:lnTo>
                  <a:cubicBezTo>
                    <a:pt x="3611" y="95"/>
                    <a:pt x="2250" y="1078"/>
                    <a:pt x="1286" y="2609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>
              <a:off x="8321460" y="2464186"/>
              <a:ext cx="154955" cy="150489"/>
            </a:xfrm>
            <a:custGeom>
              <a:avLst/>
              <a:gdLst/>
              <a:ahLst/>
              <a:cxnLst/>
              <a:rect l="l" t="t" r="r" b="b"/>
              <a:pathLst>
                <a:path w="5898" h="5728" extrusionOk="0">
                  <a:moveTo>
                    <a:pt x="1947" y="1815"/>
                  </a:moveTo>
                  <a:cubicBezTo>
                    <a:pt x="662" y="3101"/>
                    <a:pt x="0" y="4632"/>
                    <a:pt x="132" y="5728"/>
                  </a:cubicBezTo>
                  <a:lnTo>
                    <a:pt x="132" y="5728"/>
                  </a:lnTo>
                  <a:lnTo>
                    <a:pt x="5897" y="20"/>
                  </a:lnTo>
                  <a:cubicBezTo>
                    <a:pt x="5784" y="20"/>
                    <a:pt x="5671" y="1"/>
                    <a:pt x="5576" y="1"/>
                  </a:cubicBezTo>
                  <a:lnTo>
                    <a:pt x="5576" y="1"/>
                  </a:lnTo>
                  <a:cubicBezTo>
                    <a:pt x="4499" y="1"/>
                    <a:pt x="3119" y="662"/>
                    <a:pt x="1947" y="181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>
              <a:off x="8472422" y="2425959"/>
              <a:ext cx="213543" cy="39750"/>
            </a:xfrm>
            <a:custGeom>
              <a:avLst/>
              <a:gdLst/>
              <a:ahLst/>
              <a:cxnLst/>
              <a:rect l="l" t="t" r="r" b="b"/>
              <a:pathLst>
                <a:path w="8128" h="1513" extrusionOk="0">
                  <a:moveTo>
                    <a:pt x="0" y="1512"/>
                  </a:moveTo>
                  <a:lnTo>
                    <a:pt x="8128" y="1512"/>
                  </a:lnTo>
                  <a:cubicBezTo>
                    <a:pt x="7447" y="624"/>
                    <a:pt x="5878" y="0"/>
                    <a:pt x="4064" y="0"/>
                  </a:cubicBezTo>
                  <a:lnTo>
                    <a:pt x="4064" y="0"/>
                  </a:lnTo>
                  <a:cubicBezTo>
                    <a:pt x="2231" y="0"/>
                    <a:pt x="681" y="624"/>
                    <a:pt x="0" y="1512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>
              <a:off x="8472422" y="2464186"/>
              <a:ext cx="154955" cy="150489"/>
            </a:xfrm>
            <a:custGeom>
              <a:avLst/>
              <a:gdLst/>
              <a:ahLst/>
              <a:cxnLst/>
              <a:rect l="l" t="t" r="r" b="b"/>
              <a:pathLst>
                <a:path w="5898" h="5728" extrusionOk="0">
                  <a:moveTo>
                    <a:pt x="0" y="20"/>
                  </a:moveTo>
                  <a:lnTo>
                    <a:pt x="5746" y="5728"/>
                  </a:lnTo>
                  <a:cubicBezTo>
                    <a:pt x="5897" y="4632"/>
                    <a:pt x="5236" y="3101"/>
                    <a:pt x="3932" y="1815"/>
                  </a:cubicBezTo>
                  <a:lnTo>
                    <a:pt x="3932" y="1815"/>
                  </a:lnTo>
                  <a:cubicBezTo>
                    <a:pt x="2779" y="662"/>
                    <a:pt x="1399" y="1"/>
                    <a:pt x="322" y="1"/>
                  </a:cubicBezTo>
                  <a:lnTo>
                    <a:pt x="322" y="1"/>
                  </a:lnTo>
                  <a:cubicBezTo>
                    <a:pt x="208" y="1"/>
                    <a:pt x="95" y="20"/>
                    <a:pt x="0" y="2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>
              <a:off x="7915235" y="2358413"/>
              <a:ext cx="363533" cy="747400"/>
            </a:xfrm>
            <a:custGeom>
              <a:avLst/>
              <a:gdLst/>
              <a:ahLst/>
              <a:cxnLst/>
              <a:rect l="l" t="t" r="r" b="b"/>
              <a:pathLst>
                <a:path w="13837" h="28448" extrusionOk="0">
                  <a:moveTo>
                    <a:pt x="1797" y="1"/>
                  </a:moveTo>
                  <a:lnTo>
                    <a:pt x="1" y="28447"/>
                  </a:lnTo>
                  <a:lnTo>
                    <a:pt x="13837" y="28447"/>
                  </a:lnTo>
                  <a:lnTo>
                    <a:pt x="12041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>
              <a:off x="7945527" y="2606215"/>
              <a:ext cx="302948" cy="20887"/>
            </a:xfrm>
            <a:custGeom>
              <a:avLst/>
              <a:gdLst/>
              <a:ahLst/>
              <a:cxnLst/>
              <a:rect l="l" t="t" r="r" b="b"/>
              <a:pathLst>
                <a:path w="11531" h="795" extrusionOk="0">
                  <a:moveTo>
                    <a:pt x="39" y="1"/>
                  </a:moveTo>
                  <a:lnTo>
                    <a:pt x="1" y="794"/>
                  </a:lnTo>
                  <a:lnTo>
                    <a:pt x="11531" y="794"/>
                  </a:lnTo>
                  <a:lnTo>
                    <a:pt x="11493" y="1"/>
                  </a:lnTo>
                  <a:close/>
                </a:path>
              </a:pathLst>
            </a:custGeom>
            <a:solidFill>
              <a:srgbClr val="D79C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7920201" y="2293861"/>
              <a:ext cx="353602" cy="64578"/>
            </a:xfrm>
            <a:custGeom>
              <a:avLst/>
              <a:gdLst/>
              <a:ahLst/>
              <a:cxnLst/>
              <a:rect l="l" t="t" r="r" b="b"/>
              <a:pathLst>
                <a:path w="13459" h="2458" extrusionOk="0">
                  <a:moveTo>
                    <a:pt x="1" y="2458"/>
                  </a:moveTo>
                  <a:lnTo>
                    <a:pt x="13459" y="2458"/>
                  </a:lnTo>
                  <a:lnTo>
                    <a:pt x="1345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6A9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7969882" y="2157297"/>
              <a:ext cx="254265" cy="136591"/>
            </a:xfrm>
            <a:custGeom>
              <a:avLst/>
              <a:gdLst/>
              <a:ahLst/>
              <a:cxnLst/>
              <a:rect l="l" t="t" r="r" b="b"/>
              <a:pathLst>
                <a:path w="9678" h="5199" extrusionOk="0">
                  <a:moveTo>
                    <a:pt x="0" y="5199"/>
                  </a:moveTo>
                  <a:lnTo>
                    <a:pt x="9678" y="5199"/>
                  </a:lnTo>
                  <a:lnTo>
                    <a:pt x="96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8044864" y="2193553"/>
              <a:ext cx="104302" cy="100335"/>
            </a:xfrm>
            <a:custGeom>
              <a:avLst/>
              <a:gdLst/>
              <a:ahLst/>
              <a:cxnLst/>
              <a:rect l="l" t="t" r="r" b="b"/>
              <a:pathLst>
                <a:path w="3970" h="3819" extrusionOk="0">
                  <a:moveTo>
                    <a:pt x="0" y="1985"/>
                  </a:moveTo>
                  <a:lnTo>
                    <a:pt x="0" y="3819"/>
                  </a:lnTo>
                  <a:lnTo>
                    <a:pt x="3969" y="3819"/>
                  </a:lnTo>
                  <a:lnTo>
                    <a:pt x="3969" y="1985"/>
                  </a:lnTo>
                  <a:cubicBezTo>
                    <a:pt x="3969" y="889"/>
                    <a:pt x="3081" y="1"/>
                    <a:pt x="1985" y="1"/>
                  </a:cubicBezTo>
                  <a:lnTo>
                    <a:pt x="1985" y="1"/>
                  </a:lnTo>
                  <a:cubicBezTo>
                    <a:pt x="889" y="1"/>
                    <a:pt x="0" y="889"/>
                    <a:pt x="0" y="1985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7969882" y="2030190"/>
              <a:ext cx="254265" cy="127133"/>
            </a:xfrm>
            <a:custGeom>
              <a:avLst/>
              <a:gdLst/>
              <a:ahLst/>
              <a:cxnLst/>
              <a:rect l="l" t="t" r="r" b="b"/>
              <a:pathLst>
                <a:path w="9678" h="4839" extrusionOk="0">
                  <a:moveTo>
                    <a:pt x="4782" y="0"/>
                  </a:moveTo>
                  <a:cubicBezTo>
                    <a:pt x="2136" y="0"/>
                    <a:pt x="0" y="2136"/>
                    <a:pt x="0" y="4782"/>
                  </a:cubicBezTo>
                  <a:lnTo>
                    <a:pt x="0" y="4782"/>
                  </a:lnTo>
                  <a:lnTo>
                    <a:pt x="0" y="4839"/>
                  </a:lnTo>
                  <a:lnTo>
                    <a:pt x="9678" y="4839"/>
                  </a:lnTo>
                  <a:lnTo>
                    <a:pt x="9678" y="4782"/>
                  </a:lnTo>
                  <a:cubicBezTo>
                    <a:pt x="9678" y="2136"/>
                    <a:pt x="7523" y="0"/>
                    <a:pt x="4895" y="0"/>
                  </a:cubicBezTo>
                  <a:lnTo>
                    <a:pt x="4895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8058762" y="1993435"/>
              <a:ext cx="76506" cy="42719"/>
            </a:xfrm>
            <a:custGeom>
              <a:avLst/>
              <a:gdLst/>
              <a:ahLst/>
              <a:cxnLst/>
              <a:rect l="l" t="t" r="r" b="b"/>
              <a:pathLst>
                <a:path w="2912" h="1626" extrusionOk="0">
                  <a:moveTo>
                    <a:pt x="530" y="0"/>
                  </a:moveTo>
                  <a:cubicBezTo>
                    <a:pt x="246" y="0"/>
                    <a:pt x="0" y="246"/>
                    <a:pt x="0" y="549"/>
                  </a:cubicBezTo>
                  <a:lnTo>
                    <a:pt x="0" y="549"/>
                  </a:lnTo>
                  <a:lnTo>
                    <a:pt x="0" y="1626"/>
                  </a:lnTo>
                  <a:lnTo>
                    <a:pt x="2911" y="1626"/>
                  </a:lnTo>
                  <a:lnTo>
                    <a:pt x="2911" y="549"/>
                  </a:lnTo>
                  <a:cubicBezTo>
                    <a:pt x="2911" y="246"/>
                    <a:pt x="2665" y="0"/>
                    <a:pt x="2363" y="0"/>
                  </a:cubicBezTo>
                  <a:lnTo>
                    <a:pt x="2363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8092522" y="1903058"/>
              <a:ext cx="8959" cy="90404"/>
            </a:xfrm>
            <a:custGeom>
              <a:avLst/>
              <a:gdLst/>
              <a:ahLst/>
              <a:cxnLst/>
              <a:rect l="l" t="t" r="r" b="b"/>
              <a:pathLst>
                <a:path w="341" h="3441" extrusionOk="0">
                  <a:moveTo>
                    <a:pt x="1" y="3440"/>
                  </a:moveTo>
                  <a:lnTo>
                    <a:pt x="341" y="3440"/>
                  </a:lnTo>
                  <a:lnTo>
                    <a:pt x="34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7781167" y="3106286"/>
              <a:ext cx="631696" cy="180282"/>
            </a:xfrm>
            <a:custGeom>
              <a:avLst/>
              <a:gdLst/>
              <a:ahLst/>
              <a:cxnLst/>
              <a:rect l="l" t="t" r="r" b="b"/>
              <a:pathLst>
                <a:path w="24044" h="6862" extrusionOk="0">
                  <a:moveTo>
                    <a:pt x="1" y="6861"/>
                  </a:moveTo>
                  <a:lnTo>
                    <a:pt x="24043" y="6861"/>
                  </a:lnTo>
                  <a:lnTo>
                    <a:pt x="2404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8025974" y="2889774"/>
              <a:ext cx="142055" cy="216538"/>
            </a:xfrm>
            <a:custGeom>
              <a:avLst/>
              <a:gdLst/>
              <a:ahLst/>
              <a:cxnLst/>
              <a:rect l="l" t="t" r="r" b="b"/>
              <a:pathLst>
                <a:path w="5407" h="8242" extrusionOk="0">
                  <a:moveTo>
                    <a:pt x="1" y="2722"/>
                  </a:moveTo>
                  <a:lnTo>
                    <a:pt x="1" y="8241"/>
                  </a:lnTo>
                  <a:lnTo>
                    <a:pt x="5407" y="8241"/>
                  </a:lnTo>
                  <a:lnTo>
                    <a:pt x="5407" y="2722"/>
                  </a:lnTo>
                  <a:cubicBezTo>
                    <a:pt x="5407" y="1229"/>
                    <a:pt x="4197" y="0"/>
                    <a:pt x="2704" y="0"/>
                  </a:cubicBezTo>
                  <a:lnTo>
                    <a:pt x="2704" y="0"/>
                  </a:lnTo>
                  <a:cubicBezTo>
                    <a:pt x="1211" y="0"/>
                    <a:pt x="1" y="1229"/>
                    <a:pt x="1" y="2722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8"/>
            <p:cNvSpPr/>
            <p:nvPr/>
          </p:nvSpPr>
          <p:spPr>
            <a:xfrm>
              <a:off x="8065225" y="2435890"/>
              <a:ext cx="67547" cy="110266"/>
            </a:xfrm>
            <a:custGeom>
              <a:avLst/>
              <a:gdLst/>
              <a:ahLst/>
              <a:cxnLst/>
              <a:rect l="l" t="t" r="r" b="b"/>
              <a:pathLst>
                <a:path w="2571" h="4197" extrusionOk="0">
                  <a:moveTo>
                    <a:pt x="0" y="4197"/>
                  </a:moveTo>
                  <a:lnTo>
                    <a:pt x="2571" y="4197"/>
                  </a:lnTo>
                  <a:lnTo>
                    <a:pt x="25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8"/>
            <p:cNvSpPr/>
            <p:nvPr/>
          </p:nvSpPr>
          <p:spPr>
            <a:xfrm>
              <a:off x="8065225" y="2691128"/>
              <a:ext cx="67547" cy="110266"/>
            </a:xfrm>
            <a:custGeom>
              <a:avLst/>
              <a:gdLst/>
              <a:ahLst/>
              <a:cxnLst/>
              <a:rect l="l" t="t" r="r" b="b"/>
              <a:pathLst>
                <a:path w="2571" h="4197" extrusionOk="0">
                  <a:moveTo>
                    <a:pt x="0" y="4197"/>
                  </a:moveTo>
                  <a:lnTo>
                    <a:pt x="2571" y="4197"/>
                  </a:lnTo>
                  <a:lnTo>
                    <a:pt x="257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8"/>
            <p:cNvSpPr/>
            <p:nvPr/>
          </p:nvSpPr>
          <p:spPr>
            <a:xfrm>
              <a:off x="5734250" y="2208449"/>
              <a:ext cx="328774" cy="465838"/>
            </a:xfrm>
            <a:custGeom>
              <a:avLst/>
              <a:gdLst/>
              <a:ahLst/>
              <a:cxnLst/>
              <a:rect l="l" t="t" r="r" b="b"/>
              <a:pathLst>
                <a:path w="12514" h="17731" extrusionOk="0">
                  <a:moveTo>
                    <a:pt x="0" y="17730"/>
                  </a:moveTo>
                  <a:lnTo>
                    <a:pt x="12513" y="17730"/>
                  </a:lnTo>
                  <a:lnTo>
                    <a:pt x="1251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8"/>
            <p:cNvSpPr/>
            <p:nvPr/>
          </p:nvSpPr>
          <p:spPr>
            <a:xfrm>
              <a:off x="5734250" y="2352948"/>
              <a:ext cx="328774" cy="14923"/>
            </a:xfrm>
            <a:custGeom>
              <a:avLst/>
              <a:gdLst/>
              <a:ahLst/>
              <a:cxnLst/>
              <a:rect l="l" t="t" r="r" b="b"/>
              <a:pathLst>
                <a:path w="12514" h="568" extrusionOk="0">
                  <a:moveTo>
                    <a:pt x="0" y="568"/>
                  </a:moveTo>
                  <a:lnTo>
                    <a:pt x="12513" y="568"/>
                  </a:lnTo>
                  <a:lnTo>
                    <a:pt x="1251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8"/>
            <p:cNvSpPr/>
            <p:nvPr/>
          </p:nvSpPr>
          <p:spPr>
            <a:xfrm>
              <a:off x="5828594" y="2428928"/>
              <a:ext cx="142055" cy="245359"/>
            </a:xfrm>
            <a:custGeom>
              <a:avLst/>
              <a:gdLst/>
              <a:ahLst/>
              <a:cxnLst/>
              <a:rect l="l" t="t" r="r" b="b"/>
              <a:pathLst>
                <a:path w="5407" h="9339" extrusionOk="0">
                  <a:moveTo>
                    <a:pt x="1" y="9338"/>
                  </a:moveTo>
                  <a:lnTo>
                    <a:pt x="5406" y="9338"/>
                  </a:lnTo>
                  <a:lnTo>
                    <a:pt x="540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8"/>
            <p:cNvSpPr/>
            <p:nvPr/>
          </p:nvSpPr>
          <p:spPr>
            <a:xfrm>
              <a:off x="5734250" y="2208449"/>
              <a:ext cx="328774" cy="59612"/>
            </a:xfrm>
            <a:custGeom>
              <a:avLst/>
              <a:gdLst/>
              <a:ahLst/>
              <a:cxnLst/>
              <a:rect l="l" t="t" r="r" b="b"/>
              <a:pathLst>
                <a:path w="12514" h="2269" extrusionOk="0">
                  <a:moveTo>
                    <a:pt x="0" y="2269"/>
                  </a:moveTo>
                  <a:lnTo>
                    <a:pt x="12513" y="2269"/>
                  </a:lnTo>
                  <a:lnTo>
                    <a:pt x="1251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8"/>
            <p:cNvSpPr/>
            <p:nvPr/>
          </p:nvSpPr>
          <p:spPr>
            <a:xfrm>
              <a:off x="6665846" y="2996046"/>
              <a:ext cx="413188" cy="290521"/>
            </a:xfrm>
            <a:custGeom>
              <a:avLst/>
              <a:gdLst/>
              <a:ahLst/>
              <a:cxnLst/>
              <a:rect l="l" t="t" r="r" b="b"/>
              <a:pathLst>
                <a:path w="15727" h="11058" extrusionOk="0">
                  <a:moveTo>
                    <a:pt x="0" y="11057"/>
                  </a:moveTo>
                  <a:lnTo>
                    <a:pt x="15726" y="11057"/>
                  </a:lnTo>
                  <a:lnTo>
                    <a:pt x="157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8"/>
            <p:cNvSpPr/>
            <p:nvPr/>
          </p:nvSpPr>
          <p:spPr>
            <a:xfrm>
              <a:off x="6665846" y="2916073"/>
              <a:ext cx="413188" cy="80000"/>
            </a:xfrm>
            <a:custGeom>
              <a:avLst/>
              <a:gdLst/>
              <a:ahLst/>
              <a:cxnLst/>
              <a:rect l="l" t="t" r="r" b="b"/>
              <a:pathLst>
                <a:path w="15727" h="3045" extrusionOk="0">
                  <a:moveTo>
                    <a:pt x="0" y="3044"/>
                  </a:moveTo>
                  <a:lnTo>
                    <a:pt x="15726" y="3044"/>
                  </a:lnTo>
                  <a:lnTo>
                    <a:pt x="1572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8"/>
            <p:cNvSpPr/>
            <p:nvPr/>
          </p:nvSpPr>
          <p:spPr>
            <a:xfrm>
              <a:off x="6797445" y="3109254"/>
              <a:ext cx="146023" cy="177313"/>
            </a:xfrm>
            <a:custGeom>
              <a:avLst/>
              <a:gdLst/>
              <a:ahLst/>
              <a:cxnLst/>
              <a:rect l="l" t="t" r="r" b="b"/>
              <a:pathLst>
                <a:path w="5558" h="6749" extrusionOk="0">
                  <a:moveTo>
                    <a:pt x="0" y="2760"/>
                  </a:moveTo>
                  <a:lnTo>
                    <a:pt x="0" y="6748"/>
                  </a:lnTo>
                  <a:lnTo>
                    <a:pt x="5557" y="6748"/>
                  </a:lnTo>
                  <a:lnTo>
                    <a:pt x="5557" y="2760"/>
                  </a:lnTo>
                  <a:cubicBezTo>
                    <a:pt x="5557" y="1229"/>
                    <a:pt x="4310" y="1"/>
                    <a:pt x="2779" y="1"/>
                  </a:cubicBezTo>
                  <a:lnTo>
                    <a:pt x="2779" y="1"/>
                  </a:lnTo>
                  <a:cubicBezTo>
                    <a:pt x="1248" y="1"/>
                    <a:pt x="0" y="1229"/>
                    <a:pt x="0" y="276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8"/>
            <p:cNvSpPr/>
            <p:nvPr/>
          </p:nvSpPr>
          <p:spPr>
            <a:xfrm>
              <a:off x="6702102" y="3088893"/>
              <a:ext cx="59612" cy="96867"/>
            </a:xfrm>
            <a:custGeom>
              <a:avLst/>
              <a:gdLst/>
              <a:ahLst/>
              <a:cxnLst/>
              <a:rect l="l" t="t" r="r" b="b"/>
              <a:pathLst>
                <a:path w="2269" h="3687" extrusionOk="0">
                  <a:moveTo>
                    <a:pt x="0" y="3686"/>
                  </a:moveTo>
                  <a:lnTo>
                    <a:pt x="2268" y="3686"/>
                  </a:lnTo>
                  <a:lnTo>
                    <a:pt x="226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8"/>
            <p:cNvSpPr/>
            <p:nvPr/>
          </p:nvSpPr>
          <p:spPr>
            <a:xfrm>
              <a:off x="6983166" y="3088893"/>
              <a:ext cx="60111" cy="96867"/>
            </a:xfrm>
            <a:custGeom>
              <a:avLst/>
              <a:gdLst/>
              <a:ahLst/>
              <a:cxnLst/>
              <a:rect l="l" t="t" r="r" b="b"/>
              <a:pathLst>
                <a:path w="2288" h="3687" extrusionOk="0">
                  <a:moveTo>
                    <a:pt x="0" y="3686"/>
                  </a:moveTo>
                  <a:lnTo>
                    <a:pt x="2287" y="3686"/>
                  </a:lnTo>
                  <a:lnTo>
                    <a:pt x="228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8"/>
            <p:cNvSpPr/>
            <p:nvPr/>
          </p:nvSpPr>
          <p:spPr>
            <a:xfrm>
              <a:off x="7079507" y="2996046"/>
              <a:ext cx="413161" cy="290521"/>
            </a:xfrm>
            <a:custGeom>
              <a:avLst/>
              <a:gdLst/>
              <a:ahLst/>
              <a:cxnLst/>
              <a:rect l="l" t="t" r="r" b="b"/>
              <a:pathLst>
                <a:path w="15726" h="11058" extrusionOk="0">
                  <a:moveTo>
                    <a:pt x="0" y="11057"/>
                  </a:moveTo>
                  <a:lnTo>
                    <a:pt x="15726" y="11057"/>
                  </a:lnTo>
                  <a:lnTo>
                    <a:pt x="157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8"/>
            <p:cNvSpPr/>
            <p:nvPr/>
          </p:nvSpPr>
          <p:spPr>
            <a:xfrm>
              <a:off x="7079507" y="2916073"/>
              <a:ext cx="413161" cy="80000"/>
            </a:xfrm>
            <a:custGeom>
              <a:avLst/>
              <a:gdLst/>
              <a:ahLst/>
              <a:cxnLst/>
              <a:rect l="l" t="t" r="r" b="b"/>
              <a:pathLst>
                <a:path w="15726" h="3045" extrusionOk="0">
                  <a:moveTo>
                    <a:pt x="0" y="3044"/>
                  </a:moveTo>
                  <a:lnTo>
                    <a:pt x="15726" y="3044"/>
                  </a:lnTo>
                  <a:lnTo>
                    <a:pt x="1572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8"/>
            <p:cNvSpPr/>
            <p:nvPr/>
          </p:nvSpPr>
          <p:spPr>
            <a:xfrm>
              <a:off x="7211080" y="3109254"/>
              <a:ext cx="146023" cy="177313"/>
            </a:xfrm>
            <a:custGeom>
              <a:avLst/>
              <a:gdLst/>
              <a:ahLst/>
              <a:cxnLst/>
              <a:rect l="l" t="t" r="r" b="b"/>
              <a:pathLst>
                <a:path w="5558" h="6749" extrusionOk="0">
                  <a:moveTo>
                    <a:pt x="1" y="2760"/>
                  </a:moveTo>
                  <a:lnTo>
                    <a:pt x="1" y="6748"/>
                  </a:lnTo>
                  <a:lnTo>
                    <a:pt x="5558" y="6748"/>
                  </a:lnTo>
                  <a:lnTo>
                    <a:pt x="5558" y="2760"/>
                  </a:lnTo>
                  <a:cubicBezTo>
                    <a:pt x="5558" y="1229"/>
                    <a:pt x="4310" y="1"/>
                    <a:pt x="2779" y="1"/>
                  </a:cubicBezTo>
                  <a:lnTo>
                    <a:pt x="2779" y="1"/>
                  </a:lnTo>
                  <a:cubicBezTo>
                    <a:pt x="1229" y="1"/>
                    <a:pt x="1" y="1229"/>
                    <a:pt x="1" y="2760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8"/>
            <p:cNvSpPr/>
            <p:nvPr/>
          </p:nvSpPr>
          <p:spPr>
            <a:xfrm>
              <a:off x="7115237" y="3088893"/>
              <a:ext cx="60111" cy="96867"/>
            </a:xfrm>
            <a:custGeom>
              <a:avLst/>
              <a:gdLst/>
              <a:ahLst/>
              <a:cxnLst/>
              <a:rect l="l" t="t" r="r" b="b"/>
              <a:pathLst>
                <a:path w="2288" h="3687" extrusionOk="0">
                  <a:moveTo>
                    <a:pt x="1" y="3686"/>
                  </a:moveTo>
                  <a:lnTo>
                    <a:pt x="2288" y="3686"/>
                  </a:lnTo>
                  <a:lnTo>
                    <a:pt x="22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8"/>
            <p:cNvSpPr/>
            <p:nvPr/>
          </p:nvSpPr>
          <p:spPr>
            <a:xfrm>
              <a:off x="7396800" y="3088893"/>
              <a:ext cx="60111" cy="96867"/>
            </a:xfrm>
            <a:custGeom>
              <a:avLst/>
              <a:gdLst/>
              <a:ahLst/>
              <a:cxnLst/>
              <a:rect l="l" t="t" r="r" b="b"/>
              <a:pathLst>
                <a:path w="2288" h="3687" extrusionOk="0">
                  <a:moveTo>
                    <a:pt x="1" y="3686"/>
                  </a:moveTo>
                  <a:lnTo>
                    <a:pt x="2288" y="3686"/>
                  </a:lnTo>
                  <a:lnTo>
                    <a:pt x="22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8"/>
            <p:cNvSpPr/>
            <p:nvPr/>
          </p:nvSpPr>
          <p:spPr>
            <a:xfrm>
              <a:off x="4947651" y="2018762"/>
              <a:ext cx="658993" cy="655525"/>
            </a:xfrm>
            <a:custGeom>
              <a:avLst/>
              <a:gdLst/>
              <a:ahLst/>
              <a:cxnLst/>
              <a:rect l="l" t="t" r="r" b="b"/>
              <a:pathLst>
                <a:path w="25083" h="24951" extrusionOk="0">
                  <a:moveTo>
                    <a:pt x="1" y="24950"/>
                  </a:moveTo>
                  <a:lnTo>
                    <a:pt x="25083" y="24950"/>
                  </a:lnTo>
                  <a:lnTo>
                    <a:pt x="2508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8"/>
            <p:cNvSpPr/>
            <p:nvPr/>
          </p:nvSpPr>
          <p:spPr>
            <a:xfrm>
              <a:off x="4947651" y="2018762"/>
              <a:ext cx="658993" cy="84440"/>
            </a:xfrm>
            <a:custGeom>
              <a:avLst/>
              <a:gdLst/>
              <a:ahLst/>
              <a:cxnLst/>
              <a:rect l="l" t="t" r="r" b="b"/>
              <a:pathLst>
                <a:path w="25083" h="3214" extrusionOk="0">
                  <a:moveTo>
                    <a:pt x="1" y="3214"/>
                  </a:moveTo>
                  <a:lnTo>
                    <a:pt x="25083" y="3214"/>
                  </a:lnTo>
                  <a:lnTo>
                    <a:pt x="25083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8"/>
            <p:cNvSpPr/>
            <p:nvPr/>
          </p:nvSpPr>
          <p:spPr>
            <a:xfrm>
              <a:off x="4947651" y="2238242"/>
              <a:ext cx="658993" cy="43245"/>
            </a:xfrm>
            <a:custGeom>
              <a:avLst/>
              <a:gdLst/>
              <a:ahLst/>
              <a:cxnLst/>
              <a:rect l="l" t="t" r="r" b="b"/>
              <a:pathLst>
                <a:path w="25083" h="1646" extrusionOk="0">
                  <a:moveTo>
                    <a:pt x="1" y="1645"/>
                  </a:moveTo>
                  <a:lnTo>
                    <a:pt x="25083" y="1645"/>
                  </a:lnTo>
                  <a:lnTo>
                    <a:pt x="2508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8"/>
            <p:cNvSpPr/>
            <p:nvPr/>
          </p:nvSpPr>
          <p:spPr>
            <a:xfrm>
              <a:off x="5316622" y="2317690"/>
              <a:ext cx="187743" cy="356597"/>
            </a:xfrm>
            <a:custGeom>
              <a:avLst/>
              <a:gdLst/>
              <a:ahLst/>
              <a:cxnLst/>
              <a:rect l="l" t="t" r="r" b="b"/>
              <a:pathLst>
                <a:path w="7146" h="13573" extrusionOk="0">
                  <a:moveTo>
                    <a:pt x="0" y="3573"/>
                  </a:moveTo>
                  <a:lnTo>
                    <a:pt x="0" y="13572"/>
                  </a:lnTo>
                  <a:lnTo>
                    <a:pt x="7145" y="13572"/>
                  </a:lnTo>
                  <a:lnTo>
                    <a:pt x="7145" y="3573"/>
                  </a:lnTo>
                  <a:cubicBezTo>
                    <a:pt x="7145" y="1608"/>
                    <a:pt x="5538" y="1"/>
                    <a:pt x="3573" y="1"/>
                  </a:cubicBezTo>
                  <a:lnTo>
                    <a:pt x="3573" y="1"/>
                  </a:lnTo>
                  <a:cubicBezTo>
                    <a:pt x="1588" y="1"/>
                    <a:pt x="0" y="1608"/>
                    <a:pt x="0" y="3573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8"/>
            <p:cNvSpPr/>
            <p:nvPr/>
          </p:nvSpPr>
          <p:spPr>
            <a:xfrm>
              <a:off x="5050455" y="2317690"/>
              <a:ext cx="187717" cy="356597"/>
            </a:xfrm>
            <a:custGeom>
              <a:avLst/>
              <a:gdLst/>
              <a:ahLst/>
              <a:cxnLst/>
              <a:rect l="l" t="t" r="r" b="b"/>
              <a:pathLst>
                <a:path w="7145" h="13573" extrusionOk="0">
                  <a:moveTo>
                    <a:pt x="0" y="3573"/>
                  </a:moveTo>
                  <a:lnTo>
                    <a:pt x="0" y="13572"/>
                  </a:lnTo>
                  <a:lnTo>
                    <a:pt x="7145" y="13572"/>
                  </a:lnTo>
                  <a:lnTo>
                    <a:pt x="7145" y="3573"/>
                  </a:lnTo>
                  <a:cubicBezTo>
                    <a:pt x="7145" y="1608"/>
                    <a:pt x="5538" y="1"/>
                    <a:pt x="3573" y="1"/>
                  </a:cubicBezTo>
                  <a:lnTo>
                    <a:pt x="3573" y="1"/>
                  </a:lnTo>
                  <a:cubicBezTo>
                    <a:pt x="1588" y="1"/>
                    <a:pt x="0" y="1608"/>
                    <a:pt x="0" y="3573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8"/>
            <p:cNvSpPr/>
            <p:nvPr/>
          </p:nvSpPr>
          <p:spPr>
            <a:xfrm>
              <a:off x="5484451" y="2135464"/>
              <a:ext cx="55172" cy="72013"/>
            </a:xfrm>
            <a:custGeom>
              <a:avLst/>
              <a:gdLst/>
              <a:ahLst/>
              <a:cxnLst/>
              <a:rect l="l" t="t" r="r" b="b"/>
              <a:pathLst>
                <a:path w="2100" h="2741" extrusionOk="0">
                  <a:moveTo>
                    <a:pt x="1" y="2741"/>
                  </a:moveTo>
                  <a:lnTo>
                    <a:pt x="2099" y="2741"/>
                  </a:lnTo>
                  <a:lnTo>
                    <a:pt x="209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8"/>
            <p:cNvSpPr/>
            <p:nvPr/>
          </p:nvSpPr>
          <p:spPr>
            <a:xfrm>
              <a:off x="5328051" y="2135464"/>
              <a:ext cx="55146" cy="72013"/>
            </a:xfrm>
            <a:custGeom>
              <a:avLst/>
              <a:gdLst/>
              <a:ahLst/>
              <a:cxnLst/>
              <a:rect l="l" t="t" r="r" b="b"/>
              <a:pathLst>
                <a:path w="2099" h="2741" extrusionOk="0">
                  <a:moveTo>
                    <a:pt x="0" y="2741"/>
                  </a:moveTo>
                  <a:lnTo>
                    <a:pt x="2098" y="2741"/>
                  </a:lnTo>
                  <a:lnTo>
                    <a:pt x="2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8"/>
            <p:cNvSpPr/>
            <p:nvPr/>
          </p:nvSpPr>
          <p:spPr>
            <a:xfrm>
              <a:off x="5171624" y="2135464"/>
              <a:ext cx="54647" cy="72013"/>
            </a:xfrm>
            <a:custGeom>
              <a:avLst/>
              <a:gdLst/>
              <a:ahLst/>
              <a:cxnLst/>
              <a:rect l="l" t="t" r="r" b="b"/>
              <a:pathLst>
                <a:path w="2080" h="2741" extrusionOk="0">
                  <a:moveTo>
                    <a:pt x="0" y="2741"/>
                  </a:moveTo>
                  <a:lnTo>
                    <a:pt x="2079" y="2741"/>
                  </a:lnTo>
                  <a:lnTo>
                    <a:pt x="20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8"/>
            <p:cNvSpPr/>
            <p:nvPr/>
          </p:nvSpPr>
          <p:spPr>
            <a:xfrm>
              <a:off x="5014699" y="2135464"/>
              <a:ext cx="55146" cy="72013"/>
            </a:xfrm>
            <a:custGeom>
              <a:avLst/>
              <a:gdLst/>
              <a:ahLst/>
              <a:cxnLst/>
              <a:rect l="l" t="t" r="r" b="b"/>
              <a:pathLst>
                <a:path w="2099" h="2741" extrusionOk="0">
                  <a:moveTo>
                    <a:pt x="0" y="2741"/>
                  </a:moveTo>
                  <a:lnTo>
                    <a:pt x="2098" y="2741"/>
                  </a:lnTo>
                  <a:lnTo>
                    <a:pt x="2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8"/>
            <p:cNvSpPr/>
            <p:nvPr/>
          </p:nvSpPr>
          <p:spPr>
            <a:xfrm>
              <a:off x="6715002" y="2261598"/>
              <a:ext cx="658993" cy="655499"/>
            </a:xfrm>
            <a:custGeom>
              <a:avLst/>
              <a:gdLst/>
              <a:ahLst/>
              <a:cxnLst/>
              <a:rect l="l" t="t" r="r" b="b"/>
              <a:pathLst>
                <a:path w="25083" h="24950" extrusionOk="0">
                  <a:moveTo>
                    <a:pt x="0" y="24950"/>
                  </a:moveTo>
                  <a:lnTo>
                    <a:pt x="25082" y="24950"/>
                  </a:lnTo>
                  <a:lnTo>
                    <a:pt x="250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8"/>
            <p:cNvSpPr/>
            <p:nvPr/>
          </p:nvSpPr>
          <p:spPr>
            <a:xfrm>
              <a:off x="6715002" y="2261598"/>
              <a:ext cx="658993" cy="84440"/>
            </a:xfrm>
            <a:custGeom>
              <a:avLst/>
              <a:gdLst/>
              <a:ahLst/>
              <a:cxnLst/>
              <a:rect l="l" t="t" r="r" b="b"/>
              <a:pathLst>
                <a:path w="25083" h="3214" extrusionOk="0">
                  <a:moveTo>
                    <a:pt x="0" y="3213"/>
                  </a:moveTo>
                  <a:lnTo>
                    <a:pt x="25082" y="3213"/>
                  </a:lnTo>
                  <a:lnTo>
                    <a:pt x="250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8"/>
            <p:cNvSpPr/>
            <p:nvPr/>
          </p:nvSpPr>
          <p:spPr>
            <a:xfrm>
              <a:off x="6715002" y="2481079"/>
              <a:ext cx="658993" cy="43218"/>
            </a:xfrm>
            <a:custGeom>
              <a:avLst/>
              <a:gdLst/>
              <a:ahLst/>
              <a:cxnLst/>
              <a:rect l="l" t="t" r="r" b="b"/>
              <a:pathLst>
                <a:path w="25083" h="1645" extrusionOk="0">
                  <a:moveTo>
                    <a:pt x="0" y="1645"/>
                  </a:moveTo>
                  <a:lnTo>
                    <a:pt x="25082" y="1645"/>
                  </a:lnTo>
                  <a:lnTo>
                    <a:pt x="250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8"/>
            <p:cNvSpPr/>
            <p:nvPr/>
          </p:nvSpPr>
          <p:spPr>
            <a:xfrm>
              <a:off x="7083474" y="2560527"/>
              <a:ext cx="187717" cy="356570"/>
            </a:xfrm>
            <a:custGeom>
              <a:avLst/>
              <a:gdLst/>
              <a:ahLst/>
              <a:cxnLst/>
              <a:rect l="l" t="t" r="r" b="b"/>
              <a:pathLst>
                <a:path w="7145" h="13572" extrusionOk="0">
                  <a:moveTo>
                    <a:pt x="0" y="3573"/>
                  </a:moveTo>
                  <a:lnTo>
                    <a:pt x="0" y="13572"/>
                  </a:lnTo>
                  <a:lnTo>
                    <a:pt x="7145" y="13572"/>
                  </a:lnTo>
                  <a:lnTo>
                    <a:pt x="7145" y="3573"/>
                  </a:lnTo>
                  <a:cubicBezTo>
                    <a:pt x="7145" y="1607"/>
                    <a:pt x="5557" y="1"/>
                    <a:pt x="3573" y="1"/>
                  </a:cubicBezTo>
                  <a:lnTo>
                    <a:pt x="3573" y="1"/>
                  </a:lnTo>
                  <a:cubicBezTo>
                    <a:pt x="1607" y="1"/>
                    <a:pt x="0" y="1607"/>
                    <a:pt x="0" y="3573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8"/>
            <p:cNvSpPr/>
            <p:nvPr/>
          </p:nvSpPr>
          <p:spPr>
            <a:xfrm>
              <a:off x="6817307" y="2560527"/>
              <a:ext cx="187717" cy="356570"/>
            </a:xfrm>
            <a:custGeom>
              <a:avLst/>
              <a:gdLst/>
              <a:ahLst/>
              <a:cxnLst/>
              <a:rect l="l" t="t" r="r" b="b"/>
              <a:pathLst>
                <a:path w="7145" h="13572" extrusionOk="0">
                  <a:moveTo>
                    <a:pt x="0" y="3573"/>
                  </a:moveTo>
                  <a:lnTo>
                    <a:pt x="0" y="13572"/>
                  </a:lnTo>
                  <a:lnTo>
                    <a:pt x="7145" y="13572"/>
                  </a:lnTo>
                  <a:lnTo>
                    <a:pt x="7145" y="3573"/>
                  </a:lnTo>
                  <a:cubicBezTo>
                    <a:pt x="7145" y="1607"/>
                    <a:pt x="5557" y="1"/>
                    <a:pt x="3572" y="1"/>
                  </a:cubicBezTo>
                  <a:lnTo>
                    <a:pt x="3572" y="1"/>
                  </a:lnTo>
                  <a:cubicBezTo>
                    <a:pt x="1607" y="1"/>
                    <a:pt x="0" y="1607"/>
                    <a:pt x="0" y="3573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8"/>
            <p:cNvSpPr/>
            <p:nvPr/>
          </p:nvSpPr>
          <p:spPr>
            <a:xfrm>
              <a:off x="7251802" y="2378275"/>
              <a:ext cx="55146" cy="72039"/>
            </a:xfrm>
            <a:custGeom>
              <a:avLst/>
              <a:gdLst/>
              <a:ahLst/>
              <a:cxnLst/>
              <a:rect l="l" t="t" r="r" b="b"/>
              <a:pathLst>
                <a:path w="2099" h="2742" extrusionOk="0">
                  <a:moveTo>
                    <a:pt x="1" y="2742"/>
                  </a:moveTo>
                  <a:lnTo>
                    <a:pt x="2099" y="2742"/>
                  </a:lnTo>
                  <a:lnTo>
                    <a:pt x="209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8"/>
            <p:cNvSpPr/>
            <p:nvPr/>
          </p:nvSpPr>
          <p:spPr>
            <a:xfrm>
              <a:off x="7094876" y="2378275"/>
              <a:ext cx="55146" cy="72039"/>
            </a:xfrm>
            <a:custGeom>
              <a:avLst/>
              <a:gdLst/>
              <a:ahLst/>
              <a:cxnLst/>
              <a:rect l="l" t="t" r="r" b="b"/>
              <a:pathLst>
                <a:path w="2099" h="2742" extrusionOk="0">
                  <a:moveTo>
                    <a:pt x="1" y="2742"/>
                  </a:moveTo>
                  <a:lnTo>
                    <a:pt x="2099" y="2742"/>
                  </a:lnTo>
                  <a:lnTo>
                    <a:pt x="209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8"/>
            <p:cNvSpPr/>
            <p:nvPr/>
          </p:nvSpPr>
          <p:spPr>
            <a:xfrm>
              <a:off x="6938476" y="2378275"/>
              <a:ext cx="55146" cy="72039"/>
            </a:xfrm>
            <a:custGeom>
              <a:avLst/>
              <a:gdLst/>
              <a:ahLst/>
              <a:cxnLst/>
              <a:rect l="l" t="t" r="r" b="b"/>
              <a:pathLst>
                <a:path w="2099" h="2742" extrusionOk="0">
                  <a:moveTo>
                    <a:pt x="0" y="2742"/>
                  </a:moveTo>
                  <a:lnTo>
                    <a:pt x="2098" y="2742"/>
                  </a:lnTo>
                  <a:lnTo>
                    <a:pt x="209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8"/>
            <p:cNvSpPr/>
            <p:nvPr/>
          </p:nvSpPr>
          <p:spPr>
            <a:xfrm>
              <a:off x="6782050" y="2378275"/>
              <a:ext cx="55146" cy="72039"/>
            </a:xfrm>
            <a:custGeom>
              <a:avLst/>
              <a:gdLst/>
              <a:ahLst/>
              <a:cxnLst/>
              <a:rect l="l" t="t" r="r" b="b"/>
              <a:pathLst>
                <a:path w="2099" h="2742" extrusionOk="0">
                  <a:moveTo>
                    <a:pt x="0" y="2742"/>
                  </a:moveTo>
                  <a:lnTo>
                    <a:pt x="2098" y="2742"/>
                  </a:lnTo>
                  <a:lnTo>
                    <a:pt x="209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8"/>
            <p:cNvSpPr/>
            <p:nvPr/>
          </p:nvSpPr>
          <p:spPr>
            <a:xfrm>
              <a:off x="5147769" y="2835626"/>
              <a:ext cx="697745" cy="450941"/>
            </a:xfrm>
            <a:custGeom>
              <a:avLst/>
              <a:gdLst/>
              <a:ahLst/>
              <a:cxnLst/>
              <a:rect l="l" t="t" r="r" b="b"/>
              <a:pathLst>
                <a:path w="26558" h="17164" extrusionOk="0">
                  <a:moveTo>
                    <a:pt x="1" y="17163"/>
                  </a:moveTo>
                  <a:lnTo>
                    <a:pt x="26557" y="17163"/>
                  </a:lnTo>
                  <a:lnTo>
                    <a:pt x="2655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8"/>
            <p:cNvSpPr/>
            <p:nvPr/>
          </p:nvSpPr>
          <p:spPr>
            <a:xfrm>
              <a:off x="5147769" y="2835626"/>
              <a:ext cx="697745" cy="98863"/>
            </a:xfrm>
            <a:custGeom>
              <a:avLst/>
              <a:gdLst/>
              <a:ahLst/>
              <a:cxnLst/>
              <a:rect l="l" t="t" r="r" b="b"/>
              <a:pathLst>
                <a:path w="26558" h="3763" extrusionOk="0">
                  <a:moveTo>
                    <a:pt x="1" y="3762"/>
                  </a:moveTo>
                  <a:lnTo>
                    <a:pt x="26557" y="3762"/>
                  </a:lnTo>
                  <a:lnTo>
                    <a:pt x="2655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8"/>
            <p:cNvSpPr/>
            <p:nvPr/>
          </p:nvSpPr>
          <p:spPr>
            <a:xfrm>
              <a:off x="5147769" y="2781505"/>
              <a:ext cx="697745" cy="54148"/>
            </a:xfrm>
            <a:custGeom>
              <a:avLst/>
              <a:gdLst/>
              <a:ahLst/>
              <a:cxnLst/>
              <a:rect l="l" t="t" r="r" b="b"/>
              <a:pathLst>
                <a:path w="26558" h="2061" extrusionOk="0">
                  <a:moveTo>
                    <a:pt x="1" y="2061"/>
                  </a:moveTo>
                  <a:lnTo>
                    <a:pt x="26557" y="2061"/>
                  </a:lnTo>
                  <a:lnTo>
                    <a:pt x="2655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8"/>
            <p:cNvSpPr/>
            <p:nvPr/>
          </p:nvSpPr>
          <p:spPr>
            <a:xfrm>
              <a:off x="5305693" y="2689157"/>
              <a:ext cx="381897" cy="92374"/>
            </a:xfrm>
            <a:custGeom>
              <a:avLst/>
              <a:gdLst/>
              <a:ahLst/>
              <a:cxnLst/>
              <a:rect l="l" t="t" r="r" b="b"/>
              <a:pathLst>
                <a:path w="14536" h="3516" extrusionOk="0">
                  <a:moveTo>
                    <a:pt x="1" y="3516"/>
                  </a:moveTo>
                  <a:lnTo>
                    <a:pt x="14536" y="3516"/>
                  </a:lnTo>
                  <a:lnTo>
                    <a:pt x="1453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8"/>
            <p:cNvSpPr/>
            <p:nvPr/>
          </p:nvSpPr>
          <p:spPr>
            <a:xfrm>
              <a:off x="5305693" y="2411063"/>
              <a:ext cx="381897" cy="278121"/>
            </a:xfrm>
            <a:custGeom>
              <a:avLst/>
              <a:gdLst/>
              <a:ahLst/>
              <a:cxnLst/>
              <a:rect l="l" t="t" r="r" b="b"/>
              <a:pathLst>
                <a:path w="14536" h="10586" extrusionOk="0">
                  <a:moveTo>
                    <a:pt x="1" y="10585"/>
                  </a:moveTo>
                  <a:lnTo>
                    <a:pt x="14536" y="10585"/>
                  </a:lnTo>
                  <a:lnTo>
                    <a:pt x="1453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8"/>
            <p:cNvSpPr/>
            <p:nvPr/>
          </p:nvSpPr>
          <p:spPr>
            <a:xfrm>
              <a:off x="5305693" y="2031162"/>
              <a:ext cx="381897" cy="335736"/>
            </a:xfrm>
            <a:custGeom>
              <a:avLst/>
              <a:gdLst/>
              <a:ahLst/>
              <a:cxnLst/>
              <a:rect l="l" t="t" r="r" b="b"/>
              <a:pathLst>
                <a:path w="14536" h="12779" extrusionOk="0">
                  <a:moveTo>
                    <a:pt x="1" y="7259"/>
                  </a:moveTo>
                  <a:lnTo>
                    <a:pt x="1" y="12778"/>
                  </a:lnTo>
                  <a:lnTo>
                    <a:pt x="14536" y="12778"/>
                  </a:lnTo>
                  <a:lnTo>
                    <a:pt x="14536" y="7259"/>
                  </a:lnTo>
                  <a:cubicBezTo>
                    <a:pt x="14536" y="3252"/>
                    <a:pt x="11285" y="1"/>
                    <a:pt x="7278" y="1"/>
                  </a:cubicBezTo>
                  <a:lnTo>
                    <a:pt x="7278" y="1"/>
                  </a:lnTo>
                  <a:cubicBezTo>
                    <a:pt x="3270" y="1"/>
                    <a:pt x="1" y="3252"/>
                    <a:pt x="1" y="7259"/>
                  </a:cubicBezTo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8"/>
            <p:cNvSpPr/>
            <p:nvPr/>
          </p:nvSpPr>
          <p:spPr>
            <a:xfrm>
              <a:off x="5306192" y="2195549"/>
              <a:ext cx="381398" cy="20387"/>
            </a:xfrm>
            <a:custGeom>
              <a:avLst/>
              <a:gdLst/>
              <a:ahLst/>
              <a:cxnLst/>
              <a:rect l="l" t="t" r="r" b="b"/>
              <a:pathLst>
                <a:path w="14517" h="776" extrusionOk="0">
                  <a:moveTo>
                    <a:pt x="57" y="0"/>
                  </a:moveTo>
                  <a:cubicBezTo>
                    <a:pt x="19" y="265"/>
                    <a:pt x="0" y="511"/>
                    <a:pt x="0" y="775"/>
                  </a:cubicBezTo>
                  <a:lnTo>
                    <a:pt x="0" y="775"/>
                  </a:lnTo>
                  <a:lnTo>
                    <a:pt x="14517" y="775"/>
                  </a:lnTo>
                  <a:cubicBezTo>
                    <a:pt x="14517" y="511"/>
                    <a:pt x="14479" y="265"/>
                    <a:pt x="14460" y="0"/>
                  </a:cubicBezTo>
                  <a:lnTo>
                    <a:pt x="1446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8"/>
            <p:cNvSpPr/>
            <p:nvPr/>
          </p:nvSpPr>
          <p:spPr>
            <a:xfrm>
              <a:off x="5399039" y="3000013"/>
              <a:ext cx="195205" cy="286554"/>
            </a:xfrm>
            <a:custGeom>
              <a:avLst/>
              <a:gdLst/>
              <a:ahLst/>
              <a:cxnLst/>
              <a:rect l="l" t="t" r="r" b="b"/>
              <a:pathLst>
                <a:path w="7430" h="10907" extrusionOk="0">
                  <a:moveTo>
                    <a:pt x="1" y="10906"/>
                  </a:moveTo>
                  <a:lnTo>
                    <a:pt x="7429" y="10906"/>
                  </a:lnTo>
                  <a:lnTo>
                    <a:pt x="742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8"/>
            <p:cNvSpPr/>
            <p:nvPr/>
          </p:nvSpPr>
          <p:spPr>
            <a:xfrm>
              <a:off x="5207854" y="3111251"/>
              <a:ext cx="119225" cy="175316"/>
            </a:xfrm>
            <a:custGeom>
              <a:avLst/>
              <a:gdLst/>
              <a:ahLst/>
              <a:cxnLst/>
              <a:rect l="l" t="t" r="r" b="b"/>
              <a:pathLst>
                <a:path w="4538" h="6673" extrusionOk="0">
                  <a:moveTo>
                    <a:pt x="1" y="2268"/>
                  </a:moveTo>
                  <a:lnTo>
                    <a:pt x="1" y="6672"/>
                  </a:lnTo>
                  <a:lnTo>
                    <a:pt x="4537" y="6672"/>
                  </a:lnTo>
                  <a:lnTo>
                    <a:pt x="4537" y="2268"/>
                  </a:lnTo>
                  <a:cubicBezTo>
                    <a:pt x="4537" y="1021"/>
                    <a:pt x="3517" y="0"/>
                    <a:pt x="2269" y="0"/>
                  </a:cubicBezTo>
                  <a:lnTo>
                    <a:pt x="2269" y="0"/>
                  </a:lnTo>
                  <a:cubicBezTo>
                    <a:pt x="1022" y="0"/>
                    <a:pt x="1" y="1021"/>
                    <a:pt x="1" y="2268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8"/>
            <p:cNvSpPr/>
            <p:nvPr/>
          </p:nvSpPr>
          <p:spPr>
            <a:xfrm>
              <a:off x="5666204" y="3111251"/>
              <a:ext cx="119724" cy="175316"/>
            </a:xfrm>
            <a:custGeom>
              <a:avLst/>
              <a:gdLst/>
              <a:ahLst/>
              <a:cxnLst/>
              <a:rect l="l" t="t" r="r" b="b"/>
              <a:pathLst>
                <a:path w="4557" h="6673" extrusionOk="0">
                  <a:moveTo>
                    <a:pt x="1" y="2249"/>
                  </a:moveTo>
                  <a:lnTo>
                    <a:pt x="1" y="6672"/>
                  </a:lnTo>
                  <a:lnTo>
                    <a:pt x="4556" y="6672"/>
                  </a:lnTo>
                  <a:lnTo>
                    <a:pt x="4556" y="2249"/>
                  </a:lnTo>
                  <a:cubicBezTo>
                    <a:pt x="4556" y="1002"/>
                    <a:pt x="3535" y="0"/>
                    <a:pt x="2288" y="0"/>
                  </a:cubicBezTo>
                  <a:lnTo>
                    <a:pt x="2288" y="0"/>
                  </a:lnTo>
                  <a:cubicBezTo>
                    <a:pt x="1022" y="0"/>
                    <a:pt x="1" y="1002"/>
                    <a:pt x="1" y="2249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8"/>
            <p:cNvSpPr/>
            <p:nvPr/>
          </p:nvSpPr>
          <p:spPr>
            <a:xfrm>
              <a:off x="5284333" y="2645939"/>
              <a:ext cx="424616" cy="43245"/>
            </a:xfrm>
            <a:custGeom>
              <a:avLst/>
              <a:gdLst/>
              <a:ahLst/>
              <a:cxnLst/>
              <a:rect l="l" t="t" r="r" b="b"/>
              <a:pathLst>
                <a:path w="16162" h="1646" extrusionOk="0">
                  <a:moveTo>
                    <a:pt x="1" y="1645"/>
                  </a:moveTo>
                  <a:lnTo>
                    <a:pt x="16161" y="1645"/>
                  </a:lnTo>
                  <a:lnTo>
                    <a:pt x="1616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8"/>
            <p:cNvSpPr/>
            <p:nvPr/>
          </p:nvSpPr>
          <p:spPr>
            <a:xfrm>
              <a:off x="5284333" y="2367844"/>
              <a:ext cx="424616" cy="43245"/>
            </a:xfrm>
            <a:custGeom>
              <a:avLst/>
              <a:gdLst/>
              <a:ahLst/>
              <a:cxnLst/>
              <a:rect l="l" t="t" r="r" b="b"/>
              <a:pathLst>
                <a:path w="16162" h="1646" extrusionOk="0">
                  <a:moveTo>
                    <a:pt x="1" y="1645"/>
                  </a:moveTo>
                  <a:lnTo>
                    <a:pt x="16161" y="1645"/>
                  </a:lnTo>
                  <a:lnTo>
                    <a:pt x="1616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8"/>
            <p:cNvSpPr/>
            <p:nvPr/>
          </p:nvSpPr>
          <p:spPr>
            <a:xfrm>
              <a:off x="5342947" y="2282932"/>
              <a:ext cx="74509" cy="86936"/>
            </a:xfrm>
            <a:custGeom>
              <a:avLst/>
              <a:gdLst/>
              <a:ahLst/>
              <a:cxnLst/>
              <a:rect l="l" t="t" r="r" b="b"/>
              <a:pathLst>
                <a:path w="2836" h="3309" extrusionOk="0">
                  <a:moveTo>
                    <a:pt x="0" y="1400"/>
                  </a:moveTo>
                  <a:lnTo>
                    <a:pt x="0" y="3309"/>
                  </a:lnTo>
                  <a:lnTo>
                    <a:pt x="2835" y="3309"/>
                  </a:lnTo>
                  <a:lnTo>
                    <a:pt x="2835" y="1400"/>
                  </a:lnTo>
                  <a:cubicBezTo>
                    <a:pt x="2835" y="625"/>
                    <a:pt x="2193" y="1"/>
                    <a:pt x="1418" y="1"/>
                  </a:cubicBezTo>
                  <a:lnTo>
                    <a:pt x="1418" y="1"/>
                  </a:lnTo>
                  <a:cubicBezTo>
                    <a:pt x="643" y="1"/>
                    <a:pt x="0" y="625"/>
                    <a:pt x="0" y="140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8"/>
            <p:cNvSpPr/>
            <p:nvPr/>
          </p:nvSpPr>
          <p:spPr>
            <a:xfrm>
              <a:off x="5459623" y="2282932"/>
              <a:ext cx="74535" cy="86936"/>
            </a:xfrm>
            <a:custGeom>
              <a:avLst/>
              <a:gdLst/>
              <a:ahLst/>
              <a:cxnLst/>
              <a:rect l="l" t="t" r="r" b="b"/>
              <a:pathLst>
                <a:path w="2837" h="3309" extrusionOk="0">
                  <a:moveTo>
                    <a:pt x="1" y="1400"/>
                  </a:moveTo>
                  <a:lnTo>
                    <a:pt x="1" y="3309"/>
                  </a:lnTo>
                  <a:lnTo>
                    <a:pt x="2836" y="3309"/>
                  </a:lnTo>
                  <a:lnTo>
                    <a:pt x="2836" y="1400"/>
                  </a:lnTo>
                  <a:cubicBezTo>
                    <a:pt x="2836" y="625"/>
                    <a:pt x="2193" y="1"/>
                    <a:pt x="1419" y="1"/>
                  </a:cubicBezTo>
                  <a:lnTo>
                    <a:pt x="1419" y="1"/>
                  </a:lnTo>
                  <a:cubicBezTo>
                    <a:pt x="644" y="1"/>
                    <a:pt x="1" y="625"/>
                    <a:pt x="1" y="140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8"/>
            <p:cNvSpPr/>
            <p:nvPr/>
          </p:nvSpPr>
          <p:spPr>
            <a:xfrm>
              <a:off x="5576326" y="2282932"/>
              <a:ext cx="74509" cy="86936"/>
            </a:xfrm>
            <a:custGeom>
              <a:avLst/>
              <a:gdLst/>
              <a:ahLst/>
              <a:cxnLst/>
              <a:rect l="l" t="t" r="r" b="b"/>
              <a:pathLst>
                <a:path w="2836" h="3309" extrusionOk="0">
                  <a:moveTo>
                    <a:pt x="1" y="1400"/>
                  </a:moveTo>
                  <a:lnTo>
                    <a:pt x="1" y="3309"/>
                  </a:lnTo>
                  <a:lnTo>
                    <a:pt x="2836" y="3309"/>
                  </a:lnTo>
                  <a:lnTo>
                    <a:pt x="2836" y="1400"/>
                  </a:lnTo>
                  <a:cubicBezTo>
                    <a:pt x="2836" y="625"/>
                    <a:pt x="2193" y="1"/>
                    <a:pt x="1418" y="1"/>
                  </a:cubicBezTo>
                  <a:lnTo>
                    <a:pt x="1418" y="1"/>
                  </a:lnTo>
                  <a:cubicBezTo>
                    <a:pt x="643" y="1"/>
                    <a:pt x="1" y="625"/>
                    <a:pt x="1" y="1400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8"/>
            <p:cNvSpPr/>
            <p:nvPr/>
          </p:nvSpPr>
          <p:spPr>
            <a:xfrm>
              <a:off x="5431827" y="1830046"/>
              <a:ext cx="129629" cy="158949"/>
            </a:xfrm>
            <a:custGeom>
              <a:avLst/>
              <a:gdLst/>
              <a:ahLst/>
              <a:cxnLst/>
              <a:rect l="l" t="t" r="r" b="b"/>
              <a:pathLst>
                <a:path w="4934" h="6050" extrusionOk="0">
                  <a:moveTo>
                    <a:pt x="0" y="2477"/>
                  </a:moveTo>
                  <a:lnTo>
                    <a:pt x="0" y="6049"/>
                  </a:lnTo>
                  <a:lnTo>
                    <a:pt x="4934" y="6049"/>
                  </a:lnTo>
                  <a:lnTo>
                    <a:pt x="4934" y="2477"/>
                  </a:lnTo>
                  <a:cubicBezTo>
                    <a:pt x="4934" y="1116"/>
                    <a:pt x="3837" y="1"/>
                    <a:pt x="2477" y="1"/>
                  </a:cubicBezTo>
                  <a:lnTo>
                    <a:pt x="2477" y="1"/>
                  </a:lnTo>
                  <a:cubicBezTo>
                    <a:pt x="1116" y="1"/>
                    <a:pt x="0" y="1116"/>
                    <a:pt x="0" y="2477"/>
                  </a:cubicBezTo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5431827" y="1988969"/>
              <a:ext cx="129629" cy="54647"/>
            </a:xfrm>
            <a:custGeom>
              <a:avLst/>
              <a:gdLst/>
              <a:ahLst/>
              <a:cxnLst/>
              <a:rect l="l" t="t" r="r" b="b"/>
              <a:pathLst>
                <a:path w="4934" h="2080" extrusionOk="0">
                  <a:moveTo>
                    <a:pt x="0" y="2079"/>
                  </a:moveTo>
                  <a:lnTo>
                    <a:pt x="4934" y="2079"/>
                  </a:lnTo>
                  <a:lnTo>
                    <a:pt x="49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8"/>
            <p:cNvSpPr/>
            <p:nvPr/>
          </p:nvSpPr>
          <p:spPr>
            <a:xfrm>
              <a:off x="5470553" y="1924890"/>
              <a:ext cx="52676" cy="64105"/>
            </a:xfrm>
            <a:custGeom>
              <a:avLst/>
              <a:gdLst/>
              <a:ahLst/>
              <a:cxnLst/>
              <a:rect l="l" t="t" r="r" b="b"/>
              <a:pathLst>
                <a:path w="2005" h="2440" extrusionOk="0">
                  <a:moveTo>
                    <a:pt x="1" y="984"/>
                  </a:moveTo>
                  <a:lnTo>
                    <a:pt x="1" y="2439"/>
                  </a:lnTo>
                  <a:lnTo>
                    <a:pt x="2004" y="2439"/>
                  </a:lnTo>
                  <a:lnTo>
                    <a:pt x="2004" y="984"/>
                  </a:lnTo>
                  <a:cubicBezTo>
                    <a:pt x="2004" y="436"/>
                    <a:pt x="1551" y="1"/>
                    <a:pt x="1003" y="1"/>
                  </a:cubicBezTo>
                  <a:lnTo>
                    <a:pt x="1003" y="1"/>
                  </a:lnTo>
                  <a:cubicBezTo>
                    <a:pt x="454" y="1"/>
                    <a:pt x="1" y="436"/>
                    <a:pt x="1" y="984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8"/>
            <p:cNvSpPr/>
            <p:nvPr/>
          </p:nvSpPr>
          <p:spPr>
            <a:xfrm>
              <a:off x="5431827" y="1830046"/>
              <a:ext cx="129629" cy="64604"/>
            </a:xfrm>
            <a:custGeom>
              <a:avLst/>
              <a:gdLst/>
              <a:ahLst/>
              <a:cxnLst/>
              <a:rect l="l" t="t" r="r" b="b"/>
              <a:pathLst>
                <a:path w="4934" h="2459" extrusionOk="0">
                  <a:moveTo>
                    <a:pt x="0" y="2458"/>
                  </a:moveTo>
                  <a:lnTo>
                    <a:pt x="4934" y="2458"/>
                  </a:lnTo>
                  <a:cubicBezTo>
                    <a:pt x="4934" y="1097"/>
                    <a:pt x="3837" y="1"/>
                    <a:pt x="2477" y="1"/>
                  </a:cubicBezTo>
                  <a:lnTo>
                    <a:pt x="2477" y="1"/>
                  </a:lnTo>
                  <a:cubicBezTo>
                    <a:pt x="1116" y="1"/>
                    <a:pt x="0" y="1097"/>
                    <a:pt x="0" y="2458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8"/>
            <p:cNvSpPr/>
            <p:nvPr/>
          </p:nvSpPr>
          <p:spPr>
            <a:xfrm>
              <a:off x="5329522" y="2429427"/>
              <a:ext cx="30318" cy="193707"/>
            </a:xfrm>
            <a:custGeom>
              <a:avLst/>
              <a:gdLst/>
              <a:ahLst/>
              <a:cxnLst/>
              <a:rect l="l" t="t" r="r" b="b"/>
              <a:pathLst>
                <a:path w="1154" h="7373" extrusionOk="0">
                  <a:moveTo>
                    <a:pt x="1" y="7372"/>
                  </a:moveTo>
                  <a:lnTo>
                    <a:pt x="1154" y="7372"/>
                  </a:lnTo>
                  <a:lnTo>
                    <a:pt x="11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8"/>
            <p:cNvSpPr/>
            <p:nvPr/>
          </p:nvSpPr>
          <p:spPr>
            <a:xfrm>
              <a:off x="5405502" y="2429427"/>
              <a:ext cx="30318" cy="193707"/>
            </a:xfrm>
            <a:custGeom>
              <a:avLst/>
              <a:gdLst/>
              <a:ahLst/>
              <a:cxnLst/>
              <a:rect l="l" t="t" r="r" b="b"/>
              <a:pathLst>
                <a:path w="1154" h="7373" extrusionOk="0">
                  <a:moveTo>
                    <a:pt x="1" y="7372"/>
                  </a:moveTo>
                  <a:lnTo>
                    <a:pt x="1154" y="7372"/>
                  </a:lnTo>
                  <a:lnTo>
                    <a:pt x="11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5481482" y="2429427"/>
              <a:ext cx="30318" cy="193707"/>
            </a:xfrm>
            <a:custGeom>
              <a:avLst/>
              <a:gdLst/>
              <a:ahLst/>
              <a:cxnLst/>
              <a:rect l="l" t="t" r="r" b="b"/>
              <a:pathLst>
                <a:path w="1154" h="7373" extrusionOk="0">
                  <a:moveTo>
                    <a:pt x="1" y="7372"/>
                  </a:moveTo>
                  <a:lnTo>
                    <a:pt x="1154" y="7372"/>
                  </a:lnTo>
                  <a:lnTo>
                    <a:pt x="11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8"/>
            <p:cNvSpPr/>
            <p:nvPr/>
          </p:nvSpPr>
          <p:spPr>
            <a:xfrm>
              <a:off x="5557462" y="2429427"/>
              <a:ext cx="30318" cy="193707"/>
            </a:xfrm>
            <a:custGeom>
              <a:avLst/>
              <a:gdLst/>
              <a:ahLst/>
              <a:cxnLst/>
              <a:rect l="l" t="t" r="r" b="b"/>
              <a:pathLst>
                <a:path w="1154" h="7373" extrusionOk="0">
                  <a:moveTo>
                    <a:pt x="0" y="7372"/>
                  </a:moveTo>
                  <a:lnTo>
                    <a:pt x="1153" y="7372"/>
                  </a:lnTo>
                  <a:lnTo>
                    <a:pt x="115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8"/>
            <p:cNvSpPr/>
            <p:nvPr/>
          </p:nvSpPr>
          <p:spPr>
            <a:xfrm>
              <a:off x="5633442" y="2429427"/>
              <a:ext cx="30818" cy="193707"/>
            </a:xfrm>
            <a:custGeom>
              <a:avLst/>
              <a:gdLst/>
              <a:ahLst/>
              <a:cxnLst/>
              <a:rect l="l" t="t" r="r" b="b"/>
              <a:pathLst>
                <a:path w="1173" h="7373" extrusionOk="0">
                  <a:moveTo>
                    <a:pt x="0" y="7372"/>
                  </a:moveTo>
                  <a:lnTo>
                    <a:pt x="1172" y="7372"/>
                  </a:lnTo>
                  <a:lnTo>
                    <a:pt x="1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8"/>
            <p:cNvSpPr/>
            <p:nvPr/>
          </p:nvSpPr>
          <p:spPr>
            <a:xfrm>
              <a:off x="5935366" y="2474616"/>
              <a:ext cx="730507" cy="239894"/>
            </a:xfrm>
            <a:custGeom>
              <a:avLst/>
              <a:gdLst/>
              <a:ahLst/>
              <a:cxnLst/>
              <a:rect l="l" t="t" r="r" b="b"/>
              <a:pathLst>
                <a:path w="27805" h="9131" extrusionOk="0">
                  <a:moveTo>
                    <a:pt x="0" y="9130"/>
                  </a:moveTo>
                  <a:lnTo>
                    <a:pt x="27804" y="9130"/>
                  </a:lnTo>
                  <a:lnTo>
                    <a:pt x="2780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6A9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8"/>
            <p:cNvSpPr/>
            <p:nvPr/>
          </p:nvSpPr>
          <p:spPr>
            <a:xfrm>
              <a:off x="5935366" y="2714484"/>
              <a:ext cx="730507" cy="572084"/>
            </a:xfrm>
            <a:custGeom>
              <a:avLst/>
              <a:gdLst/>
              <a:ahLst/>
              <a:cxnLst/>
              <a:rect l="l" t="t" r="r" b="b"/>
              <a:pathLst>
                <a:path w="27805" h="21775" extrusionOk="0">
                  <a:moveTo>
                    <a:pt x="0" y="21774"/>
                  </a:moveTo>
                  <a:lnTo>
                    <a:pt x="27804" y="21774"/>
                  </a:lnTo>
                  <a:lnTo>
                    <a:pt x="278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8"/>
            <p:cNvSpPr/>
            <p:nvPr/>
          </p:nvSpPr>
          <p:spPr>
            <a:xfrm>
              <a:off x="6143444" y="3018877"/>
              <a:ext cx="313851" cy="267691"/>
            </a:xfrm>
            <a:custGeom>
              <a:avLst/>
              <a:gdLst/>
              <a:ahLst/>
              <a:cxnLst/>
              <a:rect l="l" t="t" r="r" b="b"/>
              <a:pathLst>
                <a:path w="11946" h="10189" extrusionOk="0">
                  <a:moveTo>
                    <a:pt x="0" y="5992"/>
                  </a:moveTo>
                  <a:lnTo>
                    <a:pt x="0" y="10188"/>
                  </a:lnTo>
                  <a:lnTo>
                    <a:pt x="11946" y="10188"/>
                  </a:lnTo>
                  <a:lnTo>
                    <a:pt x="11946" y="5992"/>
                  </a:lnTo>
                  <a:cubicBezTo>
                    <a:pt x="11946" y="2685"/>
                    <a:pt x="9281" y="1"/>
                    <a:pt x="5973" y="1"/>
                  </a:cubicBezTo>
                  <a:lnTo>
                    <a:pt x="5973" y="1"/>
                  </a:lnTo>
                  <a:cubicBezTo>
                    <a:pt x="2665" y="1"/>
                    <a:pt x="0" y="2685"/>
                    <a:pt x="0" y="5992"/>
                  </a:cubicBezTo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8"/>
            <p:cNvSpPr/>
            <p:nvPr/>
          </p:nvSpPr>
          <p:spPr>
            <a:xfrm>
              <a:off x="5965159" y="2714484"/>
              <a:ext cx="197674" cy="255264"/>
            </a:xfrm>
            <a:custGeom>
              <a:avLst/>
              <a:gdLst/>
              <a:ahLst/>
              <a:cxnLst/>
              <a:rect l="l" t="t" r="r" b="b"/>
              <a:pathLst>
                <a:path w="7524" h="9716" extrusionOk="0">
                  <a:moveTo>
                    <a:pt x="0" y="9715"/>
                  </a:moveTo>
                  <a:lnTo>
                    <a:pt x="7523" y="9715"/>
                  </a:lnTo>
                  <a:lnTo>
                    <a:pt x="75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8"/>
            <p:cNvSpPr/>
            <p:nvPr/>
          </p:nvSpPr>
          <p:spPr>
            <a:xfrm>
              <a:off x="5989986" y="2735318"/>
              <a:ext cx="147520" cy="234430"/>
            </a:xfrm>
            <a:custGeom>
              <a:avLst/>
              <a:gdLst/>
              <a:ahLst/>
              <a:cxnLst/>
              <a:rect l="l" t="t" r="r" b="b"/>
              <a:pathLst>
                <a:path w="5615" h="8923" extrusionOk="0">
                  <a:moveTo>
                    <a:pt x="2817" y="1"/>
                  </a:moveTo>
                  <a:cubicBezTo>
                    <a:pt x="1267" y="1"/>
                    <a:pt x="1" y="1267"/>
                    <a:pt x="1" y="2817"/>
                  </a:cubicBezTo>
                  <a:lnTo>
                    <a:pt x="1" y="2817"/>
                  </a:lnTo>
                  <a:lnTo>
                    <a:pt x="1" y="8922"/>
                  </a:lnTo>
                  <a:lnTo>
                    <a:pt x="5614" y="8922"/>
                  </a:lnTo>
                  <a:lnTo>
                    <a:pt x="5614" y="2817"/>
                  </a:lnTo>
                  <a:cubicBezTo>
                    <a:pt x="5614" y="1267"/>
                    <a:pt x="4367" y="1"/>
                    <a:pt x="2817" y="1"/>
                  </a:cubicBezTo>
                  <a:lnTo>
                    <a:pt x="2817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8"/>
            <p:cNvSpPr/>
            <p:nvPr/>
          </p:nvSpPr>
          <p:spPr>
            <a:xfrm>
              <a:off x="6025244" y="2771075"/>
              <a:ext cx="77504" cy="198673"/>
            </a:xfrm>
            <a:custGeom>
              <a:avLst/>
              <a:gdLst/>
              <a:ahLst/>
              <a:cxnLst/>
              <a:rect l="l" t="t" r="r" b="b"/>
              <a:pathLst>
                <a:path w="2950" h="7562" extrusionOk="0">
                  <a:moveTo>
                    <a:pt x="1" y="7561"/>
                  </a:moveTo>
                  <a:lnTo>
                    <a:pt x="2949" y="7561"/>
                  </a:lnTo>
                  <a:lnTo>
                    <a:pt x="294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8"/>
            <p:cNvSpPr/>
            <p:nvPr/>
          </p:nvSpPr>
          <p:spPr>
            <a:xfrm>
              <a:off x="6197066" y="2714484"/>
              <a:ext cx="197674" cy="255264"/>
            </a:xfrm>
            <a:custGeom>
              <a:avLst/>
              <a:gdLst/>
              <a:ahLst/>
              <a:cxnLst/>
              <a:rect l="l" t="t" r="r" b="b"/>
              <a:pathLst>
                <a:path w="7524" h="9716" extrusionOk="0">
                  <a:moveTo>
                    <a:pt x="0" y="9715"/>
                  </a:moveTo>
                  <a:lnTo>
                    <a:pt x="7523" y="9715"/>
                  </a:lnTo>
                  <a:lnTo>
                    <a:pt x="75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8"/>
            <p:cNvSpPr/>
            <p:nvPr/>
          </p:nvSpPr>
          <p:spPr>
            <a:xfrm>
              <a:off x="6221894" y="2735318"/>
              <a:ext cx="147520" cy="234430"/>
            </a:xfrm>
            <a:custGeom>
              <a:avLst/>
              <a:gdLst/>
              <a:ahLst/>
              <a:cxnLst/>
              <a:rect l="l" t="t" r="r" b="b"/>
              <a:pathLst>
                <a:path w="5615" h="8923" extrusionOk="0">
                  <a:moveTo>
                    <a:pt x="0" y="2817"/>
                  </a:moveTo>
                  <a:lnTo>
                    <a:pt x="0" y="8922"/>
                  </a:lnTo>
                  <a:lnTo>
                    <a:pt x="5614" y="8922"/>
                  </a:lnTo>
                  <a:lnTo>
                    <a:pt x="5614" y="2817"/>
                  </a:lnTo>
                  <a:cubicBezTo>
                    <a:pt x="5614" y="1267"/>
                    <a:pt x="4367" y="1"/>
                    <a:pt x="2817" y="1"/>
                  </a:cubicBezTo>
                  <a:lnTo>
                    <a:pt x="2817" y="1"/>
                  </a:lnTo>
                  <a:cubicBezTo>
                    <a:pt x="1267" y="1"/>
                    <a:pt x="0" y="1267"/>
                    <a:pt x="0" y="2817"/>
                  </a:cubicBez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8"/>
            <p:cNvSpPr/>
            <p:nvPr/>
          </p:nvSpPr>
          <p:spPr>
            <a:xfrm>
              <a:off x="6257151" y="2771075"/>
              <a:ext cx="77504" cy="198673"/>
            </a:xfrm>
            <a:custGeom>
              <a:avLst/>
              <a:gdLst/>
              <a:ahLst/>
              <a:cxnLst/>
              <a:rect l="l" t="t" r="r" b="b"/>
              <a:pathLst>
                <a:path w="2950" h="7562" extrusionOk="0">
                  <a:moveTo>
                    <a:pt x="0" y="7561"/>
                  </a:moveTo>
                  <a:lnTo>
                    <a:pt x="2949" y="7561"/>
                  </a:lnTo>
                  <a:lnTo>
                    <a:pt x="294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8"/>
            <p:cNvSpPr/>
            <p:nvPr/>
          </p:nvSpPr>
          <p:spPr>
            <a:xfrm>
              <a:off x="6429972" y="2714484"/>
              <a:ext cx="197648" cy="255264"/>
            </a:xfrm>
            <a:custGeom>
              <a:avLst/>
              <a:gdLst/>
              <a:ahLst/>
              <a:cxnLst/>
              <a:rect l="l" t="t" r="r" b="b"/>
              <a:pathLst>
                <a:path w="7523" h="9716" extrusionOk="0">
                  <a:moveTo>
                    <a:pt x="0" y="9715"/>
                  </a:moveTo>
                  <a:lnTo>
                    <a:pt x="7523" y="9715"/>
                  </a:lnTo>
                  <a:lnTo>
                    <a:pt x="75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3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8"/>
            <p:cNvSpPr/>
            <p:nvPr/>
          </p:nvSpPr>
          <p:spPr>
            <a:xfrm>
              <a:off x="6454799" y="2735318"/>
              <a:ext cx="147494" cy="234430"/>
            </a:xfrm>
            <a:custGeom>
              <a:avLst/>
              <a:gdLst/>
              <a:ahLst/>
              <a:cxnLst/>
              <a:rect l="l" t="t" r="r" b="b"/>
              <a:pathLst>
                <a:path w="5614" h="8923" extrusionOk="0">
                  <a:moveTo>
                    <a:pt x="0" y="2817"/>
                  </a:moveTo>
                  <a:lnTo>
                    <a:pt x="0" y="8922"/>
                  </a:lnTo>
                  <a:lnTo>
                    <a:pt x="5614" y="8922"/>
                  </a:lnTo>
                  <a:lnTo>
                    <a:pt x="5614" y="2817"/>
                  </a:lnTo>
                  <a:cubicBezTo>
                    <a:pt x="5614" y="1267"/>
                    <a:pt x="4366" y="1"/>
                    <a:pt x="2816" y="1"/>
                  </a:cubicBezTo>
                  <a:lnTo>
                    <a:pt x="2816" y="1"/>
                  </a:lnTo>
                  <a:cubicBezTo>
                    <a:pt x="1267" y="1"/>
                    <a:pt x="0" y="1267"/>
                    <a:pt x="0" y="2817"/>
                  </a:cubicBez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8"/>
            <p:cNvSpPr/>
            <p:nvPr/>
          </p:nvSpPr>
          <p:spPr>
            <a:xfrm>
              <a:off x="6490057" y="2771075"/>
              <a:ext cx="77478" cy="198673"/>
            </a:xfrm>
            <a:custGeom>
              <a:avLst/>
              <a:gdLst/>
              <a:ahLst/>
              <a:cxnLst/>
              <a:rect l="l" t="t" r="r" b="b"/>
              <a:pathLst>
                <a:path w="2949" h="7562" extrusionOk="0">
                  <a:moveTo>
                    <a:pt x="0" y="7561"/>
                  </a:moveTo>
                  <a:lnTo>
                    <a:pt x="2949" y="7561"/>
                  </a:lnTo>
                  <a:lnTo>
                    <a:pt x="294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8"/>
            <p:cNvSpPr/>
            <p:nvPr/>
          </p:nvSpPr>
          <p:spPr>
            <a:xfrm>
              <a:off x="5935366" y="2969721"/>
              <a:ext cx="730507" cy="21859"/>
            </a:xfrm>
            <a:custGeom>
              <a:avLst/>
              <a:gdLst/>
              <a:ahLst/>
              <a:cxnLst/>
              <a:rect l="l" t="t" r="r" b="b"/>
              <a:pathLst>
                <a:path w="27805" h="832" extrusionOk="0">
                  <a:moveTo>
                    <a:pt x="0" y="832"/>
                  </a:moveTo>
                  <a:lnTo>
                    <a:pt x="27804" y="832"/>
                  </a:lnTo>
                  <a:lnTo>
                    <a:pt x="278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8"/>
            <p:cNvSpPr/>
            <p:nvPr/>
          </p:nvSpPr>
          <p:spPr>
            <a:xfrm>
              <a:off x="6214931" y="3092860"/>
              <a:ext cx="169379" cy="193707"/>
            </a:xfrm>
            <a:custGeom>
              <a:avLst/>
              <a:gdLst/>
              <a:ahLst/>
              <a:cxnLst/>
              <a:rect l="l" t="t" r="r" b="b"/>
              <a:pathLst>
                <a:path w="6447" h="7373" extrusionOk="0">
                  <a:moveTo>
                    <a:pt x="1" y="3233"/>
                  </a:moveTo>
                  <a:lnTo>
                    <a:pt x="1" y="7372"/>
                  </a:lnTo>
                  <a:lnTo>
                    <a:pt x="6446" y="7372"/>
                  </a:lnTo>
                  <a:lnTo>
                    <a:pt x="6446" y="3233"/>
                  </a:lnTo>
                  <a:cubicBezTo>
                    <a:pt x="6446" y="1437"/>
                    <a:pt x="5010" y="1"/>
                    <a:pt x="3214" y="1"/>
                  </a:cubicBezTo>
                  <a:lnTo>
                    <a:pt x="3214" y="1"/>
                  </a:lnTo>
                  <a:cubicBezTo>
                    <a:pt x="1437" y="1"/>
                    <a:pt x="1" y="1437"/>
                    <a:pt x="1" y="3233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8"/>
            <p:cNvSpPr/>
            <p:nvPr/>
          </p:nvSpPr>
          <p:spPr>
            <a:xfrm>
              <a:off x="6000416" y="3097826"/>
              <a:ext cx="86936" cy="99363"/>
            </a:xfrm>
            <a:custGeom>
              <a:avLst/>
              <a:gdLst/>
              <a:ahLst/>
              <a:cxnLst/>
              <a:rect l="l" t="t" r="r" b="b"/>
              <a:pathLst>
                <a:path w="3309" h="3782" extrusionOk="0">
                  <a:moveTo>
                    <a:pt x="0" y="1664"/>
                  </a:moveTo>
                  <a:lnTo>
                    <a:pt x="0" y="3781"/>
                  </a:lnTo>
                  <a:lnTo>
                    <a:pt x="3308" y="3781"/>
                  </a:lnTo>
                  <a:lnTo>
                    <a:pt x="3308" y="1664"/>
                  </a:lnTo>
                  <a:cubicBezTo>
                    <a:pt x="3308" y="738"/>
                    <a:pt x="2571" y="1"/>
                    <a:pt x="1664" y="1"/>
                  </a:cubicBezTo>
                  <a:lnTo>
                    <a:pt x="1664" y="1"/>
                  </a:lnTo>
                  <a:cubicBezTo>
                    <a:pt x="757" y="1"/>
                    <a:pt x="0" y="738"/>
                    <a:pt x="0" y="1664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8"/>
            <p:cNvSpPr/>
            <p:nvPr/>
          </p:nvSpPr>
          <p:spPr>
            <a:xfrm>
              <a:off x="6506425" y="3097826"/>
              <a:ext cx="86437" cy="99363"/>
            </a:xfrm>
            <a:custGeom>
              <a:avLst/>
              <a:gdLst/>
              <a:ahLst/>
              <a:cxnLst/>
              <a:rect l="l" t="t" r="r" b="b"/>
              <a:pathLst>
                <a:path w="3290" h="3782" extrusionOk="0">
                  <a:moveTo>
                    <a:pt x="1" y="1664"/>
                  </a:moveTo>
                  <a:lnTo>
                    <a:pt x="1" y="3781"/>
                  </a:lnTo>
                  <a:lnTo>
                    <a:pt x="3290" y="3781"/>
                  </a:lnTo>
                  <a:lnTo>
                    <a:pt x="3290" y="1664"/>
                  </a:lnTo>
                  <a:cubicBezTo>
                    <a:pt x="3290" y="738"/>
                    <a:pt x="2553" y="1"/>
                    <a:pt x="1645" y="1"/>
                  </a:cubicBezTo>
                  <a:lnTo>
                    <a:pt x="1645" y="1"/>
                  </a:lnTo>
                  <a:cubicBezTo>
                    <a:pt x="738" y="1"/>
                    <a:pt x="1" y="738"/>
                    <a:pt x="1" y="1664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8"/>
            <p:cNvSpPr/>
            <p:nvPr/>
          </p:nvSpPr>
          <p:spPr>
            <a:xfrm>
              <a:off x="5984022" y="2505906"/>
              <a:ext cx="27350" cy="170850"/>
            </a:xfrm>
            <a:custGeom>
              <a:avLst/>
              <a:gdLst/>
              <a:ahLst/>
              <a:cxnLst/>
              <a:rect l="l" t="t" r="r" b="b"/>
              <a:pathLst>
                <a:path w="1041" h="6503" extrusionOk="0">
                  <a:moveTo>
                    <a:pt x="1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8"/>
            <p:cNvSpPr/>
            <p:nvPr/>
          </p:nvSpPr>
          <p:spPr>
            <a:xfrm>
              <a:off x="6058505" y="2505906"/>
              <a:ext cx="27849" cy="170850"/>
            </a:xfrm>
            <a:custGeom>
              <a:avLst/>
              <a:gdLst/>
              <a:ahLst/>
              <a:cxnLst/>
              <a:rect l="l" t="t" r="r" b="b"/>
              <a:pathLst>
                <a:path w="1060" h="6503" extrusionOk="0">
                  <a:moveTo>
                    <a:pt x="1" y="6503"/>
                  </a:moveTo>
                  <a:lnTo>
                    <a:pt x="1059" y="6503"/>
                  </a:lnTo>
                  <a:lnTo>
                    <a:pt x="105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8"/>
            <p:cNvSpPr/>
            <p:nvPr/>
          </p:nvSpPr>
          <p:spPr>
            <a:xfrm>
              <a:off x="6133513" y="2505906"/>
              <a:ext cx="27823" cy="170850"/>
            </a:xfrm>
            <a:custGeom>
              <a:avLst/>
              <a:gdLst/>
              <a:ahLst/>
              <a:cxnLst/>
              <a:rect l="l" t="t" r="r" b="b"/>
              <a:pathLst>
                <a:path w="1059" h="6503" extrusionOk="0">
                  <a:moveTo>
                    <a:pt x="0" y="6503"/>
                  </a:moveTo>
                  <a:lnTo>
                    <a:pt x="1058" y="6503"/>
                  </a:lnTo>
                  <a:lnTo>
                    <a:pt x="105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8"/>
            <p:cNvSpPr/>
            <p:nvPr/>
          </p:nvSpPr>
          <p:spPr>
            <a:xfrm>
              <a:off x="6208495" y="2505906"/>
              <a:ext cx="27823" cy="170850"/>
            </a:xfrm>
            <a:custGeom>
              <a:avLst/>
              <a:gdLst/>
              <a:ahLst/>
              <a:cxnLst/>
              <a:rect l="l" t="t" r="r" b="b"/>
              <a:pathLst>
                <a:path w="1059" h="6503" extrusionOk="0">
                  <a:moveTo>
                    <a:pt x="0" y="6503"/>
                  </a:moveTo>
                  <a:lnTo>
                    <a:pt x="1059" y="6503"/>
                  </a:lnTo>
                  <a:lnTo>
                    <a:pt x="105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8"/>
            <p:cNvSpPr/>
            <p:nvPr/>
          </p:nvSpPr>
          <p:spPr>
            <a:xfrm>
              <a:off x="6283476" y="2505906"/>
              <a:ext cx="27323" cy="170850"/>
            </a:xfrm>
            <a:custGeom>
              <a:avLst/>
              <a:gdLst/>
              <a:ahLst/>
              <a:cxnLst/>
              <a:rect l="l" t="t" r="r" b="b"/>
              <a:pathLst>
                <a:path w="1040" h="6503" extrusionOk="0">
                  <a:moveTo>
                    <a:pt x="0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8"/>
            <p:cNvSpPr/>
            <p:nvPr/>
          </p:nvSpPr>
          <p:spPr>
            <a:xfrm>
              <a:off x="6358458" y="2505906"/>
              <a:ext cx="27323" cy="170850"/>
            </a:xfrm>
            <a:custGeom>
              <a:avLst/>
              <a:gdLst/>
              <a:ahLst/>
              <a:cxnLst/>
              <a:rect l="l" t="t" r="r" b="b"/>
              <a:pathLst>
                <a:path w="1040" h="6503" extrusionOk="0">
                  <a:moveTo>
                    <a:pt x="0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8"/>
            <p:cNvSpPr/>
            <p:nvPr/>
          </p:nvSpPr>
          <p:spPr>
            <a:xfrm>
              <a:off x="6433440" y="2505906"/>
              <a:ext cx="27323" cy="170850"/>
            </a:xfrm>
            <a:custGeom>
              <a:avLst/>
              <a:gdLst/>
              <a:ahLst/>
              <a:cxnLst/>
              <a:rect l="l" t="t" r="r" b="b"/>
              <a:pathLst>
                <a:path w="1040" h="6503" extrusionOk="0">
                  <a:moveTo>
                    <a:pt x="0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8"/>
            <p:cNvSpPr/>
            <p:nvPr/>
          </p:nvSpPr>
          <p:spPr>
            <a:xfrm>
              <a:off x="6508422" y="2505906"/>
              <a:ext cx="27350" cy="170850"/>
            </a:xfrm>
            <a:custGeom>
              <a:avLst/>
              <a:gdLst/>
              <a:ahLst/>
              <a:cxnLst/>
              <a:rect l="l" t="t" r="r" b="b"/>
              <a:pathLst>
                <a:path w="1041" h="6503" extrusionOk="0">
                  <a:moveTo>
                    <a:pt x="0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8"/>
            <p:cNvSpPr/>
            <p:nvPr/>
          </p:nvSpPr>
          <p:spPr>
            <a:xfrm>
              <a:off x="6583403" y="2505906"/>
              <a:ext cx="27350" cy="170850"/>
            </a:xfrm>
            <a:custGeom>
              <a:avLst/>
              <a:gdLst/>
              <a:ahLst/>
              <a:cxnLst/>
              <a:rect l="l" t="t" r="r" b="b"/>
              <a:pathLst>
                <a:path w="1041" h="6503" extrusionOk="0">
                  <a:moveTo>
                    <a:pt x="1" y="6503"/>
                  </a:moveTo>
                  <a:lnTo>
                    <a:pt x="1040" y="6503"/>
                  </a:lnTo>
                  <a:lnTo>
                    <a:pt x="104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8"/>
            <p:cNvSpPr/>
            <p:nvPr/>
          </p:nvSpPr>
          <p:spPr>
            <a:xfrm>
              <a:off x="5888680" y="2657367"/>
              <a:ext cx="823853" cy="57143"/>
            </a:xfrm>
            <a:custGeom>
              <a:avLst/>
              <a:gdLst/>
              <a:ahLst/>
              <a:cxnLst/>
              <a:rect l="l" t="t" r="r" b="b"/>
              <a:pathLst>
                <a:path w="31358" h="2175" extrusionOk="0">
                  <a:moveTo>
                    <a:pt x="1" y="2174"/>
                  </a:moveTo>
                  <a:lnTo>
                    <a:pt x="31358" y="2174"/>
                  </a:lnTo>
                  <a:lnTo>
                    <a:pt x="3135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5888680" y="2474616"/>
              <a:ext cx="823853" cy="56644"/>
            </a:xfrm>
            <a:custGeom>
              <a:avLst/>
              <a:gdLst/>
              <a:ahLst/>
              <a:cxnLst/>
              <a:rect l="l" t="t" r="r" b="b"/>
              <a:pathLst>
                <a:path w="31358" h="2156" extrusionOk="0">
                  <a:moveTo>
                    <a:pt x="1" y="2155"/>
                  </a:moveTo>
                  <a:lnTo>
                    <a:pt x="31358" y="2155"/>
                  </a:lnTo>
                  <a:lnTo>
                    <a:pt x="3135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8"/>
            <p:cNvSpPr/>
            <p:nvPr/>
          </p:nvSpPr>
          <p:spPr>
            <a:xfrm>
              <a:off x="4986377" y="2671765"/>
              <a:ext cx="115257" cy="613305"/>
            </a:xfrm>
            <a:custGeom>
              <a:avLst/>
              <a:gdLst/>
              <a:ahLst/>
              <a:cxnLst/>
              <a:rect l="l" t="t" r="r" b="b"/>
              <a:pathLst>
                <a:path w="4387" h="23344" extrusionOk="0">
                  <a:moveTo>
                    <a:pt x="1797" y="1"/>
                  </a:moveTo>
                  <a:lnTo>
                    <a:pt x="1" y="23344"/>
                  </a:lnTo>
                  <a:lnTo>
                    <a:pt x="4386" y="23344"/>
                  </a:lnTo>
                  <a:lnTo>
                    <a:pt x="2590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8"/>
            <p:cNvSpPr/>
            <p:nvPr/>
          </p:nvSpPr>
          <p:spPr>
            <a:xfrm>
              <a:off x="5017168" y="2401631"/>
              <a:ext cx="56644" cy="280590"/>
            </a:xfrm>
            <a:custGeom>
              <a:avLst/>
              <a:gdLst/>
              <a:ahLst/>
              <a:cxnLst/>
              <a:rect l="l" t="t" r="r" b="b"/>
              <a:pathLst>
                <a:path w="2156" h="10680" extrusionOk="0">
                  <a:moveTo>
                    <a:pt x="795" y="567"/>
                  </a:moveTo>
                  <a:cubicBezTo>
                    <a:pt x="322" y="1701"/>
                    <a:pt x="1" y="3421"/>
                    <a:pt x="1" y="5330"/>
                  </a:cubicBezTo>
                  <a:lnTo>
                    <a:pt x="1" y="5330"/>
                  </a:lnTo>
                  <a:cubicBezTo>
                    <a:pt x="1" y="7258"/>
                    <a:pt x="322" y="8959"/>
                    <a:pt x="795" y="10112"/>
                  </a:cubicBezTo>
                  <a:lnTo>
                    <a:pt x="795" y="10112"/>
                  </a:lnTo>
                  <a:cubicBezTo>
                    <a:pt x="889" y="10320"/>
                    <a:pt x="984" y="10509"/>
                    <a:pt x="1078" y="10679"/>
                  </a:cubicBezTo>
                  <a:lnTo>
                    <a:pt x="1078" y="10679"/>
                  </a:lnTo>
                  <a:cubicBezTo>
                    <a:pt x="1173" y="10509"/>
                    <a:pt x="1267" y="10320"/>
                    <a:pt x="1362" y="10112"/>
                  </a:cubicBezTo>
                  <a:lnTo>
                    <a:pt x="1362" y="10112"/>
                  </a:lnTo>
                  <a:cubicBezTo>
                    <a:pt x="1834" y="8959"/>
                    <a:pt x="2156" y="7258"/>
                    <a:pt x="2156" y="5330"/>
                  </a:cubicBezTo>
                  <a:lnTo>
                    <a:pt x="2156" y="5330"/>
                  </a:lnTo>
                  <a:cubicBezTo>
                    <a:pt x="2156" y="3421"/>
                    <a:pt x="1834" y="1701"/>
                    <a:pt x="1362" y="567"/>
                  </a:cubicBezTo>
                  <a:lnTo>
                    <a:pt x="1362" y="567"/>
                  </a:lnTo>
                  <a:cubicBezTo>
                    <a:pt x="1267" y="359"/>
                    <a:pt x="1173" y="170"/>
                    <a:pt x="1078" y="0"/>
                  </a:cubicBezTo>
                  <a:lnTo>
                    <a:pt x="1078" y="0"/>
                  </a:lnTo>
                  <a:cubicBezTo>
                    <a:pt x="984" y="170"/>
                    <a:pt x="889" y="359"/>
                    <a:pt x="795" y="567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8"/>
            <p:cNvSpPr/>
            <p:nvPr/>
          </p:nvSpPr>
          <p:spPr>
            <a:xfrm>
              <a:off x="4777326" y="2641473"/>
              <a:ext cx="269188" cy="49681"/>
            </a:xfrm>
            <a:custGeom>
              <a:avLst/>
              <a:gdLst/>
              <a:ahLst/>
              <a:cxnLst/>
              <a:rect l="l" t="t" r="r" b="b"/>
              <a:pathLst>
                <a:path w="10246" h="1891" extrusionOk="0">
                  <a:moveTo>
                    <a:pt x="1" y="1891"/>
                  </a:moveTo>
                  <a:lnTo>
                    <a:pt x="10245" y="1891"/>
                  </a:lnTo>
                  <a:cubicBezTo>
                    <a:pt x="9376" y="776"/>
                    <a:pt x="7410" y="1"/>
                    <a:pt x="5123" y="1"/>
                  </a:cubicBezTo>
                  <a:lnTo>
                    <a:pt x="5123" y="1"/>
                  </a:lnTo>
                  <a:cubicBezTo>
                    <a:pt x="2817" y="1"/>
                    <a:pt x="851" y="776"/>
                    <a:pt x="1" y="1891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8"/>
            <p:cNvSpPr/>
            <p:nvPr/>
          </p:nvSpPr>
          <p:spPr>
            <a:xfrm>
              <a:off x="4791225" y="2571955"/>
              <a:ext cx="247828" cy="116230"/>
            </a:xfrm>
            <a:custGeom>
              <a:avLst/>
              <a:gdLst/>
              <a:ahLst/>
              <a:cxnLst/>
              <a:rect l="l" t="t" r="r" b="b"/>
              <a:pathLst>
                <a:path w="9433" h="4424" extrusionOk="0">
                  <a:moveTo>
                    <a:pt x="1" y="492"/>
                  </a:moveTo>
                  <a:lnTo>
                    <a:pt x="9433" y="4423"/>
                  </a:lnTo>
                  <a:cubicBezTo>
                    <a:pt x="9073" y="3081"/>
                    <a:pt x="7561" y="1607"/>
                    <a:pt x="5463" y="719"/>
                  </a:cubicBezTo>
                  <a:lnTo>
                    <a:pt x="5463" y="719"/>
                  </a:lnTo>
                  <a:cubicBezTo>
                    <a:pt x="4310" y="246"/>
                    <a:pt x="3157" y="0"/>
                    <a:pt x="2137" y="0"/>
                  </a:cubicBezTo>
                  <a:lnTo>
                    <a:pt x="2137" y="0"/>
                  </a:lnTo>
                  <a:cubicBezTo>
                    <a:pt x="1305" y="0"/>
                    <a:pt x="549" y="170"/>
                    <a:pt x="1" y="492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8"/>
            <p:cNvSpPr/>
            <p:nvPr/>
          </p:nvSpPr>
          <p:spPr>
            <a:xfrm>
              <a:off x="4797688" y="2677729"/>
              <a:ext cx="242863" cy="124164"/>
            </a:xfrm>
            <a:custGeom>
              <a:avLst/>
              <a:gdLst/>
              <a:ahLst/>
              <a:cxnLst/>
              <a:rect l="l" t="t" r="r" b="b"/>
              <a:pathLst>
                <a:path w="9244" h="4726" extrusionOk="0">
                  <a:moveTo>
                    <a:pt x="3819" y="851"/>
                  </a:moveTo>
                  <a:cubicBezTo>
                    <a:pt x="1739" y="1815"/>
                    <a:pt x="284" y="3365"/>
                    <a:pt x="0" y="4726"/>
                  </a:cubicBezTo>
                  <a:lnTo>
                    <a:pt x="0" y="4726"/>
                  </a:lnTo>
                  <a:lnTo>
                    <a:pt x="9243" y="378"/>
                  </a:lnTo>
                  <a:cubicBezTo>
                    <a:pt x="8733" y="133"/>
                    <a:pt x="8090" y="0"/>
                    <a:pt x="7353" y="0"/>
                  </a:cubicBezTo>
                  <a:lnTo>
                    <a:pt x="7353" y="0"/>
                  </a:lnTo>
                  <a:cubicBezTo>
                    <a:pt x="6276" y="0"/>
                    <a:pt x="5047" y="265"/>
                    <a:pt x="3819" y="851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8"/>
            <p:cNvSpPr/>
            <p:nvPr/>
          </p:nvSpPr>
          <p:spPr>
            <a:xfrm>
              <a:off x="5044492" y="2571955"/>
              <a:ext cx="247828" cy="116230"/>
            </a:xfrm>
            <a:custGeom>
              <a:avLst/>
              <a:gdLst/>
              <a:ahLst/>
              <a:cxnLst/>
              <a:rect l="l" t="t" r="r" b="b"/>
              <a:pathLst>
                <a:path w="9433" h="4424" extrusionOk="0">
                  <a:moveTo>
                    <a:pt x="3970" y="719"/>
                  </a:moveTo>
                  <a:cubicBezTo>
                    <a:pt x="1853" y="1607"/>
                    <a:pt x="360" y="3081"/>
                    <a:pt x="0" y="4423"/>
                  </a:cubicBezTo>
                  <a:lnTo>
                    <a:pt x="0" y="4423"/>
                  </a:lnTo>
                  <a:lnTo>
                    <a:pt x="9432" y="492"/>
                  </a:lnTo>
                  <a:cubicBezTo>
                    <a:pt x="8865" y="170"/>
                    <a:pt x="8128" y="0"/>
                    <a:pt x="7277" y="0"/>
                  </a:cubicBezTo>
                  <a:lnTo>
                    <a:pt x="7277" y="0"/>
                  </a:lnTo>
                  <a:cubicBezTo>
                    <a:pt x="6276" y="0"/>
                    <a:pt x="5123" y="246"/>
                    <a:pt x="3970" y="719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8"/>
            <p:cNvSpPr/>
            <p:nvPr/>
          </p:nvSpPr>
          <p:spPr>
            <a:xfrm>
              <a:off x="5042495" y="2677729"/>
              <a:ext cx="243362" cy="124164"/>
            </a:xfrm>
            <a:custGeom>
              <a:avLst/>
              <a:gdLst/>
              <a:ahLst/>
              <a:cxnLst/>
              <a:rect l="l" t="t" r="r" b="b"/>
              <a:pathLst>
                <a:path w="9263" h="4726" extrusionOk="0">
                  <a:moveTo>
                    <a:pt x="1" y="378"/>
                  </a:moveTo>
                  <a:lnTo>
                    <a:pt x="9262" y="4726"/>
                  </a:lnTo>
                  <a:cubicBezTo>
                    <a:pt x="8960" y="3365"/>
                    <a:pt x="7524" y="1815"/>
                    <a:pt x="5444" y="851"/>
                  </a:cubicBezTo>
                  <a:lnTo>
                    <a:pt x="5444" y="851"/>
                  </a:lnTo>
                  <a:cubicBezTo>
                    <a:pt x="4216" y="265"/>
                    <a:pt x="2968" y="0"/>
                    <a:pt x="1910" y="0"/>
                  </a:cubicBezTo>
                  <a:lnTo>
                    <a:pt x="1910" y="0"/>
                  </a:lnTo>
                  <a:cubicBezTo>
                    <a:pt x="1173" y="0"/>
                    <a:pt x="511" y="133"/>
                    <a:pt x="1" y="378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8"/>
            <p:cNvSpPr/>
            <p:nvPr/>
          </p:nvSpPr>
          <p:spPr>
            <a:xfrm>
              <a:off x="4896998" y="2469650"/>
              <a:ext cx="156453" cy="225471"/>
            </a:xfrm>
            <a:custGeom>
              <a:avLst/>
              <a:gdLst/>
              <a:ahLst/>
              <a:cxnLst/>
              <a:rect l="l" t="t" r="r" b="b"/>
              <a:pathLst>
                <a:path w="5955" h="8582" extrusionOk="0">
                  <a:moveTo>
                    <a:pt x="5463" y="8582"/>
                  </a:moveTo>
                  <a:cubicBezTo>
                    <a:pt x="5955" y="7278"/>
                    <a:pt x="5558" y="5217"/>
                    <a:pt x="4348" y="3290"/>
                  </a:cubicBezTo>
                  <a:lnTo>
                    <a:pt x="4348" y="3290"/>
                  </a:lnTo>
                  <a:cubicBezTo>
                    <a:pt x="3119" y="1362"/>
                    <a:pt x="1399" y="114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8"/>
            <p:cNvSpPr/>
            <p:nvPr/>
          </p:nvSpPr>
          <p:spPr>
            <a:xfrm>
              <a:off x="5031093" y="2469650"/>
              <a:ext cx="155954" cy="225471"/>
            </a:xfrm>
            <a:custGeom>
              <a:avLst/>
              <a:gdLst/>
              <a:ahLst/>
              <a:cxnLst/>
              <a:rect l="l" t="t" r="r" b="b"/>
              <a:pathLst>
                <a:path w="5936" h="8582" extrusionOk="0">
                  <a:moveTo>
                    <a:pt x="1607" y="3290"/>
                  </a:moveTo>
                  <a:cubicBezTo>
                    <a:pt x="378" y="5217"/>
                    <a:pt x="0" y="7278"/>
                    <a:pt x="492" y="8582"/>
                  </a:cubicBezTo>
                  <a:lnTo>
                    <a:pt x="492" y="8582"/>
                  </a:lnTo>
                  <a:lnTo>
                    <a:pt x="5935" y="1"/>
                  </a:lnTo>
                  <a:cubicBezTo>
                    <a:pt x="4536" y="114"/>
                    <a:pt x="2816" y="1362"/>
                    <a:pt x="1607" y="3290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8"/>
            <p:cNvSpPr/>
            <p:nvPr/>
          </p:nvSpPr>
          <p:spPr>
            <a:xfrm>
              <a:off x="4851310" y="2689630"/>
              <a:ext cx="195205" cy="189241"/>
            </a:xfrm>
            <a:custGeom>
              <a:avLst/>
              <a:gdLst/>
              <a:ahLst/>
              <a:cxnLst/>
              <a:rect l="l" t="t" r="r" b="b"/>
              <a:pathLst>
                <a:path w="7430" h="7203" extrusionOk="0">
                  <a:moveTo>
                    <a:pt x="2458" y="2288"/>
                  </a:moveTo>
                  <a:cubicBezTo>
                    <a:pt x="832" y="3895"/>
                    <a:pt x="1" y="5823"/>
                    <a:pt x="190" y="7202"/>
                  </a:cubicBezTo>
                  <a:lnTo>
                    <a:pt x="190" y="7202"/>
                  </a:lnTo>
                  <a:lnTo>
                    <a:pt x="7429" y="20"/>
                  </a:lnTo>
                  <a:cubicBezTo>
                    <a:pt x="7297" y="1"/>
                    <a:pt x="7164" y="1"/>
                    <a:pt x="7013" y="1"/>
                  </a:cubicBezTo>
                  <a:lnTo>
                    <a:pt x="7013" y="1"/>
                  </a:lnTo>
                  <a:cubicBezTo>
                    <a:pt x="5671" y="1"/>
                    <a:pt x="3932" y="814"/>
                    <a:pt x="2458" y="2288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8"/>
            <p:cNvSpPr/>
            <p:nvPr/>
          </p:nvSpPr>
          <p:spPr>
            <a:xfrm>
              <a:off x="5041523" y="2641473"/>
              <a:ext cx="268663" cy="49681"/>
            </a:xfrm>
            <a:custGeom>
              <a:avLst/>
              <a:gdLst/>
              <a:ahLst/>
              <a:cxnLst/>
              <a:rect l="l" t="t" r="r" b="b"/>
              <a:pathLst>
                <a:path w="10226" h="1891" extrusionOk="0">
                  <a:moveTo>
                    <a:pt x="0" y="1891"/>
                  </a:moveTo>
                  <a:lnTo>
                    <a:pt x="10226" y="1891"/>
                  </a:lnTo>
                  <a:cubicBezTo>
                    <a:pt x="9375" y="776"/>
                    <a:pt x="7409" y="1"/>
                    <a:pt x="5122" y="1"/>
                  </a:cubicBezTo>
                  <a:lnTo>
                    <a:pt x="5122" y="1"/>
                  </a:lnTo>
                  <a:cubicBezTo>
                    <a:pt x="2816" y="1"/>
                    <a:pt x="851" y="776"/>
                    <a:pt x="0" y="1891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8"/>
            <p:cNvSpPr/>
            <p:nvPr/>
          </p:nvSpPr>
          <p:spPr>
            <a:xfrm>
              <a:off x="5041523" y="2689630"/>
              <a:ext cx="195178" cy="189241"/>
            </a:xfrm>
            <a:custGeom>
              <a:avLst/>
              <a:gdLst/>
              <a:ahLst/>
              <a:cxnLst/>
              <a:rect l="l" t="t" r="r" b="b"/>
              <a:pathLst>
                <a:path w="7429" h="7203" extrusionOk="0">
                  <a:moveTo>
                    <a:pt x="0" y="20"/>
                  </a:moveTo>
                  <a:lnTo>
                    <a:pt x="7239" y="7202"/>
                  </a:lnTo>
                  <a:cubicBezTo>
                    <a:pt x="7428" y="5823"/>
                    <a:pt x="6578" y="3895"/>
                    <a:pt x="4952" y="2288"/>
                  </a:cubicBezTo>
                  <a:lnTo>
                    <a:pt x="4952" y="2288"/>
                  </a:lnTo>
                  <a:cubicBezTo>
                    <a:pt x="3497" y="814"/>
                    <a:pt x="1758" y="1"/>
                    <a:pt x="397" y="1"/>
                  </a:cubicBezTo>
                  <a:lnTo>
                    <a:pt x="397" y="1"/>
                  </a:lnTo>
                  <a:cubicBezTo>
                    <a:pt x="265" y="1"/>
                    <a:pt x="132" y="1"/>
                    <a:pt x="0" y="2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8"/>
            <p:cNvSpPr/>
            <p:nvPr/>
          </p:nvSpPr>
          <p:spPr>
            <a:xfrm>
              <a:off x="4947651" y="3286541"/>
              <a:ext cx="3656869" cy="796057"/>
            </a:xfrm>
            <a:custGeom>
              <a:avLst/>
              <a:gdLst/>
              <a:ahLst/>
              <a:cxnLst/>
              <a:rect l="l" t="t" r="r" b="b"/>
              <a:pathLst>
                <a:path w="139190" h="30300" extrusionOk="0">
                  <a:moveTo>
                    <a:pt x="1" y="30299"/>
                  </a:moveTo>
                  <a:lnTo>
                    <a:pt x="139190" y="30299"/>
                  </a:lnTo>
                  <a:lnTo>
                    <a:pt x="1391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BF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5844489" y="3549240"/>
              <a:ext cx="191710" cy="52151"/>
            </a:xfrm>
            <a:custGeom>
              <a:avLst/>
              <a:gdLst/>
              <a:ahLst/>
              <a:cxnLst/>
              <a:rect l="l" t="t" r="r" b="b"/>
              <a:pathLst>
                <a:path w="7297" h="1985" extrusionOk="0">
                  <a:moveTo>
                    <a:pt x="0" y="0"/>
                  </a:moveTo>
                  <a:lnTo>
                    <a:pt x="0" y="1985"/>
                  </a:lnTo>
                  <a:lnTo>
                    <a:pt x="7296" y="1985"/>
                  </a:lnTo>
                  <a:lnTo>
                    <a:pt x="7296" y="0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8"/>
            <p:cNvSpPr/>
            <p:nvPr/>
          </p:nvSpPr>
          <p:spPr>
            <a:xfrm>
              <a:off x="5844489" y="3904786"/>
              <a:ext cx="191710" cy="52177"/>
            </a:xfrm>
            <a:custGeom>
              <a:avLst/>
              <a:gdLst/>
              <a:ahLst/>
              <a:cxnLst/>
              <a:rect l="l" t="t" r="r" b="b"/>
              <a:pathLst>
                <a:path w="7297" h="1986" extrusionOk="0">
                  <a:moveTo>
                    <a:pt x="7296" y="0"/>
                  </a:moveTo>
                  <a:lnTo>
                    <a:pt x="0" y="0"/>
                  </a:lnTo>
                  <a:lnTo>
                    <a:pt x="0" y="1985"/>
                  </a:lnTo>
                  <a:lnTo>
                    <a:pt x="7296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8"/>
            <p:cNvSpPr/>
            <p:nvPr/>
          </p:nvSpPr>
          <p:spPr>
            <a:xfrm>
              <a:off x="5003270" y="3818375"/>
              <a:ext cx="192210" cy="52177"/>
            </a:xfrm>
            <a:custGeom>
              <a:avLst/>
              <a:gdLst/>
              <a:ahLst/>
              <a:cxnLst/>
              <a:rect l="l" t="t" r="r" b="b"/>
              <a:pathLst>
                <a:path w="7316" h="1986" extrusionOk="0">
                  <a:moveTo>
                    <a:pt x="7315" y="1"/>
                  </a:moveTo>
                  <a:lnTo>
                    <a:pt x="1" y="1"/>
                  </a:lnTo>
                  <a:lnTo>
                    <a:pt x="1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8"/>
            <p:cNvSpPr/>
            <p:nvPr/>
          </p:nvSpPr>
          <p:spPr>
            <a:xfrm>
              <a:off x="5952259" y="3477227"/>
              <a:ext cx="191684" cy="52177"/>
            </a:xfrm>
            <a:custGeom>
              <a:avLst/>
              <a:gdLst/>
              <a:ahLst/>
              <a:cxnLst/>
              <a:rect l="l" t="t" r="r" b="b"/>
              <a:pathLst>
                <a:path w="7296" h="1986" extrusionOk="0">
                  <a:moveTo>
                    <a:pt x="7296" y="0"/>
                  </a:moveTo>
                  <a:lnTo>
                    <a:pt x="0" y="0"/>
                  </a:lnTo>
                  <a:lnTo>
                    <a:pt x="0" y="1985"/>
                  </a:lnTo>
                  <a:lnTo>
                    <a:pt x="7296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5736719" y="3477227"/>
              <a:ext cx="191710" cy="52177"/>
            </a:xfrm>
            <a:custGeom>
              <a:avLst/>
              <a:gdLst/>
              <a:ahLst/>
              <a:cxnLst/>
              <a:rect l="l" t="t" r="r" b="b"/>
              <a:pathLst>
                <a:path w="7297" h="1986" extrusionOk="0">
                  <a:moveTo>
                    <a:pt x="7297" y="0"/>
                  </a:moveTo>
                  <a:lnTo>
                    <a:pt x="1" y="0"/>
                  </a:lnTo>
                  <a:lnTo>
                    <a:pt x="1" y="1985"/>
                  </a:lnTo>
                  <a:lnTo>
                    <a:pt x="7297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8"/>
            <p:cNvSpPr/>
            <p:nvPr/>
          </p:nvSpPr>
          <p:spPr>
            <a:xfrm>
              <a:off x="7525929" y="3536813"/>
              <a:ext cx="191710" cy="52177"/>
            </a:xfrm>
            <a:custGeom>
              <a:avLst/>
              <a:gdLst/>
              <a:ahLst/>
              <a:cxnLst/>
              <a:rect l="l" t="t" r="r" b="b"/>
              <a:pathLst>
                <a:path w="7297" h="1986" extrusionOk="0">
                  <a:moveTo>
                    <a:pt x="7296" y="1"/>
                  </a:moveTo>
                  <a:lnTo>
                    <a:pt x="0" y="1"/>
                  </a:lnTo>
                  <a:lnTo>
                    <a:pt x="0" y="1985"/>
                  </a:lnTo>
                  <a:lnTo>
                    <a:pt x="7296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8"/>
            <p:cNvSpPr/>
            <p:nvPr/>
          </p:nvSpPr>
          <p:spPr>
            <a:xfrm>
              <a:off x="7424123" y="3457365"/>
              <a:ext cx="192210" cy="51678"/>
            </a:xfrm>
            <a:custGeom>
              <a:avLst/>
              <a:gdLst/>
              <a:ahLst/>
              <a:cxnLst/>
              <a:rect l="l" t="t" r="r" b="b"/>
              <a:pathLst>
                <a:path w="7316" h="1967" extrusionOk="0">
                  <a:moveTo>
                    <a:pt x="7315" y="0"/>
                  </a:moveTo>
                  <a:lnTo>
                    <a:pt x="1" y="0"/>
                  </a:lnTo>
                  <a:lnTo>
                    <a:pt x="1" y="1966"/>
                  </a:lnTo>
                  <a:lnTo>
                    <a:pt x="7315" y="1966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8"/>
            <p:cNvSpPr/>
            <p:nvPr/>
          </p:nvSpPr>
          <p:spPr>
            <a:xfrm>
              <a:off x="6699107" y="3917685"/>
              <a:ext cx="192210" cy="52177"/>
            </a:xfrm>
            <a:custGeom>
              <a:avLst/>
              <a:gdLst/>
              <a:ahLst/>
              <a:cxnLst/>
              <a:rect l="l" t="t" r="r" b="b"/>
              <a:pathLst>
                <a:path w="7316" h="1986" extrusionOk="0">
                  <a:moveTo>
                    <a:pt x="7315" y="1"/>
                  </a:moveTo>
                  <a:lnTo>
                    <a:pt x="1" y="1"/>
                  </a:lnTo>
                  <a:lnTo>
                    <a:pt x="1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8"/>
            <p:cNvSpPr/>
            <p:nvPr/>
          </p:nvSpPr>
          <p:spPr>
            <a:xfrm>
              <a:off x="8281237" y="3465299"/>
              <a:ext cx="192183" cy="52177"/>
            </a:xfrm>
            <a:custGeom>
              <a:avLst/>
              <a:gdLst/>
              <a:ahLst/>
              <a:cxnLst/>
              <a:rect l="l" t="t" r="r" b="b"/>
              <a:pathLst>
                <a:path w="7315" h="1986" extrusionOk="0">
                  <a:moveTo>
                    <a:pt x="7315" y="1"/>
                  </a:moveTo>
                  <a:lnTo>
                    <a:pt x="0" y="1"/>
                  </a:lnTo>
                  <a:lnTo>
                    <a:pt x="0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8"/>
            <p:cNvSpPr/>
            <p:nvPr/>
          </p:nvSpPr>
          <p:spPr>
            <a:xfrm>
              <a:off x="8241014" y="3864063"/>
              <a:ext cx="192183" cy="52177"/>
            </a:xfrm>
            <a:custGeom>
              <a:avLst/>
              <a:gdLst/>
              <a:ahLst/>
              <a:cxnLst/>
              <a:rect l="l" t="t" r="r" b="b"/>
              <a:pathLst>
                <a:path w="7315" h="1986" extrusionOk="0">
                  <a:moveTo>
                    <a:pt x="7315" y="1"/>
                  </a:moveTo>
                  <a:lnTo>
                    <a:pt x="0" y="1"/>
                  </a:lnTo>
                  <a:lnTo>
                    <a:pt x="0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8"/>
            <p:cNvSpPr/>
            <p:nvPr/>
          </p:nvSpPr>
          <p:spPr>
            <a:xfrm>
              <a:off x="7634671" y="3784615"/>
              <a:ext cx="192210" cy="52151"/>
            </a:xfrm>
            <a:custGeom>
              <a:avLst/>
              <a:gdLst/>
              <a:ahLst/>
              <a:cxnLst/>
              <a:rect l="l" t="t" r="r" b="b"/>
              <a:pathLst>
                <a:path w="7316" h="1985" extrusionOk="0">
                  <a:moveTo>
                    <a:pt x="7315" y="0"/>
                  </a:moveTo>
                  <a:lnTo>
                    <a:pt x="1" y="0"/>
                  </a:lnTo>
                  <a:lnTo>
                    <a:pt x="1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8"/>
            <p:cNvSpPr/>
            <p:nvPr/>
          </p:nvSpPr>
          <p:spPr>
            <a:xfrm>
              <a:off x="6699107" y="3520419"/>
              <a:ext cx="192210" cy="52177"/>
            </a:xfrm>
            <a:custGeom>
              <a:avLst/>
              <a:gdLst/>
              <a:ahLst/>
              <a:cxnLst/>
              <a:rect l="l" t="t" r="r" b="b"/>
              <a:pathLst>
                <a:path w="7316" h="1986" extrusionOk="0">
                  <a:moveTo>
                    <a:pt x="7315" y="1"/>
                  </a:moveTo>
                  <a:lnTo>
                    <a:pt x="1" y="1"/>
                  </a:lnTo>
                  <a:lnTo>
                    <a:pt x="1" y="1985"/>
                  </a:lnTo>
                  <a:lnTo>
                    <a:pt x="7315" y="1985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8"/>
            <p:cNvSpPr/>
            <p:nvPr/>
          </p:nvSpPr>
          <p:spPr>
            <a:xfrm>
              <a:off x="5255039" y="3518948"/>
              <a:ext cx="530888" cy="564123"/>
            </a:xfrm>
            <a:custGeom>
              <a:avLst/>
              <a:gdLst/>
              <a:ahLst/>
              <a:cxnLst/>
              <a:rect l="l" t="t" r="r" b="b"/>
              <a:pathLst>
                <a:path w="20207" h="21472" extrusionOk="0">
                  <a:moveTo>
                    <a:pt x="1" y="10490"/>
                  </a:moveTo>
                  <a:lnTo>
                    <a:pt x="1" y="21472"/>
                  </a:lnTo>
                  <a:lnTo>
                    <a:pt x="20206" y="21472"/>
                  </a:lnTo>
                  <a:lnTo>
                    <a:pt x="20206" y="10490"/>
                  </a:lnTo>
                  <a:cubicBezTo>
                    <a:pt x="20206" y="4707"/>
                    <a:pt x="15689" y="0"/>
                    <a:pt x="10094" y="0"/>
                  </a:cubicBezTo>
                  <a:lnTo>
                    <a:pt x="10094" y="0"/>
                  </a:lnTo>
                  <a:cubicBezTo>
                    <a:pt x="4518" y="0"/>
                    <a:pt x="1" y="4707"/>
                    <a:pt x="1" y="10490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8"/>
            <p:cNvSpPr/>
            <p:nvPr/>
          </p:nvSpPr>
          <p:spPr>
            <a:xfrm>
              <a:off x="6092291" y="3518948"/>
              <a:ext cx="530862" cy="564123"/>
            </a:xfrm>
            <a:custGeom>
              <a:avLst/>
              <a:gdLst/>
              <a:ahLst/>
              <a:cxnLst/>
              <a:rect l="l" t="t" r="r" b="b"/>
              <a:pathLst>
                <a:path w="20206" h="21472" extrusionOk="0">
                  <a:moveTo>
                    <a:pt x="0" y="10490"/>
                  </a:moveTo>
                  <a:lnTo>
                    <a:pt x="0" y="21472"/>
                  </a:lnTo>
                  <a:lnTo>
                    <a:pt x="20206" y="21472"/>
                  </a:lnTo>
                  <a:lnTo>
                    <a:pt x="20206" y="10490"/>
                  </a:lnTo>
                  <a:cubicBezTo>
                    <a:pt x="20206" y="4707"/>
                    <a:pt x="15669" y="0"/>
                    <a:pt x="10094" y="0"/>
                  </a:cubicBezTo>
                  <a:lnTo>
                    <a:pt x="10094" y="0"/>
                  </a:lnTo>
                  <a:cubicBezTo>
                    <a:pt x="4518" y="0"/>
                    <a:pt x="0" y="4707"/>
                    <a:pt x="0" y="1049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8"/>
            <p:cNvSpPr/>
            <p:nvPr/>
          </p:nvSpPr>
          <p:spPr>
            <a:xfrm>
              <a:off x="6929018" y="3518948"/>
              <a:ext cx="530888" cy="564123"/>
            </a:xfrm>
            <a:custGeom>
              <a:avLst/>
              <a:gdLst/>
              <a:ahLst/>
              <a:cxnLst/>
              <a:rect l="l" t="t" r="r" b="b"/>
              <a:pathLst>
                <a:path w="20207" h="21472" extrusionOk="0">
                  <a:moveTo>
                    <a:pt x="1" y="10490"/>
                  </a:moveTo>
                  <a:lnTo>
                    <a:pt x="1" y="21472"/>
                  </a:lnTo>
                  <a:lnTo>
                    <a:pt x="20206" y="21472"/>
                  </a:lnTo>
                  <a:lnTo>
                    <a:pt x="20206" y="10490"/>
                  </a:lnTo>
                  <a:cubicBezTo>
                    <a:pt x="20206" y="4707"/>
                    <a:pt x="15689" y="0"/>
                    <a:pt x="10113" y="0"/>
                  </a:cubicBezTo>
                  <a:lnTo>
                    <a:pt x="10113" y="0"/>
                  </a:lnTo>
                  <a:cubicBezTo>
                    <a:pt x="4537" y="0"/>
                    <a:pt x="1" y="4707"/>
                    <a:pt x="1" y="10490"/>
                  </a:cubicBezTo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8"/>
            <p:cNvSpPr/>
            <p:nvPr/>
          </p:nvSpPr>
          <p:spPr>
            <a:xfrm>
              <a:off x="7766270" y="3518948"/>
              <a:ext cx="530888" cy="564123"/>
            </a:xfrm>
            <a:custGeom>
              <a:avLst/>
              <a:gdLst/>
              <a:ahLst/>
              <a:cxnLst/>
              <a:rect l="l" t="t" r="r" b="b"/>
              <a:pathLst>
                <a:path w="20207" h="21472" extrusionOk="0">
                  <a:moveTo>
                    <a:pt x="1" y="10490"/>
                  </a:moveTo>
                  <a:lnTo>
                    <a:pt x="1" y="21472"/>
                  </a:lnTo>
                  <a:lnTo>
                    <a:pt x="20206" y="21472"/>
                  </a:lnTo>
                  <a:lnTo>
                    <a:pt x="20206" y="10490"/>
                  </a:lnTo>
                  <a:cubicBezTo>
                    <a:pt x="20206" y="4707"/>
                    <a:pt x="15689" y="0"/>
                    <a:pt x="10094" y="0"/>
                  </a:cubicBezTo>
                  <a:lnTo>
                    <a:pt x="10094" y="0"/>
                  </a:lnTo>
                  <a:cubicBezTo>
                    <a:pt x="4518" y="0"/>
                    <a:pt x="1" y="4707"/>
                    <a:pt x="1" y="10490"/>
                  </a:cubicBezTo>
                  <a:close/>
                </a:path>
              </a:pathLst>
            </a:custGeom>
            <a:solidFill>
              <a:srgbClr val="1111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8"/>
            <p:cNvSpPr/>
            <p:nvPr/>
          </p:nvSpPr>
          <p:spPr>
            <a:xfrm>
              <a:off x="4947651" y="3286541"/>
              <a:ext cx="3656869" cy="105300"/>
            </a:xfrm>
            <a:custGeom>
              <a:avLst/>
              <a:gdLst/>
              <a:ahLst/>
              <a:cxnLst/>
              <a:rect l="l" t="t" r="r" b="b"/>
              <a:pathLst>
                <a:path w="139190" h="4008" extrusionOk="0">
                  <a:moveTo>
                    <a:pt x="1" y="0"/>
                  </a:moveTo>
                  <a:lnTo>
                    <a:pt x="1" y="4007"/>
                  </a:lnTo>
                  <a:lnTo>
                    <a:pt x="139190" y="4007"/>
                  </a:lnTo>
                  <a:lnTo>
                    <a:pt x="139190" y="0"/>
                  </a:lnTo>
                  <a:close/>
                </a:path>
              </a:pathLst>
            </a:custGeom>
            <a:solidFill>
              <a:srgbClr val="F5B6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8"/>
            <p:cNvSpPr/>
            <p:nvPr/>
          </p:nvSpPr>
          <p:spPr>
            <a:xfrm>
              <a:off x="75" y="4082550"/>
              <a:ext cx="9144341" cy="1061225"/>
            </a:xfrm>
            <a:custGeom>
              <a:avLst/>
              <a:gdLst/>
              <a:ahLst/>
              <a:cxnLst/>
              <a:rect l="l" t="t" r="r" b="b"/>
              <a:pathLst>
                <a:path w="285410" h="40393" extrusionOk="0">
                  <a:moveTo>
                    <a:pt x="0" y="40392"/>
                  </a:moveTo>
                  <a:lnTo>
                    <a:pt x="285410" y="40392"/>
                  </a:lnTo>
                  <a:lnTo>
                    <a:pt x="2854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BB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8"/>
            <p:cNvSpPr/>
            <p:nvPr/>
          </p:nvSpPr>
          <p:spPr>
            <a:xfrm>
              <a:off x="4947651" y="4082572"/>
              <a:ext cx="3656869" cy="796530"/>
            </a:xfrm>
            <a:custGeom>
              <a:avLst/>
              <a:gdLst/>
              <a:ahLst/>
              <a:cxnLst/>
              <a:rect l="l" t="t" r="r" b="b"/>
              <a:pathLst>
                <a:path w="139190" h="30318" extrusionOk="0">
                  <a:moveTo>
                    <a:pt x="139190" y="30318"/>
                  </a:moveTo>
                  <a:lnTo>
                    <a:pt x="139190" y="0"/>
                  </a:lnTo>
                  <a:lnTo>
                    <a:pt x="127490" y="0"/>
                  </a:lnTo>
                  <a:lnTo>
                    <a:pt x="127490" y="10963"/>
                  </a:lnTo>
                  <a:cubicBezTo>
                    <a:pt x="127490" y="16766"/>
                    <a:pt x="122973" y="21472"/>
                    <a:pt x="117378" y="21472"/>
                  </a:cubicBezTo>
                  <a:lnTo>
                    <a:pt x="117378" y="21472"/>
                  </a:lnTo>
                  <a:cubicBezTo>
                    <a:pt x="111802" y="21472"/>
                    <a:pt x="107285" y="16766"/>
                    <a:pt x="107285" y="10963"/>
                  </a:cubicBezTo>
                  <a:lnTo>
                    <a:pt x="107285" y="0"/>
                  </a:lnTo>
                  <a:lnTo>
                    <a:pt x="95622" y="0"/>
                  </a:lnTo>
                  <a:lnTo>
                    <a:pt x="95622" y="10963"/>
                  </a:lnTo>
                  <a:cubicBezTo>
                    <a:pt x="95622" y="16766"/>
                    <a:pt x="91105" y="21472"/>
                    <a:pt x="85529" y="21472"/>
                  </a:cubicBezTo>
                  <a:lnTo>
                    <a:pt x="85529" y="21472"/>
                  </a:lnTo>
                  <a:cubicBezTo>
                    <a:pt x="79953" y="21472"/>
                    <a:pt x="75417" y="16766"/>
                    <a:pt x="75417" y="10963"/>
                  </a:cubicBezTo>
                  <a:lnTo>
                    <a:pt x="75417" y="0"/>
                  </a:lnTo>
                  <a:lnTo>
                    <a:pt x="63774" y="0"/>
                  </a:lnTo>
                  <a:lnTo>
                    <a:pt x="63774" y="10963"/>
                  </a:lnTo>
                  <a:cubicBezTo>
                    <a:pt x="63774" y="16766"/>
                    <a:pt x="59237" y="21472"/>
                    <a:pt x="53662" y="21472"/>
                  </a:cubicBezTo>
                  <a:cubicBezTo>
                    <a:pt x="48086" y="21472"/>
                    <a:pt x="43568" y="16766"/>
                    <a:pt x="43568" y="10963"/>
                  </a:cubicBezTo>
                  <a:lnTo>
                    <a:pt x="43568" y="0"/>
                  </a:lnTo>
                  <a:lnTo>
                    <a:pt x="31906" y="0"/>
                  </a:lnTo>
                  <a:lnTo>
                    <a:pt x="31906" y="10963"/>
                  </a:lnTo>
                  <a:cubicBezTo>
                    <a:pt x="31906" y="16766"/>
                    <a:pt x="27389" y="21472"/>
                    <a:pt x="21794" y="21472"/>
                  </a:cubicBezTo>
                  <a:lnTo>
                    <a:pt x="21794" y="21472"/>
                  </a:lnTo>
                  <a:cubicBezTo>
                    <a:pt x="16218" y="21472"/>
                    <a:pt x="11701" y="16766"/>
                    <a:pt x="11701" y="10963"/>
                  </a:cubicBezTo>
                  <a:lnTo>
                    <a:pt x="11701" y="0"/>
                  </a:lnTo>
                  <a:lnTo>
                    <a:pt x="1" y="0"/>
                  </a:lnTo>
                  <a:lnTo>
                    <a:pt x="1" y="30318"/>
                  </a:lnTo>
                  <a:close/>
                </a:path>
              </a:pathLst>
            </a:custGeom>
            <a:solidFill>
              <a:srgbClr val="9DC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8"/>
            <p:cNvSpPr/>
            <p:nvPr/>
          </p:nvSpPr>
          <p:spPr>
            <a:xfrm>
              <a:off x="7479742" y="4756435"/>
              <a:ext cx="370968" cy="14923"/>
            </a:xfrm>
            <a:custGeom>
              <a:avLst/>
              <a:gdLst/>
              <a:ahLst/>
              <a:cxnLst/>
              <a:rect l="l" t="t" r="r" b="b"/>
              <a:pathLst>
                <a:path w="14120" h="568" extrusionOk="0">
                  <a:moveTo>
                    <a:pt x="7051" y="0"/>
                  </a:moveTo>
                  <a:cubicBezTo>
                    <a:pt x="3157" y="0"/>
                    <a:pt x="0" y="284"/>
                    <a:pt x="0" y="284"/>
                  </a:cubicBezTo>
                  <a:cubicBezTo>
                    <a:pt x="0" y="284"/>
                    <a:pt x="3157" y="567"/>
                    <a:pt x="7051" y="567"/>
                  </a:cubicBezTo>
                  <a:cubicBezTo>
                    <a:pt x="10944" y="567"/>
                    <a:pt x="14120" y="284"/>
                    <a:pt x="14120" y="284"/>
                  </a:cubicBezTo>
                  <a:cubicBezTo>
                    <a:pt x="14120" y="284"/>
                    <a:pt x="10944" y="0"/>
                    <a:pt x="70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8"/>
            <p:cNvSpPr/>
            <p:nvPr/>
          </p:nvSpPr>
          <p:spPr>
            <a:xfrm>
              <a:off x="7596944" y="4987843"/>
              <a:ext cx="781134" cy="17892"/>
            </a:xfrm>
            <a:custGeom>
              <a:avLst/>
              <a:gdLst/>
              <a:ahLst/>
              <a:cxnLst/>
              <a:rect l="l" t="t" r="r" b="b"/>
              <a:pathLst>
                <a:path w="29732" h="681" extrusionOk="0">
                  <a:moveTo>
                    <a:pt x="29732" y="340"/>
                  </a:moveTo>
                  <a:cubicBezTo>
                    <a:pt x="29732" y="340"/>
                    <a:pt x="23079" y="681"/>
                    <a:pt x="14857" y="681"/>
                  </a:cubicBezTo>
                  <a:cubicBezTo>
                    <a:pt x="6653" y="681"/>
                    <a:pt x="0" y="340"/>
                    <a:pt x="0" y="340"/>
                  </a:cubicBezTo>
                  <a:cubicBezTo>
                    <a:pt x="0" y="340"/>
                    <a:pt x="6653" y="0"/>
                    <a:pt x="14857" y="0"/>
                  </a:cubicBezTo>
                  <a:cubicBezTo>
                    <a:pt x="23079" y="0"/>
                    <a:pt x="29732" y="340"/>
                    <a:pt x="29732" y="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5655774" y="4518065"/>
              <a:ext cx="781160" cy="17892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8"/>
            <p:cNvSpPr/>
            <p:nvPr/>
          </p:nvSpPr>
          <p:spPr>
            <a:xfrm>
              <a:off x="6524316" y="4854747"/>
              <a:ext cx="640129" cy="18391"/>
            </a:xfrm>
            <a:custGeom>
              <a:avLst/>
              <a:gdLst/>
              <a:ahLst/>
              <a:cxnLst/>
              <a:rect l="l" t="t" r="r" b="b"/>
              <a:pathLst>
                <a:path w="24365" h="700" extrusionOk="0">
                  <a:moveTo>
                    <a:pt x="24364" y="341"/>
                  </a:moveTo>
                  <a:cubicBezTo>
                    <a:pt x="24364" y="341"/>
                    <a:pt x="18902" y="700"/>
                    <a:pt x="12173" y="700"/>
                  </a:cubicBezTo>
                  <a:cubicBezTo>
                    <a:pt x="5444" y="700"/>
                    <a:pt x="0" y="341"/>
                    <a:pt x="0" y="341"/>
                  </a:cubicBezTo>
                  <a:cubicBezTo>
                    <a:pt x="0" y="341"/>
                    <a:pt x="5444" y="1"/>
                    <a:pt x="12173" y="1"/>
                  </a:cubicBezTo>
                  <a:cubicBezTo>
                    <a:pt x="18902" y="1"/>
                    <a:pt x="24364" y="341"/>
                    <a:pt x="24364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6153375" y="4702287"/>
              <a:ext cx="405227" cy="15422"/>
            </a:xfrm>
            <a:custGeom>
              <a:avLst/>
              <a:gdLst/>
              <a:ahLst/>
              <a:cxnLst/>
              <a:rect l="l" t="t" r="r" b="b"/>
              <a:pathLst>
                <a:path w="15424" h="587" extrusionOk="0">
                  <a:moveTo>
                    <a:pt x="15424" y="284"/>
                  </a:moveTo>
                  <a:cubicBezTo>
                    <a:pt x="15424" y="284"/>
                    <a:pt x="11983" y="587"/>
                    <a:pt x="7712" y="587"/>
                  </a:cubicBezTo>
                  <a:cubicBezTo>
                    <a:pt x="3459" y="587"/>
                    <a:pt x="0" y="284"/>
                    <a:pt x="0" y="284"/>
                  </a:cubicBezTo>
                  <a:cubicBezTo>
                    <a:pt x="0" y="284"/>
                    <a:pt x="3459" y="1"/>
                    <a:pt x="7712" y="1"/>
                  </a:cubicBezTo>
                  <a:cubicBezTo>
                    <a:pt x="11983" y="1"/>
                    <a:pt x="15424" y="284"/>
                    <a:pt x="15424" y="2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5061858" y="4444580"/>
              <a:ext cx="453910" cy="15422"/>
            </a:xfrm>
            <a:custGeom>
              <a:avLst/>
              <a:gdLst/>
              <a:ahLst/>
              <a:cxnLst/>
              <a:rect l="l" t="t" r="r" b="b"/>
              <a:pathLst>
                <a:path w="17277" h="587" extrusionOk="0">
                  <a:moveTo>
                    <a:pt x="17277" y="303"/>
                  </a:moveTo>
                  <a:cubicBezTo>
                    <a:pt x="17277" y="303"/>
                    <a:pt x="13421" y="586"/>
                    <a:pt x="8639" y="586"/>
                  </a:cubicBezTo>
                  <a:cubicBezTo>
                    <a:pt x="3876" y="586"/>
                    <a:pt x="1" y="303"/>
                    <a:pt x="1" y="303"/>
                  </a:cubicBezTo>
                  <a:cubicBezTo>
                    <a:pt x="1" y="303"/>
                    <a:pt x="3876" y="0"/>
                    <a:pt x="8639" y="0"/>
                  </a:cubicBezTo>
                  <a:cubicBezTo>
                    <a:pt x="13421" y="0"/>
                    <a:pt x="17277" y="303"/>
                    <a:pt x="17277" y="3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8"/>
            <p:cNvSpPr/>
            <p:nvPr/>
          </p:nvSpPr>
          <p:spPr>
            <a:xfrm>
              <a:off x="5355847" y="4925262"/>
              <a:ext cx="587479" cy="15422"/>
            </a:xfrm>
            <a:custGeom>
              <a:avLst/>
              <a:gdLst/>
              <a:ahLst/>
              <a:cxnLst/>
              <a:rect l="l" t="t" r="r" b="b"/>
              <a:pathLst>
                <a:path w="22361" h="587" extrusionOk="0">
                  <a:moveTo>
                    <a:pt x="22361" y="284"/>
                  </a:moveTo>
                  <a:cubicBezTo>
                    <a:pt x="22361" y="284"/>
                    <a:pt x="17352" y="587"/>
                    <a:pt x="11190" y="587"/>
                  </a:cubicBezTo>
                  <a:cubicBezTo>
                    <a:pt x="5009" y="587"/>
                    <a:pt x="1" y="284"/>
                    <a:pt x="1" y="284"/>
                  </a:cubicBezTo>
                  <a:cubicBezTo>
                    <a:pt x="1" y="284"/>
                    <a:pt x="5009" y="1"/>
                    <a:pt x="11190" y="1"/>
                  </a:cubicBezTo>
                  <a:cubicBezTo>
                    <a:pt x="17352" y="1"/>
                    <a:pt x="22361" y="284"/>
                    <a:pt x="22361" y="2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8"/>
            <p:cNvSpPr/>
            <p:nvPr/>
          </p:nvSpPr>
          <p:spPr>
            <a:xfrm>
              <a:off x="7157457" y="4564751"/>
              <a:ext cx="191710" cy="12926"/>
            </a:xfrm>
            <a:custGeom>
              <a:avLst/>
              <a:gdLst/>
              <a:ahLst/>
              <a:cxnLst/>
              <a:rect l="l" t="t" r="r" b="b"/>
              <a:pathLst>
                <a:path w="7297" h="492" extrusionOk="0">
                  <a:moveTo>
                    <a:pt x="7296" y="246"/>
                  </a:moveTo>
                  <a:cubicBezTo>
                    <a:pt x="7296" y="246"/>
                    <a:pt x="5671" y="492"/>
                    <a:pt x="3648" y="492"/>
                  </a:cubicBezTo>
                  <a:cubicBezTo>
                    <a:pt x="1626" y="492"/>
                    <a:pt x="1" y="246"/>
                    <a:pt x="1" y="246"/>
                  </a:cubicBezTo>
                  <a:cubicBezTo>
                    <a:pt x="1" y="246"/>
                    <a:pt x="1626" y="0"/>
                    <a:pt x="3648" y="0"/>
                  </a:cubicBezTo>
                  <a:cubicBezTo>
                    <a:pt x="5671" y="0"/>
                    <a:pt x="7296" y="246"/>
                    <a:pt x="7296" y="2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8"/>
            <p:cNvSpPr/>
            <p:nvPr/>
          </p:nvSpPr>
          <p:spPr>
            <a:xfrm>
              <a:off x="8035905" y="4564751"/>
              <a:ext cx="482232" cy="12926"/>
            </a:xfrm>
            <a:custGeom>
              <a:avLst/>
              <a:gdLst/>
              <a:ahLst/>
              <a:cxnLst/>
              <a:rect l="l" t="t" r="r" b="b"/>
              <a:pathLst>
                <a:path w="18355" h="492" extrusionOk="0">
                  <a:moveTo>
                    <a:pt x="18354" y="246"/>
                  </a:moveTo>
                  <a:cubicBezTo>
                    <a:pt x="18354" y="246"/>
                    <a:pt x="14234" y="492"/>
                    <a:pt x="9168" y="492"/>
                  </a:cubicBezTo>
                  <a:cubicBezTo>
                    <a:pt x="4103" y="492"/>
                    <a:pt x="1" y="246"/>
                    <a:pt x="1" y="246"/>
                  </a:cubicBezTo>
                  <a:cubicBezTo>
                    <a:pt x="1" y="246"/>
                    <a:pt x="4103" y="0"/>
                    <a:pt x="9168" y="0"/>
                  </a:cubicBezTo>
                  <a:cubicBezTo>
                    <a:pt x="14234" y="0"/>
                    <a:pt x="18354" y="246"/>
                    <a:pt x="18354" y="2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8"/>
            <p:cNvSpPr/>
            <p:nvPr/>
          </p:nvSpPr>
          <p:spPr>
            <a:xfrm>
              <a:off x="6678247" y="4284660"/>
              <a:ext cx="1561795" cy="18417"/>
            </a:xfrm>
            <a:custGeom>
              <a:avLst/>
              <a:gdLst/>
              <a:ahLst/>
              <a:cxnLst/>
              <a:rect l="l" t="t" r="r" b="b"/>
              <a:pathLst>
                <a:path w="59446" h="701" extrusionOk="0">
                  <a:moveTo>
                    <a:pt x="59445" y="360"/>
                  </a:moveTo>
                  <a:cubicBezTo>
                    <a:pt x="59445" y="360"/>
                    <a:pt x="46139" y="700"/>
                    <a:pt x="29733" y="700"/>
                  </a:cubicBezTo>
                  <a:cubicBezTo>
                    <a:pt x="13307" y="700"/>
                    <a:pt x="1" y="360"/>
                    <a:pt x="1" y="360"/>
                  </a:cubicBezTo>
                  <a:cubicBezTo>
                    <a:pt x="1" y="360"/>
                    <a:pt x="13307" y="1"/>
                    <a:pt x="29733" y="1"/>
                  </a:cubicBezTo>
                  <a:cubicBezTo>
                    <a:pt x="46139" y="1"/>
                    <a:pt x="59445" y="360"/>
                    <a:pt x="59445" y="3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8"/>
            <p:cNvSpPr/>
            <p:nvPr/>
          </p:nvSpPr>
          <p:spPr>
            <a:xfrm>
              <a:off x="5268938" y="4236003"/>
              <a:ext cx="838776" cy="9957"/>
            </a:xfrm>
            <a:custGeom>
              <a:avLst/>
              <a:gdLst/>
              <a:ahLst/>
              <a:cxnLst/>
              <a:rect l="l" t="t" r="r" b="b"/>
              <a:pathLst>
                <a:path w="31926" h="379" extrusionOk="0">
                  <a:moveTo>
                    <a:pt x="31925" y="190"/>
                  </a:moveTo>
                  <a:cubicBezTo>
                    <a:pt x="31925" y="190"/>
                    <a:pt x="24780" y="379"/>
                    <a:pt x="15972" y="379"/>
                  </a:cubicBezTo>
                  <a:cubicBezTo>
                    <a:pt x="7146" y="379"/>
                    <a:pt x="1" y="190"/>
                    <a:pt x="1" y="190"/>
                  </a:cubicBezTo>
                  <a:cubicBezTo>
                    <a:pt x="1" y="190"/>
                    <a:pt x="7146" y="1"/>
                    <a:pt x="15972" y="1"/>
                  </a:cubicBezTo>
                  <a:cubicBezTo>
                    <a:pt x="24780" y="1"/>
                    <a:pt x="31925" y="190"/>
                    <a:pt x="31925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8"/>
            <p:cNvSpPr/>
            <p:nvPr/>
          </p:nvSpPr>
          <p:spPr>
            <a:xfrm>
              <a:off x="6843107" y="4941157"/>
              <a:ext cx="12453" cy="53648"/>
            </a:xfrm>
            <a:custGeom>
              <a:avLst/>
              <a:gdLst/>
              <a:ahLst/>
              <a:cxnLst/>
              <a:rect l="l" t="t" r="r" b="b"/>
              <a:pathLst>
                <a:path w="474" h="2042" extrusionOk="0">
                  <a:moveTo>
                    <a:pt x="474" y="2042"/>
                  </a:moveTo>
                  <a:cubicBezTo>
                    <a:pt x="436" y="1456"/>
                    <a:pt x="266" y="756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DC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8"/>
            <p:cNvSpPr/>
            <p:nvPr/>
          </p:nvSpPr>
          <p:spPr>
            <a:xfrm>
              <a:off x="6640020" y="4541395"/>
              <a:ext cx="521929" cy="453411"/>
            </a:xfrm>
            <a:custGeom>
              <a:avLst/>
              <a:gdLst/>
              <a:ahLst/>
              <a:cxnLst/>
              <a:rect l="l" t="t" r="r" b="b"/>
              <a:pathLst>
                <a:path w="19866" h="17258" extrusionOk="0">
                  <a:moveTo>
                    <a:pt x="8204" y="1"/>
                  </a:moveTo>
                  <a:lnTo>
                    <a:pt x="8204" y="17258"/>
                  </a:lnTo>
                  <a:lnTo>
                    <a:pt x="19866" y="2231"/>
                  </a:lnTo>
                  <a:close/>
                  <a:moveTo>
                    <a:pt x="0" y="2193"/>
                  </a:moveTo>
                  <a:cubicBezTo>
                    <a:pt x="0" y="2193"/>
                    <a:pt x="5973" y="10208"/>
                    <a:pt x="7731" y="15216"/>
                  </a:cubicBezTo>
                  <a:lnTo>
                    <a:pt x="7731" y="15216"/>
                  </a:lnTo>
                  <a:lnTo>
                    <a:pt x="6748" y="11058"/>
                  </a:lnTo>
                  <a:cubicBezTo>
                    <a:pt x="5879" y="7335"/>
                    <a:pt x="6389" y="3479"/>
                    <a:pt x="8204" y="1"/>
                  </a:cubicBezTo>
                  <a:lnTo>
                    <a:pt x="8204" y="1"/>
                  </a:lnTo>
                  <a:close/>
                </a:path>
              </a:pathLst>
            </a:custGeom>
            <a:solidFill>
              <a:srgbClr val="9DC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8"/>
            <p:cNvSpPr/>
            <p:nvPr/>
          </p:nvSpPr>
          <p:spPr>
            <a:xfrm>
              <a:off x="8190860" y="3520419"/>
              <a:ext cx="304419" cy="1618911"/>
            </a:xfrm>
            <a:custGeom>
              <a:avLst/>
              <a:gdLst/>
              <a:ahLst/>
              <a:cxnLst/>
              <a:rect l="l" t="t" r="r" b="b"/>
              <a:pathLst>
                <a:path w="11587" h="61620" extrusionOk="0">
                  <a:moveTo>
                    <a:pt x="4763" y="1"/>
                  </a:moveTo>
                  <a:lnTo>
                    <a:pt x="0" y="61619"/>
                  </a:lnTo>
                  <a:lnTo>
                    <a:pt x="11587" y="61619"/>
                  </a:lnTo>
                  <a:lnTo>
                    <a:pt x="6842" y="1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8"/>
            <p:cNvSpPr/>
            <p:nvPr/>
          </p:nvSpPr>
          <p:spPr>
            <a:xfrm>
              <a:off x="8272778" y="2806832"/>
              <a:ext cx="148518" cy="740438"/>
            </a:xfrm>
            <a:custGeom>
              <a:avLst/>
              <a:gdLst/>
              <a:ahLst/>
              <a:cxnLst/>
              <a:rect l="l" t="t" r="r" b="b"/>
              <a:pathLst>
                <a:path w="5653" h="28183" extrusionOk="0">
                  <a:moveTo>
                    <a:pt x="2099" y="1494"/>
                  </a:moveTo>
                  <a:cubicBezTo>
                    <a:pt x="814" y="4518"/>
                    <a:pt x="1" y="9035"/>
                    <a:pt x="1" y="14082"/>
                  </a:cubicBezTo>
                  <a:lnTo>
                    <a:pt x="1" y="14082"/>
                  </a:lnTo>
                  <a:cubicBezTo>
                    <a:pt x="1" y="19148"/>
                    <a:pt x="814" y="23665"/>
                    <a:pt x="2099" y="26689"/>
                  </a:cubicBezTo>
                  <a:lnTo>
                    <a:pt x="2099" y="26689"/>
                  </a:lnTo>
                  <a:cubicBezTo>
                    <a:pt x="2326" y="27237"/>
                    <a:pt x="2571" y="27729"/>
                    <a:pt x="2836" y="28183"/>
                  </a:cubicBezTo>
                  <a:lnTo>
                    <a:pt x="2836" y="28183"/>
                  </a:lnTo>
                  <a:cubicBezTo>
                    <a:pt x="3082" y="27729"/>
                    <a:pt x="3327" y="27237"/>
                    <a:pt x="3554" y="26689"/>
                  </a:cubicBezTo>
                  <a:lnTo>
                    <a:pt x="3554" y="26689"/>
                  </a:lnTo>
                  <a:cubicBezTo>
                    <a:pt x="4840" y="23665"/>
                    <a:pt x="5652" y="19148"/>
                    <a:pt x="5652" y="14082"/>
                  </a:cubicBezTo>
                  <a:lnTo>
                    <a:pt x="5652" y="14082"/>
                  </a:lnTo>
                  <a:cubicBezTo>
                    <a:pt x="5652" y="9035"/>
                    <a:pt x="4840" y="4518"/>
                    <a:pt x="3554" y="1494"/>
                  </a:cubicBezTo>
                  <a:lnTo>
                    <a:pt x="3554" y="1494"/>
                  </a:lnTo>
                  <a:cubicBezTo>
                    <a:pt x="3327" y="946"/>
                    <a:pt x="3082" y="454"/>
                    <a:pt x="2836" y="1"/>
                  </a:cubicBezTo>
                  <a:lnTo>
                    <a:pt x="2836" y="1"/>
                  </a:lnTo>
                  <a:cubicBezTo>
                    <a:pt x="2571" y="454"/>
                    <a:pt x="2326" y="946"/>
                    <a:pt x="2099" y="1494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8"/>
            <p:cNvSpPr/>
            <p:nvPr/>
          </p:nvSpPr>
          <p:spPr>
            <a:xfrm>
              <a:off x="7639637" y="3440472"/>
              <a:ext cx="709646" cy="130627"/>
            </a:xfrm>
            <a:custGeom>
              <a:avLst/>
              <a:gdLst/>
              <a:ahLst/>
              <a:cxnLst/>
              <a:rect l="l" t="t" r="r" b="b"/>
              <a:pathLst>
                <a:path w="27011" h="4972" extrusionOk="0">
                  <a:moveTo>
                    <a:pt x="1" y="4972"/>
                  </a:moveTo>
                  <a:lnTo>
                    <a:pt x="27011" y="4972"/>
                  </a:lnTo>
                  <a:cubicBezTo>
                    <a:pt x="24761" y="2042"/>
                    <a:pt x="19564" y="1"/>
                    <a:pt x="13496" y="1"/>
                  </a:cubicBezTo>
                  <a:lnTo>
                    <a:pt x="13496" y="1"/>
                  </a:lnTo>
                  <a:cubicBezTo>
                    <a:pt x="7448" y="1"/>
                    <a:pt x="2250" y="2042"/>
                    <a:pt x="1" y="4972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8"/>
            <p:cNvSpPr/>
            <p:nvPr/>
          </p:nvSpPr>
          <p:spPr>
            <a:xfrm>
              <a:off x="7675893" y="3257247"/>
              <a:ext cx="654028" cy="306915"/>
            </a:xfrm>
            <a:custGeom>
              <a:avLst/>
              <a:gdLst/>
              <a:ahLst/>
              <a:cxnLst/>
              <a:rect l="l" t="t" r="r" b="b"/>
              <a:pathLst>
                <a:path w="24894" h="11682" extrusionOk="0">
                  <a:moveTo>
                    <a:pt x="0" y="1267"/>
                  </a:moveTo>
                  <a:lnTo>
                    <a:pt x="24894" y="11681"/>
                  </a:lnTo>
                  <a:cubicBezTo>
                    <a:pt x="23967" y="8109"/>
                    <a:pt x="19979" y="4215"/>
                    <a:pt x="14403" y="1871"/>
                  </a:cubicBezTo>
                  <a:lnTo>
                    <a:pt x="14403" y="1871"/>
                  </a:lnTo>
                  <a:cubicBezTo>
                    <a:pt x="11360" y="605"/>
                    <a:pt x="8317" y="0"/>
                    <a:pt x="5671" y="0"/>
                  </a:cubicBezTo>
                  <a:lnTo>
                    <a:pt x="5671" y="0"/>
                  </a:lnTo>
                  <a:cubicBezTo>
                    <a:pt x="3441" y="0"/>
                    <a:pt x="1475" y="416"/>
                    <a:pt x="0" y="126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8"/>
            <p:cNvSpPr/>
            <p:nvPr/>
          </p:nvSpPr>
          <p:spPr>
            <a:xfrm>
              <a:off x="7693285" y="3535316"/>
              <a:ext cx="641102" cy="328275"/>
            </a:xfrm>
            <a:custGeom>
              <a:avLst/>
              <a:gdLst/>
              <a:ahLst/>
              <a:cxnLst/>
              <a:rect l="l" t="t" r="r" b="b"/>
              <a:pathLst>
                <a:path w="24402" h="12495" extrusionOk="0">
                  <a:moveTo>
                    <a:pt x="10056" y="2269"/>
                  </a:moveTo>
                  <a:cubicBezTo>
                    <a:pt x="4574" y="4821"/>
                    <a:pt x="756" y="8884"/>
                    <a:pt x="0" y="12495"/>
                  </a:cubicBezTo>
                  <a:lnTo>
                    <a:pt x="0" y="12495"/>
                  </a:lnTo>
                  <a:lnTo>
                    <a:pt x="24402" y="1040"/>
                  </a:lnTo>
                  <a:cubicBezTo>
                    <a:pt x="23060" y="341"/>
                    <a:pt x="21340" y="1"/>
                    <a:pt x="19412" y="1"/>
                  </a:cubicBezTo>
                  <a:lnTo>
                    <a:pt x="19412" y="1"/>
                  </a:lnTo>
                  <a:cubicBezTo>
                    <a:pt x="16576" y="1"/>
                    <a:pt x="13307" y="738"/>
                    <a:pt x="10056" y="2269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8"/>
            <p:cNvSpPr/>
            <p:nvPr/>
          </p:nvSpPr>
          <p:spPr>
            <a:xfrm>
              <a:off x="7955957" y="2986115"/>
              <a:ext cx="412189" cy="595913"/>
            </a:xfrm>
            <a:custGeom>
              <a:avLst/>
              <a:gdLst/>
              <a:ahLst/>
              <a:cxnLst/>
              <a:rect l="l" t="t" r="r" b="b"/>
              <a:pathLst>
                <a:path w="15689" h="22682" extrusionOk="0">
                  <a:moveTo>
                    <a:pt x="14385" y="22682"/>
                  </a:moveTo>
                  <a:cubicBezTo>
                    <a:pt x="15689" y="19242"/>
                    <a:pt x="14668" y="13779"/>
                    <a:pt x="11436" y="8695"/>
                  </a:cubicBezTo>
                  <a:lnTo>
                    <a:pt x="11436" y="8695"/>
                  </a:lnTo>
                  <a:cubicBezTo>
                    <a:pt x="8204" y="3610"/>
                    <a:pt x="3687" y="34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8"/>
            <p:cNvSpPr/>
            <p:nvPr/>
          </p:nvSpPr>
          <p:spPr>
            <a:xfrm>
              <a:off x="8308534" y="2986115"/>
              <a:ext cx="412189" cy="595913"/>
            </a:xfrm>
            <a:custGeom>
              <a:avLst/>
              <a:gdLst/>
              <a:ahLst/>
              <a:cxnLst/>
              <a:rect l="l" t="t" r="r" b="b"/>
              <a:pathLst>
                <a:path w="15689" h="22682" extrusionOk="0">
                  <a:moveTo>
                    <a:pt x="4254" y="8695"/>
                  </a:moveTo>
                  <a:cubicBezTo>
                    <a:pt x="1021" y="13779"/>
                    <a:pt x="1" y="19242"/>
                    <a:pt x="1305" y="22682"/>
                  </a:cubicBezTo>
                  <a:lnTo>
                    <a:pt x="1305" y="22682"/>
                  </a:lnTo>
                  <a:lnTo>
                    <a:pt x="15689" y="0"/>
                  </a:lnTo>
                  <a:cubicBezTo>
                    <a:pt x="12003" y="340"/>
                    <a:pt x="7486" y="3610"/>
                    <a:pt x="4254" y="8695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8"/>
            <p:cNvSpPr/>
            <p:nvPr/>
          </p:nvSpPr>
          <p:spPr>
            <a:xfrm>
              <a:off x="7834290" y="3567105"/>
              <a:ext cx="514994" cy="499598"/>
            </a:xfrm>
            <a:custGeom>
              <a:avLst/>
              <a:gdLst/>
              <a:ahLst/>
              <a:cxnLst/>
              <a:rect l="l" t="t" r="r" b="b"/>
              <a:pathLst>
                <a:path w="19602" h="19016" extrusionOk="0">
                  <a:moveTo>
                    <a:pt x="6503" y="6030"/>
                  </a:moveTo>
                  <a:cubicBezTo>
                    <a:pt x="2212" y="10264"/>
                    <a:pt x="1" y="15367"/>
                    <a:pt x="511" y="19015"/>
                  </a:cubicBezTo>
                  <a:lnTo>
                    <a:pt x="511" y="19015"/>
                  </a:lnTo>
                  <a:lnTo>
                    <a:pt x="19602" y="76"/>
                  </a:lnTo>
                  <a:cubicBezTo>
                    <a:pt x="19261" y="19"/>
                    <a:pt x="18902" y="1"/>
                    <a:pt x="18543" y="1"/>
                  </a:cubicBezTo>
                  <a:lnTo>
                    <a:pt x="18543" y="1"/>
                  </a:lnTo>
                  <a:cubicBezTo>
                    <a:pt x="14971" y="1"/>
                    <a:pt x="10378" y="2174"/>
                    <a:pt x="6503" y="6030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8"/>
            <p:cNvSpPr/>
            <p:nvPr/>
          </p:nvSpPr>
          <p:spPr>
            <a:xfrm>
              <a:off x="8336856" y="3567105"/>
              <a:ext cx="514468" cy="499598"/>
            </a:xfrm>
            <a:custGeom>
              <a:avLst/>
              <a:gdLst/>
              <a:ahLst/>
              <a:cxnLst/>
              <a:rect l="l" t="t" r="r" b="b"/>
              <a:pathLst>
                <a:path w="19582" h="19016" extrusionOk="0">
                  <a:moveTo>
                    <a:pt x="0" y="76"/>
                  </a:moveTo>
                  <a:lnTo>
                    <a:pt x="19090" y="19015"/>
                  </a:lnTo>
                  <a:cubicBezTo>
                    <a:pt x="19582" y="15367"/>
                    <a:pt x="17370" y="10264"/>
                    <a:pt x="13099" y="6030"/>
                  </a:cubicBezTo>
                  <a:lnTo>
                    <a:pt x="13099" y="6030"/>
                  </a:lnTo>
                  <a:cubicBezTo>
                    <a:pt x="9205" y="2174"/>
                    <a:pt x="4612" y="1"/>
                    <a:pt x="1059" y="1"/>
                  </a:cubicBezTo>
                  <a:lnTo>
                    <a:pt x="1059" y="1"/>
                  </a:lnTo>
                  <a:cubicBezTo>
                    <a:pt x="681" y="1"/>
                    <a:pt x="340" y="19"/>
                    <a:pt x="0" y="76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8"/>
            <p:cNvSpPr/>
            <p:nvPr/>
          </p:nvSpPr>
          <p:spPr>
            <a:xfrm>
              <a:off x="5168629" y="3709634"/>
              <a:ext cx="268689" cy="1429697"/>
            </a:xfrm>
            <a:custGeom>
              <a:avLst/>
              <a:gdLst/>
              <a:ahLst/>
              <a:cxnLst/>
              <a:rect l="l" t="t" r="r" b="b"/>
              <a:pathLst>
                <a:path w="10227" h="54418" extrusionOk="0">
                  <a:moveTo>
                    <a:pt x="4197" y="0"/>
                  </a:moveTo>
                  <a:lnTo>
                    <a:pt x="1" y="54417"/>
                  </a:lnTo>
                  <a:lnTo>
                    <a:pt x="10226" y="54417"/>
                  </a:lnTo>
                  <a:lnTo>
                    <a:pt x="6030" y="0"/>
                  </a:lnTo>
                  <a:close/>
                </a:path>
              </a:pathLst>
            </a:custGeom>
            <a:solidFill>
              <a:srgbClr val="581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8"/>
            <p:cNvSpPr/>
            <p:nvPr/>
          </p:nvSpPr>
          <p:spPr>
            <a:xfrm>
              <a:off x="5240642" y="3079461"/>
              <a:ext cx="131126" cy="653528"/>
            </a:xfrm>
            <a:custGeom>
              <a:avLst/>
              <a:gdLst/>
              <a:ahLst/>
              <a:cxnLst/>
              <a:rect l="l" t="t" r="r" b="b"/>
              <a:pathLst>
                <a:path w="4991" h="24875" extrusionOk="0">
                  <a:moveTo>
                    <a:pt x="1853" y="1305"/>
                  </a:moveTo>
                  <a:cubicBezTo>
                    <a:pt x="719" y="3970"/>
                    <a:pt x="0" y="7977"/>
                    <a:pt x="0" y="12438"/>
                  </a:cubicBezTo>
                  <a:lnTo>
                    <a:pt x="0" y="12438"/>
                  </a:lnTo>
                  <a:cubicBezTo>
                    <a:pt x="0" y="16898"/>
                    <a:pt x="719" y="20905"/>
                    <a:pt x="1853" y="23570"/>
                  </a:cubicBezTo>
                  <a:lnTo>
                    <a:pt x="1853" y="23570"/>
                  </a:lnTo>
                  <a:cubicBezTo>
                    <a:pt x="2061" y="24043"/>
                    <a:pt x="2269" y="24478"/>
                    <a:pt x="2495" y="24875"/>
                  </a:cubicBezTo>
                  <a:lnTo>
                    <a:pt x="2495" y="24875"/>
                  </a:lnTo>
                  <a:cubicBezTo>
                    <a:pt x="2722" y="24478"/>
                    <a:pt x="2949" y="24043"/>
                    <a:pt x="3157" y="23570"/>
                  </a:cubicBezTo>
                  <a:lnTo>
                    <a:pt x="3157" y="23570"/>
                  </a:lnTo>
                  <a:cubicBezTo>
                    <a:pt x="4272" y="20905"/>
                    <a:pt x="4990" y="16898"/>
                    <a:pt x="4990" y="12438"/>
                  </a:cubicBezTo>
                  <a:lnTo>
                    <a:pt x="4990" y="12438"/>
                  </a:lnTo>
                  <a:cubicBezTo>
                    <a:pt x="4990" y="7977"/>
                    <a:pt x="4272" y="3970"/>
                    <a:pt x="3157" y="1305"/>
                  </a:cubicBezTo>
                  <a:lnTo>
                    <a:pt x="3157" y="1305"/>
                  </a:lnTo>
                  <a:cubicBezTo>
                    <a:pt x="2949" y="832"/>
                    <a:pt x="2722" y="397"/>
                    <a:pt x="2495" y="0"/>
                  </a:cubicBezTo>
                  <a:lnTo>
                    <a:pt x="2495" y="0"/>
                  </a:lnTo>
                  <a:cubicBezTo>
                    <a:pt x="2269" y="397"/>
                    <a:pt x="2061" y="832"/>
                    <a:pt x="1853" y="1305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8"/>
            <p:cNvSpPr/>
            <p:nvPr/>
          </p:nvSpPr>
          <p:spPr>
            <a:xfrm>
              <a:off x="4681484" y="3639118"/>
              <a:ext cx="626730" cy="115231"/>
            </a:xfrm>
            <a:custGeom>
              <a:avLst/>
              <a:gdLst/>
              <a:ahLst/>
              <a:cxnLst/>
              <a:rect l="l" t="t" r="r" b="b"/>
              <a:pathLst>
                <a:path w="23855" h="4386" extrusionOk="0">
                  <a:moveTo>
                    <a:pt x="1" y="4385"/>
                  </a:moveTo>
                  <a:lnTo>
                    <a:pt x="23854" y="4385"/>
                  </a:lnTo>
                  <a:cubicBezTo>
                    <a:pt x="21869" y="1796"/>
                    <a:pt x="17276" y="0"/>
                    <a:pt x="11927" y="0"/>
                  </a:cubicBezTo>
                  <a:lnTo>
                    <a:pt x="11927" y="0"/>
                  </a:lnTo>
                  <a:cubicBezTo>
                    <a:pt x="6578" y="0"/>
                    <a:pt x="1985" y="1796"/>
                    <a:pt x="1" y="4385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8"/>
            <p:cNvSpPr/>
            <p:nvPr/>
          </p:nvSpPr>
          <p:spPr>
            <a:xfrm>
              <a:off x="4713773" y="3476728"/>
              <a:ext cx="577548" cy="271158"/>
            </a:xfrm>
            <a:custGeom>
              <a:avLst/>
              <a:gdLst/>
              <a:ahLst/>
              <a:cxnLst/>
              <a:rect l="l" t="t" r="r" b="b"/>
              <a:pathLst>
                <a:path w="21983" h="10321" extrusionOk="0">
                  <a:moveTo>
                    <a:pt x="0" y="1135"/>
                  </a:moveTo>
                  <a:lnTo>
                    <a:pt x="21982" y="10321"/>
                  </a:lnTo>
                  <a:cubicBezTo>
                    <a:pt x="21170" y="7183"/>
                    <a:pt x="17635" y="3743"/>
                    <a:pt x="12721" y="1683"/>
                  </a:cubicBezTo>
                  <a:lnTo>
                    <a:pt x="12721" y="1683"/>
                  </a:lnTo>
                  <a:cubicBezTo>
                    <a:pt x="10037" y="549"/>
                    <a:pt x="7353" y="19"/>
                    <a:pt x="4990" y="1"/>
                  </a:cubicBezTo>
                  <a:lnTo>
                    <a:pt x="4990" y="1"/>
                  </a:lnTo>
                  <a:cubicBezTo>
                    <a:pt x="3024" y="1"/>
                    <a:pt x="1304" y="397"/>
                    <a:pt x="0" y="1135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8"/>
            <p:cNvSpPr/>
            <p:nvPr/>
          </p:nvSpPr>
          <p:spPr>
            <a:xfrm>
              <a:off x="4728670" y="3722533"/>
              <a:ext cx="566619" cy="290022"/>
            </a:xfrm>
            <a:custGeom>
              <a:avLst/>
              <a:gdLst/>
              <a:ahLst/>
              <a:cxnLst/>
              <a:rect l="l" t="t" r="r" b="b"/>
              <a:pathLst>
                <a:path w="21567" h="11039" extrusionOk="0">
                  <a:moveTo>
                    <a:pt x="8884" y="2004"/>
                  </a:moveTo>
                  <a:cubicBezTo>
                    <a:pt x="4045" y="4272"/>
                    <a:pt x="681" y="7864"/>
                    <a:pt x="0" y="11039"/>
                  </a:cubicBezTo>
                  <a:lnTo>
                    <a:pt x="0" y="11039"/>
                  </a:lnTo>
                  <a:lnTo>
                    <a:pt x="21567" y="927"/>
                  </a:lnTo>
                  <a:cubicBezTo>
                    <a:pt x="20376" y="322"/>
                    <a:pt x="18864" y="1"/>
                    <a:pt x="17144" y="1"/>
                  </a:cubicBezTo>
                  <a:lnTo>
                    <a:pt x="17144" y="1"/>
                  </a:lnTo>
                  <a:cubicBezTo>
                    <a:pt x="14649" y="1"/>
                    <a:pt x="11757" y="662"/>
                    <a:pt x="8884" y="2004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8"/>
            <p:cNvSpPr/>
            <p:nvPr/>
          </p:nvSpPr>
          <p:spPr>
            <a:xfrm>
              <a:off x="5304195" y="3476728"/>
              <a:ext cx="577575" cy="271158"/>
            </a:xfrm>
            <a:custGeom>
              <a:avLst/>
              <a:gdLst/>
              <a:ahLst/>
              <a:cxnLst/>
              <a:rect l="l" t="t" r="r" b="b"/>
              <a:pathLst>
                <a:path w="21984" h="10321" extrusionOk="0">
                  <a:moveTo>
                    <a:pt x="9262" y="1683"/>
                  </a:moveTo>
                  <a:cubicBezTo>
                    <a:pt x="4348" y="3743"/>
                    <a:pt x="814" y="7183"/>
                    <a:pt x="1" y="10321"/>
                  </a:cubicBezTo>
                  <a:lnTo>
                    <a:pt x="1" y="10321"/>
                  </a:lnTo>
                  <a:lnTo>
                    <a:pt x="21983" y="1135"/>
                  </a:lnTo>
                  <a:cubicBezTo>
                    <a:pt x="20679" y="397"/>
                    <a:pt x="18959" y="1"/>
                    <a:pt x="16993" y="1"/>
                  </a:cubicBezTo>
                  <a:lnTo>
                    <a:pt x="16993" y="1"/>
                  </a:lnTo>
                  <a:cubicBezTo>
                    <a:pt x="14630" y="19"/>
                    <a:pt x="11946" y="549"/>
                    <a:pt x="9262" y="1683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8"/>
            <p:cNvSpPr/>
            <p:nvPr/>
          </p:nvSpPr>
          <p:spPr>
            <a:xfrm>
              <a:off x="5300228" y="3722533"/>
              <a:ext cx="566645" cy="290022"/>
            </a:xfrm>
            <a:custGeom>
              <a:avLst/>
              <a:gdLst/>
              <a:ahLst/>
              <a:cxnLst/>
              <a:rect l="l" t="t" r="r" b="b"/>
              <a:pathLst>
                <a:path w="21568" h="11039" extrusionOk="0">
                  <a:moveTo>
                    <a:pt x="1" y="927"/>
                  </a:moveTo>
                  <a:lnTo>
                    <a:pt x="21567" y="11039"/>
                  </a:lnTo>
                  <a:cubicBezTo>
                    <a:pt x="20887" y="7864"/>
                    <a:pt x="17503" y="4272"/>
                    <a:pt x="12683" y="2004"/>
                  </a:cubicBezTo>
                  <a:lnTo>
                    <a:pt x="12683" y="2004"/>
                  </a:lnTo>
                  <a:cubicBezTo>
                    <a:pt x="9810" y="662"/>
                    <a:pt x="6900" y="1"/>
                    <a:pt x="4424" y="1"/>
                  </a:cubicBezTo>
                  <a:lnTo>
                    <a:pt x="4424" y="1"/>
                  </a:lnTo>
                  <a:cubicBezTo>
                    <a:pt x="2703" y="1"/>
                    <a:pt x="1172" y="322"/>
                    <a:pt x="1" y="92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8"/>
            <p:cNvSpPr/>
            <p:nvPr/>
          </p:nvSpPr>
          <p:spPr>
            <a:xfrm>
              <a:off x="4960577" y="3237858"/>
              <a:ext cx="364005" cy="525923"/>
            </a:xfrm>
            <a:custGeom>
              <a:avLst/>
              <a:gdLst/>
              <a:ahLst/>
              <a:cxnLst/>
              <a:rect l="l" t="t" r="r" b="b"/>
              <a:pathLst>
                <a:path w="13855" h="20018" extrusionOk="0">
                  <a:moveTo>
                    <a:pt x="12721" y="20017"/>
                  </a:moveTo>
                  <a:cubicBezTo>
                    <a:pt x="13855" y="16974"/>
                    <a:pt x="12966" y="12155"/>
                    <a:pt x="10112" y="7675"/>
                  </a:cubicBezTo>
                  <a:lnTo>
                    <a:pt x="10112" y="7675"/>
                  </a:lnTo>
                  <a:cubicBezTo>
                    <a:pt x="7258" y="3176"/>
                    <a:pt x="3270" y="285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8"/>
            <p:cNvSpPr/>
            <p:nvPr/>
          </p:nvSpPr>
          <p:spPr>
            <a:xfrm>
              <a:off x="5272432" y="3237858"/>
              <a:ext cx="364005" cy="525923"/>
            </a:xfrm>
            <a:custGeom>
              <a:avLst/>
              <a:gdLst/>
              <a:ahLst/>
              <a:cxnLst/>
              <a:rect l="l" t="t" r="r" b="b"/>
              <a:pathLst>
                <a:path w="13855" h="20018" extrusionOk="0">
                  <a:moveTo>
                    <a:pt x="3761" y="7675"/>
                  </a:moveTo>
                  <a:cubicBezTo>
                    <a:pt x="907" y="12155"/>
                    <a:pt x="0" y="16974"/>
                    <a:pt x="1153" y="20017"/>
                  </a:cubicBezTo>
                  <a:lnTo>
                    <a:pt x="1153" y="20017"/>
                  </a:lnTo>
                  <a:lnTo>
                    <a:pt x="13855" y="1"/>
                  </a:lnTo>
                  <a:cubicBezTo>
                    <a:pt x="10585" y="285"/>
                    <a:pt x="6597" y="3176"/>
                    <a:pt x="3761" y="767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8"/>
            <p:cNvSpPr/>
            <p:nvPr/>
          </p:nvSpPr>
          <p:spPr>
            <a:xfrm>
              <a:off x="4853806" y="3750855"/>
              <a:ext cx="454409" cy="440984"/>
            </a:xfrm>
            <a:custGeom>
              <a:avLst/>
              <a:gdLst/>
              <a:ahLst/>
              <a:cxnLst/>
              <a:rect l="l" t="t" r="r" b="b"/>
              <a:pathLst>
                <a:path w="17296" h="16785" extrusionOk="0">
                  <a:moveTo>
                    <a:pt x="5727" y="5311"/>
                  </a:moveTo>
                  <a:cubicBezTo>
                    <a:pt x="1947" y="9073"/>
                    <a:pt x="0" y="13571"/>
                    <a:pt x="435" y="16784"/>
                  </a:cubicBezTo>
                  <a:lnTo>
                    <a:pt x="435" y="16784"/>
                  </a:lnTo>
                  <a:lnTo>
                    <a:pt x="17295" y="57"/>
                  </a:lnTo>
                  <a:cubicBezTo>
                    <a:pt x="16993" y="19"/>
                    <a:pt x="16690" y="0"/>
                    <a:pt x="16369" y="0"/>
                  </a:cubicBezTo>
                  <a:lnTo>
                    <a:pt x="16369" y="0"/>
                  </a:lnTo>
                  <a:cubicBezTo>
                    <a:pt x="13212" y="0"/>
                    <a:pt x="9167" y="1909"/>
                    <a:pt x="5727" y="5311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8"/>
            <p:cNvSpPr/>
            <p:nvPr/>
          </p:nvSpPr>
          <p:spPr>
            <a:xfrm>
              <a:off x="5297259" y="3639118"/>
              <a:ext cx="626704" cy="115231"/>
            </a:xfrm>
            <a:custGeom>
              <a:avLst/>
              <a:gdLst/>
              <a:ahLst/>
              <a:cxnLst/>
              <a:rect l="l" t="t" r="r" b="b"/>
              <a:pathLst>
                <a:path w="23854" h="4386" extrusionOk="0">
                  <a:moveTo>
                    <a:pt x="0" y="4385"/>
                  </a:moveTo>
                  <a:lnTo>
                    <a:pt x="23854" y="4385"/>
                  </a:lnTo>
                  <a:cubicBezTo>
                    <a:pt x="21869" y="1796"/>
                    <a:pt x="17276" y="0"/>
                    <a:pt x="11927" y="0"/>
                  </a:cubicBezTo>
                  <a:lnTo>
                    <a:pt x="11927" y="0"/>
                  </a:lnTo>
                  <a:cubicBezTo>
                    <a:pt x="6578" y="0"/>
                    <a:pt x="1985" y="1796"/>
                    <a:pt x="0" y="4385"/>
                  </a:cubicBezTo>
                  <a:close/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8"/>
            <p:cNvSpPr/>
            <p:nvPr/>
          </p:nvSpPr>
          <p:spPr>
            <a:xfrm>
              <a:off x="5297259" y="3750855"/>
              <a:ext cx="454383" cy="440984"/>
            </a:xfrm>
            <a:custGeom>
              <a:avLst/>
              <a:gdLst/>
              <a:ahLst/>
              <a:cxnLst/>
              <a:rect l="l" t="t" r="r" b="b"/>
              <a:pathLst>
                <a:path w="17295" h="16785" extrusionOk="0">
                  <a:moveTo>
                    <a:pt x="0" y="57"/>
                  </a:moveTo>
                  <a:lnTo>
                    <a:pt x="16860" y="16784"/>
                  </a:lnTo>
                  <a:cubicBezTo>
                    <a:pt x="17295" y="13571"/>
                    <a:pt x="15348" y="9073"/>
                    <a:pt x="11568" y="5311"/>
                  </a:cubicBezTo>
                  <a:lnTo>
                    <a:pt x="11568" y="5311"/>
                  </a:lnTo>
                  <a:cubicBezTo>
                    <a:pt x="8128" y="1909"/>
                    <a:pt x="4083" y="0"/>
                    <a:pt x="926" y="0"/>
                  </a:cubicBezTo>
                  <a:lnTo>
                    <a:pt x="926" y="0"/>
                  </a:lnTo>
                  <a:cubicBezTo>
                    <a:pt x="605" y="0"/>
                    <a:pt x="303" y="19"/>
                    <a:pt x="0" y="57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8"/>
            <p:cNvSpPr/>
            <p:nvPr/>
          </p:nvSpPr>
          <p:spPr>
            <a:xfrm flipH="1">
              <a:off x="8345787" y="3446522"/>
              <a:ext cx="709646" cy="130627"/>
            </a:xfrm>
            <a:custGeom>
              <a:avLst/>
              <a:gdLst/>
              <a:ahLst/>
              <a:cxnLst/>
              <a:rect l="l" t="t" r="r" b="b"/>
              <a:pathLst>
                <a:path w="27011" h="4972" extrusionOk="0">
                  <a:moveTo>
                    <a:pt x="1" y="4972"/>
                  </a:moveTo>
                  <a:lnTo>
                    <a:pt x="27011" y="4972"/>
                  </a:lnTo>
                  <a:cubicBezTo>
                    <a:pt x="24761" y="2042"/>
                    <a:pt x="19564" y="1"/>
                    <a:pt x="13496" y="1"/>
                  </a:cubicBezTo>
                  <a:lnTo>
                    <a:pt x="13496" y="1"/>
                  </a:lnTo>
                  <a:cubicBezTo>
                    <a:pt x="7448" y="1"/>
                    <a:pt x="2250" y="2042"/>
                    <a:pt x="1" y="4972"/>
                  </a:cubicBezTo>
                </a:path>
              </a:pathLst>
            </a:custGeom>
            <a:solidFill>
              <a:srgbClr val="008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8"/>
            <p:cNvSpPr/>
            <p:nvPr/>
          </p:nvSpPr>
          <p:spPr>
            <a:xfrm flipH="1">
              <a:off x="8365149" y="3263297"/>
              <a:ext cx="654028" cy="306915"/>
            </a:xfrm>
            <a:custGeom>
              <a:avLst/>
              <a:gdLst/>
              <a:ahLst/>
              <a:cxnLst/>
              <a:rect l="l" t="t" r="r" b="b"/>
              <a:pathLst>
                <a:path w="24894" h="11682" extrusionOk="0">
                  <a:moveTo>
                    <a:pt x="0" y="1267"/>
                  </a:moveTo>
                  <a:lnTo>
                    <a:pt x="24894" y="11681"/>
                  </a:lnTo>
                  <a:cubicBezTo>
                    <a:pt x="23967" y="8109"/>
                    <a:pt x="19979" y="4215"/>
                    <a:pt x="14403" y="1871"/>
                  </a:cubicBezTo>
                  <a:lnTo>
                    <a:pt x="14403" y="1871"/>
                  </a:lnTo>
                  <a:cubicBezTo>
                    <a:pt x="11360" y="605"/>
                    <a:pt x="8317" y="0"/>
                    <a:pt x="5671" y="0"/>
                  </a:cubicBezTo>
                  <a:lnTo>
                    <a:pt x="5671" y="0"/>
                  </a:lnTo>
                  <a:cubicBezTo>
                    <a:pt x="3441" y="0"/>
                    <a:pt x="1475" y="416"/>
                    <a:pt x="0" y="126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1" name="Google Shape;731;p38"/>
          <p:cNvGrpSpPr/>
          <p:nvPr/>
        </p:nvGrpSpPr>
        <p:grpSpPr>
          <a:xfrm>
            <a:off x="222100" y="4253496"/>
            <a:ext cx="4137346" cy="474879"/>
            <a:chOff x="222100" y="4253496"/>
            <a:chExt cx="4137346" cy="474879"/>
          </a:xfrm>
        </p:grpSpPr>
        <p:sp>
          <p:nvSpPr>
            <p:cNvPr id="732" name="Google Shape;732;p38"/>
            <p:cNvSpPr/>
            <p:nvPr/>
          </p:nvSpPr>
          <p:spPr>
            <a:xfrm>
              <a:off x="3546100" y="4438171"/>
              <a:ext cx="813346" cy="18629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8"/>
            <p:cNvSpPr/>
            <p:nvPr/>
          </p:nvSpPr>
          <p:spPr>
            <a:xfrm>
              <a:off x="2177375" y="4709746"/>
              <a:ext cx="813346" cy="18629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8"/>
            <p:cNvSpPr/>
            <p:nvPr/>
          </p:nvSpPr>
          <p:spPr>
            <a:xfrm>
              <a:off x="1188875" y="4514221"/>
              <a:ext cx="813346" cy="18629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8"/>
            <p:cNvSpPr/>
            <p:nvPr/>
          </p:nvSpPr>
          <p:spPr>
            <a:xfrm>
              <a:off x="222100" y="4253496"/>
              <a:ext cx="813346" cy="18629"/>
            </a:xfrm>
            <a:custGeom>
              <a:avLst/>
              <a:gdLst/>
              <a:ahLst/>
              <a:cxnLst/>
              <a:rect l="l" t="t" r="r" b="b"/>
              <a:pathLst>
                <a:path w="29733" h="681" extrusionOk="0">
                  <a:moveTo>
                    <a:pt x="29733" y="341"/>
                  </a:moveTo>
                  <a:cubicBezTo>
                    <a:pt x="29733" y="341"/>
                    <a:pt x="23079" y="681"/>
                    <a:pt x="14876" y="681"/>
                  </a:cubicBezTo>
                  <a:cubicBezTo>
                    <a:pt x="6654" y="681"/>
                    <a:pt x="1" y="341"/>
                    <a:pt x="1" y="341"/>
                  </a:cubicBezTo>
                  <a:cubicBezTo>
                    <a:pt x="1" y="341"/>
                    <a:pt x="6654" y="1"/>
                    <a:pt x="14876" y="1"/>
                  </a:cubicBezTo>
                  <a:cubicBezTo>
                    <a:pt x="23079" y="1"/>
                    <a:pt x="29733" y="341"/>
                    <a:pt x="29733" y="3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38"/>
          <p:cNvGrpSpPr/>
          <p:nvPr/>
        </p:nvGrpSpPr>
        <p:grpSpPr>
          <a:xfrm>
            <a:off x="2311440" y="3120978"/>
            <a:ext cx="1406479" cy="1380968"/>
            <a:chOff x="2311440" y="3120978"/>
            <a:chExt cx="1406479" cy="1380968"/>
          </a:xfrm>
        </p:grpSpPr>
        <p:sp>
          <p:nvSpPr>
            <p:cNvPr id="737" name="Google Shape;737;p38"/>
            <p:cNvSpPr/>
            <p:nvPr/>
          </p:nvSpPr>
          <p:spPr>
            <a:xfrm>
              <a:off x="2892384" y="3120978"/>
              <a:ext cx="522675" cy="931413"/>
            </a:xfrm>
            <a:custGeom>
              <a:avLst/>
              <a:gdLst/>
              <a:ahLst/>
              <a:cxnLst/>
              <a:rect l="l" t="t" r="r" b="b"/>
              <a:pathLst>
                <a:path w="14744" h="26274" extrusionOk="0">
                  <a:moveTo>
                    <a:pt x="0" y="26273"/>
                  </a:moveTo>
                  <a:lnTo>
                    <a:pt x="14743" y="228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8"/>
            <p:cNvSpPr/>
            <p:nvPr/>
          </p:nvSpPr>
          <p:spPr>
            <a:xfrm>
              <a:off x="2523852" y="3120978"/>
              <a:ext cx="368574" cy="931413"/>
            </a:xfrm>
            <a:custGeom>
              <a:avLst/>
              <a:gdLst/>
              <a:ahLst/>
              <a:cxnLst/>
              <a:rect l="l" t="t" r="r" b="b"/>
              <a:pathLst>
                <a:path w="10397" h="26274" extrusionOk="0">
                  <a:moveTo>
                    <a:pt x="9791" y="3119"/>
                  </a:moveTo>
                  <a:cubicBezTo>
                    <a:pt x="10132" y="1966"/>
                    <a:pt x="10340" y="908"/>
                    <a:pt x="10396" y="0"/>
                  </a:cubicBezTo>
                  <a:lnTo>
                    <a:pt x="10396" y="0"/>
                  </a:lnTo>
                  <a:close/>
                  <a:moveTo>
                    <a:pt x="1" y="22928"/>
                  </a:moveTo>
                  <a:lnTo>
                    <a:pt x="10396" y="26273"/>
                  </a:lnTo>
                  <a:cubicBezTo>
                    <a:pt x="8090" y="20981"/>
                    <a:pt x="7448" y="15102"/>
                    <a:pt x="8563" y="9432"/>
                  </a:cubicBezTo>
                  <a:lnTo>
                    <a:pt x="8563" y="9432"/>
                  </a:lnTo>
                  <a:lnTo>
                    <a:pt x="9791" y="3119"/>
                  </a:lnTo>
                  <a:cubicBezTo>
                    <a:pt x="7542" y="10755"/>
                    <a:pt x="1" y="22928"/>
                    <a:pt x="1" y="229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8"/>
            <p:cNvSpPr/>
            <p:nvPr/>
          </p:nvSpPr>
          <p:spPr>
            <a:xfrm>
              <a:off x="2458874" y="4322356"/>
              <a:ext cx="1111641" cy="179590"/>
            </a:xfrm>
            <a:custGeom>
              <a:avLst/>
              <a:gdLst/>
              <a:ahLst/>
              <a:cxnLst/>
              <a:rect l="l" t="t" r="r" b="b"/>
              <a:pathLst>
                <a:path w="31358" h="5066" extrusionOk="0">
                  <a:moveTo>
                    <a:pt x="7088" y="0"/>
                  </a:moveTo>
                  <a:cubicBezTo>
                    <a:pt x="6200" y="0"/>
                    <a:pt x="5349" y="303"/>
                    <a:pt x="4744" y="851"/>
                  </a:cubicBezTo>
                  <a:lnTo>
                    <a:pt x="4744" y="851"/>
                  </a:lnTo>
                  <a:lnTo>
                    <a:pt x="0" y="5066"/>
                  </a:lnTo>
                  <a:lnTo>
                    <a:pt x="12948" y="5066"/>
                  </a:lnTo>
                  <a:lnTo>
                    <a:pt x="31357" y="5066"/>
                  </a:lnTo>
                  <a:lnTo>
                    <a:pt x="26613" y="851"/>
                  </a:lnTo>
                  <a:cubicBezTo>
                    <a:pt x="26008" y="303"/>
                    <a:pt x="25158" y="0"/>
                    <a:pt x="24269" y="0"/>
                  </a:cubicBezTo>
                  <a:lnTo>
                    <a:pt x="24269" y="0"/>
                  </a:lnTo>
                  <a:close/>
                </a:path>
              </a:pathLst>
            </a:custGeom>
            <a:solidFill>
              <a:srgbClr val="9DC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8"/>
            <p:cNvSpPr/>
            <p:nvPr/>
          </p:nvSpPr>
          <p:spPr>
            <a:xfrm>
              <a:off x="2311440" y="4052338"/>
              <a:ext cx="1406479" cy="274064"/>
            </a:xfrm>
            <a:custGeom>
              <a:avLst/>
              <a:gdLst/>
              <a:ahLst/>
              <a:cxnLst/>
              <a:rect l="l" t="t" r="r" b="b"/>
              <a:pathLst>
                <a:path w="39675" h="7731" extrusionOk="0">
                  <a:moveTo>
                    <a:pt x="1" y="0"/>
                  </a:moveTo>
                  <a:lnTo>
                    <a:pt x="5993" y="6445"/>
                  </a:lnTo>
                  <a:cubicBezTo>
                    <a:pt x="6767" y="7258"/>
                    <a:pt x="7845" y="7731"/>
                    <a:pt x="8960" y="7731"/>
                  </a:cubicBezTo>
                  <a:lnTo>
                    <a:pt x="8960" y="7731"/>
                  </a:lnTo>
                  <a:lnTo>
                    <a:pt x="30715" y="7731"/>
                  </a:lnTo>
                  <a:cubicBezTo>
                    <a:pt x="31850" y="7731"/>
                    <a:pt x="32927" y="7258"/>
                    <a:pt x="33683" y="6445"/>
                  </a:cubicBezTo>
                  <a:lnTo>
                    <a:pt x="33683" y="6445"/>
                  </a:lnTo>
                  <a:lnTo>
                    <a:pt x="39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" name="Google Shape;391;p40"/>
          <p:cNvSpPr txBox="1">
            <a:spLocks/>
          </p:cNvSpPr>
          <p:nvPr/>
        </p:nvSpPr>
        <p:spPr>
          <a:xfrm>
            <a:off x="188330" y="35158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Epilogue"/>
              <a:buNone/>
              <a:defRPr sz="45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</a:p>
        </p:txBody>
      </p:sp>
      <p:pic>
        <p:nvPicPr>
          <p:cNvPr id="251" name="Picture 25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252" name="Google Shape;3283;p36"/>
          <p:cNvSpPr/>
          <p:nvPr/>
        </p:nvSpPr>
        <p:spPr>
          <a:xfrm>
            <a:off x="2394349" y="1045931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1">
              <a:lumMod val="10000"/>
              <a:lumOff val="90000"/>
            </a:schemeClr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253" name="Title 1"/>
          <p:cNvSpPr txBox="1">
            <a:spLocks/>
          </p:cNvSpPr>
          <p:nvPr/>
        </p:nvSpPr>
        <p:spPr>
          <a:xfrm>
            <a:off x="2489493" y="897008"/>
            <a:ext cx="4071938" cy="782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ioRhyme"/>
              <a:buNone/>
              <a:defRPr sz="3000" b="1" i="0" u="none" strike="noStrike" cap="none">
                <a:solidFill>
                  <a:schemeClr val="dk1"/>
                </a:solidFill>
                <a:latin typeface="BioRhyme"/>
                <a:ea typeface="BioRhyme"/>
                <a:cs typeface="BioRhyme"/>
                <a:sym typeface="BioRhyme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Lesson 3. Task 4, 5, 6</a:t>
            </a:r>
          </a:p>
        </p:txBody>
      </p:sp>
      <p:pic>
        <p:nvPicPr>
          <p:cNvPr id="254" name="Picture 25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621" y="1249136"/>
            <a:ext cx="901746" cy="1054154"/>
          </a:xfrm>
          <a:prstGeom prst="rect">
            <a:avLst/>
          </a:prstGeom>
        </p:spPr>
      </p:pic>
      <p:grpSp>
        <p:nvGrpSpPr>
          <p:cNvPr id="255" name="Google Shape;1117;p44"/>
          <p:cNvGrpSpPr/>
          <p:nvPr/>
        </p:nvGrpSpPr>
        <p:grpSpPr>
          <a:xfrm rot="20796030" flipH="1">
            <a:off x="6361191" y="1208829"/>
            <a:ext cx="1239954" cy="451341"/>
            <a:chOff x="3926150" y="1225650"/>
            <a:chExt cx="474825" cy="190925"/>
          </a:xfrm>
        </p:grpSpPr>
        <p:sp>
          <p:nvSpPr>
            <p:cNvPr id="256" name="Google Shape;1118;p44"/>
            <p:cNvSpPr/>
            <p:nvPr/>
          </p:nvSpPr>
          <p:spPr>
            <a:xfrm>
              <a:off x="4080825" y="1225650"/>
              <a:ext cx="204775" cy="64600"/>
            </a:xfrm>
            <a:custGeom>
              <a:avLst/>
              <a:gdLst/>
              <a:ahLst/>
              <a:cxnLst/>
              <a:rect l="l" t="t" r="r" b="b"/>
              <a:pathLst>
                <a:path w="8191" h="2584" extrusionOk="0">
                  <a:moveTo>
                    <a:pt x="8191" y="0"/>
                  </a:moveTo>
                  <a:lnTo>
                    <a:pt x="5784" y="214"/>
                  </a:lnTo>
                  <a:lnTo>
                    <a:pt x="1" y="2583"/>
                  </a:lnTo>
                  <a:lnTo>
                    <a:pt x="3414" y="2583"/>
                  </a:lnTo>
                  <a:lnTo>
                    <a:pt x="81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1119;p44"/>
            <p:cNvSpPr/>
            <p:nvPr/>
          </p:nvSpPr>
          <p:spPr>
            <a:xfrm>
              <a:off x="3926150" y="1233950"/>
              <a:ext cx="474825" cy="114675"/>
            </a:xfrm>
            <a:custGeom>
              <a:avLst/>
              <a:gdLst/>
              <a:ahLst/>
              <a:cxnLst/>
              <a:rect l="l" t="t" r="r" b="b"/>
              <a:pathLst>
                <a:path w="18993" h="4587" extrusionOk="0">
                  <a:moveTo>
                    <a:pt x="17976" y="0"/>
                  </a:moveTo>
                  <a:cubicBezTo>
                    <a:pt x="17574" y="0"/>
                    <a:pt x="17188" y="159"/>
                    <a:pt x="16904" y="443"/>
                  </a:cubicBezTo>
                  <a:lnTo>
                    <a:pt x="16427" y="918"/>
                  </a:lnTo>
                  <a:cubicBezTo>
                    <a:pt x="15962" y="1383"/>
                    <a:pt x="15333" y="1644"/>
                    <a:pt x="14679" y="1644"/>
                  </a:cubicBezTo>
                  <a:lnTo>
                    <a:pt x="3126" y="1644"/>
                  </a:lnTo>
                  <a:cubicBezTo>
                    <a:pt x="2543" y="1644"/>
                    <a:pt x="1969" y="1778"/>
                    <a:pt x="1449" y="2041"/>
                  </a:cubicBezTo>
                  <a:cubicBezTo>
                    <a:pt x="1326" y="2103"/>
                    <a:pt x="1198" y="2172"/>
                    <a:pt x="1071" y="2251"/>
                  </a:cubicBezTo>
                  <a:cubicBezTo>
                    <a:pt x="802" y="2409"/>
                    <a:pt x="553" y="2597"/>
                    <a:pt x="327" y="2809"/>
                  </a:cubicBezTo>
                  <a:cubicBezTo>
                    <a:pt x="274" y="2858"/>
                    <a:pt x="224" y="2916"/>
                    <a:pt x="183" y="2975"/>
                  </a:cubicBezTo>
                  <a:cubicBezTo>
                    <a:pt x="124" y="3062"/>
                    <a:pt x="78" y="3157"/>
                    <a:pt x="48" y="3258"/>
                  </a:cubicBezTo>
                  <a:cubicBezTo>
                    <a:pt x="13" y="3373"/>
                    <a:pt x="1" y="3493"/>
                    <a:pt x="9" y="3612"/>
                  </a:cubicBezTo>
                  <a:cubicBezTo>
                    <a:pt x="11" y="3620"/>
                    <a:pt x="11" y="3628"/>
                    <a:pt x="11" y="3636"/>
                  </a:cubicBezTo>
                  <a:cubicBezTo>
                    <a:pt x="54" y="4132"/>
                    <a:pt x="458" y="4587"/>
                    <a:pt x="1047" y="4587"/>
                  </a:cubicBezTo>
                  <a:lnTo>
                    <a:pt x="13367" y="4587"/>
                  </a:lnTo>
                  <a:cubicBezTo>
                    <a:pt x="13370" y="4587"/>
                    <a:pt x="13372" y="4587"/>
                    <a:pt x="13374" y="4587"/>
                  </a:cubicBezTo>
                  <a:cubicBezTo>
                    <a:pt x="14268" y="4587"/>
                    <a:pt x="15119" y="4200"/>
                    <a:pt x="15707" y="3525"/>
                  </a:cubicBezTo>
                  <a:lnTo>
                    <a:pt x="17187" y="1828"/>
                  </a:lnTo>
                  <a:lnTo>
                    <a:pt x="17349" y="1644"/>
                  </a:lnTo>
                  <a:lnTo>
                    <a:pt x="189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1120;p44"/>
            <p:cNvSpPr/>
            <p:nvPr/>
          </p:nvSpPr>
          <p:spPr>
            <a:xfrm>
              <a:off x="3926150" y="1279625"/>
              <a:ext cx="429675" cy="69000"/>
            </a:xfrm>
            <a:custGeom>
              <a:avLst/>
              <a:gdLst/>
              <a:ahLst/>
              <a:cxnLst/>
              <a:rect l="l" t="t" r="r" b="b"/>
              <a:pathLst>
                <a:path w="17187" h="2760" extrusionOk="0">
                  <a:moveTo>
                    <a:pt x="17187" y="1"/>
                  </a:moveTo>
                  <a:lnTo>
                    <a:pt x="17187" y="1"/>
                  </a:lnTo>
                  <a:cubicBezTo>
                    <a:pt x="16969" y="19"/>
                    <a:pt x="16755" y="74"/>
                    <a:pt x="16556" y="165"/>
                  </a:cubicBezTo>
                  <a:cubicBezTo>
                    <a:pt x="16306" y="278"/>
                    <a:pt x="16085" y="444"/>
                    <a:pt x="15905" y="650"/>
                  </a:cubicBezTo>
                  <a:lnTo>
                    <a:pt x="15707" y="875"/>
                  </a:lnTo>
                  <a:cubicBezTo>
                    <a:pt x="15118" y="1552"/>
                    <a:pt x="14263" y="1939"/>
                    <a:pt x="13367" y="1939"/>
                  </a:cubicBezTo>
                  <a:lnTo>
                    <a:pt x="1047" y="1939"/>
                  </a:lnTo>
                  <a:cubicBezTo>
                    <a:pt x="118" y="1939"/>
                    <a:pt x="179" y="1716"/>
                    <a:pt x="48" y="1431"/>
                  </a:cubicBezTo>
                  <a:cubicBezTo>
                    <a:pt x="13" y="1546"/>
                    <a:pt x="1" y="1664"/>
                    <a:pt x="9" y="1785"/>
                  </a:cubicBezTo>
                  <a:cubicBezTo>
                    <a:pt x="11" y="1791"/>
                    <a:pt x="11" y="1799"/>
                    <a:pt x="11" y="1807"/>
                  </a:cubicBezTo>
                  <a:cubicBezTo>
                    <a:pt x="54" y="2303"/>
                    <a:pt x="458" y="2760"/>
                    <a:pt x="1047" y="2760"/>
                  </a:cubicBezTo>
                  <a:lnTo>
                    <a:pt x="13367" y="2760"/>
                  </a:lnTo>
                  <a:cubicBezTo>
                    <a:pt x="14263" y="2760"/>
                    <a:pt x="15118" y="2372"/>
                    <a:pt x="15707" y="1696"/>
                  </a:cubicBezTo>
                  <a:lnTo>
                    <a:pt x="17187" y="1"/>
                  </a:ln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1121;p44"/>
            <p:cNvSpPr/>
            <p:nvPr/>
          </p:nvSpPr>
          <p:spPr>
            <a:xfrm>
              <a:off x="4059175" y="1326750"/>
              <a:ext cx="313850" cy="89825"/>
            </a:xfrm>
            <a:custGeom>
              <a:avLst/>
              <a:gdLst/>
              <a:ahLst/>
              <a:cxnLst/>
              <a:rect l="l" t="t" r="r" b="b"/>
              <a:pathLst>
                <a:path w="12554" h="3593" extrusionOk="0">
                  <a:moveTo>
                    <a:pt x="0" y="1"/>
                  </a:moveTo>
                  <a:lnTo>
                    <a:pt x="9502" y="3593"/>
                  </a:lnTo>
                  <a:lnTo>
                    <a:pt x="12554" y="3593"/>
                  </a:lnTo>
                  <a:lnTo>
                    <a:pt x="46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122;p44"/>
            <p:cNvSpPr/>
            <p:nvPr/>
          </p:nvSpPr>
          <p:spPr>
            <a:xfrm>
              <a:off x="3930700" y="1290225"/>
              <a:ext cx="64800" cy="18275"/>
            </a:xfrm>
            <a:custGeom>
              <a:avLst/>
              <a:gdLst/>
              <a:ahLst/>
              <a:cxnLst/>
              <a:rect l="l" t="t" r="r" b="b"/>
              <a:pathLst>
                <a:path w="2592" h="731" extrusionOk="0">
                  <a:moveTo>
                    <a:pt x="2367" y="0"/>
                  </a:moveTo>
                  <a:cubicBezTo>
                    <a:pt x="2366" y="0"/>
                    <a:pt x="2365" y="0"/>
                    <a:pt x="2364" y="0"/>
                  </a:cubicBezTo>
                  <a:lnTo>
                    <a:pt x="887" y="0"/>
                  </a:lnTo>
                  <a:cubicBezTo>
                    <a:pt x="620" y="158"/>
                    <a:pt x="371" y="344"/>
                    <a:pt x="145" y="558"/>
                  </a:cubicBezTo>
                  <a:cubicBezTo>
                    <a:pt x="90" y="609"/>
                    <a:pt x="42" y="665"/>
                    <a:pt x="1" y="726"/>
                  </a:cubicBezTo>
                  <a:cubicBezTo>
                    <a:pt x="307" y="728"/>
                    <a:pt x="725" y="731"/>
                    <a:pt x="1089" y="731"/>
                  </a:cubicBezTo>
                  <a:cubicBezTo>
                    <a:pt x="1415" y="731"/>
                    <a:pt x="1698" y="729"/>
                    <a:pt x="1817" y="722"/>
                  </a:cubicBezTo>
                  <a:cubicBezTo>
                    <a:pt x="2018" y="710"/>
                    <a:pt x="2287" y="485"/>
                    <a:pt x="2485" y="289"/>
                  </a:cubicBezTo>
                  <a:cubicBezTo>
                    <a:pt x="2591" y="183"/>
                    <a:pt x="2518" y="0"/>
                    <a:pt x="2367" y="0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123;p44"/>
            <p:cNvSpPr/>
            <p:nvPr/>
          </p:nvSpPr>
          <p:spPr>
            <a:xfrm>
              <a:off x="40141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49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9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124;p44"/>
            <p:cNvSpPr/>
            <p:nvPr/>
          </p:nvSpPr>
          <p:spPr>
            <a:xfrm>
              <a:off x="40479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70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70" y="505"/>
                    <a:pt x="153" y="505"/>
                  </a:cubicBezTo>
                  <a:lnTo>
                    <a:pt x="265" y="505"/>
                  </a:lnTo>
                  <a:cubicBezTo>
                    <a:pt x="350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0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1125;p44"/>
            <p:cNvSpPr/>
            <p:nvPr/>
          </p:nvSpPr>
          <p:spPr>
            <a:xfrm>
              <a:off x="40817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8" y="505"/>
                    <a:pt x="153" y="505"/>
                  </a:cubicBezTo>
                  <a:lnTo>
                    <a:pt x="265" y="505"/>
                  </a:lnTo>
                  <a:cubicBezTo>
                    <a:pt x="348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8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126;p44"/>
            <p:cNvSpPr/>
            <p:nvPr/>
          </p:nvSpPr>
          <p:spPr>
            <a:xfrm>
              <a:off x="41155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2" y="1"/>
                  </a:moveTo>
                  <a:cubicBezTo>
                    <a:pt x="69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9" y="505"/>
                    <a:pt x="152" y="505"/>
                  </a:cubicBezTo>
                  <a:lnTo>
                    <a:pt x="267" y="505"/>
                  </a:lnTo>
                  <a:cubicBezTo>
                    <a:pt x="350" y="505"/>
                    <a:pt x="417" y="438"/>
                    <a:pt x="417" y="353"/>
                  </a:cubicBezTo>
                  <a:lnTo>
                    <a:pt x="417" y="153"/>
                  </a:lnTo>
                  <a:cubicBezTo>
                    <a:pt x="417" y="70"/>
                    <a:pt x="350" y="1"/>
                    <a:pt x="267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1127;p44"/>
            <p:cNvSpPr/>
            <p:nvPr/>
          </p:nvSpPr>
          <p:spPr>
            <a:xfrm>
              <a:off x="4149350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1128;p44"/>
            <p:cNvSpPr/>
            <p:nvPr/>
          </p:nvSpPr>
          <p:spPr>
            <a:xfrm>
              <a:off x="4183125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70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70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1129;p44"/>
            <p:cNvSpPr/>
            <p:nvPr/>
          </p:nvSpPr>
          <p:spPr>
            <a:xfrm>
              <a:off x="4216950" y="1290700"/>
              <a:ext cx="10475" cy="12650"/>
            </a:xfrm>
            <a:custGeom>
              <a:avLst/>
              <a:gdLst/>
              <a:ahLst/>
              <a:cxnLst/>
              <a:rect l="l" t="t" r="r" b="b"/>
              <a:pathLst>
                <a:path w="419" h="506" extrusionOk="0">
                  <a:moveTo>
                    <a:pt x="153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3" y="505"/>
                  </a:cubicBezTo>
                  <a:lnTo>
                    <a:pt x="266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1130;p44"/>
            <p:cNvSpPr/>
            <p:nvPr/>
          </p:nvSpPr>
          <p:spPr>
            <a:xfrm>
              <a:off x="4250775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1" y="1"/>
                  </a:moveTo>
                  <a:cubicBezTo>
                    <a:pt x="68" y="1"/>
                    <a:pt x="1" y="70"/>
                    <a:pt x="1" y="153"/>
                  </a:cubicBezTo>
                  <a:lnTo>
                    <a:pt x="1" y="353"/>
                  </a:lnTo>
                  <a:cubicBezTo>
                    <a:pt x="1" y="438"/>
                    <a:pt x="68" y="505"/>
                    <a:pt x="151" y="505"/>
                  </a:cubicBezTo>
                  <a:lnTo>
                    <a:pt x="266" y="505"/>
                  </a:lnTo>
                  <a:cubicBezTo>
                    <a:pt x="349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49" y="1"/>
                    <a:pt x="266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1131;p44"/>
            <p:cNvSpPr/>
            <p:nvPr/>
          </p:nvSpPr>
          <p:spPr>
            <a:xfrm>
              <a:off x="4284550" y="1290700"/>
              <a:ext cx="10450" cy="12650"/>
            </a:xfrm>
            <a:custGeom>
              <a:avLst/>
              <a:gdLst/>
              <a:ahLst/>
              <a:cxnLst/>
              <a:rect l="l" t="t" r="r" b="b"/>
              <a:pathLst>
                <a:path w="418" h="506" extrusionOk="0">
                  <a:moveTo>
                    <a:pt x="153" y="1"/>
                  </a:moveTo>
                  <a:cubicBezTo>
                    <a:pt x="68" y="1"/>
                    <a:pt x="0" y="70"/>
                    <a:pt x="0" y="153"/>
                  </a:cubicBezTo>
                  <a:lnTo>
                    <a:pt x="0" y="353"/>
                  </a:lnTo>
                  <a:cubicBezTo>
                    <a:pt x="0" y="438"/>
                    <a:pt x="68" y="505"/>
                    <a:pt x="153" y="505"/>
                  </a:cubicBezTo>
                  <a:lnTo>
                    <a:pt x="265" y="505"/>
                  </a:lnTo>
                  <a:cubicBezTo>
                    <a:pt x="351" y="505"/>
                    <a:pt x="418" y="438"/>
                    <a:pt x="418" y="353"/>
                  </a:cubicBezTo>
                  <a:lnTo>
                    <a:pt x="418" y="153"/>
                  </a:lnTo>
                  <a:cubicBezTo>
                    <a:pt x="418" y="70"/>
                    <a:pt x="351" y="1"/>
                    <a:pt x="265" y="1"/>
                  </a:cubicBezTo>
                  <a:close/>
                </a:path>
              </a:pathLst>
            </a:custGeom>
            <a:solidFill>
              <a:srgbClr val="293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2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628604" y="52931"/>
            <a:ext cx="3894447" cy="394868"/>
          </a:xfrm>
          <a:custGeom>
            <a:avLst/>
            <a:gdLst/>
            <a:ahLst/>
            <a:cxnLst/>
            <a:rect l="l" t="t" r="r" b="b"/>
            <a:pathLst>
              <a:path w="9028216" h="915395">
                <a:moveTo>
                  <a:pt x="8935507" y="915395"/>
                </a:moveTo>
                <a:lnTo>
                  <a:pt x="92710" y="915395"/>
                </a:lnTo>
                <a:cubicBezTo>
                  <a:pt x="41910" y="915395"/>
                  <a:pt x="0" y="873485"/>
                  <a:pt x="0" y="822685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8934237" y="0"/>
                </a:lnTo>
                <a:cubicBezTo>
                  <a:pt x="8985037" y="0"/>
                  <a:pt x="9026947" y="41910"/>
                  <a:pt x="9026947" y="92710"/>
                </a:cubicBezTo>
                <a:lnTo>
                  <a:pt x="9026947" y="821415"/>
                </a:lnTo>
                <a:cubicBezTo>
                  <a:pt x="9028216" y="873485"/>
                  <a:pt x="8986307" y="915395"/>
                  <a:pt x="8935507" y="915395"/>
                </a:cubicBezTo>
                <a:close/>
              </a:path>
            </a:pathLst>
          </a:custGeom>
          <a:solidFill>
            <a:srgbClr val="227840"/>
          </a:solidFill>
        </p:spPr>
      </p:sp>
      <p:sp>
        <p:nvSpPr>
          <p:cNvPr id="5" name="Freeform 5"/>
          <p:cNvSpPr/>
          <p:nvPr/>
        </p:nvSpPr>
        <p:spPr>
          <a:xfrm>
            <a:off x="2614908" y="39235"/>
            <a:ext cx="3921839" cy="422260"/>
          </a:xfrm>
          <a:custGeom>
            <a:avLst/>
            <a:gdLst/>
            <a:ahLst/>
            <a:cxnLst/>
            <a:rect l="l" t="t" r="r" b="b"/>
            <a:pathLst>
              <a:path w="9091717" h="978895">
                <a:moveTo>
                  <a:pt x="8967257" y="59690"/>
                </a:moveTo>
                <a:cubicBezTo>
                  <a:pt x="9002816" y="59690"/>
                  <a:pt x="9032027" y="88900"/>
                  <a:pt x="9032027" y="124460"/>
                </a:cubicBezTo>
                <a:lnTo>
                  <a:pt x="9032027" y="854435"/>
                </a:lnTo>
                <a:cubicBezTo>
                  <a:pt x="9032027" y="889995"/>
                  <a:pt x="9002816" y="919205"/>
                  <a:pt x="8967257" y="919205"/>
                </a:cubicBezTo>
                <a:lnTo>
                  <a:pt x="124460" y="919205"/>
                </a:lnTo>
                <a:cubicBezTo>
                  <a:pt x="88900" y="919205"/>
                  <a:pt x="59690" y="889995"/>
                  <a:pt x="59690" y="85443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8967257" y="59690"/>
                </a:lnTo>
                <a:moveTo>
                  <a:pt x="8967257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854435"/>
                </a:lnTo>
                <a:cubicBezTo>
                  <a:pt x="0" y="923015"/>
                  <a:pt x="55880" y="978895"/>
                  <a:pt x="124460" y="978895"/>
                </a:cubicBezTo>
                <a:lnTo>
                  <a:pt x="8967257" y="978895"/>
                </a:lnTo>
                <a:cubicBezTo>
                  <a:pt x="9035837" y="978895"/>
                  <a:pt x="9091717" y="923015"/>
                  <a:pt x="9091717" y="854435"/>
                </a:cubicBezTo>
                <a:lnTo>
                  <a:pt x="9091717" y="124460"/>
                </a:lnTo>
                <a:cubicBezTo>
                  <a:pt x="9091717" y="55880"/>
                  <a:pt x="9035837" y="0"/>
                  <a:pt x="8967257" y="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2935481" y="28297"/>
            <a:ext cx="3915086" cy="45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720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museum?</a:t>
            </a:r>
          </a:p>
        </p:txBody>
      </p:sp>
      <p:sp>
        <p:nvSpPr>
          <p:cNvPr id="8" name="Freeform 8"/>
          <p:cNvSpPr/>
          <p:nvPr/>
        </p:nvSpPr>
        <p:spPr>
          <a:xfrm>
            <a:off x="372587" y="761688"/>
            <a:ext cx="8384828" cy="4050438"/>
          </a:xfrm>
          <a:custGeom>
            <a:avLst/>
            <a:gdLst/>
            <a:ahLst/>
            <a:cxnLst/>
            <a:rect l="l" t="t" r="r" b="b"/>
            <a:pathLst>
              <a:path w="5672698" h="2740296">
                <a:moveTo>
                  <a:pt x="5579988" y="2740296"/>
                </a:moveTo>
                <a:lnTo>
                  <a:pt x="92710" y="2740296"/>
                </a:lnTo>
                <a:cubicBezTo>
                  <a:pt x="41910" y="2740296"/>
                  <a:pt x="0" y="2698386"/>
                  <a:pt x="0" y="2647586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578718" y="0"/>
                </a:lnTo>
                <a:cubicBezTo>
                  <a:pt x="5629518" y="0"/>
                  <a:pt x="5671428" y="41910"/>
                  <a:pt x="5671428" y="92710"/>
                </a:cubicBezTo>
                <a:lnTo>
                  <a:pt x="5671428" y="2646316"/>
                </a:lnTo>
                <a:cubicBezTo>
                  <a:pt x="5672698" y="2698386"/>
                  <a:pt x="5630788" y="2740296"/>
                  <a:pt x="5579988" y="2740296"/>
                </a:cubicBezTo>
                <a:close/>
              </a:path>
            </a:pathLst>
          </a:custGeom>
          <a:solidFill>
            <a:srgbClr val="383436"/>
          </a:solidFill>
        </p:spPr>
      </p:sp>
      <p:sp>
        <p:nvSpPr>
          <p:cNvPr id="9" name="Freeform 9"/>
          <p:cNvSpPr/>
          <p:nvPr/>
        </p:nvSpPr>
        <p:spPr>
          <a:xfrm>
            <a:off x="325657" y="714758"/>
            <a:ext cx="8478687" cy="4144298"/>
          </a:xfrm>
          <a:custGeom>
            <a:avLst/>
            <a:gdLst/>
            <a:ahLst/>
            <a:cxnLst/>
            <a:rect l="l" t="t" r="r" b="b"/>
            <a:pathLst>
              <a:path w="5736198" h="2803796">
                <a:moveTo>
                  <a:pt x="5611738" y="59690"/>
                </a:moveTo>
                <a:cubicBezTo>
                  <a:pt x="5647298" y="59690"/>
                  <a:pt x="5676508" y="88900"/>
                  <a:pt x="5676508" y="124460"/>
                </a:cubicBezTo>
                <a:lnTo>
                  <a:pt x="5676508" y="2679336"/>
                </a:lnTo>
                <a:cubicBezTo>
                  <a:pt x="5676508" y="2714896"/>
                  <a:pt x="5647298" y="2744106"/>
                  <a:pt x="5611738" y="2744106"/>
                </a:cubicBezTo>
                <a:lnTo>
                  <a:pt x="124460" y="2744106"/>
                </a:lnTo>
                <a:cubicBezTo>
                  <a:pt x="88900" y="2744106"/>
                  <a:pt x="59690" y="2714896"/>
                  <a:pt x="59690" y="2679336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5611738" y="59690"/>
                </a:lnTo>
                <a:moveTo>
                  <a:pt x="5611738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2679336"/>
                </a:lnTo>
                <a:cubicBezTo>
                  <a:pt x="0" y="2747916"/>
                  <a:pt x="55880" y="2803796"/>
                  <a:pt x="124460" y="2803796"/>
                </a:cubicBezTo>
                <a:lnTo>
                  <a:pt x="5611738" y="2803796"/>
                </a:lnTo>
                <a:cubicBezTo>
                  <a:pt x="5680318" y="2803796"/>
                  <a:pt x="5736198" y="2747916"/>
                  <a:pt x="5736198" y="2679336"/>
                </a:cubicBezTo>
                <a:lnTo>
                  <a:pt x="5736198" y="124460"/>
                </a:lnTo>
                <a:cubicBezTo>
                  <a:pt x="5736198" y="55880"/>
                  <a:pt x="5680318" y="0"/>
                  <a:pt x="5611738" y="0"/>
                </a:cubicBezTo>
                <a:close/>
              </a:path>
            </a:pathLst>
          </a:custGeom>
          <a:solidFill>
            <a:srgbClr val="383436"/>
          </a:solidFill>
        </p:spPr>
      </p:sp>
      <p:sp>
        <p:nvSpPr>
          <p:cNvPr id="11" name="Freeform 11"/>
          <p:cNvSpPr/>
          <p:nvPr/>
        </p:nvSpPr>
        <p:spPr>
          <a:xfrm>
            <a:off x="543807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12" name="Freeform 12"/>
          <p:cNvSpPr/>
          <p:nvPr/>
        </p:nvSpPr>
        <p:spPr>
          <a:xfrm>
            <a:off x="514350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13" name="Freeform 13"/>
          <p:cNvSpPr/>
          <p:nvPr/>
        </p:nvSpPr>
        <p:spPr>
          <a:xfrm>
            <a:off x="514350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8621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77196" y="2571750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788957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101015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299590" y="2571750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012347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24405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574281" y="2571750"/>
            <a:ext cx="966433" cy="411323"/>
          </a:xfrm>
          <a:custGeom>
            <a:avLst/>
            <a:gdLst/>
            <a:ahLst/>
            <a:cxnLst/>
            <a:rect l="l" t="t" r="r" b="b"/>
            <a:pathLst>
              <a:path w="2577154" h="1096860">
                <a:moveTo>
                  <a:pt x="0" y="0"/>
                </a:moveTo>
                <a:lnTo>
                  <a:pt x="2577154" y="0"/>
                </a:lnTo>
                <a:lnTo>
                  <a:pt x="2577154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2932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409331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66563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78621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077196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788957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101015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299590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012347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324405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522980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10207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235737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flipH="1">
            <a:off x="8485613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3405719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37" name="Freeform 37"/>
          <p:cNvSpPr/>
          <p:nvPr/>
        </p:nvSpPr>
        <p:spPr>
          <a:xfrm>
            <a:off x="3376262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38" name="Freeform 38"/>
          <p:cNvSpPr/>
          <p:nvPr/>
        </p:nvSpPr>
        <p:spPr>
          <a:xfrm rot="16200000">
            <a:off x="2627801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39" name="Freeform 39"/>
          <p:cNvSpPr/>
          <p:nvPr/>
        </p:nvSpPr>
        <p:spPr>
          <a:xfrm rot="16200000">
            <a:off x="2627801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40" name="Freeform 40"/>
          <p:cNvSpPr/>
          <p:nvPr/>
        </p:nvSpPr>
        <p:spPr>
          <a:xfrm rot="16200000">
            <a:off x="5445974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41" name="Freeform 41"/>
          <p:cNvSpPr/>
          <p:nvPr/>
        </p:nvSpPr>
        <p:spPr>
          <a:xfrm rot="16200000">
            <a:off x="5445974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42" name="Freeform 42"/>
          <p:cNvSpPr/>
          <p:nvPr/>
        </p:nvSpPr>
        <p:spPr>
          <a:xfrm rot="16200000">
            <a:off x="-309069" y="3567855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0800000">
            <a:off x="7356904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44" name="Freeform 44"/>
          <p:cNvSpPr/>
          <p:nvPr/>
        </p:nvSpPr>
        <p:spPr>
          <a:xfrm rot="10800000">
            <a:off x="6984536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10800000">
            <a:off x="6323080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46" name="Freeform 46"/>
          <p:cNvSpPr/>
          <p:nvPr/>
        </p:nvSpPr>
        <p:spPr>
          <a:xfrm rot="10800000">
            <a:off x="5134510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47" name="Freeform 47"/>
          <p:cNvSpPr/>
          <p:nvPr/>
        </p:nvSpPr>
        <p:spPr>
          <a:xfrm rot="10800000">
            <a:off x="4762143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 rot="10800000">
            <a:off x="4100686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49" name="Freeform 49"/>
          <p:cNvSpPr/>
          <p:nvPr/>
        </p:nvSpPr>
        <p:spPr>
          <a:xfrm rot="10800000">
            <a:off x="2911120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69"/>
            </a:stretch>
          </a:blipFill>
        </p:spPr>
      </p:sp>
      <p:sp>
        <p:nvSpPr>
          <p:cNvPr id="50" name="Freeform 50"/>
          <p:cNvSpPr/>
          <p:nvPr/>
        </p:nvSpPr>
        <p:spPr>
          <a:xfrm rot="10800000">
            <a:off x="2538752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rot="10800000">
            <a:off x="1877296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75357"/>
            </a:stretch>
          </a:blipFill>
        </p:spPr>
      </p:sp>
      <p:sp>
        <p:nvSpPr>
          <p:cNvPr id="52" name="Freeform 52"/>
          <p:cNvSpPr/>
          <p:nvPr/>
        </p:nvSpPr>
        <p:spPr>
          <a:xfrm rot="10800000">
            <a:off x="8478434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 rot="10800000">
            <a:off x="627420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 rot="10800000" flipH="1">
            <a:off x="103028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543807" y="3012530"/>
            <a:ext cx="2428706" cy="1521972"/>
          </a:xfrm>
          <a:custGeom>
            <a:avLst/>
            <a:gdLst/>
            <a:ahLst/>
            <a:cxnLst/>
            <a:rect l="l" t="t" r="r" b="b"/>
            <a:pathLst>
              <a:path w="2617721" h="1640419">
                <a:moveTo>
                  <a:pt x="2525011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523741" y="0"/>
                </a:lnTo>
                <a:cubicBezTo>
                  <a:pt x="2574541" y="0"/>
                  <a:pt x="2616452" y="41910"/>
                  <a:pt x="2616452" y="92710"/>
                </a:cubicBezTo>
                <a:lnTo>
                  <a:pt x="2616452" y="1546439"/>
                </a:lnTo>
                <a:cubicBezTo>
                  <a:pt x="2617721" y="1598509"/>
                  <a:pt x="2575811" y="1640419"/>
                  <a:pt x="2525011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57" name="Freeform 57"/>
          <p:cNvSpPr/>
          <p:nvPr/>
        </p:nvSpPr>
        <p:spPr>
          <a:xfrm>
            <a:off x="514350" y="2983073"/>
            <a:ext cx="2487622" cy="1580887"/>
          </a:xfrm>
          <a:custGeom>
            <a:avLst/>
            <a:gdLst/>
            <a:ahLst/>
            <a:cxnLst/>
            <a:rect l="l" t="t" r="r" b="b"/>
            <a:pathLst>
              <a:path w="2681222" h="1703919">
                <a:moveTo>
                  <a:pt x="2556761" y="59690"/>
                </a:moveTo>
                <a:cubicBezTo>
                  <a:pt x="2592321" y="59690"/>
                  <a:pt x="2621531" y="88900"/>
                  <a:pt x="2621531" y="124460"/>
                </a:cubicBezTo>
                <a:lnTo>
                  <a:pt x="2621531" y="1579459"/>
                </a:lnTo>
                <a:cubicBezTo>
                  <a:pt x="2621531" y="1615019"/>
                  <a:pt x="2592321" y="1644229"/>
                  <a:pt x="2556761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56762" y="59690"/>
                </a:lnTo>
                <a:moveTo>
                  <a:pt x="2556762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56762" y="1703919"/>
                </a:lnTo>
                <a:cubicBezTo>
                  <a:pt x="2625341" y="1703919"/>
                  <a:pt x="2681222" y="1648039"/>
                  <a:pt x="2681222" y="1579459"/>
                </a:cubicBezTo>
                <a:lnTo>
                  <a:pt x="2681222" y="124460"/>
                </a:lnTo>
                <a:cubicBezTo>
                  <a:pt x="2681222" y="55880"/>
                  <a:pt x="2625341" y="0"/>
                  <a:pt x="2556762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59" name="Freeform 59"/>
          <p:cNvSpPr/>
          <p:nvPr/>
        </p:nvSpPr>
        <p:spPr>
          <a:xfrm>
            <a:off x="3435275" y="3012530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60" name="Freeform 60"/>
          <p:cNvSpPr/>
          <p:nvPr/>
        </p:nvSpPr>
        <p:spPr>
          <a:xfrm>
            <a:off x="3405818" y="2983073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61" name="Freeform 61"/>
          <p:cNvSpPr/>
          <p:nvPr/>
        </p:nvSpPr>
        <p:spPr>
          <a:xfrm rot="16200000">
            <a:off x="2657357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62" name="Freeform 62"/>
          <p:cNvSpPr/>
          <p:nvPr/>
        </p:nvSpPr>
        <p:spPr>
          <a:xfrm rot="16200000">
            <a:off x="2657357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63" name="Freeform 63"/>
          <p:cNvSpPr/>
          <p:nvPr/>
        </p:nvSpPr>
        <p:spPr>
          <a:xfrm rot="16200000">
            <a:off x="5475530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64" name="Freeform 64"/>
          <p:cNvSpPr/>
          <p:nvPr/>
        </p:nvSpPr>
        <p:spPr>
          <a:xfrm rot="16200000">
            <a:off x="5475530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3567"/>
            </a:stretch>
          </a:blipFill>
        </p:spPr>
      </p:sp>
      <p:sp>
        <p:nvSpPr>
          <p:cNvPr id="65" name="Freeform 65"/>
          <p:cNvSpPr/>
          <p:nvPr/>
        </p:nvSpPr>
        <p:spPr>
          <a:xfrm rot="16200000">
            <a:off x="-309069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 rot="16200000">
            <a:off x="-309069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 rot="16200000">
            <a:off x="8179406" y="331638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 rot="16200000">
            <a:off x="8179406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6238075" y="3012530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1" name="Freeform 71"/>
          <p:cNvSpPr/>
          <p:nvPr/>
        </p:nvSpPr>
        <p:spPr>
          <a:xfrm>
            <a:off x="6208618" y="2983073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3" name="Freeform 73"/>
          <p:cNvSpPr/>
          <p:nvPr/>
        </p:nvSpPr>
        <p:spPr>
          <a:xfrm>
            <a:off x="6208519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4" name="Freeform 74"/>
          <p:cNvSpPr/>
          <p:nvPr/>
        </p:nvSpPr>
        <p:spPr>
          <a:xfrm>
            <a:off x="6179062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5" name="Freeform 75"/>
          <p:cNvSpPr/>
          <p:nvPr/>
        </p:nvSpPr>
        <p:spPr>
          <a:xfrm>
            <a:off x="514350" y="1932931"/>
            <a:ext cx="889494" cy="638819"/>
          </a:xfrm>
          <a:custGeom>
            <a:avLst/>
            <a:gdLst/>
            <a:ahLst/>
            <a:cxnLst/>
            <a:rect l="l" t="t" r="r" b="b"/>
            <a:pathLst>
              <a:path w="2371985" h="1703516">
                <a:moveTo>
                  <a:pt x="0" y="0"/>
                </a:moveTo>
                <a:lnTo>
                  <a:pt x="2371985" y="0"/>
                </a:lnTo>
                <a:lnTo>
                  <a:pt x="2371985" y="1703517"/>
                </a:lnTo>
                <a:lnTo>
                  <a:pt x="0" y="17035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1634124" y="3148579"/>
            <a:ext cx="1390126" cy="1419458"/>
          </a:xfrm>
          <a:custGeom>
            <a:avLst/>
            <a:gdLst/>
            <a:ahLst/>
            <a:cxnLst/>
            <a:rect l="l" t="t" r="r" b="b"/>
            <a:pathLst>
              <a:path w="1951380" h="2081472">
                <a:moveTo>
                  <a:pt x="0" y="0"/>
                </a:moveTo>
                <a:lnTo>
                  <a:pt x="1951380" y="0"/>
                </a:lnTo>
                <a:lnTo>
                  <a:pt x="1951380" y="2081472"/>
                </a:lnTo>
                <a:lnTo>
                  <a:pt x="0" y="2081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2135612" y="1923691"/>
            <a:ext cx="821273" cy="648059"/>
          </a:xfrm>
          <a:custGeom>
            <a:avLst/>
            <a:gdLst/>
            <a:ahLst/>
            <a:cxnLst/>
            <a:rect l="l" t="t" r="r" b="b"/>
            <a:pathLst>
              <a:path w="2190061" h="1728157">
                <a:moveTo>
                  <a:pt x="0" y="0"/>
                </a:moveTo>
                <a:lnTo>
                  <a:pt x="2190061" y="0"/>
                </a:lnTo>
                <a:lnTo>
                  <a:pt x="2190061" y="1728158"/>
                </a:lnTo>
                <a:lnTo>
                  <a:pt x="0" y="17281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78"/>
          <p:cNvSpPr/>
          <p:nvPr/>
        </p:nvSpPr>
        <p:spPr>
          <a:xfrm rot="16200000">
            <a:off x="2072557" y="1013621"/>
            <a:ext cx="884328" cy="884328"/>
          </a:xfrm>
          <a:custGeom>
            <a:avLst/>
            <a:gdLst/>
            <a:ahLst/>
            <a:cxnLst/>
            <a:rect l="l" t="t" r="r" b="b"/>
            <a:pathLst>
              <a:path w="2358208" h="2358208">
                <a:moveTo>
                  <a:pt x="0" y="0"/>
                </a:moveTo>
                <a:lnTo>
                  <a:pt x="2358208" y="0"/>
                </a:lnTo>
                <a:lnTo>
                  <a:pt x="2358208" y="2358208"/>
                </a:lnTo>
                <a:lnTo>
                  <a:pt x="0" y="23582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80"/>
          <p:cNvSpPr/>
          <p:nvPr/>
        </p:nvSpPr>
        <p:spPr>
          <a:xfrm>
            <a:off x="6249185" y="3831105"/>
            <a:ext cx="949995" cy="727934"/>
          </a:xfrm>
          <a:custGeom>
            <a:avLst/>
            <a:gdLst/>
            <a:ahLst/>
            <a:cxnLst/>
            <a:rect l="l" t="t" r="r" b="b"/>
            <a:pathLst>
              <a:path w="2533320" h="1941157">
                <a:moveTo>
                  <a:pt x="0" y="0"/>
                </a:moveTo>
                <a:lnTo>
                  <a:pt x="2533320" y="0"/>
                </a:lnTo>
                <a:lnTo>
                  <a:pt x="2533320" y="1941156"/>
                </a:lnTo>
                <a:lnTo>
                  <a:pt x="0" y="19411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3415925" y="3118431"/>
            <a:ext cx="2387710" cy="1076640"/>
          </a:xfrm>
          <a:custGeom>
            <a:avLst/>
            <a:gdLst/>
            <a:ahLst/>
            <a:cxnLst/>
            <a:rect l="l" t="t" r="r" b="b"/>
            <a:pathLst>
              <a:path w="6367226" h="2871040">
                <a:moveTo>
                  <a:pt x="0" y="0"/>
                </a:moveTo>
                <a:lnTo>
                  <a:pt x="6367225" y="0"/>
                </a:lnTo>
                <a:lnTo>
                  <a:pt x="6367225" y="2871040"/>
                </a:lnTo>
                <a:lnTo>
                  <a:pt x="0" y="28710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3" name="Freeform 83"/>
          <p:cNvSpPr/>
          <p:nvPr/>
        </p:nvSpPr>
        <p:spPr>
          <a:xfrm>
            <a:off x="526091" y="3526133"/>
            <a:ext cx="1083519" cy="1061292"/>
          </a:xfrm>
          <a:custGeom>
            <a:avLst/>
            <a:gdLst/>
            <a:ahLst/>
            <a:cxnLst/>
            <a:rect l="l" t="t" r="r" b="b"/>
            <a:pathLst>
              <a:path w="3167603" h="3112170">
                <a:moveTo>
                  <a:pt x="0" y="0"/>
                </a:moveTo>
                <a:lnTo>
                  <a:pt x="3167603" y="0"/>
                </a:lnTo>
                <a:lnTo>
                  <a:pt x="3167603" y="3112170"/>
                </a:lnTo>
                <a:lnTo>
                  <a:pt x="0" y="31121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>
            <a:off x="3359983" y="1039363"/>
            <a:ext cx="1603382" cy="1360871"/>
          </a:xfrm>
          <a:custGeom>
            <a:avLst/>
            <a:gdLst/>
            <a:ahLst/>
            <a:cxnLst/>
            <a:rect l="l" t="t" r="r" b="b"/>
            <a:pathLst>
              <a:path w="4275686" h="3628989">
                <a:moveTo>
                  <a:pt x="0" y="0"/>
                </a:moveTo>
                <a:lnTo>
                  <a:pt x="4275687" y="0"/>
                </a:lnTo>
                <a:lnTo>
                  <a:pt x="4275687" y="3628989"/>
                </a:lnTo>
                <a:lnTo>
                  <a:pt x="0" y="36289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85" name="Freeform 85"/>
          <p:cNvSpPr/>
          <p:nvPr/>
        </p:nvSpPr>
        <p:spPr>
          <a:xfrm>
            <a:off x="6169368" y="1110763"/>
            <a:ext cx="2420310" cy="1460987"/>
          </a:xfrm>
          <a:custGeom>
            <a:avLst/>
            <a:gdLst/>
            <a:ahLst/>
            <a:cxnLst/>
            <a:rect l="l" t="t" r="r" b="b"/>
            <a:pathLst>
              <a:path w="6454161" h="3895966">
                <a:moveTo>
                  <a:pt x="0" y="0"/>
                </a:moveTo>
                <a:lnTo>
                  <a:pt x="6454161" y="0"/>
                </a:lnTo>
                <a:lnTo>
                  <a:pt x="6454161" y="3895967"/>
                </a:lnTo>
                <a:lnTo>
                  <a:pt x="0" y="389596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87" name="Freeform 87"/>
          <p:cNvSpPr/>
          <p:nvPr/>
        </p:nvSpPr>
        <p:spPr>
          <a:xfrm rot="16200000">
            <a:off x="5026057" y="1013621"/>
            <a:ext cx="777578" cy="777577"/>
          </a:xfrm>
          <a:custGeom>
            <a:avLst/>
            <a:gdLst/>
            <a:ahLst/>
            <a:cxnLst/>
            <a:rect l="l" t="t" r="r" b="b"/>
            <a:pathLst>
              <a:path w="2073540" h="2073540">
                <a:moveTo>
                  <a:pt x="0" y="0"/>
                </a:moveTo>
                <a:lnTo>
                  <a:pt x="2073540" y="0"/>
                </a:lnTo>
                <a:lnTo>
                  <a:pt x="2073540" y="2073540"/>
                </a:lnTo>
                <a:lnTo>
                  <a:pt x="0" y="207354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 rot="5400000">
            <a:off x="6316696" y="2948620"/>
            <a:ext cx="801940" cy="963028"/>
          </a:xfrm>
          <a:custGeom>
            <a:avLst/>
            <a:gdLst/>
            <a:ahLst/>
            <a:cxnLst/>
            <a:rect l="l" t="t" r="r" b="b"/>
            <a:pathLst>
              <a:path w="2138507" h="2568076">
                <a:moveTo>
                  <a:pt x="0" y="0"/>
                </a:moveTo>
                <a:lnTo>
                  <a:pt x="2138507" y="0"/>
                </a:lnTo>
                <a:lnTo>
                  <a:pt x="2138507" y="2568076"/>
                </a:lnTo>
                <a:lnTo>
                  <a:pt x="0" y="256807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>
            <a:off x="7132079" y="3656751"/>
            <a:ext cx="1497571" cy="902287"/>
          </a:xfrm>
          <a:custGeom>
            <a:avLst/>
            <a:gdLst/>
            <a:ahLst/>
            <a:cxnLst/>
            <a:rect l="l" t="t" r="r" b="b"/>
            <a:pathLst>
              <a:path w="3993524" h="2406098">
                <a:moveTo>
                  <a:pt x="0" y="0"/>
                </a:moveTo>
                <a:lnTo>
                  <a:pt x="3993524" y="0"/>
                </a:lnTo>
                <a:lnTo>
                  <a:pt x="3993524" y="2406098"/>
                </a:lnTo>
                <a:lnTo>
                  <a:pt x="0" y="2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90"/>
          <p:cNvSpPr/>
          <p:nvPr/>
        </p:nvSpPr>
        <p:spPr>
          <a:xfrm>
            <a:off x="7199180" y="2971271"/>
            <a:ext cx="1304411" cy="685480"/>
          </a:xfrm>
          <a:custGeom>
            <a:avLst/>
            <a:gdLst/>
            <a:ahLst/>
            <a:cxnLst/>
            <a:rect l="l" t="t" r="r" b="b"/>
            <a:pathLst>
              <a:path w="3478430" h="1827947">
                <a:moveTo>
                  <a:pt x="0" y="0"/>
                </a:moveTo>
                <a:lnTo>
                  <a:pt x="3478431" y="0"/>
                </a:lnTo>
                <a:lnTo>
                  <a:pt x="3478431" y="1827947"/>
                </a:lnTo>
                <a:lnTo>
                  <a:pt x="0" y="182794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 l="-846" b="-91903"/>
            </a:stretch>
          </a:blipFill>
        </p:spPr>
      </p:sp>
      <p:sp>
        <p:nvSpPr>
          <p:cNvPr id="91" name="Freeform 91"/>
          <p:cNvSpPr/>
          <p:nvPr/>
        </p:nvSpPr>
        <p:spPr>
          <a:xfrm>
            <a:off x="8192861" y="1455785"/>
            <a:ext cx="621461" cy="1016706"/>
          </a:xfrm>
          <a:custGeom>
            <a:avLst/>
            <a:gdLst/>
            <a:ahLst/>
            <a:cxnLst/>
            <a:rect l="l" t="t" r="r" b="b"/>
            <a:pathLst>
              <a:path w="1657230" h="2711215">
                <a:moveTo>
                  <a:pt x="0" y="0"/>
                </a:moveTo>
                <a:lnTo>
                  <a:pt x="1657230" y="0"/>
                </a:lnTo>
                <a:lnTo>
                  <a:pt x="1657230" y="2711214"/>
                </a:lnTo>
                <a:lnTo>
                  <a:pt x="0" y="271121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pic>
        <p:nvPicPr>
          <p:cNvPr id="92" name="Picture 92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6840240" y="2152473"/>
            <a:ext cx="1749439" cy="778501"/>
          </a:xfrm>
          <a:prstGeom prst="rect">
            <a:avLst/>
          </a:prstGeom>
        </p:spPr>
      </p:pic>
      <p:sp>
        <p:nvSpPr>
          <p:cNvPr id="93" name="Freeform 93"/>
          <p:cNvSpPr/>
          <p:nvPr/>
        </p:nvSpPr>
        <p:spPr>
          <a:xfrm>
            <a:off x="-62433" y="-31021"/>
            <a:ext cx="2852079" cy="1333813"/>
          </a:xfrm>
          <a:custGeom>
            <a:avLst/>
            <a:gdLst/>
            <a:ahLst/>
            <a:cxnLst/>
            <a:rect l="l" t="t" r="r" b="b"/>
            <a:pathLst>
              <a:path w="5777555" h="3697635">
                <a:moveTo>
                  <a:pt x="0" y="0"/>
                </a:moveTo>
                <a:lnTo>
                  <a:pt x="5777556" y="0"/>
                </a:lnTo>
                <a:lnTo>
                  <a:pt x="5777556" y="3697636"/>
                </a:lnTo>
                <a:lnTo>
                  <a:pt x="0" y="3697636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94" name="TextBox 94"/>
          <p:cNvSpPr txBox="1"/>
          <p:nvPr/>
        </p:nvSpPr>
        <p:spPr>
          <a:xfrm>
            <a:off x="177050" y="389965"/>
            <a:ext cx="242672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8"/>
              </a:lnSpc>
            </a:pPr>
            <a:r>
              <a:rPr lang="en-US" sz="1800" dirty="0">
                <a:latin typeface="Comic Sans MS" panose="030F0702030302020204" pitchFamily="66" charset="0"/>
              </a:rPr>
              <a:t>Go straight and then </a:t>
            </a:r>
          </a:p>
          <a:p>
            <a:pPr algn="ctr">
              <a:lnSpc>
                <a:spcPts val="1808"/>
              </a:lnSpc>
              <a:spcBef>
                <a:spcPct val="0"/>
              </a:spcBef>
            </a:pPr>
            <a:r>
              <a:rPr lang="en-US" sz="1800" dirty="0">
                <a:latin typeface="Comic Sans MS" panose="030F0702030302020204" pitchFamily="66" charset="0"/>
              </a:rPr>
              <a:t>turn right . It’s behind the fountain. </a:t>
            </a: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79" name="Freeform 79"/>
          <p:cNvSpPr/>
          <p:nvPr/>
        </p:nvSpPr>
        <p:spPr>
          <a:xfrm flipH="1">
            <a:off x="4792011" y="1714145"/>
            <a:ext cx="1224393" cy="896607"/>
          </a:xfrm>
          <a:custGeom>
            <a:avLst/>
            <a:gdLst/>
            <a:ahLst/>
            <a:cxnLst/>
            <a:rect l="l" t="t" r="r" b="b"/>
            <a:pathLst>
              <a:path w="3868095" h="3017114">
                <a:moveTo>
                  <a:pt x="3868096" y="0"/>
                </a:moveTo>
                <a:lnTo>
                  <a:pt x="0" y="0"/>
                </a:lnTo>
                <a:lnTo>
                  <a:pt x="0" y="3017114"/>
                </a:lnTo>
                <a:lnTo>
                  <a:pt x="3868096" y="3017114"/>
                </a:lnTo>
                <a:lnTo>
                  <a:pt x="3868096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96" name="Freeform 94"/>
          <p:cNvSpPr/>
          <p:nvPr/>
        </p:nvSpPr>
        <p:spPr>
          <a:xfrm>
            <a:off x="5423795" y="475191"/>
            <a:ext cx="829491" cy="1174680"/>
          </a:xfrm>
          <a:custGeom>
            <a:avLst/>
            <a:gdLst/>
            <a:ahLst/>
            <a:cxnLst/>
            <a:rect l="l" t="t" r="r" b="b"/>
            <a:pathLst>
              <a:path w="587120" h="999353">
                <a:moveTo>
                  <a:pt x="0" y="0"/>
                </a:moveTo>
                <a:lnTo>
                  <a:pt x="587119" y="0"/>
                </a:lnTo>
                <a:lnTo>
                  <a:pt x="587119" y="999352"/>
                </a:lnTo>
                <a:lnTo>
                  <a:pt x="0" y="999352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xmlns="" r:embed="rId4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722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614908" y="39235"/>
            <a:ext cx="3921839" cy="422260"/>
            <a:chOff x="0" y="0"/>
            <a:chExt cx="9091717" cy="978895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9028216" cy="915395"/>
            </a:xfrm>
            <a:custGeom>
              <a:avLst/>
              <a:gdLst/>
              <a:ahLst/>
              <a:cxnLst/>
              <a:rect l="l" t="t" r="r" b="b"/>
              <a:pathLst>
                <a:path w="9028216" h="915395">
                  <a:moveTo>
                    <a:pt x="8935507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934237" y="0"/>
                  </a:lnTo>
                  <a:cubicBezTo>
                    <a:pt x="8985037" y="0"/>
                    <a:pt x="9026947" y="41910"/>
                    <a:pt x="9026947" y="92710"/>
                  </a:cubicBezTo>
                  <a:lnTo>
                    <a:pt x="9026947" y="821415"/>
                  </a:lnTo>
                  <a:cubicBezTo>
                    <a:pt x="9028216" y="873485"/>
                    <a:pt x="8986307" y="915395"/>
                    <a:pt x="8935507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9091717" cy="978895"/>
            </a:xfrm>
            <a:custGeom>
              <a:avLst/>
              <a:gdLst/>
              <a:ahLst/>
              <a:cxnLst/>
              <a:rect l="l" t="t" r="r" b="b"/>
              <a:pathLst>
                <a:path w="9091717" h="978895">
                  <a:moveTo>
                    <a:pt x="8967257" y="59690"/>
                  </a:moveTo>
                  <a:cubicBezTo>
                    <a:pt x="9002816" y="59690"/>
                    <a:pt x="9032027" y="88900"/>
                    <a:pt x="9032027" y="124460"/>
                  </a:cubicBezTo>
                  <a:lnTo>
                    <a:pt x="9032027" y="854435"/>
                  </a:lnTo>
                  <a:cubicBezTo>
                    <a:pt x="9032027" y="889995"/>
                    <a:pt x="9002816" y="919205"/>
                    <a:pt x="8967257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967257" y="59690"/>
                  </a:lnTo>
                  <a:moveTo>
                    <a:pt x="896725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8967257" y="978895"/>
                  </a:lnTo>
                  <a:cubicBezTo>
                    <a:pt x="9035837" y="978895"/>
                    <a:pt x="9091717" y="923015"/>
                    <a:pt x="9091717" y="854435"/>
                  </a:cubicBezTo>
                  <a:lnTo>
                    <a:pt x="9091717" y="124460"/>
                  </a:lnTo>
                  <a:cubicBezTo>
                    <a:pt x="9091717" y="55880"/>
                    <a:pt x="9035837" y="0"/>
                    <a:pt x="89672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590054" y="9930"/>
            <a:ext cx="3915086" cy="45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720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the bank 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5657" y="714758"/>
            <a:ext cx="8478687" cy="4144297"/>
            <a:chOff x="0" y="0"/>
            <a:chExt cx="5736198" cy="2803796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5672698" cy="2740296"/>
            </a:xfrm>
            <a:custGeom>
              <a:avLst/>
              <a:gdLst/>
              <a:ahLst/>
              <a:cxnLst/>
              <a:rect l="l" t="t" r="r" b="b"/>
              <a:pathLst>
                <a:path w="5672698" h="2740296">
                  <a:moveTo>
                    <a:pt x="5579988" y="2740296"/>
                  </a:moveTo>
                  <a:lnTo>
                    <a:pt x="92710" y="2740296"/>
                  </a:lnTo>
                  <a:cubicBezTo>
                    <a:pt x="41910" y="2740296"/>
                    <a:pt x="0" y="2698386"/>
                    <a:pt x="0" y="264758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578718" y="0"/>
                  </a:lnTo>
                  <a:cubicBezTo>
                    <a:pt x="5629518" y="0"/>
                    <a:pt x="5671428" y="41910"/>
                    <a:pt x="5671428" y="92710"/>
                  </a:cubicBezTo>
                  <a:lnTo>
                    <a:pt x="5671428" y="2646316"/>
                  </a:lnTo>
                  <a:cubicBezTo>
                    <a:pt x="5672698" y="2698386"/>
                    <a:pt x="5630788" y="2740296"/>
                    <a:pt x="5579988" y="2740296"/>
                  </a:cubicBezTo>
                  <a:close/>
                </a:path>
              </a:pathLst>
            </a:custGeom>
            <a:solidFill>
              <a:srgbClr val="383436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5736198" cy="2803796"/>
            </a:xfrm>
            <a:custGeom>
              <a:avLst/>
              <a:gdLst/>
              <a:ahLst/>
              <a:cxnLst/>
              <a:rect l="l" t="t" r="r" b="b"/>
              <a:pathLst>
                <a:path w="5736198" h="2803796">
                  <a:moveTo>
                    <a:pt x="5611738" y="59690"/>
                  </a:moveTo>
                  <a:cubicBezTo>
                    <a:pt x="5647298" y="59690"/>
                    <a:pt x="5676508" y="88900"/>
                    <a:pt x="5676508" y="124460"/>
                  </a:cubicBezTo>
                  <a:lnTo>
                    <a:pt x="5676508" y="2679336"/>
                  </a:lnTo>
                  <a:cubicBezTo>
                    <a:pt x="5676508" y="2714896"/>
                    <a:pt x="5647298" y="2744106"/>
                    <a:pt x="5611738" y="2744106"/>
                  </a:cubicBezTo>
                  <a:lnTo>
                    <a:pt x="124460" y="2744106"/>
                  </a:lnTo>
                  <a:cubicBezTo>
                    <a:pt x="88900" y="2744106"/>
                    <a:pt x="59690" y="2714896"/>
                    <a:pt x="59690" y="267933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611738" y="59690"/>
                  </a:lnTo>
                  <a:moveTo>
                    <a:pt x="561173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79336"/>
                  </a:lnTo>
                  <a:cubicBezTo>
                    <a:pt x="0" y="2747916"/>
                    <a:pt x="55880" y="2803796"/>
                    <a:pt x="124460" y="2803796"/>
                  </a:cubicBezTo>
                  <a:lnTo>
                    <a:pt x="5611738" y="2803796"/>
                  </a:lnTo>
                  <a:cubicBezTo>
                    <a:pt x="5680318" y="2803796"/>
                    <a:pt x="5736198" y="2747916"/>
                    <a:pt x="5736198" y="2679336"/>
                  </a:cubicBezTo>
                  <a:lnTo>
                    <a:pt x="5736198" y="124460"/>
                  </a:lnTo>
                  <a:cubicBezTo>
                    <a:pt x="5736198" y="55880"/>
                    <a:pt x="5680318" y="0"/>
                    <a:pt x="5611738" y="0"/>
                  </a:cubicBezTo>
                  <a:close/>
                </a:path>
              </a:pathLst>
            </a:custGeom>
            <a:solidFill>
              <a:srgbClr val="38343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14350" y="990864"/>
            <a:ext cx="2450589" cy="1580887"/>
            <a:chOff x="0" y="0"/>
            <a:chExt cx="2641306" cy="1703919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514350" y="2571750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8621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77196" y="2571750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788957" y="2571750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101015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299590" y="2571750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012347" y="2571750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24405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574281" y="2571750"/>
            <a:ext cx="966433" cy="411322"/>
          </a:xfrm>
          <a:custGeom>
            <a:avLst/>
            <a:gdLst/>
            <a:ahLst/>
            <a:cxnLst/>
            <a:rect l="l" t="t" r="r" b="b"/>
            <a:pathLst>
              <a:path w="2577154" h="1096860">
                <a:moveTo>
                  <a:pt x="0" y="0"/>
                </a:moveTo>
                <a:lnTo>
                  <a:pt x="2577154" y="0"/>
                </a:lnTo>
                <a:lnTo>
                  <a:pt x="2577154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2932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409331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66563" y="579541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78621" y="57954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077196" y="579541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788957" y="579541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101015" y="57954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299590" y="579541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012347" y="579541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324405" y="57954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522980" y="579541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10207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235737" y="57954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flipH="1">
            <a:off x="8485613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3376262" y="990864"/>
            <a:ext cx="2450589" cy="1580887"/>
            <a:chOff x="0" y="0"/>
            <a:chExt cx="2641306" cy="1703919"/>
          </a:xfrm>
        </p:grpSpPr>
        <p:sp>
          <p:nvSpPr>
            <p:cNvPr id="36" name="Freeform 36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</p:grpSp>
      <p:sp>
        <p:nvSpPr>
          <p:cNvPr id="38" name="Freeform 38"/>
          <p:cNvSpPr/>
          <p:nvPr/>
        </p:nvSpPr>
        <p:spPr>
          <a:xfrm rot="16200000">
            <a:off x="2627801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39" name="Freeform 39"/>
          <p:cNvSpPr/>
          <p:nvPr/>
        </p:nvSpPr>
        <p:spPr>
          <a:xfrm rot="16200000">
            <a:off x="2627801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40" name="Freeform 40"/>
          <p:cNvSpPr/>
          <p:nvPr/>
        </p:nvSpPr>
        <p:spPr>
          <a:xfrm rot="16200000">
            <a:off x="5445974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41" name="Freeform 41"/>
          <p:cNvSpPr/>
          <p:nvPr/>
        </p:nvSpPr>
        <p:spPr>
          <a:xfrm rot="16200000">
            <a:off x="5445974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42" name="Freeform 42"/>
          <p:cNvSpPr/>
          <p:nvPr/>
        </p:nvSpPr>
        <p:spPr>
          <a:xfrm rot="16200000">
            <a:off x="-309069" y="3567855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0800000">
            <a:off x="7356904" y="4567604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44" name="Freeform 44"/>
          <p:cNvSpPr/>
          <p:nvPr/>
        </p:nvSpPr>
        <p:spPr>
          <a:xfrm rot="10800000">
            <a:off x="6984536" y="4567604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10800000">
            <a:off x="6323080" y="4567604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46" name="Freeform 46"/>
          <p:cNvSpPr/>
          <p:nvPr/>
        </p:nvSpPr>
        <p:spPr>
          <a:xfrm rot="10800000">
            <a:off x="5134510" y="4567604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47" name="Freeform 47"/>
          <p:cNvSpPr/>
          <p:nvPr/>
        </p:nvSpPr>
        <p:spPr>
          <a:xfrm rot="10800000">
            <a:off x="4762143" y="4567604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 rot="10800000">
            <a:off x="4100686" y="4567604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49" name="Freeform 49"/>
          <p:cNvSpPr/>
          <p:nvPr/>
        </p:nvSpPr>
        <p:spPr>
          <a:xfrm rot="10800000">
            <a:off x="2911120" y="4567604"/>
            <a:ext cx="1189566" cy="411322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50" name="Freeform 50"/>
          <p:cNvSpPr/>
          <p:nvPr/>
        </p:nvSpPr>
        <p:spPr>
          <a:xfrm rot="10800000">
            <a:off x="2538752" y="4567604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rot="10800000">
            <a:off x="1877296" y="4567604"/>
            <a:ext cx="712758" cy="411322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52" name="Freeform 52"/>
          <p:cNvSpPr/>
          <p:nvPr/>
        </p:nvSpPr>
        <p:spPr>
          <a:xfrm rot="10800000">
            <a:off x="8478434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 rot="10800000">
            <a:off x="627420" y="4567604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 rot="10800000" flipH="1">
            <a:off x="103028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5" name="Group 55"/>
          <p:cNvGrpSpPr/>
          <p:nvPr/>
        </p:nvGrpSpPr>
        <p:grpSpPr>
          <a:xfrm>
            <a:off x="514350" y="2983073"/>
            <a:ext cx="2487622" cy="1580887"/>
            <a:chOff x="0" y="0"/>
            <a:chExt cx="2681222" cy="1703919"/>
          </a:xfrm>
        </p:grpSpPr>
        <p:sp>
          <p:nvSpPr>
            <p:cNvPr id="56" name="Freeform 56"/>
            <p:cNvSpPr/>
            <p:nvPr/>
          </p:nvSpPr>
          <p:spPr>
            <a:xfrm>
              <a:off x="31750" y="31750"/>
              <a:ext cx="2617721" cy="1640419"/>
            </a:xfrm>
            <a:custGeom>
              <a:avLst/>
              <a:gdLst/>
              <a:ahLst/>
              <a:cxnLst/>
              <a:rect l="l" t="t" r="r" b="b"/>
              <a:pathLst>
                <a:path w="2617721" h="1640419">
                  <a:moveTo>
                    <a:pt x="2525011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23741" y="0"/>
                  </a:lnTo>
                  <a:cubicBezTo>
                    <a:pt x="2574541" y="0"/>
                    <a:pt x="2616452" y="41910"/>
                    <a:pt x="2616452" y="92710"/>
                  </a:cubicBezTo>
                  <a:lnTo>
                    <a:pt x="2616452" y="1546439"/>
                  </a:lnTo>
                  <a:cubicBezTo>
                    <a:pt x="2617721" y="1598509"/>
                    <a:pt x="2575811" y="1640419"/>
                    <a:pt x="2525011" y="1640419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0" y="0"/>
              <a:ext cx="2681222" cy="1703919"/>
            </a:xfrm>
            <a:custGeom>
              <a:avLst/>
              <a:gdLst/>
              <a:ahLst/>
              <a:cxnLst/>
              <a:rect l="l" t="t" r="r" b="b"/>
              <a:pathLst>
                <a:path w="2681222" h="1703919">
                  <a:moveTo>
                    <a:pt x="2556761" y="59690"/>
                  </a:moveTo>
                  <a:cubicBezTo>
                    <a:pt x="2592321" y="59690"/>
                    <a:pt x="2621531" y="88900"/>
                    <a:pt x="2621531" y="124460"/>
                  </a:cubicBezTo>
                  <a:lnTo>
                    <a:pt x="2621531" y="1579459"/>
                  </a:lnTo>
                  <a:cubicBezTo>
                    <a:pt x="2621531" y="1615019"/>
                    <a:pt x="2592321" y="1644229"/>
                    <a:pt x="2556761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56762" y="59690"/>
                  </a:lnTo>
                  <a:moveTo>
                    <a:pt x="255676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56762" y="1703919"/>
                  </a:lnTo>
                  <a:cubicBezTo>
                    <a:pt x="2625341" y="1703919"/>
                    <a:pt x="2681222" y="1648039"/>
                    <a:pt x="2681222" y="1579459"/>
                  </a:cubicBezTo>
                  <a:lnTo>
                    <a:pt x="2681222" y="124460"/>
                  </a:lnTo>
                  <a:cubicBezTo>
                    <a:pt x="2681222" y="55880"/>
                    <a:pt x="2625341" y="0"/>
                    <a:pt x="2556762" y="0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3405818" y="2983073"/>
            <a:ext cx="2450589" cy="1580887"/>
            <a:chOff x="0" y="0"/>
            <a:chExt cx="2641306" cy="1703919"/>
          </a:xfrm>
        </p:grpSpPr>
        <p:sp>
          <p:nvSpPr>
            <p:cNvPr id="59" name="Freeform 59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  <p:sp>
          <p:nvSpPr>
            <p:cNvPr id="60" name="Freeform 60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</p:grpSp>
      <p:sp>
        <p:nvSpPr>
          <p:cNvPr id="61" name="Freeform 61"/>
          <p:cNvSpPr/>
          <p:nvPr/>
        </p:nvSpPr>
        <p:spPr>
          <a:xfrm rot="16200000">
            <a:off x="2657357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2" name="Freeform 62"/>
          <p:cNvSpPr/>
          <p:nvPr/>
        </p:nvSpPr>
        <p:spPr>
          <a:xfrm rot="16200000">
            <a:off x="2657357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3" name="Freeform 63"/>
          <p:cNvSpPr/>
          <p:nvPr/>
        </p:nvSpPr>
        <p:spPr>
          <a:xfrm rot="16200000">
            <a:off x="5475530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4" name="Freeform 64"/>
          <p:cNvSpPr/>
          <p:nvPr/>
        </p:nvSpPr>
        <p:spPr>
          <a:xfrm rot="16200000">
            <a:off x="5475530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5" name="Freeform 65"/>
          <p:cNvSpPr/>
          <p:nvPr/>
        </p:nvSpPr>
        <p:spPr>
          <a:xfrm rot="16200000">
            <a:off x="-309069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 rot="16200000">
            <a:off x="-309069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 rot="16200000">
            <a:off x="8179406" y="331638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 rot="16200000">
            <a:off x="8179406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9" name="Group 69"/>
          <p:cNvGrpSpPr/>
          <p:nvPr/>
        </p:nvGrpSpPr>
        <p:grpSpPr>
          <a:xfrm>
            <a:off x="6208618" y="2983073"/>
            <a:ext cx="2450589" cy="1580887"/>
            <a:chOff x="0" y="0"/>
            <a:chExt cx="2641306" cy="1703919"/>
          </a:xfrm>
        </p:grpSpPr>
        <p:sp>
          <p:nvSpPr>
            <p:cNvPr id="70" name="Freeform 70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  <p:sp>
          <p:nvSpPr>
            <p:cNvPr id="71" name="Freeform 71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</p:grpSp>
      <p:grpSp>
        <p:nvGrpSpPr>
          <p:cNvPr id="72" name="Group 72"/>
          <p:cNvGrpSpPr/>
          <p:nvPr/>
        </p:nvGrpSpPr>
        <p:grpSpPr>
          <a:xfrm>
            <a:off x="6179062" y="990864"/>
            <a:ext cx="2450589" cy="1580887"/>
            <a:chOff x="0" y="0"/>
            <a:chExt cx="2641306" cy="1703919"/>
          </a:xfrm>
        </p:grpSpPr>
        <p:sp>
          <p:nvSpPr>
            <p:cNvPr id="73" name="Freeform 73"/>
            <p:cNvSpPr/>
            <p:nvPr/>
          </p:nvSpPr>
          <p:spPr>
            <a:xfrm>
              <a:off x="31750" y="31750"/>
              <a:ext cx="2577806" cy="1640419"/>
            </a:xfrm>
            <a:custGeom>
              <a:avLst/>
              <a:gdLst/>
              <a:ahLst/>
              <a:cxnLst/>
              <a:rect l="l" t="t" r="r" b="b"/>
              <a:pathLst>
                <a:path w="2577806" h="1640419">
                  <a:moveTo>
                    <a:pt x="2485096" y="1640419"/>
                  </a:moveTo>
                  <a:lnTo>
                    <a:pt x="92710" y="1640419"/>
                  </a:lnTo>
                  <a:cubicBezTo>
                    <a:pt x="41910" y="1640419"/>
                    <a:pt x="0" y="1598509"/>
                    <a:pt x="0" y="15477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483826" y="0"/>
                  </a:lnTo>
                  <a:cubicBezTo>
                    <a:pt x="2534626" y="0"/>
                    <a:pt x="2576536" y="41910"/>
                    <a:pt x="2576536" y="92710"/>
                  </a:cubicBezTo>
                  <a:lnTo>
                    <a:pt x="2576536" y="1546439"/>
                  </a:lnTo>
                  <a:cubicBezTo>
                    <a:pt x="2577806" y="1598509"/>
                    <a:pt x="2535896" y="1640419"/>
                    <a:pt x="2485096" y="1640419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  <p:sp>
          <p:nvSpPr>
            <p:cNvPr id="74" name="Freeform 74"/>
            <p:cNvSpPr/>
            <p:nvPr/>
          </p:nvSpPr>
          <p:spPr>
            <a:xfrm>
              <a:off x="0" y="0"/>
              <a:ext cx="2641306" cy="1703919"/>
            </a:xfrm>
            <a:custGeom>
              <a:avLst/>
              <a:gdLst/>
              <a:ahLst/>
              <a:cxnLst/>
              <a:rect l="l" t="t" r="r" b="b"/>
              <a:pathLst>
                <a:path w="2641306" h="1703919">
                  <a:moveTo>
                    <a:pt x="2516846" y="59690"/>
                  </a:moveTo>
                  <a:cubicBezTo>
                    <a:pt x="2552406" y="59690"/>
                    <a:pt x="2581616" y="88900"/>
                    <a:pt x="2581616" y="124460"/>
                  </a:cubicBezTo>
                  <a:lnTo>
                    <a:pt x="2581616" y="1579459"/>
                  </a:lnTo>
                  <a:cubicBezTo>
                    <a:pt x="2581616" y="1615019"/>
                    <a:pt x="2552406" y="1644229"/>
                    <a:pt x="2516846" y="1644229"/>
                  </a:cubicBezTo>
                  <a:lnTo>
                    <a:pt x="124460" y="1644229"/>
                  </a:lnTo>
                  <a:cubicBezTo>
                    <a:pt x="88900" y="1644229"/>
                    <a:pt x="59690" y="1615019"/>
                    <a:pt x="59690" y="15794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6846" y="59690"/>
                  </a:lnTo>
                  <a:moveTo>
                    <a:pt x="25168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579459"/>
                  </a:lnTo>
                  <a:cubicBezTo>
                    <a:pt x="0" y="1648039"/>
                    <a:pt x="55880" y="1703919"/>
                    <a:pt x="124460" y="1703919"/>
                  </a:cubicBezTo>
                  <a:lnTo>
                    <a:pt x="2516846" y="1703919"/>
                  </a:lnTo>
                  <a:cubicBezTo>
                    <a:pt x="2585426" y="1703919"/>
                    <a:pt x="2641306" y="1648039"/>
                    <a:pt x="2641306" y="1579459"/>
                  </a:cubicBezTo>
                  <a:lnTo>
                    <a:pt x="2641306" y="124460"/>
                  </a:lnTo>
                  <a:cubicBezTo>
                    <a:pt x="2641306" y="55880"/>
                    <a:pt x="2585426" y="0"/>
                    <a:pt x="2516846" y="0"/>
                  </a:cubicBezTo>
                  <a:close/>
                </a:path>
              </a:pathLst>
            </a:custGeom>
            <a:solidFill>
              <a:srgbClr val="BBBAB8"/>
            </a:solidFill>
          </p:spPr>
        </p:sp>
      </p:grpSp>
      <p:sp>
        <p:nvSpPr>
          <p:cNvPr id="75" name="Freeform 75"/>
          <p:cNvSpPr/>
          <p:nvPr/>
        </p:nvSpPr>
        <p:spPr>
          <a:xfrm>
            <a:off x="514350" y="1932931"/>
            <a:ext cx="889494" cy="638818"/>
          </a:xfrm>
          <a:custGeom>
            <a:avLst/>
            <a:gdLst/>
            <a:ahLst/>
            <a:cxnLst/>
            <a:rect l="l" t="t" r="r" b="b"/>
            <a:pathLst>
              <a:path w="2371985" h="1703516">
                <a:moveTo>
                  <a:pt x="0" y="0"/>
                </a:moveTo>
                <a:lnTo>
                  <a:pt x="2371985" y="0"/>
                </a:lnTo>
                <a:lnTo>
                  <a:pt x="2371985" y="1703517"/>
                </a:lnTo>
                <a:lnTo>
                  <a:pt x="0" y="1703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1403845" y="1791198"/>
            <a:ext cx="731767" cy="780552"/>
          </a:xfrm>
          <a:custGeom>
            <a:avLst/>
            <a:gdLst/>
            <a:ahLst/>
            <a:cxnLst/>
            <a:rect l="l" t="t" r="r" b="b"/>
            <a:pathLst>
              <a:path w="1951380" h="2081472">
                <a:moveTo>
                  <a:pt x="0" y="0"/>
                </a:moveTo>
                <a:lnTo>
                  <a:pt x="1951380" y="0"/>
                </a:lnTo>
                <a:lnTo>
                  <a:pt x="1951380" y="2081472"/>
                </a:lnTo>
                <a:lnTo>
                  <a:pt x="0" y="20814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2135612" y="1923691"/>
            <a:ext cx="821273" cy="648059"/>
          </a:xfrm>
          <a:custGeom>
            <a:avLst/>
            <a:gdLst/>
            <a:ahLst/>
            <a:cxnLst/>
            <a:rect l="l" t="t" r="r" b="b"/>
            <a:pathLst>
              <a:path w="2190061" h="1728157">
                <a:moveTo>
                  <a:pt x="0" y="0"/>
                </a:moveTo>
                <a:lnTo>
                  <a:pt x="2190061" y="0"/>
                </a:lnTo>
                <a:lnTo>
                  <a:pt x="2190061" y="1728158"/>
                </a:lnTo>
                <a:lnTo>
                  <a:pt x="0" y="172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78"/>
          <p:cNvSpPr/>
          <p:nvPr/>
        </p:nvSpPr>
        <p:spPr>
          <a:xfrm rot="16200000">
            <a:off x="2072557" y="1013621"/>
            <a:ext cx="884328" cy="884328"/>
          </a:xfrm>
          <a:custGeom>
            <a:avLst/>
            <a:gdLst/>
            <a:ahLst/>
            <a:cxnLst/>
            <a:rect l="l" t="t" r="r" b="b"/>
            <a:pathLst>
              <a:path w="2358208" h="2358208">
                <a:moveTo>
                  <a:pt x="0" y="0"/>
                </a:moveTo>
                <a:lnTo>
                  <a:pt x="2358208" y="0"/>
                </a:lnTo>
                <a:lnTo>
                  <a:pt x="2358208" y="2358208"/>
                </a:lnTo>
                <a:lnTo>
                  <a:pt x="0" y="23582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9" name="Freeform 79"/>
          <p:cNvSpPr/>
          <p:nvPr/>
        </p:nvSpPr>
        <p:spPr>
          <a:xfrm flipH="1">
            <a:off x="514350" y="792273"/>
            <a:ext cx="1450536" cy="1131418"/>
          </a:xfrm>
          <a:custGeom>
            <a:avLst/>
            <a:gdLst/>
            <a:ahLst/>
            <a:cxnLst/>
            <a:rect l="l" t="t" r="r" b="b"/>
            <a:pathLst>
              <a:path w="3868095" h="3017114">
                <a:moveTo>
                  <a:pt x="3868096" y="0"/>
                </a:moveTo>
                <a:lnTo>
                  <a:pt x="0" y="0"/>
                </a:lnTo>
                <a:lnTo>
                  <a:pt x="0" y="3017114"/>
                </a:lnTo>
                <a:lnTo>
                  <a:pt x="3868096" y="3017114"/>
                </a:lnTo>
                <a:lnTo>
                  <a:pt x="386809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80"/>
          <p:cNvSpPr/>
          <p:nvPr/>
        </p:nvSpPr>
        <p:spPr>
          <a:xfrm>
            <a:off x="6249185" y="3831105"/>
            <a:ext cx="949995" cy="727934"/>
          </a:xfrm>
          <a:custGeom>
            <a:avLst/>
            <a:gdLst/>
            <a:ahLst/>
            <a:cxnLst/>
            <a:rect l="l" t="t" r="r" b="b"/>
            <a:pathLst>
              <a:path w="2533320" h="1941157">
                <a:moveTo>
                  <a:pt x="0" y="0"/>
                </a:moveTo>
                <a:lnTo>
                  <a:pt x="2533320" y="0"/>
                </a:lnTo>
                <a:lnTo>
                  <a:pt x="2533320" y="1941156"/>
                </a:lnTo>
                <a:lnTo>
                  <a:pt x="0" y="19411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3415925" y="3118431"/>
            <a:ext cx="2387710" cy="1076640"/>
          </a:xfrm>
          <a:custGeom>
            <a:avLst/>
            <a:gdLst/>
            <a:ahLst/>
            <a:cxnLst/>
            <a:rect l="l" t="t" r="r" b="b"/>
            <a:pathLst>
              <a:path w="6367226" h="2871040">
                <a:moveTo>
                  <a:pt x="0" y="0"/>
                </a:moveTo>
                <a:lnTo>
                  <a:pt x="6367225" y="0"/>
                </a:lnTo>
                <a:lnTo>
                  <a:pt x="6367225" y="2871040"/>
                </a:lnTo>
                <a:lnTo>
                  <a:pt x="0" y="28710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82"/>
          <p:cNvSpPr/>
          <p:nvPr/>
        </p:nvSpPr>
        <p:spPr>
          <a:xfrm>
            <a:off x="4963365" y="1717502"/>
            <a:ext cx="840270" cy="854248"/>
          </a:xfrm>
          <a:custGeom>
            <a:avLst/>
            <a:gdLst/>
            <a:ahLst/>
            <a:cxnLst/>
            <a:rect l="l" t="t" r="r" b="b"/>
            <a:pathLst>
              <a:path w="2240719" h="2277995">
                <a:moveTo>
                  <a:pt x="0" y="0"/>
                </a:moveTo>
                <a:lnTo>
                  <a:pt x="2240718" y="0"/>
                </a:lnTo>
                <a:lnTo>
                  <a:pt x="2240718" y="2277995"/>
                </a:lnTo>
                <a:lnTo>
                  <a:pt x="0" y="22779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83" name="Freeform 83"/>
          <p:cNvSpPr/>
          <p:nvPr/>
        </p:nvSpPr>
        <p:spPr>
          <a:xfrm>
            <a:off x="506499" y="3349340"/>
            <a:ext cx="1187851" cy="1167064"/>
          </a:xfrm>
          <a:custGeom>
            <a:avLst/>
            <a:gdLst/>
            <a:ahLst/>
            <a:cxnLst/>
            <a:rect l="l" t="t" r="r" b="b"/>
            <a:pathLst>
              <a:path w="3167603" h="3112170">
                <a:moveTo>
                  <a:pt x="0" y="0"/>
                </a:moveTo>
                <a:lnTo>
                  <a:pt x="3167603" y="0"/>
                </a:lnTo>
                <a:lnTo>
                  <a:pt x="3167603" y="3112170"/>
                </a:lnTo>
                <a:lnTo>
                  <a:pt x="0" y="311217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>
            <a:off x="1616252" y="3191976"/>
            <a:ext cx="1603382" cy="1360871"/>
          </a:xfrm>
          <a:custGeom>
            <a:avLst/>
            <a:gdLst/>
            <a:ahLst/>
            <a:cxnLst/>
            <a:rect l="l" t="t" r="r" b="b"/>
            <a:pathLst>
              <a:path w="4275686" h="3628989">
                <a:moveTo>
                  <a:pt x="0" y="0"/>
                </a:moveTo>
                <a:lnTo>
                  <a:pt x="4275687" y="0"/>
                </a:lnTo>
                <a:lnTo>
                  <a:pt x="4275687" y="3628989"/>
                </a:lnTo>
                <a:lnTo>
                  <a:pt x="0" y="36289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85" name="Freeform 85"/>
          <p:cNvSpPr/>
          <p:nvPr/>
        </p:nvSpPr>
        <p:spPr>
          <a:xfrm>
            <a:off x="6169368" y="1110763"/>
            <a:ext cx="2420310" cy="1460987"/>
          </a:xfrm>
          <a:custGeom>
            <a:avLst/>
            <a:gdLst/>
            <a:ahLst/>
            <a:cxnLst/>
            <a:rect l="l" t="t" r="r" b="b"/>
            <a:pathLst>
              <a:path w="6454161" h="3895966">
                <a:moveTo>
                  <a:pt x="0" y="0"/>
                </a:moveTo>
                <a:lnTo>
                  <a:pt x="6454161" y="0"/>
                </a:lnTo>
                <a:lnTo>
                  <a:pt x="6454161" y="3895967"/>
                </a:lnTo>
                <a:lnTo>
                  <a:pt x="0" y="389596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87" name="Freeform 87"/>
          <p:cNvSpPr/>
          <p:nvPr/>
        </p:nvSpPr>
        <p:spPr>
          <a:xfrm>
            <a:off x="3592903" y="1462388"/>
            <a:ext cx="1275393" cy="1071469"/>
          </a:xfrm>
          <a:custGeom>
            <a:avLst/>
            <a:gdLst/>
            <a:ahLst/>
            <a:cxnLst/>
            <a:rect l="l" t="t" r="r" b="b"/>
            <a:pathLst>
              <a:path w="2073540" h="2073540">
                <a:moveTo>
                  <a:pt x="0" y="0"/>
                </a:moveTo>
                <a:lnTo>
                  <a:pt x="2073540" y="0"/>
                </a:lnTo>
                <a:lnTo>
                  <a:pt x="2073540" y="2073540"/>
                </a:lnTo>
                <a:lnTo>
                  <a:pt x="0" y="207354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 rot="5400000">
            <a:off x="6316696" y="2948620"/>
            <a:ext cx="801940" cy="963028"/>
          </a:xfrm>
          <a:custGeom>
            <a:avLst/>
            <a:gdLst/>
            <a:ahLst/>
            <a:cxnLst/>
            <a:rect l="l" t="t" r="r" b="b"/>
            <a:pathLst>
              <a:path w="2138507" h="2568076">
                <a:moveTo>
                  <a:pt x="0" y="0"/>
                </a:moveTo>
                <a:lnTo>
                  <a:pt x="2138507" y="0"/>
                </a:lnTo>
                <a:lnTo>
                  <a:pt x="2138507" y="2568076"/>
                </a:lnTo>
                <a:lnTo>
                  <a:pt x="0" y="256807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>
            <a:off x="7132079" y="3656751"/>
            <a:ext cx="1497571" cy="902287"/>
          </a:xfrm>
          <a:custGeom>
            <a:avLst/>
            <a:gdLst/>
            <a:ahLst/>
            <a:cxnLst/>
            <a:rect l="l" t="t" r="r" b="b"/>
            <a:pathLst>
              <a:path w="3993524" h="2406098">
                <a:moveTo>
                  <a:pt x="0" y="0"/>
                </a:moveTo>
                <a:lnTo>
                  <a:pt x="3993524" y="0"/>
                </a:lnTo>
                <a:lnTo>
                  <a:pt x="3993524" y="2406098"/>
                </a:lnTo>
                <a:lnTo>
                  <a:pt x="0" y="2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90"/>
          <p:cNvSpPr/>
          <p:nvPr/>
        </p:nvSpPr>
        <p:spPr>
          <a:xfrm>
            <a:off x="7199180" y="2971271"/>
            <a:ext cx="1304411" cy="685480"/>
          </a:xfrm>
          <a:custGeom>
            <a:avLst/>
            <a:gdLst/>
            <a:ahLst/>
            <a:cxnLst/>
            <a:rect l="l" t="t" r="r" b="b"/>
            <a:pathLst>
              <a:path w="3478430" h="1827947">
                <a:moveTo>
                  <a:pt x="0" y="0"/>
                </a:moveTo>
                <a:lnTo>
                  <a:pt x="3478431" y="0"/>
                </a:lnTo>
                <a:lnTo>
                  <a:pt x="3478431" y="1827947"/>
                </a:lnTo>
                <a:lnTo>
                  <a:pt x="0" y="182794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 l="-846" b="-91903"/>
            </a:stretch>
          </a:blipFill>
        </p:spPr>
      </p:sp>
      <p:sp>
        <p:nvSpPr>
          <p:cNvPr id="91" name="Freeform 91"/>
          <p:cNvSpPr/>
          <p:nvPr/>
        </p:nvSpPr>
        <p:spPr>
          <a:xfrm flipH="1" flipV="1">
            <a:off x="279715" y="75507"/>
            <a:ext cx="2462312" cy="1737550"/>
          </a:xfrm>
          <a:custGeom>
            <a:avLst/>
            <a:gdLst/>
            <a:ahLst/>
            <a:cxnLst/>
            <a:rect l="l" t="t" r="r" b="b"/>
            <a:pathLst>
              <a:path w="5777555" h="3697635">
                <a:moveTo>
                  <a:pt x="0" y="0"/>
                </a:moveTo>
                <a:lnTo>
                  <a:pt x="5777556" y="0"/>
                </a:lnTo>
                <a:lnTo>
                  <a:pt x="5777556" y="3697636"/>
                </a:lnTo>
                <a:lnTo>
                  <a:pt x="0" y="369763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pic>
        <p:nvPicPr>
          <p:cNvPr id="92" name="Picture 92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4732944" y="478470"/>
            <a:ext cx="1070691" cy="476458"/>
          </a:xfrm>
          <a:prstGeom prst="rect">
            <a:avLst/>
          </a:prstGeom>
        </p:spPr>
      </p:pic>
      <p:sp>
        <p:nvSpPr>
          <p:cNvPr id="93" name="Freeform 93"/>
          <p:cNvSpPr/>
          <p:nvPr/>
        </p:nvSpPr>
        <p:spPr>
          <a:xfrm>
            <a:off x="5695039" y="349361"/>
            <a:ext cx="217191" cy="1053048"/>
          </a:xfrm>
          <a:custGeom>
            <a:avLst/>
            <a:gdLst/>
            <a:ahLst/>
            <a:cxnLst/>
            <a:rect l="l" t="t" r="r" b="b"/>
            <a:pathLst>
              <a:path w="579177" h="2808129">
                <a:moveTo>
                  <a:pt x="0" y="0"/>
                </a:moveTo>
                <a:lnTo>
                  <a:pt x="579177" y="0"/>
                </a:lnTo>
                <a:lnTo>
                  <a:pt x="579177" y="2808130"/>
                </a:lnTo>
                <a:lnTo>
                  <a:pt x="0" y="280813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xmlns="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94" name="TextBox 94"/>
          <p:cNvSpPr txBox="1"/>
          <p:nvPr/>
        </p:nvSpPr>
        <p:spPr>
          <a:xfrm>
            <a:off x="317431" y="612358"/>
            <a:ext cx="223530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8"/>
              </a:lnSpc>
            </a:pPr>
            <a:r>
              <a:rPr lang="en-US" sz="1800" dirty="0">
                <a:latin typeface="Comic Sans MS" panose="030F0702030302020204" pitchFamily="66" charset="0"/>
              </a:rPr>
              <a:t>Go straight and then </a:t>
            </a:r>
          </a:p>
          <a:p>
            <a:pPr algn="ctr">
              <a:lnSpc>
                <a:spcPts val="1808"/>
              </a:lnSpc>
            </a:pPr>
            <a:r>
              <a:rPr lang="en-US" sz="1800" dirty="0">
                <a:latin typeface="Comic Sans MS" panose="030F0702030302020204" pitchFamily="66" charset="0"/>
              </a:rPr>
              <a:t>turn left . It’s next to the library. </a:t>
            </a: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96" name="Freeform 94"/>
          <p:cNvSpPr/>
          <p:nvPr/>
        </p:nvSpPr>
        <p:spPr>
          <a:xfrm>
            <a:off x="964524" y="2461397"/>
            <a:ext cx="829491" cy="1174680"/>
          </a:xfrm>
          <a:custGeom>
            <a:avLst/>
            <a:gdLst/>
            <a:ahLst/>
            <a:cxnLst/>
            <a:rect l="l" t="t" r="r" b="b"/>
            <a:pathLst>
              <a:path w="587120" h="999353">
                <a:moveTo>
                  <a:pt x="0" y="0"/>
                </a:moveTo>
                <a:lnTo>
                  <a:pt x="587119" y="0"/>
                </a:lnTo>
                <a:lnTo>
                  <a:pt x="587119" y="999352"/>
                </a:lnTo>
                <a:lnTo>
                  <a:pt x="0" y="99935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a:blipFill>
        </p:spPr>
      </p:sp>
      <p:pic>
        <p:nvPicPr>
          <p:cNvPr id="97" name="Picture 92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1887530" y="4091005"/>
            <a:ext cx="1637075" cy="72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0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628603" y="203161"/>
            <a:ext cx="3894447" cy="394868"/>
          </a:xfrm>
          <a:custGeom>
            <a:avLst/>
            <a:gdLst/>
            <a:ahLst/>
            <a:cxnLst/>
            <a:rect l="l" t="t" r="r" b="b"/>
            <a:pathLst>
              <a:path w="9028216" h="915395">
                <a:moveTo>
                  <a:pt x="8935507" y="915395"/>
                </a:moveTo>
                <a:lnTo>
                  <a:pt x="92710" y="915395"/>
                </a:lnTo>
                <a:cubicBezTo>
                  <a:pt x="41910" y="915395"/>
                  <a:pt x="0" y="873485"/>
                  <a:pt x="0" y="822685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8934237" y="0"/>
                </a:lnTo>
                <a:cubicBezTo>
                  <a:pt x="8985037" y="0"/>
                  <a:pt x="9026947" y="41910"/>
                  <a:pt x="9026947" y="92710"/>
                </a:cubicBezTo>
                <a:lnTo>
                  <a:pt x="9026947" y="821415"/>
                </a:lnTo>
                <a:cubicBezTo>
                  <a:pt x="9028216" y="873485"/>
                  <a:pt x="8986307" y="915395"/>
                  <a:pt x="8935507" y="915395"/>
                </a:cubicBezTo>
                <a:close/>
              </a:path>
            </a:pathLst>
          </a:custGeom>
          <a:solidFill>
            <a:srgbClr val="227840"/>
          </a:solidFill>
        </p:spPr>
      </p:sp>
      <p:sp>
        <p:nvSpPr>
          <p:cNvPr id="5" name="Freeform 5"/>
          <p:cNvSpPr/>
          <p:nvPr/>
        </p:nvSpPr>
        <p:spPr>
          <a:xfrm>
            <a:off x="2614907" y="189465"/>
            <a:ext cx="3921839" cy="422260"/>
          </a:xfrm>
          <a:custGeom>
            <a:avLst/>
            <a:gdLst/>
            <a:ahLst/>
            <a:cxnLst/>
            <a:rect l="l" t="t" r="r" b="b"/>
            <a:pathLst>
              <a:path w="9091717" h="978895">
                <a:moveTo>
                  <a:pt x="8967257" y="59690"/>
                </a:moveTo>
                <a:cubicBezTo>
                  <a:pt x="9002816" y="59690"/>
                  <a:pt x="9032027" y="88900"/>
                  <a:pt x="9032027" y="124460"/>
                </a:cubicBezTo>
                <a:lnTo>
                  <a:pt x="9032027" y="854435"/>
                </a:lnTo>
                <a:cubicBezTo>
                  <a:pt x="9032027" y="889995"/>
                  <a:pt x="9002816" y="919205"/>
                  <a:pt x="8967257" y="919205"/>
                </a:cubicBezTo>
                <a:lnTo>
                  <a:pt x="124460" y="919205"/>
                </a:lnTo>
                <a:cubicBezTo>
                  <a:pt x="88900" y="919205"/>
                  <a:pt x="59690" y="889995"/>
                  <a:pt x="59690" y="854435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8967257" y="59690"/>
                </a:lnTo>
                <a:moveTo>
                  <a:pt x="8967257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854435"/>
                </a:lnTo>
                <a:cubicBezTo>
                  <a:pt x="0" y="923015"/>
                  <a:pt x="55880" y="978895"/>
                  <a:pt x="124460" y="978895"/>
                </a:cubicBezTo>
                <a:lnTo>
                  <a:pt x="8967257" y="978895"/>
                </a:lnTo>
                <a:cubicBezTo>
                  <a:pt x="9035837" y="978895"/>
                  <a:pt x="9091717" y="923015"/>
                  <a:pt x="9091717" y="854435"/>
                </a:cubicBezTo>
                <a:lnTo>
                  <a:pt x="9091717" y="124460"/>
                </a:lnTo>
                <a:cubicBezTo>
                  <a:pt x="9091717" y="55880"/>
                  <a:pt x="9035837" y="0"/>
                  <a:pt x="8967257" y="0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2582589" y="151325"/>
            <a:ext cx="3915086" cy="45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720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the zoo ?</a:t>
            </a:r>
          </a:p>
        </p:txBody>
      </p:sp>
      <p:sp>
        <p:nvSpPr>
          <p:cNvPr id="8" name="Freeform 8"/>
          <p:cNvSpPr/>
          <p:nvPr/>
        </p:nvSpPr>
        <p:spPr>
          <a:xfrm>
            <a:off x="372587" y="761688"/>
            <a:ext cx="8384828" cy="4050438"/>
          </a:xfrm>
          <a:custGeom>
            <a:avLst/>
            <a:gdLst/>
            <a:ahLst/>
            <a:cxnLst/>
            <a:rect l="l" t="t" r="r" b="b"/>
            <a:pathLst>
              <a:path w="5672698" h="2740296">
                <a:moveTo>
                  <a:pt x="5579988" y="2740296"/>
                </a:moveTo>
                <a:lnTo>
                  <a:pt x="92710" y="2740296"/>
                </a:lnTo>
                <a:cubicBezTo>
                  <a:pt x="41910" y="2740296"/>
                  <a:pt x="0" y="2698386"/>
                  <a:pt x="0" y="2647586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578718" y="0"/>
                </a:lnTo>
                <a:cubicBezTo>
                  <a:pt x="5629518" y="0"/>
                  <a:pt x="5671428" y="41910"/>
                  <a:pt x="5671428" y="92710"/>
                </a:cubicBezTo>
                <a:lnTo>
                  <a:pt x="5671428" y="2646316"/>
                </a:lnTo>
                <a:cubicBezTo>
                  <a:pt x="5672698" y="2698386"/>
                  <a:pt x="5630788" y="2740296"/>
                  <a:pt x="5579988" y="2740296"/>
                </a:cubicBezTo>
                <a:close/>
              </a:path>
            </a:pathLst>
          </a:custGeom>
          <a:solidFill>
            <a:srgbClr val="383436"/>
          </a:solidFill>
        </p:spPr>
      </p:sp>
      <p:sp>
        <p:nvSpPr>
          <p:cNvPr id="9" name="Freeform 9"/>
          <p:cNvSpPr/>
          <p:nvPr/>
        </p:nvSpPr>
        <p:spPr>
          <a:xfrm>
            <a:off x="325657" y="714758"/>
            <a:ext cx="8478687" cy="4144298"/>
          </a:xfrm>
          <a:custGeom>
            <a:avLst/>
            <a:gdLst/>
            <a:ahLst/>
            <a:cxnLst/>
            <a:rect l="l" t="t" r="r" b="b"/>
            <a:pathLst>
              <a:path w="5736198" h="2803796">
                <a:moveTo>
                  <a:pt x="5611738" y="59690"/>
                </a:moveTo>
                <a:cubicBezTo>
                  <a:pt x="5647298" y="59690"/>
                  <a:pt x="5676508" y="88900"/>
                  <a:pt x="5676508" y="124460"/>
                </a:cubicBezTo>
                <a:lnTo>
                  <a:pt x="5676508" y="2679336"/>
                </a:lnTo>
                <a:cubicBezTo>
                  <a:pt x="5676508" y="2714896"/>
                  <a:pt x="5647298" y="2744106"/>
                  <a:pt x="5611738" y="2744106"/>
                </a:cubicBezTo>
                <a:lnTo>
                  <a:pt x="124460" y="2744106"/>
                </a:lnTo>
                <a:cubicBezTo>
                  <a:pt x="88900" y="2744106"/>
                  <a:pt x="59690" y="2714896"/>
                  <a:pt x="59690" y="2679336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5611738" y="59690"/>
                </a:lnTo>
                <a:moveTo>
                  <a:pt x="5611738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2679336"/>
                </a:lnTo>
                <a:cubicBezTo>
                  <a:pt x="0" y="2747916"/>
                  <a:pt x="55880" y="2803796"/>
                  <a:pt x="124460" y="2803796"/>
                </a:cubicBezTo>
                <a:lnTo>
                  <a:pt x="5611738" y="2803796"/>
                </a:lnTo>
                <a:cubicBezTo>
                  <a:pt x="5680318" y="2803796"/>
                  <a:pt x="5736198" y="2747916"/>
                  <a:pt x="5736198" y="2679336"/>
                </a:cubicBezTo>
                <a:lnTo>
                  <a:pt x="5736198" y="124460"/>
                </a:lnTo>
                <a:cubicBezTo>
                  <a:pt x="5736198" y="55880"/>
                  <a:pt x="5680318" y="0"/>
                  <a:pt x="5611738" y="0"/>
                </a:cubicBezTo>
                <a:close/>
              </a:path>
            </a:pathLst>
          </a:custGeom>
          <a:solidFill>
            <a:srgbClr val="383436"/>
          </a:solidFill>
        </p:spPr>
      </p:sp>
      <p:sp>
        <p:nvSpPr>
          <p:cNvPr id="11" name="Freeform 11"/>
          <p:cNvSpPr/>
          <p:nvPr/>
        </p:nvSpPr>
        <p:spPr>
          <a:xfrm>
            <a:off x="543807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12" name="Freeform 12"/>
          <p:cNvSpPr/>
          <p:nvPr/>
        </p:nvSpPr>
        <p:spPr>
          <a:xfrm>
            <a:off x="514350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13" name="Freeform 13"/>
          <p:cNvSpPr/>
          <p:nvPr/>
        </p:nvSpPr>
        <p:spPr>
          <a:xfrm>
            <a:off x="514350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78621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77196" y="2571750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788957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101015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299590" y="2571750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012347" y="2571750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324405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574281" y="2571750"/>
            <a:ext cx="966433" cy="411323"/>
          </a:xfrm>
          <a:custGeom>
            <a:avLst/>
            <a:gdLst/>
            <a:ahLst/>
            <a:cxnLst/>
            <a:rect l="l" t="t" r="r" b="b"/>
            <a:pathLst>
              <a:path w="2577154" h="1096860">
                <a:moveTo>
                  <a:pt x="0" y="0"/>
                </a:moveTo>
                <a:lnTo>
                  <a:pt x="2577154" y="0"/>
                </a:lnTo>
                <a:lnTo>
                  <a:pt x="2577154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2932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409331" y="2571750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66563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78621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077196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788957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3101015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299590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012347" y="579541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324405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6522980" y="579541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10207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235737" y="579541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flipH="1">
            <a:off x="8485613" y="579541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3405719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37" name="Freeform 37"/>
          <p:cNvSpPr/>
          <p:nvPr/>
        </p:nvSpPr>
        <p:spPr>
          <a:xfrm>
            <a:off x="3376262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38" name="Freeform 38"/>
          <p:cNvSpPr/>
          <p:nvPr/>
        </p:nvSpPr>
        <p:spPr>
          <a:xfrm rot="16200000">
            <a:off x="2627801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39" name="Freeform 39"/>
          <p:cNvSpPr/>
          <p:nvPr/>
        </p:nvSpPr>
        <p:spPr>
          <a:xfrm rot="16200000">
            <a:off x="2627801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40" name="Freeform 40"/>
          <p:cNvSpPr/>
          <p:nvPr/>
        </p:nvSpPr>
        <p:spPr>
          <a:xfrm rot="16200000">
            <a:off x="5445974" y="133548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41" name="Freeform 41"/>
          <p:cNvSpPr/>
          <p:nvPr/>
        </p:nvSpPr>
        <p:spPr>
          <a:xfrm rot="16200000">
            <a:off x="5445974" y="1815811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42" name="Freeform 42"/>
          <p:cNvSpPr/>
          <p:nvPr/>
        </p:nvSpPr>
        <p:spPr>
          <a:xfrm rot="16200000">
            <a:off x="-309069" y="3567855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0800000">
            <a:off x="7356904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5" y="0"/>
                </a:lnTo>
                <a:lnTo>
                  <a:pt x="317217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44" name="Freeform 44"/>
          <p:cNvSpPr/>
          <p:nvPr/>
        </p:nvSpPr>
        <p:spPr>
          <a:xfrm rot="10800000">
            <a:off x="6984536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 rot="10800000">
            <a:off x="6323080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46" name="Freeform 46"/>
          <p:cNvSpPr/>
          <p:nvPr/>
        </p:nvSpPr>
        <p:spPr>
          <a:xfrm rot="10800000">
            <a:off x="5134510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47" name="Freeform 47"/>
          <p:cNvSpPr/>
          <p:nvPr/>
        </p:nvSpPr>
        <p:spPr>
          <a:xfrm rot="10800000">
            <a:off x="4762143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 rot="10800000">
            <a:off x="4100686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7" y="0"/>
                </a:lnTo>
                <a:lnTo>
                  <a:pt x="1900687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49" name="Freeform 49"/>
          <p:cNvSpPr/>
          <p:nvPr/>
        </p:nvSpPr>
        <p:spPr>
          <a:xfrm rot="10800000">
            <a:off x="2911120" y="4567604"/>
            <a:ext cx="1189566" cy="411323"/>
          </a:xfrm>
          <a:custGeom>
            <a:avLst/>
            <a:gdLst/>
            <a:ahLst/>
            <a:cxnLst/>
            <a:rect l="l" t="t" r="r" b="b"/>
            <a:pathLst>
              <a:path w="3172176" h="1096860">
                <a:moveTo>
                  <a:pt x="0" y="0"/>
                </a:moveTo>
                <a:lnTo>
                  <a:pt x="3172176" y="0"/>
                </a:lnTo>
                <a:lnTo>
                  <a:pt x="317217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5069"/>
            </a:stretch>
          </a:blipFill>
        </p:spPr>
      </p:sp>
      <p:sp>
        <p:nvSpPr>
          <p:cNvPr id="50" name="Freeform 50"/>
          <p:cNvSpPr/>
          <p:nvPr/>
        </p:nvSpPr>
        <p:spPr>
          <a:xfrm rot="10800000">
            <a:off x="2538752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rot="10800000">
            <a:off x="1877296" y="4567604"/>
            <a:ext cx="712758" cy="411323"/>
          </a:xfrm>
          <a:custGeom>
            <a:avLst/>
            <a:gdLst/>
            <a:ahLst/>
            <a:cxnLst/>
            <a:rect l="l" t="t" r="r" b="b"/>
            <a:pathLst>
              <a:path w="1900687" h="1096860">
                <a:moveTo>
                  <a:pt x="0" y="0"/>
                </a:moveTo>
                <a:lnTo>
                  <a:pt x="1900686" y="0"/>
                </a:lnTo>
                <a:lnTo>
                  <a:pt x="1900686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r="-75357"/>
            </a:stretch>
          </a:blipFill>
        </p:spPr>
      </p:sp>
      <p:sp>
        <p:nvSpPr>
          <p:cNvPr id="52" name="Freeform 52"/>
          <p:cNvSpPr/>
          <p:nvPr/>
        </p:nvSpPr>
        <p:spPr>
          <a:xfrm rot="10800000">
            <a:off x="8478434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0" y="0"/>
                </a:moveTo>
                <a:lnTo>
                  <a:pt x="1398380" y="0"/>
                </a:lnTo>
                <a:lnTo>
                  <a:pt x="1398380" y="3464456"/>
                </a:lnTo>
                <a:lnTo>
                  <a:pt x="0" y="3464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 rot="10800000">
            <a:off x="627420" y="4567604"/>
            <a:ext cx="1249875" cy="411323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 rot="10800000" flipH="1">
            <a:off x="103028" y="3679756"/>
            <a:ext cx="524392" cy="1299171"/>
          </a:xfrm>
          <a:custGeom>
            <a:avLst/>
            <a:gdLst/>
            <a:ahLst/>
            <a:cxnLst/>
            <a:rect l="l" t="t" r="r" b="b"/>
            <a:pathLst>
              <a:path w="1398380" h="3464456">
                <a:moveTo>
                  <a:pt x="1398380" y="0"/>
                </a:moveTo>
                <a:lnTo>
                  <a:pt x="0" y="0"/>
                </a:lnTo>
                <a:lnTo>
                  <a:pt x="0" y="3464456"/>
                </a:lnTo>
                <a:lnTo>
                  <a:pt x="1398380" y="3464456"/>
                </a:lnTo>
                <a:lnTo>
                  <a:pt x="13983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543807" y="3012530"/>
            <a:ext cx="2428706" cy="1521972"/>
          </a:xfrm>
          <a:custGeom>
            <a:avLst/>
            <a:gdLst/>
            <a:ahLst/>
            <a:cxnLst/>
            <a:rect l="l" t="t" r="r" b="b"/>
            <a:pathLst>
              <a:path w="2617721" h="1640419">
                <a:moveTo>
                  <a:pt x="2525011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523741" y="0"/>
                </a:lnTo>
                <a:cubicBezTo>
                  <a:pt x="2574541" y="0"/>
                  <a:pt x="2616452" y="41910"/>
                  <a:pt x="2616452" y="92710"/>
                </a:cubicBezTo>
                <a:lnTo>
                  <a:pt x="2616452" y="1546439"/>
                </a:lnTo>
                <a:cubicBezTo>
                  <a:pt x="2617721" y="1598509"/>
                  <a:pt x="2575811" y="1640419"/>
                  <a:pt x="2525011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57" name="Freeform 57"/>
          <p:cNvSpPr/>
          <p:nvPr/>
        </p:nvSpPr>
        <p:spPr>
          <a:xfrm>
            <a:off x="514350" y="2983073"/>
            <a:ext cx="2487622" cy="1580887"/>
          </a:xfrm>
          <a:custGeom>
            <a:avLst/>
            <a:gdLst/>
            <a:ahLst/>
            <a:cxnLst/>
            <a:rect l="l" t="t" r="r" b="b"/>
            <a:pathLst>
              <a:path w="2681222" h="1703919">
                <a:moveTo>
                  <a:pt x="2556761" y="59690"/>
                </a:moveTo>
                <a:cubicBezTo>
                  <a:pt x="2592321" y="59690"/>
                  <a:pt x="2621531" y="88900"/>
                  <a:pt x="2621531" y="124460"/>
                </a:cubicBezTo>
                <a:lnTo>
                  <a:pt x="2621531" y="1579459"/>
                </a:lnTo>
                <a:cubicBezTo>
                  <a:pt x="2621531" y="1615019"/>
                  <a:pt x="2592321" y="1644229"/>
                  <a:pt x="2556761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56762" y="59690"/>
                </a:lnTo>
                <a:moveTo>
                  <a:pt x="2556762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56762" y="1703919"/>
                </a:lnTo>
                <a:cubicBezTo>
                  <a:pt x="2625341" y="1703919"/>
                  <a:pt x="2681222" y="1648039"/>
                  <a:pt x="2681222" y="1579459"/>
                </a:cubicBezTo>
                <a:lnTo>
                  <a:pt x="2681222" y="124460"/>
                </a:lnTo>
                <a:cubicBezTo>
                  <a:pt x="2681222" y="55880"/>
                  <a:pt x="2625341" y="0"/>
                  <a:pt x="2556762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59" name="Freeform 59"/>
          <p:cNvSpPr/>
          <p:nvPr/>
        </p:nvSpPr>
        <p:spPr>
          <a:xfrm>
            <a:off x="3435275" y="3012530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60" name="Freeform 60"/>
          <p:cNvSpPr/>
          <p:nvPr/>
        </p:nvSpPr>
        <p:spPr>
          <a:xfrm>
            <a:off x="3405818" y="2983073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61" name="Freeform 61"/>
          <p:cNvSpPr/>
          <p:nvPr/>
        </p:nvSpPr>
        <p:spPr>
          <a:xfrm rot="16200000">
            <a:off x="2657357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2" name="Freeform 62"/>
          <p:cNvSpPr/>
          <p:nvPr/>
        </p:nvSpPr>
        <p:spPr>
          <a:xfrm rot="16200000">
            <a:off x="2657357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3" name="Freeform 63"/>
          <p:cNvSpPr/>
          <p:nvPr/>
        </p:nvSpPr>
        <p:spPr>
          <a:xfrm rot="16200000">
            <a:off x="5475530" y="3327689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4" name="Freeform 64"/>
          <p:cNvSpPr/>
          <p:nvPr/>
        </p:nvSpPr>
        <p:spPr>
          <a:xfrm rot="16200000">
            <a:off x="5475530" y="3808020"/>
            <a:ext cx="1100556" cy="411322"/>
          </a:xfrm>
          <a:custGeom>
            <a:avLst/>
            <a:gdLst/>
            <a:ahLst/>
            <a:cxnLst/>
            <a:rect l="l" t="t" r="r" b="b"/>
            <a:pathLst>
              <a:path w="2934815" h="1096860">
                <a:moveTo>
                  <a:pt x="0" y="0"/>
                </a:moveTo>
                <a:lnTo>
                  <a:pt x="2934815" y="0"/>
                </a:lnTo>
                <a:lnTo>
                  <a:pt x="2934815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3567"/>
            </a:stretch>
          </a:blipFill>
        </p:spPr>
      </p:sp>
      <p:sp>
        <p:nvSpPr>
          <p:cNvPr id="65" name="Freeform 65"/>
          <p:cNvSpPr/>
          <p:nvPr/>
        </p:nvSpPr>
        <p:spPr>
          <a:xfrm rot="16200000">
            <a:off x="-309069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 rot="16200000">
            <a:off x="-309069" y="2571750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1" y="0"/>
                </a:lnTo>
                <a:lnTo>
                  <a:pt x="3333001" y="1096860"/>
                </a:lnTo>
                <a:lnTo>
                  <a:pt x="0" y="109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 rot="16200000">
            <a:off x="8179406" y="3316381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 rot="16200000">
            <a:off x="8179406" y="2200583"/>
            <a:ext cx="1249875" cy="411322"/>
          </a:xfrm>
          <a:custGeom>
            <a:avLst/>
            <a:gdLst/>
            <a:ahLst/>
            <a:cxnLst/>
            <a:rect l="l" t="t" r="r" b="b"/>
            <a:pathLst>
              <a:path w="3333001" h="1096860">
                <a:moveTo>
                  <a:pt x="0" y="0"/>
                </a:moveTo>
                <a:lnTo>
                  <a:pt x="3333002" y="0"/>
                </a:lnTo>
                <a:lnTo>
                  <a:pt x="3333002" y="1096861"/>
                </a:lnTo>
                <a:lnTo>
                  <a:pt x="0" y="1096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6238075" y="3012530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1" name="Freeform 71"/>
          <p:cNvSpPr/>
          <p:nvPr/>
        </p:nvSpPr>
        <p:spPr>
          <a:xfrm>
            <a:off x="6208618" y="2983073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3" name="Freeform 73"/>
          <p:cNvSpPr/>
          <p:nvPr/>
        </p:nvSpPr>
        <p:spPr>
          <a:xfrm>
            <a:off x="6208519" y="1020321"/>
            <a:ext cx="2391674" cy="1521972"/>
          </a:xfrm>
          <a:custGeom>
            <a:avLst/>
            <a:gdLst/>
            <a:ahLst/>
            <a:cxnLst/>
            <a:rect l="l" t="t" r="r" b="b"/>
            <a:pathLst>
              <a:path w="2577806" h="1640419">
                <a:moveTo>
                  <a:pt x="2485096" y="1640419"/>
                </a:moveTo>
                <a:lnTo>
                  <a:pt x="92710" y="1640419"/>
                </a:lnTo>
                <a:cubicBezTo>
                  <a:pt x="41910" y="1640419"/>
                  <a:pt x="0" y="1598509"/>
                  <a:pt x="0" y="1547709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2483826" y="0"/>
                </a:lnTo>
                <a:cubicBezTo>
                  <a:pt x="2534626" y="0"/>
                  <a:pt x="2576536" y="41910"/>
                  <a:pt x="2576536" y="92710"/>
                </a:cubicBezTo>
                <a:lnTo>
                  <a:pt x="2576536" y="1546439"/>
                </a:lnTo>
                <a:cubicBezTo>
                  <a:pt x="2577806" y="1598509"/>
                  <a:pt x="2535896" y="1640419"/>
                  <a:pt x="2485096" y="1640419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4" name="Freeform 74"/>
          <p:cNvSpPr/>
          <p:nvPr/>
        </p:nvSpPr>
        <p:spPr>
          <a:xfrm>
            <a:off x="6179062" y="990864"/>
            <a:ext cx="2450589" cy="1580887"/>
          </a:xfrm>
          <a:custGeom>
            <a:avLst/>
            <a:gdLst/>
            <a:ahLst/>
            <a:cxnLst/>
            <a:rect l="l" t="t" r="r" b="b"/>
            <a:pathLst>
              <a:path w="2641306" h="1703919">
                <a:moveTo>
                  <a:pt x="2516846" y="59690"/>
                </a:moveTo>
                <a:cubicBezTo>
                  <a:pt x="2552406" y="59690"/>
                  <a:pt x="2581616" y="88900"/>
                  <a:pt x="2581616" y="124460"/>
                </a:cubicBezTo>
                <a:lnTo>
                  <a:pt x="2581616" y="1579459"/>
                </a:lnTo>
                <a:cubicBezTo>
                  <a:pt x="2581616" y="1615019"/>
                  <a:pt x="2552406" y="1644229"/>
                  <a:pt x="2516846" y="1644229"/>
                </a:cubicBezTo>
                <a:lnTo>
                  <a:pt x="124460" y="1644229"/>
                </a:lnTo>
                <a:cubicBezTo>
                  <a:pt x="88900" y="1644229"/>
                  <a:pt x="59690" y="1615019"/>
                  <a:pt x="59690" y="1579459"/>
                </a:cubicBezTo>
                <a:lnTo>
                  <a:pt x="59690" y="124460"/>
                </a:lnTo>
                <a:cubicBezTo>
                  <a:pt x="59690" y="88900"/>
                  <a:pt x="88900" y="59690"/>
                  <a:pt x="124460" y="59690"/>
                </a:cubicBezTo>
                <a:lnTo>
                  <a:pt x="2516846" y="59690"/>
                </a:lnTo>
                <a:moveTo>
                  <a:pt x="2516846" y="0"/>
                </a:moveTo>
                <a:lnTo>
                  <a:pt x="124460" y="0"/>
                </a:lnTo>
                <a:cubicBezTo>
                  <a:pt x="55880" y="0"/>
                  <a:pt x="0" y="55880"/>
                  <a:pt x="0" y="124460"/>
                </a:cubicBezTo>
                <a:lnTo>
                  <a:pt x="0" y="1579459"/>
                </a:lnTo>
                <a:cubicBezTo>
                  <a:pt x="0" y="1648039"/>
                  <a:pt x="55880" y="1703919"/>
                  <a:pt x="124460" y="1703919"/>
                </a:cubicBezTo>
                <a:lnTo>
                  <a:pt x="2516846" y="1703919"/>
                </a:lnTo>
                <a:cubicBezTo>
                  <a:pt x="2585426" y="1703919"/>
                  <a:pt x="2641306" y="1648039"/>
                  <a:pt x="2641306" y="1579459"/>
                </a:cubicBezTo>
                <a:lnTo>
                  <a:pt x="2641306" y="124460"/>
                </a:lnTo>
                <a:cubicBezTo>
                  <a:pt x="2641306" y="55880"/>
                  <a:pt x="2585426" y="0"/>
                  <a:pt x="2516846" y="0"/>
                </a:cubicBezTo>
                <a:close/>
              </a:path>
            </a:pathLst>
          </a:custGeom>
          <a:solidFill>
            <a:srgbClr val="BBBAB8"/>
          </a:solidFill>
        </p:spPr>
      </p:sp>
      <p:sp>
        <p:nvSpPr>
          <p:cNvPr id="75" name="Freeform 75"/>
          <p:cNvSpPr/>
          <p:nvPr/>
        </p:nvSpPr>
        <p:spPr>
          <a:xfrm>
            <a:off x="514350" y="1932931"/>
            <a:ext cx="889494" cy="638819"/>
          </a:xfrm>
          <a:custGeom>
            <a:avLst/>
            <a:gdLst/>
            <a:ahLst/>
            <a:cxnLst/>
            <a:rect l="l" t="t" r="r" b="b"/>
            <a:pathLst>
              <a:path w="2371985" h="1703516">
                <a:moveTo>
                  <a:pt x="0" y="0"/>
                </a:moveTo>
                <a:lnTo>
                  <a:pt x="2371985" y="0"/>
                </a:lnTo>
                <a:lnTo>
                  <a:pt x="2371985" y="1703517"/>
                </a:lnTo>
                <a:lnTo>
                  <a:pt x="0" y="17035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1403845" y="1791198"/>
            <a:ext cx="731767" cy="780552"/>
          </a:xfrm>
          <a:custGeom>
            <a:avLst/>
            <a:gdLst/>
            <a:ahLst/>
            <a:cxnLst/>
            <a:rect l="l" t="t" r="r" b="b"/>
            <a:pathLst>
              <a:path w="1951380" h="2081472">
                <a:moveTo>
                  <a:pt x="0" y="0"/>
                </a:moveTo>
                <a:lnTo>
                  <a:pt x="1951380" y="0"/>
                </a:lnTo>
                <a:lnTo>
                  <a:pt x="1951380" y="2081472"/>
                </a:lnTo>
                <a:lnTo>
                  <a:pt x="0" y="20814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2135612" y="1923691"/>
            <a:ext cx="821273" cy="648059"/>
          </a:xfrm>
          <a:custGeom>
            <a:avLst/>
            <a:gdLst/>
            <a:ahLst/>
            <a:cxnLst/>
            <a:rect l="l" t="t" r="r" b="b"/>
            <a:pathLst>
              <a:path w="2190061" h="1728157">
                <a:moveTo>
                  <a:pt x="0" y="0"/>
                </a:moveTo>
                <a:lnTo>
                  <a:pt x="2190061" y="0"/>
                </a:lnTo>
                <a:lnTo>
                  <a:pt x="2190061" y="1728158"/>
                </a:lnTo>
                <a:lnTo>
                  <a:pt x="0" y="17281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8" name="Freeform 78"/>
          <p:cNvSpPr/>
          <p:nvPr/>
        </p:nvSpPr>
        <p:spPr>
          <a:xfrm rot="16200000">
            <a:off x="2072557" y="1013621"/>
            <a:ext cx="884328" cy="884328"/>
          </a:xfrm>
          <a:custGeom>
            <a:avLst/>
            <a:gdLst/>
            <a:ahLst/>
            <a:cxnLst/>
            <a:rect l="l" t="t" r="r" b="b"/>
            <a:pathLst>
              <a:path w="2358208" h="2358208">
                <a:moveTo>
                  <a:pt x="0" y="0"/>
                </a:moveTo>
                <a:lnTo>
                  <a:pt x="2358208" y="0"/>
                </a:lnTo>
                <a:lnTo>
                  <a:pt x="2358208" y="2358208"/>
                </a:lnTo>
                <a:lnTo>
                  <a:pt x="0" y="23582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9" name="Freeform 79"/>
          <p:cNvSpPr/>
          <p:nvPr/>
        </p:nvSpPr>
        <p:spPr>
          <a:xfrm flipH="1">
            <a:off x="514350" y="792273"/>
            <a:ext cx="1450536" cy="1131418"/>
          </a:xfrm>
          <a:custGeom>
            <a:avLst/>
            <a:gdLst/>
            <a:ahLst/>
            <a:cxnLst/>
            <a:rect l="l" t="t" r="r" b="b"/>
            <a:pathLst>
              <a:path w="3868095" h="3017114">
                <a:moveTo>
                  <a:pt x="3868096" y="0"/>
                </a:moveTo>
                <a:lnTo>
                  <a:pt x="0" y="0"/>
                </a:lnTo>
                <a:lnTo>
                  <a:pt x="0" y="3017114"/>
                </a:lnTo>
                <a:lnTo>
                  <a:pt x="3868096" y="3017114"/>
                </a:lnTo>
                <a:lnTo>
                  <a:pt x="386809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0" name="Freeform 80"/>
          <p:cNvSpPr/>
          <p:nvPr/>
        </p:nvSpPr>
        <p:spPr>
          <a:xfrm>
            <a:off x="6249185" y="3831105"/>
            <a:ext cx="949995" cy="727934"/>
          </a:xfrm>
          <a:custGeom>
            <a:avLst/>
            <a:gdLst/>
            <a:ahLst/>
            <a:cxnLst/>
            <a:rect l="l" t="t" r="r" b="b"/>
            <a:pathLst>
              <a:path w="2533320" h="1941157">
                <a:moveTo>
                  <a:pt x="0" y="0"/>
                </a:moveTo>
                <a:lnTo>
                  <a:pt x="2533320" y="0"/>
                </a:lnTo>
                <a:lnTo>
                  <a:pt x="2533320" y="1941156"/>
                </a:lnTo>
                <a:lnTo>
                  <a:pt x="0" y="19411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81" name="Freeform 81"/>
          <p:cNvSpPr/>
          <p:nvPr/>
        </p:nvSpPr>
        <p:spPr>
          <a:xfrm>
            <a:off x="3415925" y="3118431"/>
            <a:ext cx="2387710" cy="1076640"/>
          </a:xfrm>
          <a:custGeom>
            <a:avLst/>
            <a:gdLst/>
            <a:ahLst/>
            <a:cxnLst/>
            <a:rect l="l" t="t" r="r" b="b"/>
            <a:pathLst>
              <a:path w="6367226" h="2871040">
                <a:moveTo>
                  <a:pt x="0" y="0"/>
                </a:moveTo>
                <a:lnTo>
                  <a:pt x="6367225" y="0"/>
                </a:lnTo>
                <a:lnTo>
                  <a:pt x="6367225" y="2871040"/>
                </a:lnTo>
                <a:lnTo>
                  <a:pt x="0" y="28710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82"/>
          <p:cNvSpPr/>
          <p:nvPr/>
        </p:nvSpPr>
        <p:spPr>
          <a:xfrm>
            <a:off x="4963365" y="1717502"/>
            <a:ext cx="840270" cy="854248"/>
          </a:xfrm>
          <a:custGeom>
            <a:avLst/>
            <a:gdLst/>
            <a:ahLst/>
            <a:cxnLst/>
            <a:rect l="l" t="t" r="r" b="b"/>
            <a:pathLst>
              <a:path w="2240719" h="2277995">
                <a:moveTo>
                  <a:pt x="0" y="0"/>
                </a:moveTo>
                <a:lnTo>
                  <a:pt x="2240718" y="0"/>
                </a:lnTo>
                <a:lnTo>
                  <a:pt x="2240718" y="2277995"/>
                </a:lnTo>
                <a:lnTo>
                  <a:pt x="0" y="227799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83" name="Freeform 83"/>
          <p:cNvSpPr/>
          <p:nvPr/>
        </p:nvSpPr>
        <p:spPr>
          <a:xfrm>
            <a:off x="1069088" y="3345360"/>
            <a:ext cx="1187851" cy="1167064"/>
          </a:xfrm>
          <a:custGeom>
            <a:avLst/>
            <a:gdLst/>
            <a:ahLst/>
            <a:cxnLst/>
            <a:rect l="l" t="t" r="r" b="b"/>
            <a:pathLst>
              <a:path w="3167603" h="3112170">
                <a:moveTo>
                  <a:pt x="0" y="0"/>
                </a:moveTo>
                <a:lnTo>
                  <a:pt x="3167603" y="0"/>
                </a:lnTo>
                <a:lnTo>
                  <a:pt x="3167603" y="3112170"/>
                </a:lnTo>
                <a:lnTo>
                  <a:pt x="0" y="311217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84" name="Freeform 84"/>
          <p:cNvSpPr/>
          <p:nvPr/>
        </p:nvSpPr>
        <p:spPr>
          <a:xfrm>
            <a:off x="3359983" y="1039363"/>
            <a:ext cx="1603382" cy="1360871"/>
          </a:xfrm>
          <a:custGeom>
            <a:avLst/>
            <a:gdLst/>
            <a:ahLst/>
            <a:cxnLst/>
            <a:rect l="l" t="t" r="r" b="b"/>
            <a:pathLst>
              <a:path w="4275686" h="3628989">
                <a:moveTo>
                  <a:pt x="0" y="0"/>
                </a:moveTo>
                <a:lnTo>
                  <a:pt x="4275687" y="0"/>
                </a:lnTo>
                <a:lnTo>
                  <a:pt x="4275687" y="3628989"/>
                </a:lnTo>
                <a:lnTo>
                  <a:pt x="0" y="362898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85" name="Freeform 85"/>
          <p:cNvSpPr/>
          <p:nvPr/>
        </p:nvSpPr>
        <p:spPr>
          <a:xfrm>
            <a:off x="6169368" y="1110763"/>
            <a:ext cx="2420310" cy="1460987"/>
          </a:xfrm>
          <a:custGeom>
            <a:avLst/>
            <a:gdLst/>
            <a:ahLst/>
            <a:cxnLst/>
            <a:rect l="l" t="t" r="r" b="b"/>
            <a:pathLst>
              <a:path w="6454161" h="3895966">
                <a:moveTo>
                  <a:pt x="0" y="0"/>
                </a:moveTo>
                <a:lnTo>
                  <a:pt x="6454161" y="0"/>
                </a:lnTo>
                <a:lnTo>
                  <a:pt x="6454161" y="3895967"/>
                </a:lnTo>
                <a:lnTo>
                  <a:pt x="0" y="389596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87" name="Freeform 87"/>
          <p:cNvSpPr/>
          <p:nvPr/>
        </p:nvSpPr>
        <p:spPr>
          <a:xfrm rot="16200000">
            <a:off x="5026057" y="1013621"/>
            <a:ext cx="777578" cy="777577"/>
          </a:xfrm>
          <a:custGeom>
            <a:avLst/>
            <a:gdLst/>
            <a:ahLst/>
            <a:cxnLst/>
            <a:rect l="l" t="t" r="r" b="b"/>
            <a:pathLst>
              <a:path w="2073540" h="2073540">
                <a:moveTo>
                  <a:pt x="0" y="0"/>
                </a:moveTo>
                <a:lnTo>
                  <a:pt x="2073540" y="0"/>
                </a:lnTo>
                <a:lnTo>
                  <a:pt x="2073540" y="2073540"/>
                </a:lnTo>
                <a:lnTo>
                  <a:pt x="0" y="207354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88" name="Freeform 88"/>
          <p:cNvSpPr/>
          <p:nvPr/>
        </p:nvSpPr>
        <p:spPr>
          <a:xfrm rot="5400000">
            <a:off x="6316696" y="2948620"/>
            <a:ext cx="801940" cy="963028"/>
          </a:xfrm>
          <a:custGeom>
            <a:avLst/>
            <a:gdLst/>
            <a:ahLst/>
            <a:cxnLst/>
            <a:rect l="l" t="t" r="r" b="b"/>
            <a:pathLst>
              <a:path w="2138507" h="2568076">
                <a:moveTo>
                  <a:pt x="0" y="0"/>
                </a:moveTo>
                <a:lnTo>
                  <a:pt x="2138507" y="0"/>
                </a:lnTo>
                <a:lnTo>
                  <a:pt x="2138507" y="2568076"/>
                </a:lnTo>
                <a:lnTo>
                  <a:pt x="0" y="256807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>
            <a:off x="7132079" y="3656751"/>
            <a:ext cx="1497571" cy="902287"/>
          </a:xfrm>
          <a:custGeom>
            <a:avLst/>
            <a:gdLst/>
            <a:ahLst/>
            <a:cxnLst/>
            <a:rect l="l" t="t" r="r" b="b"/>
            <a:pathLst>
              <a:path w="3993524" h="2406098">
                <a:moveTo>
                  <a:pt x="0" y="0"/>
                </a:moveTo>
                <a:lnTo>
                  <a:pt x="3993524" y="0"/>
                </a:lnTo>
                <a:lnTo>
                  <a:pt x="3993524" y="2406098"/>
                </a:lnTo>
                <a:lnTo>
                  <a:pt x="0" y="240609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90"/>
          <p:cNvSpPr/>
          <p:nvPr/>
        </p:nvSpPr>
        <p:spPr>
          <a:xfrm>
            <a:off x="7199180" y="2971271"/>
            <a:ext cx="1304411" cy="685480"/>
          </a:xfrm>
          <a:custGeom>
            <a:avLst/>
            <a:gdLst/>
            <a:ahLst/>
            <a:cxnLst/>
            <a:rect l="l" t="t" r="r" b="b"/>
            <a:pathLst>
              <a:path w="3478430" h="1827947">
                <a:moveTo>
                  <a:pt x="0" y="0"/>
                </a:moveTo>
                <a:lnTo>
                  <a:pt x="3478431" y="0"/>
                </a:lnTo>
                <a:lnTo>
                  <a:pt x="3478431" y="1827947"/>
                </a:lnTo>
                <a:lnTo>
                  <a:pt x="0" y="182794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 l="-846" b="-91903"/>
            </a:stretch>
          </a:blipFill>
        </p:spPr>
      </p:sp>
      <p:sp>
        <p:nvSpPr>
          <p:cNvPr id="91" name="Freeform 91"/>
          <p:cNvSpPr/>
          <p:nvPr/>
        </p:nvSpPr>
        <p:spPr>
          <a:xfrm>
            <a:off x="103027" y="-43483"/>
            <a:ext cx="2397812" cy="1378280"/>
          </a:xfrm>
          <a:custGeom>
            <a:avLst/>
            <a:gdLst/>
            <a:ahLst/>
            <a:cxnLst/>
            <a:rect l="l" t="t" r="r" b="b"/>
            <a:pathLst>
              <a:path w="5742835" h="3675414">
                <a:moveTo>
                  <a:pt x="0" y="0"/>
                </a:moveTo>
                <a:lnTo>
                  <a:pt x="5742835" y="0"/>
                </a:lnTo>
                <a:lnTo>
                  <a:pt x="5742835" y="3675415"/>
                </a:lnTo>
                <a:lnTo>
                  <a:pt x="0" y="367541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a:blipFill>
        </p:spPr>
      </p:sp>
      <p:pic>
        <p:nvPicPr>
          <p:cNvPr id="92" name="Picture 92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514350" y="2029837"/>
            <a:ext cx="955771" cy="941435"/>
          </a:xfrm>
          <a:prstGeom prst="rect">
            <a:avLst/>
          </a:prstGeom>
        </p:spPr>
      </p:pic>
      <p:pic>
        <p:nvPicPr>
          <p:cNvPr id="93" name="Picture 93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992236" y="2252341"/>
            <a:ext cx="909743" cy="695954"/>
          </a:xfrm>
          <a:prstGeom prst="rect">
            <a:avLst/>
          </a:prstGeom>
        </p:spPr>
      </p:pic>
      <p:sp>
        <p:nvSpPr>
          <p:cNvPr id="94" name="Freeform 94"/>
          <p:cNvSpPr/>
          <p:nvPr/>
        </p:nvSpPr>
        <p:spPr>
          <a:xfrm>
            <a:off x="8082580" y="3097037"/>
            <a:ext cx="829491" cy="1174680"/>
          </a:xfrm>
          <a:custGeom>
            <a:avLst/>
            <a:gdLst/>
            <a:ahLst/>
            <a:cxnLst/>
            <a:rect l="l" t="t" r="r" b="b"/>
            <a:pathLst>
              <a:path w="587120" h="999353">
                <a:moveTo>
                  <a:pt x="0" y="0"/>
                </a:moveTo>
                <a:lnTo>
                  <a:pt x="587119" y="0"/>
                </a:lnTo>
                <a:lnTo>
                  <a:pt x="587119" y="999352"/>
                </a:lnTo>
                <a:lnTo>
                  <a:pt x="0" y="999352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xmlns="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95" name="Freeform 95"/>
          <p:cNvSpPr/>
          <p:nvPr/>
        </p:nvSpPr>
        <p:spPr>
          <a:xfrm>
            <a:off x="199325" y="1357982"/>
            <a:ext cx="621461" cy="1016706"/>
          </a:xfrm>
          <a:custGeom>
            <a:avLst/>
            <a:gdLst/>
            <a:ahLst/>
            <a:cxnLst/>
            <a:rect l="l" t="t" r="r" b="b"/>
            <a:pathLst>
              <a:path w="1657230" h="2711215">
                <a:moveTo>
                  <a:pt x="0" y="0"/>
                </a:moveTo>
                <a:lnTo>
                  <a:pt x="1657230" y="0"/>
                </a:lnTo>
                <a:lnTo>
                  <a:pt x="1657230" y="2711215"/>
                </a:lnTo>
                <a:lnTo>
                  <a:pt x="0" y="2711215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xmlns="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96" name="TextBox 96"/>
          <p:cNvSpPr txBox="1"/>
          <p:nvPr/>
        </p:nvSpPr>
        <p:spPr>
          <a:xfrm>
            <a:off x="195052" y="479109"/>
            <a:ext cx="2280834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8"/>
              </a:lnSpc>
            </a:pPr>
            <a:r>
              <a:rPr lang="en-US" sz="1600" dirty="0">
                <a:latin typeface="Comic Sans MS" panose="030F0702030302020204" pitchFamily="66" charset="0"/>
              </a:rPr>
              <a:t>Go straight and then </a:t>
            </a:r>
          </a:p>
          <a:p>
            <a:pPr algn="ctr">
              <a:lnSpc>
                <a:spcPts val="1808"/>
              </a:lnSpc>
              <a:spcBef>
                <a:spcPct val="0"/>
              </a:spcBef>
            </a:pPr>
            <a:r>
              <a:rPr lang="en-US" sz="1600" dirty="0">
                <a:latin typeface="Comic Sans MS" panose="030F0702030302020204" pitchFamily="66" charset="0"/>
              </a:rPr>
              <a:t>turn right . It’s behind the Parking Zone. 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pic>
        <p:nvPicPr>
          <p:cNvPr id="98" name="Picture 92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>
          <a:xfrm>
            <a:off x="5936914" y="4026567"/>
            <a:ext cx="955771" cy="941435"/>
          </a:xfrm>
          <a:prstGeom prst="rect">
            <a:avLst/>
          </a:prstGeom>
        </p:spPr>
      </p:pic>
      <p:pic>
        <p:nvPicPr>
          <p:cNvPr id="99" name="Picture 93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6414800" y="4249071"/>
            <a:ext cx="909743" cy="6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1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50" y="499620"/>
            <a:ext cx="6973345" cy="383670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14908" y="39235"/>
            <a:ext cx="3921839" cy="422260"/>
            <a:chOff x="0" y="0"/>
            <a:chExt cx="9091717" cy="978895"/>
          </a:xfrm>
        </p:grpSpPr>
        <p:sp>
          <p:nvSpPr>
            <p:cNvPr id="5" name="Freeform 4"/>
            <p:cNvSpPr/>
            <p:nvPr/>
          </p:nvSpPr>
          <p:spPr>
            <a:xfrm>
              <a:off x="31750" y="31750"/>
              <a:ext cx="9028216" cy="915395"/>
            </a:xfrm>
            <a:custGeom>
              <a:avLst/>
              <a:gdLst/>
              <a:ahLst/>
              <a:cxnLst/>
              <a:rect l="l" t="t" r="r" b="b"/>
              <a:pathLst>
                <a:path w="9028216" h="915395">
                  <a:moveTo>
                    <a:pt x="8935507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934237" y="0"/>
                  </a:lnTo>
                  <a:cubicBezTo>
                    <a:pt x="8985037" y="0"/>
                    <a:pt x="9026947" y="41910"/>
                    <a:pt x="9026947" y="92710"/>
                  </a:cubicBezTo>
                  <a:lnTo>
                    <a:pt x="9026947" y="821415"/>
                  </a:lnTo>
                  <a:cubicBezTo>
                    <a:pt x="9028216" y="873485"/>
                    <a:pt x="8986307" y="915395"/>
                    <a:pt x="8935507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6" name="Freeform 5"/>
            <p:cNvSpPr/>
            <p:nvPr/>
          </p:nvSpPr>
          <p:spPr>
            <a:xfrm>
              <a:off x="0" y="0"/>
              <a:ext cx="9091717" cy="978895"/>
            </a:xfrm>
            <a:custGeom>
              <a:avLst/>
              <a:gdLst/>
              <a:ahLst/>
              <a:cxnLst/>
              <a:rect l="l" t="t" r="r" b="b"/>
              <a:pathLst>
                <a:path w="9091717" h="978895">
                  <a:moveTo>
                    <a:pt x="8967257" y="59690"/>
                  </a:moveTo>
                  <a:cubicBezTo>
                    <a:pt x="9002816" y="59690"/>
                    <a:pt x="9032027" y="88900"/>
                    <a:pt x="9032027" y="124460"/>
                  </a:cubicBezTo>
                  <a:lnTo>
                    <a:pt x="9032027" y="854435"/>
                  </a:lnTo>
                  <a:cubicBezTo>
                    <a:pt x="9032027" y="889995"/>
                    <a:pt x="9002816" y="919205"/>
                    <a:pt x="8967257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967257" y="59690"/>
                  </a:lnTo>
                  <a:moveTo>
                    <a:pt x="896725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8967257" y="978895"/>
                  </a:lnTo>
                  <a:cubicBezTo>
                    <a:pt x="9035837" y="978895"/>
                    <a:pt x="9091717" y="923015"/>
                    <a:pt x="9091717" y="854435"/>
                  </a:cubicBezTo>
                  <a:lnTo>
                    <a:pt x="9091717" y="124460"/>
                  </a:lnTo>
                  <a:cubicBezTo>
                    <a:pt x="9091717" y="55880"/>
                    <a:pt x="9035837" y="0"/>
                    <a:pt x="89672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2607965" y="-5274"/>
            <a:ext cx="3915086" cy="45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8"/>
              </a:lnSpc>
            </a:pPr>
            <a:r>
              <a:rPr lang="en-US" sz="2720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the library ?</a:t>
            </a:r>
          </a:p>
        </p:txBody>
      </p:sp>
      <p:sp>
        <p:nvSpPr>
          <p:cNvPr id="8" name="Freeform 95"/>
          <p:cNvSpPr/>
          <p:nvPr/>
        </p:nvSpPr>
        <p:spPr>
          <a:xfrm>
            <a:off x="2628604" y="3620415"/>
            <a:ext cx="621461" cy="1016706"/>
          </a:xfrm>
          <a:custGeom>
            <a:avLst/>
            <a:gdLst/>
            <a:ahLst/>
            <a:cxnLst/>
            <a:rect l="l" t="t" r="r" b="b"/>
            <a:pathLst>
              <a:path w="1657230" h="2711215">
                <a:moveTo>
                  <a:pt x="0" y="0"/>
                </a:moveTo>
                <a:lnTo>
                  <a:pt x="1657230" y="0"/>
                </a:lnTo>
                <a:lnTo>
                  <a:pt x="1657230" y="2711215"/>
                </a:lnTo>
                <a:lnTo>
                  <a:pt x="0" y="2711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1"/>
          <p:cNvSpPr/>
          <p:nvPr/>
        </p:nvSpPr>
        <p:spPr>
          <a:xfrm flipH="1">
            <a:off x="-55076" y="-224734"/>
            <a:ext cx="2617716" cy="1372457"/>
          </a:xfrm>
          <a:custGeom>
            <a:avLst/>
            <a:gdLst/>
            <a:ahLst/>
            <a:cxnLst/>
            <a:rect l="l" t="t" r="r" b="b"/>
            <a:pathLst>
              <a:path w="5742835" h="3675414">
                <a:moveTo>
                  <a:pt x="0" y="0"/>
                </a:moveTo>
                <a:lnTo>
                  <a:pt x="5742835" y="0"/>
                </a:lnTo>
                <a:lnTo>
                  <a:pt x="5742835" y="3675415"/>
                </a:lnTo>
                <a:lnTo>
                  <a:pt x="0" y="3675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6"/>
          <p:cNvSpPr txBox="1"/>
          <p:nvPr/>
        </p:nvSpPr>
        <p:spPr>
          <a:xfrm>
            <a:off x="50385" y="153371"/>
            <a:ext cx="2243364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8"/>
              </a:lnSpc>
            </a:pPr>
            <a:r>
              <a:rPr lang="en-US" sz="1600" dirty="0">
                <a:latin typeface="Comic Sans MS" panose="030F0702030302020204" pitchFamily="66" charset="0"/>
              </a:rPr>
              <a:t>Go straight and then </a:t>
            </a:r>
          </a:p>
          <a:p>
            <a:pPr algn="ctr">
              <a:lnSpc>
                <a:spcPts val="1808"/>
              </a:lnSpc>
              <a:spcBef>
                <a:spcPct val="0"/>
              </a:spcBef>
            </a:pPr>
            <a:r>
              <a:rPr lang="en-US" sz="1600" dirty="0">
                <a:latin typeface="Comic Sans MS" panose="030F0702030302020204" pitchFamily="66" charset="0"/>
              </a:rPr>
              <a:t>turn right . It’s behind the toy shop.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4341528"/>
            <a:ext cx="2992222" cy="984713"/>
          </a:xfrm>
          <a:custGeom>
            <a:avLst/>
            <a:gdLst/>
            <a:ahLst/>
            <a:cxnLst/>
            <a:rect l="l" t="t" r="r" b="b"/>
            <a:pathLst>
              <a:path w="7979259" h="2625901">
                <a:moveTo>
                  <a:pt x="0" y="0"/>
                </a:moveTo>
                <a:lnTo>
                  <a:pt x="7979259" y="0"/>
                </a:lnTo>
                <a:lnTo>
                  <a:pt x="7979259" y="2625901"/>
                </a:lnTo>
                <a:lnTo>
                  <a:pt x="0" y="2625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57500" y="4341528"/>
            <a:ext cx="2992222" cy="984713"/>
          </a:xfrm>
          <a:custGeom>
            <a:avLst/>
            <a:gdLst/>
            <a:ahLst/>
            <a:cxnLst/>
            <a:rect l="l" t="t" r="r" b="b"/>
            <a:pathLst>
              <a:path w="7979259" h="2625901">
                <a:moveTo>
                  <a:pt x="0" y="0"/>
                </a:moveTo>
                <a:lnTo>
                  <a:pt x="7979259" y="0"/>
                </a:lnTo>
                <a:lnTo>
                  <a:pt x="7979259" y="2625901"/>
                </a:lnTo>
                <a:lnTo>
                  <a:pt x="0" y="2625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26906" y="4341528"/>
            <a:ext cx="2992222" cy="984713"/>
          </a:xfrm>
          <a:custGeom>
            <a:avLst/>
            <a:gdLst/>
            <a:ahLst/>
            <a:cxnLst/>
            <a:rect l="l" t="t" r="r" b="b"/>
            <a:pathLst>
              <a:path w="7979259" h="2625901">
                <a:moveTo>
                  <a:pt x="0" y="0"/>
                </a:moveTo>
                <a:lnTo>
                  <a:pt x="7979259" y="0"/>
                </a:lnTo>
                <a:lnTo>
                  <a:pt x="7979259" y="2625901"/>
                </a:lnTo>
                <a:lnTo>
                  <a:pt x="0" y="2625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36072" y="4341528"/>
            <a:ext cx="2050257" cy="984713"/>
          </a:xfrm>
          <a:custGeom>
            <a:avLst/>
            <a:gdLst/>
            <a:ahLst/>
            <a:cxnLst/>
            <a:rect l="l" t="t" r="r" b="b"/>
            <a:pathLst>
              <a:path w="7979259" h="2625901">
                <a:moveTo>
                  <a:pt x="0" y="0"/>
                </a:moveTo>
                <a:lnTo>
                  <a:pt x="7979259" y="0"/>
                </a:lnTo>
                <a:lnTo>
                  <a:pt x="7979259" y="2625901"/>
                </a:lnTo>
                <a:lnTo>
                  <a:pt x="0" y="2625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95164" y="1154990"/>
            <a:ext cx="801128" cy="801128"/>
          </a:xfrm>
          <a:custGeom>
            <a:avLst/>
            <a:gdLst/>
            <a:ahLst/>
            <a:cxnLst/>
            <a:rect l="l" t="t" r="r" b="b"/>
            <a:pathLst>
              <a:path w="2136340" h="2136340">
                <a:moveTo>
                  <a:pt x="0" y="0"/>
                </a:moveTo>
                <a:lnTo>
                  <a:pt x="2136341" y="0"/>
                </a:lnTo>
                <a:lnTo>
                  <a:pt x="2136341" y="2136341"/>
                </a:lnTo>
                <a:lnTo>
                  <a:pt x="0" y="2136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46575" y="2149732"/>
            <a:ext cx="801128" cy="801128"/>
          </a:xfrm>
          <a:custGeom>
            <a:avLst/>
            <a:gdLst/>
            <a:ahLst/>
            <a:cxnLst/>
            <a:rect l="l" t="t" r="r" b="b"/>
            <a:pathLst>
              <a:path w="2136340" h="2136340">
                <a:moveTo>
                  <a:pt x="0" y="0"/>
                </a:moveTo>
                <a:lnTo>
                  <a:pt x="2136340" y="0"/>
                </a:lnTo>
                <a:lnTo>
                  <a:pt x="2136340" y="2136340"/>
                </a:lnTo>
                <a:lnTo>
                  <a:pt x="0" y="2136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2946575" y="3035547"/>
            <a:ext cx="801128" cy="801128"/>
          </a:xfrm>
          <a:custGeom>
            <a:avLst/>
            <a:gdLst/>
            <a:ahLst/>
            <a:cxnLst/>
            <a:rect l="l" t="t" r="r" b="b"/>
            <a:pathLst>
              <a:path w="2136340" h="2136340">
                <a:moveTo>
                  <a:pt x="2136340" y="0"/>
                </a:moveTo>
                <a:lnTo>
                  <a:pt x="0" y="0"/>
                </a:lnTo>
                <a:lnTo>
                  <a:pt x="0" y="2136341"/>
                </a:lnTo>
                <a:lnTo>
                  <a:pt x="2136340" y="2136341"/>
                </a:lnTo>
                <a:lnTo>
                  <a:pt x="21363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136072" y="1728063"/>
            <a:ext cx="497874" cy="163846"/>
          </a:xfrm>
          <a:custGeom>
            <a:avLst/>
            <a:gdLst/>
            <a:ahLst/>
            <a:cxnLst/>
            <a:rect l="l" t="t" r="r" b="b"/>
            <a:pathLst>
              <a:path w="1327664" h="436922">
                <a:moveTo>
                  <a:pt x="0" y="0"/>
                </a:moveTo>
                <a:lnTo>
                  <a:pt x="1327665" y="0"/>
                </a:lnTo>
                <a:lnTo>
                  <a:pt x="1327665" y="436923"/>
                </a:lnTo>
                <a:lnTo>
                  <a:pt x="0" y="43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26513" y="1282243"/>
            <a:ext cx="528379" cy="445820"/>
          </a:xfrm>
          <a:custGeom>
            <a:avLst/>
            <a:gdLst/>
            <a:ahLst/>
            <a:cxnLst/>
            <a:rect l="l" t="t" r="r" b="b"/>
            <a:pathLst>
              <a:path w="1409011" h="1188853">
                <a:moveTo>
                  <a:pt x="0" y="0"/>
                </a:moveTo>
                <a:lnTo>
                  <a:pt x="1409012" y="0"/>
                </a:lnTo>
                <a:lnTo>
                  <a:pt x="1409012" y="1188853"/>
                </a:lnTo>
                <a:lnTo>
                  <a:pt x="0" y="11888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86470" y="1728063"/>
            <a:ext cx="497874" cy="163846"/>
          </a:xfrm>
          <a:custGeom>
            <a:avLst/>
            <a:gdLst/>
            <a:ahLst/>
            <a:cxnLst/>
            <a:rect l="l" t="t" r="r" b="b"/>
            <a:pathLst>
              <a:path w="1327664" h="436922">
                <a:moveTo>
                  <a:pt x="0" y="0"/>
                </a:moveTo>
                <a:lnTo>
                  <a:pt x="1327664" y="0"/>
                </a:lnTo>
                <a:lnTo>
                  <a:pt x="1327664" y="436923"/>
                </a:lnTo>
                <a:lnTo>
                  <a:pt x="0" y="436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177456" y="1282243"/>
            <a:ext cx="408988" cy="436254"/>
          </a:xfrm>
          <a:custGeom>
            <a:avLst/>
            <a:gdLst/>
            <a:ahLst/>
            <a:cxnLst/>
            <a:rect l="l" t="t" r="r" b="b"/>
            <a:pathLst>
              <a:path w="1090633" h="1163342">
                <a:moveTo>
                  <a:pt x="0" y="0"/>
                </a:moveTo>
                <a:lnTo>
                  <a:pt x="1090633" y="0"/>
                </a:lnTo>
                <a:lnTo>
                  <a:pt x="1090633" y="1163342"/>
                </a:lnTo>
                <a:lnTo>
                  <a:pt x="0" y="1163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9634650" flipH="1">
            <a:off x="7334552" y="1062397"/>
            <a:ext cx="551311" cy="407970"/>
          </a:xfrm>
          <a:custGeom>
            <a:avLst/>
            <a:gdLst/>
            <a:ahLst/>
            <a:cxnLst/>
            <a:rect l="l" t="t" r="r" b="b"/>
            <a:pathLst>
              <a:path w="1470162" h="1087920">
                <a:moveTo>
                  <a:pt x="1470162" y="0"/>
                </a:moveTo>
                <a:lnTo>
                  <a:pt x="0" y="0"/>
                </a:lnTo>
                <a:lnTo>
                  <a:pt x="0" y="1087920"/>
                </a:lnTo>
                <a:lnTo>
                  <a:pt x="1470162" y="1087920"/>
                </a:lnTo>
                <a:lnTo>
                  <a:pt x="14701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394477" y="2731351"/>
            <a:ext cx="497363" cy="163678"/>
          </a:xfrm>
          <a:custGeom>
            <a:avLst/>
            <a:gdLst/>
            <a:ahLst/>
            <a:cxnLst/>
            <a:rect l="l" t="t" r="r" b="b"/>
            <a:pathLst>
              <a:path w="1326300" h="436473">
                <a:moveTo>
                  <a:pt x="0" y="0"/>
                </a:moveTo>
                <a:lnTo>
                  <a:pt x="1326301" y="0"/>
                </a:lnTo>
                <a:lnTo>
                  <a:pt x="1326301" y="436473"/>
                </a:lnTo>
                <a:lnTo>
                  <a:pt x="0" y="436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784518" y="2285989"/>
            <a:ext cx="527837" cy="445362"/>
          </a:xfrm>
          <a:custGeom>
            <a:avLst/>
            <a:gdLst/>
            <a:ahLst/>
            <a:cxnLst/>
            <a:rect l="l" t="t" r="r" b="b"/>
            <a:pathLst>
              <a:path w="1407564" h="1187632">
                <a:moveTo>
                  <a:pt x="0" y="0"/>
                </a:moveTo>
                <a:lnTo>
                  <a:pt x="1407564" y="0"/>
                </a:lnTo>
                <a:lnTo>
                  <a:pt x="1407564" y="1187632"/>
                </a:lnTo>
                <a:lnTo>
                  <a:pt x="0" y="1187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844413" y="2731351"/>
            <a:ext cx="497363" cy="163678"/>
          </a:xfrm>
          <a:custGeom>
            <a:avLst/>
            <a:gdLst/>
            <a:ahLst/>
            <a:cxnLst/>
            <a:rect l="l" t="t" r="r" b="b"/>
            <a:pathLst>
              <a:path w="1326300" h="436473">
                <a:moveTo>
                  <a:pt x="0" y="0"/>
                </a:moveTo>
                <a:lnTo>
                  <a:pt x="1326300" y="0"/>
                </a:lnTo>
                <a:lnTo>
                  <a:pt x="1326300" y="436473"/>
                </a:lnTo>
                <a:lnTo>
                  <a:pt x="0" y="436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435819" y="2285989"/>
            <a:ext cx="408568" cy="435805"/>
          </a:xfrm>
          <a:custGeom>
            <a:avLst/>
            <a:gdLst/>
            <a:ahLst/>
            <a:cxnLst/>
            <a:rect l="l" t="t" r="r" b="b"/>
            <a:pathLst>
              <a:path w="1089513" h="1162147">
                <a:moveTo>
                  <a:pt x="0" y="0"/>
                </a:moveTo>
                <a:lnTo>
                  <a:pt x="1089512" y="0"/>
                </a:lnTo>
                <a:lnTo>
                  <a:pt x="1089512" y="1162147"/>
                </a:lnTo>
                <a:lnTo>
                  <a:pt x="0" y="11621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008851" y="2731351"/>
            <a:ext cx="497363" cy="163678"/>
          </a:xfrm>
          <a:custGeom>
            <a:avLst/>
            <a:gdLst/>
            <a:ahLst/>
            <a:cxnLst/>
            <a:rect l="l" t="t" r="r" b="b"/>
            <a:pathLst>
              <a:path w="1326300" h="436473">
                <a:moveTo>
                  <a:pt x="0" y="0"/>
                </a:moveTo>
                <a:lnTo>
                  <a:pt x="1326301" y="0"/>
                </a:lnTo>
                <a:lnTo>
                  <a:pt x="1326301" y="436473"/>
                </a:lnTo>
                <a:lnTo>
                  <a:pt x="0" y="436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021457" y="2298699"/>
            <a:ext cx="440359" cy="432652"/>
          </a:xfrm>
          <a:custGeom>
            <a:avLst/>
            <a:gdLst/>
            <a:ahLst/>
            <a:cxnLst/>
            <a:rect l="l" t="t" r="r" b="b"/>
            <a:pathLst>
              <a:path w="1174289" h="1153739">
                <a:moveTo>
                  <a:pt x="0" y="0"/>
                </a:moveTo>
                <a:lnTo>
                  <a:pt x="1174289" y="0"/>
                </a:lnTo>
                <a:lnTo>
                  <a:pt x="1174289" y="1153739"/>
                </a:lnTo>
                <a:lnTo>
                  <a:pt x="0" y="11537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553925" y="2077145"/>
            <a:ext cx="178467" cy="323950"/>
          </a:xfrm>
          <a:custGeom>
            <a:avLst/>
            <a:gdLst/>
            <a:ahLst/>
            <a:cxnLst/>
            <a:rect l="l" t="t" r="r" b="b"/>
            <a:pathLst>
              <a:path w="475912" h="863866">
                <a:moveTo>
                  <a:pt x="0" y="0"/>
                </a:moveTo>
                <a:lnTo>
                  <a:pt x="475911" y="0"/>
                </a:lnTo>
                <a:lnTo>
                  <a:pt x="475911" y="863866"/>
                </a:lnTo>
                <a:lnTo>
                  <a:pt x="0" y="86386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551823" y="3460505"/>
            <a:ext cx="424078" cy="139561"/>
          </a:xfrm>
          <a:custGeom>
            <a:avLst/>
            <a:gdLst/>
            <a:ahLst/>
            <a:cxnLst/>
            <a:rect l="l" t="t" r="r" b="b"/>
            <a:pathLst>
              <a:path w="1130875" h="372161">
                <a:moveTo>
                  <a:pt x="0" y="0"/>
                </a:moveTo>
                <a:lnTo>
                  <a:pt x="1130876" y="0"/>
                </a:lnTo>
                <a:lnTo>
                  <a:pt x="1130876" y="372161"/>
                </a:lnTo>
                <a:lnTo>
                  <a:pt x="0" y="37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884393" y="3080766"/>
            <a:ext cx="450062" cy="379740"/>
          </a:xfrm>
          <a:custGeom>
            <a:avLst/>
            <a:gdLst/>
            <a:ahLst/>
            <a:cxnLst/>
            <a:rect l="l" t="t" r="r" b="b"/>
            <a:pathLst>
              <a:path w="1200165" h="1012639">
                <a:moveTo>
                  <a:pt x="0" y="0"/>
                </a:moveTo>
                <a:lnTo>
                  <a:pt x="1200165" y="0"/>
                </a:lnTo>
                <a:lnTo>
                  <a:pt x="1200165" y="1012639"/>
                </a:lnTo>
                <a:lnTo>
                  <a:pt x="0" y="10126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935463" y="3460505"/>
            <a:ext cx="424078" cy="139561"/>
          </a:xfrm>
          <a:custGeom>
            <a:avLst/>
            <a:gdLst/>
            <a:ahLst/>
            <a:cxnLst/>
            <a:rect l="l" t="t" r="r" b="b"/>
            <a:pathLst>
              <a:path w="1130875" h="372161">
                <a:moveTo>
                  <a:pt x="0" y="0"/>
                </a:moveTo>
                <a:lnTo>
                  <a:pt x="1130875" y="0"/>
                </a:lnTo>
                <a:lnTo>
                  <a:pt x="1130875" y="372161"/>
                </a:lnTo>
                <a:lnTo>
                  <a:pt x="0" y="37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587074" y="3080766"/>
            <a:ext cx="348367" cy="371591"/>
          </a:xfrm>
          <a:custGeom>
            <a:avLst/>
            <a:gdLst/>
            <a:ahLst/>
            <a:cxnLst/>
            <a:rect l="l" t="t" r="r" b="b"/>
            <a:pathLst>
              <a:path w="928977" h="990909">
                <a:moveTo>
                  <a:pt x="0" y="0"/>
                </a:moveTo>
                <a:lnTo>
                  <a:pt x="928978" y="0"/>
                </a:lnTo>
                <a:lnTo>
                  <a:pt x="928978" y="990909"/>
                </a:lnTo>
                <a:lnTo>
                  <a:pt x="0" y="9909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223017" y="3460505"/>
            <a:ext cx="424078" cy="139561"/>
          </a:xfrm>
          <a:custGeom>
            <a:avLst/>
            <a:gdLst/>
            <a:ahLst/>
            <a:cxnLst/>
            <a:rect l="l" t="t" r="r" b="b"/>
            <a:pathLst>
              <a:path w="1130875" h="372161">
                <a:moveTo>
                  <a:pt x="0" y="0"/>
                </a:moveTo>
                <a:lnTo>
                  <a:pt x="1130876" y="0"/>
                </a:lnTo>
                <a:lnTo>
                  <a:pt x="1130876" y="372161"/>
                </a:lnTo>
                <a:lnTo>
                  <a:pt x="0" y="372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233767" y="3091603"/>
            <a:ext cx="375473" cy="368903"/>
          </a:xfrm>
          <a:custGeom>
            <a:avLst/>
            <a:gdLst/>
            <a:ahLst/>
            <a:cxnLst/>
            <a:rect l="l" t="t" r="r" b="b"/>
            <a:pathLst>
              <a:path w="1001262" h="983740">
                <a:moveTo>
                  <a:pt x="0" y="0"/>
                </a:moveTo>
                <a:lnTo>
                  <a:pt x="1001262" y="0"/>
                </a:lnTo>
                <a:lnTo>
                  <a:pt x="1001262" y="983740"/>
                </a:lnTo>
                <a:lnTo>
                  <a:pt x="0" y="9837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644606" y="3575111"/>
            <a:ext cx="416140" cy="318867"/>
          </a:xfrm>
          <a:custGeom>
            <a:avLst/>
            <a:gdLst/>
            <a:ahLst/>
            <a:cxnLst/>
            <a:rect l="l" t="t" r="r" b="b"/>
            <a:pathLst>
              <a:path w="1109705" h="850311">
                <a:moveTo>
                  <a:pt x="0" y="0"/>
                </a:moveTo>
                <a:lnTo>
                  <a:pt x="1109705" y="0"/>
                </a:lnTo>
                <a:lnTo>
                  <a:pt x="1109705" y="850311"/>
                </a:lnTo>
                <a:lnTo>
                  <a:pt x="0" y="85031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554722" flipH="1">
            <a:off x="7602592" y="3185339"/>
            <a:ext cx="500166" cy="370123"/>
          </a:xfrm>
          <a:custGeom>
            <a:avLst/>
            <a:gdLst/>
            <a:ahLst/>
            <a:cxnLst/>
            <a:rect l="l" t="t" r="r" b="b"/>
            <a:pathLst>
              <a:path w="1333776" h="986994">
                <a:moveTo>
                  <a:pt x="1333776" y="0"/>
                </a:moveTo>
                <a:lnTo>
                  <a:pt x="0" y="0"/>
                </a:lnTo>
                <a:lnTo>
                  <a:pt x="0" y="986994"/>
                </a:lnTo>
                <a:lnTo>
                  <a:pt x="1333776" y="986994"/>
                </a:lnTo>
                <a:lnTo>
                  <a:pt x="133377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1555423" y="2045"/>
            <a:ext cx="4894051" cy="757261"/>
            <a:chOff x="0" y="0"/>
            <a:chExt cx="9091717" cy="978895"/>
          </a:xfrm>
        </p:grpSpPr>
        <p:sp>
          <p:nvSpPr>
            <p:cNvPr id="31" name="Freeform 31"/>
            <p:cNvSpPr/>
            <p:nvPr/>
          </p:nvSpPr>
          <p:spPr>
            <a:xfrm>
              <a:off x="31750" y="31750"/>
              <a:ext cx="9028216" cy="915395"/>
            </a:xfrm>
            <a:custGeom>
              <a:avLst/>
              <a:gdLst/>
              <a:ahLst/>
              <a:cxnLst/>
              <a:rect l="l" t="t" r="r" b="b"/>
              <a:pathLst>
                <a:path w="9028216" h="915395">
                  <a:moveTo>
                    <a:pt x="8935507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934237" y="0"/>
                  </a:lnTo>
                  <a:cubicBezTo>
                    <a:pt x="8985037" y="0"/>
                    <a:pt x="9026947" y="41910"/>
                    <a:pt x="9026947" y="92710"/>
                  </a:cubicBezTo>
                  <a:lnTo>
                    <a:pt x="9026947" y="821415"/>
                  </a:lnTo>
                  <a:cubicBezTo>
                    <a:pt x="9028216" y="873485"/>
                    <a:pt x="8986307" y="915395"/>
                    <a:pt x="8935507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9091717" cy="978895"/>
            </a:xfrm>
            <a:custGeom>
              <a:avLst/>
              <a:gdLst/>
              <a:ahLst/>
              <a:cxnLst/>
              <a:rect l="l" t="t" r="r" b="b"/>
              <a:pathLst>
                <a:path w="9091717" h="978895">
                  <a:moveTo>
                    <a:pt x="8967257" y="59690"/>
                  </a:moveTo>
                  <a:cubicBezTo>
                    <a:pt x="9002816" y="59690"/>
                    <a:pt x="9032027" y="88900"/>
                    <a:pt x="9032027" y="124460"/>
                  </a:cubicBezTo>
                  <a:lnTo>
                    <a:pt x="9032027" y="854435"/>
                  </a:lnTo>
                  <a:cubicBezTo>
                    <a:pt x="9032027" y="889995"/>
                    <a:pt x="9002816" y="919205"/>
                    <a:pt x="8967257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967257" y="59690"/>
                  </a:lnTo>
                  <a:moveTo>
                    <a:pt x="896725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8967257" y="978895"/>
                  </a:lnTo>
                  <a:cubicBezTo>
                    <a:pt x="9035837" y="978895"/>
                    <a:pt x="9091717" y="923015"/>
                    <a:pt x="9091717" y="854435"/>
                  </a:cubicBezTo>
                  <a:lnTo>
                    <a:pt x="9091717" y="124460"/>
                  </a:lnTo>
                  <a:cubicBezTo>
                    <a:pt x="9091717" y="55880"/>
                    <a:pt x="9035837" y="0"/>
                    <a:pt x="896725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2152522" y="-57150"/>
            <a:ext cx="4296952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 dirty="0">
                <a:solidFill>
                  <a:srgbClr val="FFFFFF"/>
                </a:solidFill>
                <a:latin typeface="Comic Sans MS" panose="030F0702030302020204" pitchFamily="66" charset="0"/>
              </a:rPr>
              <a:t>Giving directions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338157" y="1384837"/>
            <a:ext cx="2552746" cy="463446"/>
            <a:chOff x="0" y="0"/>
            <a:chExt cx="5391933" cy="978895"/>
          </a:xfrm>
        </p:grpSpPr>
        <p:sp>
          <p:nvSpPr>
            <p:cNvPr id="35" name="Freeform 35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159986" y="1269171"/>
            <a:ext cx="2831368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 dirty="0">
                <a:solidFill>
                  <a:srgbClr val="FFFFFF"/>
                </a:solidFill>
                <a:latin typeface="Comic Sans MS" panose="030F0702030302020204" pitchFamily="66" charset="0"/>
              </a:rPr>
              <a:t>Go straight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338157" y="2318573"/>
            <a:ext cx="2552746" cy="463446"/>
            <a:chOff x="0" y="0"/>
            <a:chExt cx="5391933" cy="978895"/>
          </a:xfrm>
        </p:grpSpPr>
        <p:sp>
          <p:nvSpPr>
            <p:cNvPr id="39" name="Freeform 39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1" name="TextBox 41"/>
          <p:cNvSpPr txBox="1"/>
          <p:nvPr/>
        </p:nvSpPr>
        <p:spPr>
          <a:xfrm>
            <a:off x="159986" y="2203375"/>
            <a:ext cx="273091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 dirty="0">
                <a:solidFill>
                  <a:srgbClr val="FFFFFF"/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338157" y="3166883"/>
            <a:ext cx="2552746" cy="463446"/>
            <a:chOff x="0" y="0"/>
            <a:chExt cx="5391933" cy="978895"/>
          </a:xfrm>
        </p:grpSpPr>
        <p:sp>
          <p:nvSpPr>
            <p:cNvPr id="43" name="Freeform 43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345569" y="3051686"/>
            <a:ext cx="2545334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>
                <a:solidFill>
                  <a:srgbClr val="FFFFFF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4172674" y="1443494"/>
            <a:ext cx="2552746" cy="463446"/>
            <a:chOff x="0" y="0"/>
            <a:chExt cx="5391933" cy="978895"/>
          </a:xfrm>
        </p:grpSpPr>
        <p:sp>
          <p:nvSpPr>
            <p:cNvPr id="47" name="Freeform 47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48" name="Freeform 48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9" name="TextBox 49"/>
          <p:cNvSpPr txBox="1"/>
          <p:nvPr/>
        </p:nvSpPr>
        <p:spPr>
          <a:xfrm>
            <a:off x="4180085" y="1328296"/>
            <a:ext cx="2545334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>
                <a:solidFill>
                  <a:srgbClr val="FFFFFF"/>
                </a:solidFill>
                <a:latin typeface="Comic Sans MS" panose="030F0702030302020204" pitchFamily="66" charset="0"/>
              </a:rPr>
              <a:t>Next to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4233286" y="2429366"/>
            <a:ext cx="2552746" cy="463446"/>
            <a:chOff x="0" y="0"/>
            <a:chExt cx="5391933" cy="978895"/>
          </a:xfrm>
        </p:grpSpPr>
        <p:sp>
          <p:nvSpPr>
            <p:cNvPr id="51" name="Freeform 51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3" name="TextBox 53"/>
          <p:cNvSpPr txBox="1"/>
          <p:nvPr/>
        </p:nvSpPr>
        <p:spPr>
          <a:xfrm>
            <a:off x="4240698" y="2314169"/>
            <a:ext cx="2545334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>
                <a:solidFill>
                  <a:srgbClr val="FFFFFF"/>
                </a:solidFill>
                <a:latin typeface="Comic Sans MS" panose="030F0702030302020204" pitchFamily="66" charset="0"/>
              </a:rPr>
              <a:t>Between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4325915" y="3315182"/>
            <a:ext cx="2552746" cy="463446"/>
            <a:chOff x="0" y="0"/>
            <a:chExt cx="5391933" cy="978895"/>
          </a:xfrm>
        </p:grpSpPr>
        <p:sp>
          <p:nvSpPr>
            <p:cNvPr id="55" name="Freeform 55"/>
            <p:cNvSpPr/>
            <p:nvPr/>
          </p:nvSpPr>
          <p:spPr>
            <a:xfrm>
              <a:off x="31750" y="31750"/>
              <a:ext cx="5328433" cy="915395"/>
            </a:xfrm>
            <a:custGeom>
              <a:avLst/>
              <a:gdLst/>
              <a:ahLst/>
              <a:cxnLst/>
              <a:rect l="l" t="t" r="r" b="b"/>
              <a:pathLst>
                <a:path w="5328433" h="915395">
                  <a:moveTo>
                    <a:pt x="5235723" y="915395"/>
                  </a:moveTo>
                  <a:lnTo>
                    <a:pt x="92710" y="915395"/>
                  </a:lnTo>
                  <a:cubicBezTo>
                    <a:pt x="41910" y="915395"/>
                    <a:pt x="0" y="873485"/>
                    <a:pt x="0" y="8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234453" y="0"/>
                  </a:lnTo>
                  <a:cubicBezTo>
                    <a:pt x="5285253" y="0"/>
                    <a:pt x="5327163" y="41910"/>
                    <a:pt x="5327163" y="92710"/>
                  </a:cubicBezTo>
                  <a:lnTo>
                    <a:pt x="5327163" y="821415"/>
                  </a:lnTo>
                  <a:cubicBezTo>
                    <a:pt x="5328433" y="873485"/>
                    <a:pt x="5286523" y="915395"/>
                    <a:pt x="5235723" y="915395"/>
                  </a:cubicBezTo>
                  <a:close/>
                </a:path>
              </a:pathLst>
            </a:custGeom>
            <a:solidFill>
              <a:srgbClr val="227840"/>
            </a:solidFill>
          </p:spPr>
        </p:sp>
        <p:sp>
          <p:nvSpPr>
            <p:cNvPr id="56" name="Freeform 56"/>
            <p:cNvSpPr/>
            <p:nvPr/>
          </p:nvSpPr>
          <p:spPr>
            <a:xfrm>
              <a:off x="0" y="0"/>
              <a:ext cx="5391933" cy="978895"/>
            </a:xfrm>
            <a:custGeom>
              <a:avLst/>
              <a:gdLst/>
              <a:ahLst/>
              <a:cxnLst/>
              <a:rect l="l" t="t" r="r" b="b"/>
              <a:pathLst>
                <a:path w="5391933" h="978895">
                  <a:moveTo>
                    <a:pt x="5267473" y="59690"/>
                  </a:moveTo>
                  <a:cubicBezTo>
                    <a:pt x="5303033" y="59690"/>
                    <a:pt x="5332243" y="88900"/>
                    <a:pt x="5332243" y="124460"/>
                  </a:cubicBezTo>
                  <a:lnTo>
                    <a:pt x="5332243" y="854435"/>
                  </a:lnTo>
                  <a:cubicBezTo>
                    <a:pt x="5332243" y="889995"/>
                    <a:pt x="5303033" y="919205"/>
                    <a:pt x="5267473" y="919205"/>
                  </a:cubicBezTo>
                  <a:lnTo>
                    <a:pt x="124460" y="919205"/>
                  </a:lnTo>
                  <a:cubicBezTo>
                    <a:pt x="88900" y="919205"/>
                    <a:pt x="59690" y="889995"/>
                    <a:pt x="59690" y="8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267473" y="59690"/>
                  </a:lnTo>
                  <a:moveTo>
                    <a:pt x="526747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54435"/>
                  </a:lnTo>
                  <a:cubicBezTo>
                    <a:pt x="0" y="923015"/>
                    <a:pt x="55880" y="978895"/>
                    <a:pt x="124460" y="978895"/>
                  </a:cubicBezTo>
                  <a:lnTo>
                    <a:pt x="5267473" y="978895"/>
                  </a:lnTo>
                  <a:cubicBezTo>
                    <a:pt x="5336053" y="978895"/>
                    <a:pt x="5391933" y="923015"/>
                    <a:pt x="5391933" y="854435"/>
                  </a:cubicBezTo>
                  <a:lnTo>
                    <a:pt x="5391933" y="124460"/>
                  </a:lnTo>
                  <a:cubicBezTo>
                    <a:pt x="5391933" y="55880"/>
                    <a:pt x="5336053" y="0"/>
                    <a:pt x="526747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7" name="TextBox 57"/>
          <p:cNvSpPr txBox="1"/>
          <p:nvPr/>
        </p:nvSpPr>
        <p:spPr>
          <a:xfrm>
            <a:off x="4333327" y="3199984"/>
            <a:ext cx="2545334" cy="63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3808">
                <a:solidFill>
                  <a:srgbClr val="FFFFFF"/>
                </a:solidFill>
                <a:latin typeface="Comic Sans MS" panose="030F0702030302020204" pitchFamily="66" charset="0"/>
              </a:rPr>
              <a:t>In front of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14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912" y="-212650"/>
            <a:ext cx="5352338" cy="2930324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569158" y="977901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387257"/>
      </p:ext>
    </p:extLst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9111"/>
            <a:ext cx="9144000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8768" y="0"/>
            <a:ext cx="9181538" cy="3941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chemeClr val="tx1"/>
                </a:solidFill>
                <a:latin typeface="Comic Sans MS" panose="030F0702030302020204" pitchFamily="66" charset="0"/>
              </a:rPr>
              <a:t>Draw and write. Say</a:t>
            </a:r>
            <a:endParaRPr lang="en-US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831" y="97536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68193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912" y="-212650"/>
            <a:ext cx="5352338" cy="2930324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569158" y="977901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5766839"/>
      </p:ext>
    </p:extLst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90" y="522066"/>
            <a:ext cx="3988610" cy="35359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chemeClr val="tx1"/>
                </a:solidFill>
                <a:latin typeface="Comic Sans MS" panose="030F0702030302020204" pitchFamily="66" charset="0"/>
              </a:rPr>
              <a:t>Fill the words </a:t>
            </a:r>
            <a:endParaRPr lang="en-US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8394" y="1231728"/>
            <a:ext cx="4673609" cy="12928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1. Go straight on Green Street, pass the school. Turn left . The supermarket is ……………. the toy shop .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790" y="1540389"/>
            <a:ext cx="688404" cy="7906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37873" y="2714297"/>
            <a:ext cx="4748687" cy="12928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2. Go straight on Green Street. Pass the fountain. Turn ………………….. The bus stop is behind the shopping </a:t>
            </a:r>
            <a:r>
              <a:rPr lang="en-US" sz="1800" dirty="0" err="1">
                <a:latin typeface="Comic Sans MS" panose="030F0702030302020204" pitchFamily="66" charset="0"/>
              </a:rPr>
              <a:t>centre</a:t>
            </a:r>
            <a:r>
              <a:rPr lang="en-US" sz="1800" dirty="0"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36697" y="2095975"/>
            <a:ext cx="901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behind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49883" y="3176058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right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51395"/>
      </p:ext>
    </p:extLst>
  </p:cSld>
  <p:clrMapOvr>
    <a:masterClrMapping/>
  </p:clrMapOvr>
  <p:transition spd="slow">
    <p:randomBar dir="vert"/>
    <p:sndAc>
      <p:stSnd>
        <p:snd r:embed="rId2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81995" y="1976458"/>
            <a:ext cx="4087976" cy="220928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/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How do we go to the cinema?</a:t>
            </a:r>
            <a:b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- Go straight on High Street and then turn right. The cinema is opposite the pool.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2155" y="844291"/>
            <a:ext cx="2209431" cy="334145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0" name="Google Shape;2590;p69"/>
          <p:cNvSpPr/>
          <p:nvPr/>
        </p:nvSpPr>
        <p:spPr>
          <a:xfrm rot="6650345">
            <a:off x="738177" y="125024"/>
            <a:ext cx="3383326" cy="3383326"/>
          </a:xfrm>
          <a:prstGeom prst="chord">
            <a:avLst>
              <a:gd name="adj1" fmla="val 3952006"/>
              <a:gd name="adj2" fmla="val 15046815"/>
            </a:avLst>
          </a:prstGeom>
          <a:solidFill>
            <a:srgbClr val="FFB94D">
              <a:alpha val="65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2" name="Google Shape;2592;p69"/>
          <p:cNvGrpSpPr/>
          <p:nvPr/>
        </p:nvGrpSpPr>
        <p:grpSpPr>
          <a:xfrm>
            <a:off x="467445" y="1816687"/>
            <a:ext cx="4266525" cy="3165460"/>
            <a:chOff x="997729" y="1735676"/>
            <a:chExt cx="3108026" cy="2454659"/>
          </a:xfrm>
        </p:grpSpPr>
        <p:sp>
          <p:nvSpPr>
            <p:cNvPr id="2593" name="Google Shape;2593;p69"/>
            <p:cNvSpPr/>
            <p:nvPr/>
          </p:nvSpPr>
          <p:spPr>
            <a:xfrm>
              <a:off x="997729" y="1735676"/>
              <a:ext cx="3108026" cy="2454659"/>
            </a:xfrm>
            <a:custGeom>
              <a:avLst/>
              <a:gdLst/>
              <a:ahLst/>
              <a:cxnLst/>
              <a:rect l="l" t="t" r="r" b="b"/>
              <a:pathLst>
                <a:path w="131696" h="100673" extrusionOk="0">
                  <a:moveTo>
                    <a:pt x="128192" y="0"/>
                  </a:moveTo>
                  <a:lnTo>
                    <a:pt x="3504" y="0"/>
                  </a:lnTo>
                  <a:lnTo>
                    <a:pt x="3504" y="0"/>
                  </a:lnTo>
                  <a:lnTo>
                    <a:pt x="2821" y="0"/>
                  </a:lnTo>
                  <a:lnTo>
                    <a:pt x="2137" y="257"/>
                  </a:lnTo>
                  <a:lnTo>
                    <a:pt x="1624" y="598"/>
                  </a:lnTo>
                  <a:lnTo>
                    <a:pt x="1026" y="1026"/>
                  </a:lnTo>
                  <a:lnTo>
                    <a:pt x="599" y="1538"/>
                  </a:lnTo>
                  <a:lnTo>
                    <a:pt x="342" y="2137"/>
                  </a:lnTo>
                  <a:lnTo>
                    <a:pt x="86" y="2735"/>
                  </a:lnTo>
                  <a:lnTo>
                    <a:pt x="0" y="3504"/>
                  </a:lnTo>
                  <a:lnTo>
                    <a:pt x="0" y="79991"/>
                  </a:lnTo>
                  <a:lnTo>
                    <a:pt x="0" y="79991"/>
                  </a:lnTo>
                  <a:lnTo>
                    <a:pt x="86" y="80675"/>
                  </a:lnTo>
                  <a:lnTo>
                    <a:pt x="342" y="81359"/>
                  </a:lnTo>
                  <a:lnTo>
                    <a:pt x="599" y="81957"/>
                  </a:lnTo>
                  <a:lnTo>
                    <a:pt x="1026" y="82470"/>
                  </a:lnTo>
                  <a:lnTo>
                    <a:pt x="1624" y="82897"/>
                  </a:lnTo>
                  <a:lnTo>
                    <a:pt x="2137" y="83239"/>
                  </a:lnTo>
                  <a:lnTo>
                    <a:pt x="2821" y="83410"/>
                  </a:lnTo>
                  <a:lnTo>
                    <a:pt x="3504" y="83495"/>
                  </a:lnTo>
                  <a:lnTo>
                    <a:pt x="52132" y="83495"/>
                  </a:lnTo>
                  <a:lnTo>
                    <a:pt x="51191" y="89990"/>
                  </a:lnTo>
                  <a:lnTo>
                    <a:pt x="51191" y="89990"/>
                  </a:lnTo>
                  <a:lnTo>
                    <a:pt x="50850" y="91272"/>
                  </a:lnTo>
                  <a:lnTo>
                    <a:pt x="50251" y="92640"/>
                  </a:lnTo>
                  <a:lnTo>
                    <a:pt x="49910" y="93238"/>
                  </a:lnTo>
                  <a:lnTo>
                    <a:pt x="49482" y="93836"/>
                  </a:lnTo>
                  <a:lnTo>
                    <a:pt x="49055" y="94349"/>
                  </a:lnTo>
                  <a:lnTo>
                    <a:pt x="48628" y="94862"/>
                  </a:lnTo>
                  <a:lnTo>
                    <a:pt x="43842" y="98024"/>
                  </a:lnTo>
                  <a:lnTo>
                    <a:pt x="43842" y="98024"/>
                  </a:lnTo>
                  <a:lnTo>
                    <a:pt x="43585" y="98280"/>
                  </a:lnTo>
                  <a:lnTo>
                    <a:pt x="43415" y="98536"/>
                  </a:lnTo>
                  <a:lnTo>
                    <a:pt x="43329" y="98878"/>
                  </a:lnTo>
                  <a:lnTo>
                    <a:pt x="43244" y="99220"/>
                  </a:lnTo>
                  <a:lnTo>
                    <a:pt x="43329" y="99562"/>
                  </a:lnTo>
                  <a:lnTo>
                    <a:pt x="43415" y="99818"/>
                  </a:lnTo>
                  <a:lnTo>
                    <a:pt x="43585" y="100160"/>
                  </a:lnTo>
                  <a:lnTo>
                    <a:pt x="43842" y="100417"/>
                  </a:lnTo>
                  <a:lnTo>
                    <a:pt x="43842" y="100417"/>
                  </a:lnTo>
                  <a:lnTo>
                    <a:pt x="44269" y="100588"/>
                  </a:lnTo>
                  <a:lnTo>
                    <a:pt x="44782" y="100673"/>
                  </a:lnTo>
                  <a:lnTo>
                    <a:pt x="65891" y="100673"/>
                  </a:lnTo>
                  <a:lnTo>
                    <a:pt x="86914" y="100673"/>
                  </a:lnTo>
                  <a:lnTo>
                    <a:pt x="86914" y="100673"/>
                  </a:lnTo>
                  <a:lnTo>
                    <a:pt x="87427" y="100588"/>
                  </a:lnTo>
                  <a:lnTo>
                    <a:pt x="87854" y="100417"/>
                  </a:lnTo>
                  <a:lnTo>
                    <a:pt x="87854" y="100417"/>
                  </a:lnTo>
                  <a:lnTo>
                    <a:pt x="88111" y="100160"/>
                  </a:lnTo>
                  <a:lnTo>
                    <a:pt x="88281" y="99818"/>
                  </a:lnTo>
                  <a:lnTo>
                    <a:pt x="88367" y="99562"/>
                  </a:lnTo>
                  <a:lnTo>
                    <a:pt x="88452" y="99220"/>
                  </a:lnTo>
                  <a:lnTo>
                    <a:pt x="88367" y="98878"/>
                  </a:lnTo>
                  <a:lnTo>
                    <a:pt x="88281" y="98536"/>
                  </a:lnTo>
                  <a:lnTo>
                    <a:pt x="88111" y="98280"/>
                  </a:lnTo>
                  <a:lnTo>
                    <a:pt x="87854" y="98024"/>
                  </a:lnTo>
                  <a:lnTo>
                    <a:pt x="83154" y="94862"/>
                  </a:lnTo>
                  <a:lnTo>
                    <a:pt x="83154" y="94862"/>
                  </a:lnTo>
                  <a:lnTo>
                    <a:pt x="83068" y="94862"/>
                  </a:lnTo>
                  <a:lnTo>
                    <a:pt x="83068" y="94862"/>
                  </a:lnTo>
                  <a:lnTo>
                    <a:pt x="82556" y="94349"/>
                  </a:lnTo>
                  <a:lnTo>
                    <a:pt x="82128" y="93836"/>
                  </a:lnTo>
                  <a:lnTo>
                    <a:pt x="81786" y="93238"/>
                  </a:lnTo>
                  <a:lnTo>
                    <a:pt x="81445" y="92640"/>
                  </a:lnTo>
                  <a:lnTo>
                    <a:pt x="80846" y="91272"/>
                  </a:lnTo>
                  <a:lnTo>
                    <a:pt x="80505" y="89990"/>
                  </a:lnTo>
                  <a:lnTo>
                    <a:pt x="79564" y="83495"/>
                  </a:lnTo>
                  <a:lnTo>
                    <a:pt x="128192" y="83495"/>
                  </a:lnTo>
                  <a:lnTo>
                    <a:pt x="128192" y="83495"/>
                  </a:lnTo>
                  <a:lnTo>
                    <a:pt x="128875" y="83410"/>
                  </a:lnTo>
                  <a:lnTo>
                    <a:pt x="129559" y="83239"/>
                  </a:lnTo>
                  <a:lnTo>
                    <a:pt x="130157" y="82897"/>
                  </a:lnTo>
                  <a:lnTo>
                    <a:pt x="130670" y="82470"/>
                  </a:lnTo>
                  <a:lnTo>
                    <a:pt x="131097" y="81957"/>
                  </a:lnTo>
                  <a:lnTo>
                    <a:pt x="131354" y="81359"/>
                  </a:lnTo>
                  <a:lnTo>
                    <a:pt x="131610" y="80675"/>
                  </a:lnTo>
                  <a:lnTo>
                    <a:pt x="131696" y="79991"/>
                  </a:lnTo>
                  <a:lnTo>
                    <a:pt x="131696" y="3504"/>
                  </a:lnTo>
                  <a:lnTo>
                    <a:pt x="131696" y="3504"/>
                  </a:lnTo>
                  <a:lnTo>
                    <a:pt x="131610" y="2735"/>
                  </a:lnTo>
                  <a:lnTo>
                    <a:pt x="131354" y="2137"/>
                  </a:lnTo>
                  <a:lnTo>
                    <a:pt x="131097" y="1538"/>
                  </a:lnTo>
                  <a:lnTo>
                    <a:pt x="130670" y="1026"/>
                  </a:lnTo>
                  <a:lnTo>
                    <a:pt x="130157" y="598"/>
                  </a:lnTo>
                  <a:lnTo>
                    <a:pt x="129559" y="257"/>
                  </a:lnTo>
                  <a:lnTo>
                    <a:pt x="128875" y="0"/>
                  </a:lnTo>
                  <a:lnTo>
                    <a:pt x="128192" y="0"/>
                  </a:lnTo>
                  <a:lnTo>
                    <a:pt x="128192" y="0"/>
                  </a:lnTo>
                  <a:close/>
                  <a:moveTo>
                    <a:pt x="65891" y="80932"/>
                  </a:moveTo>
                  <a:lnTo>
                    <a:pt x="65891" y="80932"/>
                  </a:lnTo>
                  <a:lnTo>
                    <a:pt x="65463" y="80846"/>
                  </a:lnTo>
                  <a:lnTo>
                    <a:pt x="65036" y="80761"/>
                  </a:lnTo>
                  <a:lnTo>
                    <a:pt x="64694" y="80504"/>
                  </a:lnTo>
                  <a:lnTo>
                    <a:pt x="64352" y="80248"/>
                  </a:lnTo>
                  <a:lnTo>
                    <a:pt x="64096" y="79991"/>
                  </a:lnTo>
                  <a:lnTo>
                    <a:pt x="63925" y="79650"/>
                  </a:lnTo>
                  <a:lnTo>
                    <a:pt x="63840" y="79222"/>
                  </a:lnTo>
                  <a:lnTo>
                    <a:pt x="63754" y="78795"/>
                  </a:lnTo>
                  <a:lnTo>
                    <a:pt x="63754" y="78795"/>
                  </a:lnTo>
                  <a:lnTo>
                    <a:pt x="63840" y="78368"/>
                  </a:lnTo>
                  <a:lnTo>
                    <a:pt x="63925" y="78026"/>
                  </a:lnTo>
                  <a:lnTo>
                    <a:pt x="64096" y="77599"/>
                  </a:lnTo>
                  <a:lnTo>
                    <a:pt x="64352" y="77342"/>
                  </a:lnTo>
                  <a:lnTo>
                    <a:pt x="64694" y="77086"/>
                  </a:lnTo>
                  <a:lnTo>
                    <a:pt x="65036" y="76915"/>
                  </a:lnTo>
                  <a:lnTo>
                    <a:pt x="65463" y="76744"/>
                  </a:lnTo>
                  <a:lnTo>
                    <a:pt x="65891" y="76744"/>
                  </a:lnTo>
                  <a:lnTo>
                    <a:pt x="65891" y="76744"/>
                  </a:lnTo>
                  <a:lnTo>
                    <a:pt x="66233" y="76744"/>
                  </a:lnTo>
                  <a:lnTo>
                    <a:pt x="66660" y="76915"/>
                  </a:lnTo>
                  <a:lnTo>
                    <a:pt x="67002" y="77086"/>
                  </a:lnTo>
                  <a:lnTo>
                    <a:pt x="67344" y="77342"/>
                  </a:lnTo>
                  <a:lnTo>
                    <a:pt x="67600" y="77599"/>
                  </a:lnTo>
                  <a:lnTo>
                    <a:pt x="67771" y="78026"/>
                  </a:lnTo>
                  <a:lnTo>
                    <a:pt x="67856" y="78368"/>
                  </a:lnTo>
                  <a:lnTo>
                    <a:pt x="67942" y="78795"/>
                  </a:lnTo>
                  <a:lnTo>
                    <a:pt x="67942" y="78795"/>
                  </a:lnTo>
                  <a:lnTo>
                    <a:pt x="67856" y="79222"/>
                  </a:lnTo>
                  <a:lnTo>
                    <a:pt x="67771" y="79650"/>
                  </a:lnTo>
                  <a:lnTo>
                    <a:pt x="67600" y="79991"/>
                  </a:lnTo>
                  <a:lnTo>
                    <a:pt x="67344" y="80248"/>
                  </a:lnTo>
                  <a:lnTo>
                    <a:pt x="67002" y="80504"/>
                  </a:lnTo>
                  <a:lnTo>
                    <a:pt x="66660" y="80761"/>
                  </a:lnTo>
                  <a:lnTo>
                    <a:pt x="66233" y="80846"/>
                  </a:lnTo>
                  <a:lnTo>
                    <a:pt x="65891" y="80932"/>
                  </a:lnTo>
                  <a:lnTo>
                    <a:pt x="65891" y="80932"/>
                  </a:lnTo>
                  <a:close/>
                  <a:moveTo>
                    <a:pt x="126568" y="74009"/>
                  </a:moveTo>
                  <a:lnTo>
                    <a:pt x="5128" y="74009"/>
                  </a:lnTo>
                  <a:lnTo>
                    <a:pt x="5128" y="4871"/>
                  </a:lnTo>
                  <a:lnTo>
                    <a:pt x="126568" y="4871"/>
                  </a:lnTo>
                  <a:lnTo>
                    <a:pt x="126568" y="740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96" name="Google Shape;2596;p69"/>
            <p:cNvGrpSpPr/>
            <p:nvPr/>
          </p:nvGrpSpPr>
          <p:grpSpPr>
            <a:xfrm>
              <a:off x="2375591" y="3095732"/>
              <a:ext cx="362051" cy="382679"/>
              <a:chOff x="4010963" y="3763781"/>
              <a:chExt cx="343665" cy="363211"/>
            </a:xfrm>
          </p:grpSpPr>
          <p:sp>
            <p:nvSpPr>
              <p:cNvPr id="2597" name="Google Shape;2597;p69"/>
              <p:cNvSpPr/>
              <p:nvPr/>
            </p:nvSpPr>
            <p:spPr>
              <a:xfrm>
                <a:off x="4152415" y="3763781"/>
                <a:ext cx="202213" cy="221760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7000" extrusionOk="0">
                    <a:moveTo>
                      <a:pt x="3206" y="0"/>
                    </a:moveTo>
                    <a:cubicBezTo>
                      <a:pt x="3000" y="0"/>
                      <a:pt x="2792" y="20"/>
                      <a:pt x="2584" y="58"/>
                    </a:cubicBezTo>
                    <a:cubicBezTo>
                      <a:pt x="1751" y="225"/>
                      <a:pt x="1036" y="701"/>
                      <a:pt x="560" y="1416"/>
                    </a:cubicBezTo>
                    <a:cubicBezTo>
                      <a:pt x="179" y="1987"/>
                      <a:pt x="1" y="2654"/>
                      <a:pt x="24" y="3332"/>
                    </a:cubicBezTo>
                    <a:cubicBezTo>
                      <a:pt x="60" y="3987"/>
                      <a:pt x="274" y="4606"/>
                      <a:pt x="667" y="5107"/>
                    </a:cubicBezTo>
                    <a:lnTo>
                      <a:pt x="596" y="6821"/>
                    </a:lnTo>
                    <a:cubicBezTo>
                      <a:pt x="596" y="6881"/>
                      <a:pt x="620" y="6940"/>
                      <a:pt x="667" y="6964"/>
                    </a:cubicBezTo>
                    <a:cubicBezTo>
                      <a:pt x="691" y="6988"/>
                      <a:pt x="727" y="7000"/>
                      <a:pt x="751" y="7000"/>
                    </a:cubicBezTo>
                    <a:cubicBezTo>
                      <a:pt x="786" y="7000"/>
                      <a:pt x="798" y="7000"/>
                      <a:pt x="834" y="6988"/>
                    </a:cubicBezTo>
                    <a:lnTo>
                      <a:pt x="2382" y="6250"/>
                    </a:lnTo>
                    <a:cubicBezTo>
                      <a:pt x="2653" y="6322"/>
                      <a:pt x="2928" y="6359"/>
                      <a:pt x="3203" y="6359"/>
                    </a:cubicBezTo>
                    <a:cubicBezTo>
                      <a:pt x="3557" y="6359"/>
                      <a:pt x="3910" y="6299"/>
                      <a:pt x="4251" y="6178"/>
                    </a:cubicBezTo>
                    <a:cubicBezTo>
                      <a:pt x="4894" y="5952"/>
                      <a:pt x="5442" y="5523"/>
                      <a:pt x="5811" y="4964"/>
                    </a:cubicBezTo>
                    <a:cubicBezTo>
                      <a:pt x="6132" y="4487"/>
                      <a:pt x="6323" y="3952"/>
                      <a:pt x="6347" y="3380"/>
                    </a:cubicBezTo>
                    <a:cubicBezTo>
                      <a:pt x="6382" y="3249"/>
                      <a:pt x="6311" y="3178"/>
                      <a:pt x="6216" y="3178"/>
                    </a:cubicBezTo>
                    <a:cubicBezTo>
                      <a:pt x="6132" y="3178"/>
                      <a:pt x="6037" y="3237"/>
                      <a:pt x="6037" y="3332"/>
                    </a:cubicBezTo>
                    <a:cubicBezTo>
                      <a:pt x="6013" y="3844"/>
                      <a:pt x="5847" y="4333"/>
                      <a:pt x="5561" y="4749"/>
                    </a:cubicBezTo>
                    <a:cubicBezTo>
                      <a:pt x="5032" y="5547"/>
                      <a:pt x="4142" y="6005"/>
                      <a:pt x="3211" y="6005"/>
                    </a:cubicBezTo>
                    <a:cubicBezTo>
                      <a:pt x="2947" y="6005"/>
                      <a:pt x="2680" y="5969"/>
                      <a:pt x="2418" y="5892"/>
                    </a:cubicBezTo>
                    <a:cubicBezTo>
                      <a:pt x="2404" y="5888"/>
                      <a:pt x="2391" y="5885"/>
                      <a:pt x="2378" y="5885"/>
                    </a:cubicBezTo>
                    <a:cubicBezTo>
                      <a:pt x="2354" y="5885"/>
                      <a:pt x="2329" y="5893"/>
                      <a:pt x="2298" y="5916"/>
                    </a:cubicBezTo>
                    <a:lnTo>
                      <a:pt x="953" y="6547"/>
                    </a:lnTo>
                    <a:lnTo>
                      <a:pt x="1024" y="5047"/>
                    </a:lnTo>
                    <a:cubicBezTo>
                      <a:pt x="1024" y="4999"/>
                      <a:pt x="1013" y="4976"/>
                      <a:pt x="989" y="4928"/>
                    </a:cubicBezTo>
                    <a:cubicBezTo>
                      <a:pt x="215" y="3964"/>
                      <a:pt x="179" y="2618"/>
                      <a:pt x="858" y="1594"/>
                    </a:cubicBezTo>
                    <a:cubicBezTo>
                      <a:pt x="1275" y="975"/>
                      <a:pt x="1917" y="535"/>
                      <a:pt x="2656" y="392"/>
                    </a:cubicBezTo>
                    <a:cubicBezTo>
                      <a:pt x="2846" y="352"/>
                      <a:pt x="3037" y="333"/>
                      <a:pt x="3226" y="333"/>
                    </a:cubicBezTo>
                    <a:cubicBezTo>
                      <a:pt x="3783" y="333"/>
                      <a:pt x="4325" y="500"/>
                      <a:pt x="4787" y="820"/>
                    </a:cubicBezTo>
                    <a:cubicBezTo>
                      <a:pt x="5442" y="1273"/>
                      <a:pt x="5870" y="1939"/>
                      <a:pt x="6013" y="2713"/>
                    </a:cubicBezTo>
                    <a:cubicBezTo>
                      <a:pt x="6024" y="2790"/>
                      <a:pt x="6105" y="2846"/>
                      <a:pt x="6182" y="2846"/>
                    </a:cubicBezTo>
                    <a:cubicBezTo>
                      <a:pt x="6189" y="2846"/>
                      <a:pt x="6197" y="2845"/>
                      <a:pt x="6204" y="2844"/>
                    </a:cubicBezTo>
                    <a:cubicBezTo>
                      <a:pt x="6287" y="2832"/>
                      <a:pt x="6347" y="2737"/>
                      <a:pt x="6335" y="2654"/>
                    </a:cubicBezTo>
                    <a:cubicBezTo>
                      <a:pt x="6192" y="1785"/>
                      <a:pt x="5692" y="1011"/>
                      <a:pt x="4965" y="535"/>
                    </a:cubicBezTo>
                    <a:cubicBezTo>
                      <a:pt x="4438" y="177"/>
                      <a:pt x="3829" y="0"/>
                      <a:pt x="32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69"/>
              <p:cNvSpPr/>
              <p:nvPr/>
            </p:nvSpPr>
            <p:spPr>
              <a:xfrm>
                <a:off x="4010963" y="3828662"/>
                <a:ext cx="299154" cy="298331"/>
              </a:xfrm>
              <a:custGeom>
                <a:avLst/>
                <a:gdLst/>
                <a:ahLst/>
                <a:cxnLst/>
                <a:rect l="l" t="t" r="r" b="b"/>
                <a:pathLst>
                  <a:path w="9443" h="9417" extrusionOk="0">
                    <a:moveTo>
                      <a:pt x="6752" y="5654"/>
                    </a:moveTo>
                    <a:lnTo>
                      <a:pt x="9038" y="6988"/>
                    </a:lnTo>
                    <a:lnTo>
                      <a:pt x="8597" y="7714"/>
                    </a:lnTo>
                    <a:lnTo>
                      <a:pt x="6323" y="6380"/>
                    </a:lnTo>
                    <a:lnTo>
                      <a:pt x="6752" y="5654"/>
                    </a:lnTo>
                    <a:close/>
                    <a:moveTo>
                      <a:pt x="2516" y="1"/>
                    </a:moveTo>
                    <a:cubicBezTo>
                      <a:pt x="2490" y="1"/>
                      <a:pt x="2464" y="7"/>
                      <a:pt x="2441" y="22"/>
                    </a:cubicBezTo>
                    <a:lnTo>
                      <a:pt x="1429" y="618"/>
                    </a:lnTo>
                    <a:cubicBezTo>
                      <a:pt x="1358" y="665"/>
                      <a:pt x="1322" y="773"/>
                      <a:pt x="1370" y="844"/>
                    </a:cubicBezTo>
                    <a:lnTo>
                      <a:pt x="1477" y="1023"/>
                    </a:lnTo>
                    <a:lnTo>
                      <a:pt x="1060" y="1249"/>
                    </a:lnTo>
                    <a:cubicBezTo>
                      <a:pt x="620" y="1463"/>
                      <a:pt x="298" y="1856"/>
                      <a:pt x="144" y="2320"/>
                    </a:cubicBezTo>
                    <a:cubicBezTo>
                      <a:pt x="1" y="2773"/>
                      <a:pt x="25" y="3273"/>
                      <a:pt x="251" y="3713"/>
                    </a:cubicBezTo>
                    <a:cubicBezTo>
                      <a:pt x="548" y="4297"/>
                      <a:pt x="1668" y="5547"/>
                      <a:pt x="2620" y="6511"/>
                    </a:cubicBezTo>
                    <a:cubicBezTo>
                      <a:pt x="2644" y="6547"/>
                      <a:pt x="2692" y="6559"/>
                      <a:pt x="2739" y="6559"/>
                    </a:cubicBezTo>
                    <a:cubicBezTo>
                      <a:pt x="2787" y="6559"/>
                      <a:pt x="2822" y="6547"/>
                      <a:pt x="2858" y="6511"/>
                    </a:cubicBezTo>
                    <a:cubicBezTo>
                      <a:pt x="2918" y="6452"/>
                      <a:pt x="2918" y="6333"/>
                      <a:pt x="2858" y="6273"/>
                    </a:cubicBezTo>
                    <a:cubicBezTo>
                      <a:pt x="1679" y="5083"/>
                      <a:pt x="775" y="4011"/>
                      <a:pt x="548" y="3570"/>
                    </a:cubicBezTo>
                    <a:cubicBezTo>
                      <a:pt x="191" y="2832"/>
                      <a:pt x="477" y="1927"/>
                      <a:pt x="1203" y="1546"/>
                    </a:cubicBezTo>
                    <a:lnTo>
                      <a:pt x="1632" y="1320"/>
                    </a:lnTo>
                    <a:lnTo>
                      <a:pt x="2572" y="2916"/>
                    </a:lnTo>
                    <a:cubicBezTo>
                      <a:pt x="2477" y="2951"/>
                      <a:pt x="2394" y="2999"/>
                      <a:pt x="2322" y="3070"/>
                    </a:cubicBezTo>
                    <a:cubicBezTo>
                      <a:pt x="1941" y="3404"/>
                      <a:pt x="1882" y="3951"/>
                      <a:pt x="2168" y="4356"/>
                    </a:cubicBezTo>
                    <a:cubicBezTo>
                      <a:pt x="2322" y="4559"/>
                      <a:pt x="4906" y="7154"/>
                      <a:pt x="5120" y="7297"/>
                    </a:cubicBezTo>
                    <a:cubicBezTo>
                      <a:pt x="5275" y="7416"/>
                      <a:pt x="5489" y="7476"/>
                      <a:pt x="5680" y="7476"/>
                    </a:cubicBezTo>
                    <a:cubicBezTo>
                      <a:pt x="5954" y="7476"/>
                      <a:pt x="6204" y="7380"/>
                      <a:pt x="6394" y="7154"/>
                    </a:cubicBezTo>
                    <a:cubicBezTo>
                      <a:pt x="6466" y="7083"/>
                      <a:pt x="6513" y="6988"/>
                      <a:pt x="6561" y="6904"/>
                    </a:cubicBezTo>
                    <a:lnTo>
                      <a:pt x="8156" y="7833"/>
                    </a:lnTo>
                    <a:lnTo>
                      <a:pt x="7930" y="8262"/>
                    </a:lnTo>
                    <a:cubicBezTo>
                      <a:pt x="7654" y="8781"/>
                      <a:pt x="7123" y="9083"/>
                      <a:pt x="6580" y="9083"/>
                    </a:cubicBezTo>
                    <a:cubicBezTo>
                      <a:pt x="6352" y="9083"/>
                      <a:pt x="6121" y="9029"/>
                      <a:pt x="5906" y="8916"/>
                    </a:cubicBezTo>
                    <a:cubicBezTo>
                      <a:pt x="5478" y="8702"/>
                      <a:pt x="4477" y="7869"/>
                      <a:pt x="3334" y="6749"/>
                    </a:cubicBezTo>
                    <a:cubicBezTo>
                      <a:pt x="3305" y="6720"/>
                      <a:pt x="3260" y="6705"/>
                      <a:pt x="3215" y="6705"/>
                    </a:cubicBezTo>
                    <a:cubicBezTo>
                      <a:pt x="3171" y="6705"/>
                      <a:pt x="3126" y="6720"/>
                      <a:pt x="3096" y="6749"/>
                    </a:cubicBezTo>
                    <a:cubicBezTo>
                      <a:pt x="3037" y="6809"/>
                      <a:pt x="3037" y="6928"/>
                      <a:pt x="3096" y="6988"/>
                    </a:cubicBezTo>
                    <a:cubicBezTo>
                      <a:pt x="4287" y="8142"/>
                      <a:pt x="5275" y="8976"/>
                      <a:pt x="5740" y="9214"/>
                    </a:cubicBezTo>
                    <a:cubicBezTo>
                      <a:pt x="5990" y="9357"/>
                      <a:pt x="6275" y="9416"/>
                      <a:pt x="6561" y="9416"/>
                    </a:cubicBezTo>
                    <a:cubicBezTo>
                      <a:pt x="6752" y="9416"/>
                      <a:pt x="6942" y="9381"/>
                      <a:pt x="7144" y="9321"/>
                    </a:cubicBezTo>
                    <a:cubicBezTo>
                      <a:pt x="7597" y="9178"/>
                      <a:pt x="7990" y="8845"/>
                      <a:pt x="8216" y="8416"/>
                    </a:cubicBezTo>
                    <a:lnTo>
                      <a:pt x="8430" y="8000"/>
                    </a:lnTo>
                    <a:lnTo>
                      <a:pt x="8609" y="8107"/>
                    </a:lnTo>
                    <a:cubicBezTo>
                      <a:pt x="8645" y="8119"/>
                      <a:pt x="8668" y="8131"/>
                      <a:pt x="8704" y="8131"/>
                    </a:cubicBezTo>
                    <a:cubicBezTo>
                      <a:pt x="8764" y="8131"/>
                      <a:pt x="8823" y="8107"/>
                      <a:pt x="8847" y="8047"/>
                    </a:cubicBezTo>
                    <a:lnTo>
                      <a:pt x="9442" y="7035"/>
                    </a:lnTo>
                    <a:cubicBezTo>
                      <a:pt x="9419" y="6976"/>
                      <a:pt x="9419" y="6928"/>
                      <a:pt x="9419" y="6880"/>
                    </a:cubicBezTo>
                    <a:cubicBezTo>
                      <a:pt x="9407" y="6845"/>
                      <a:pt x="9371" y="6809"/>
                      <a:pt x="9347" y="6785"/>
                    </a:cubicBezTo>
                    <a:lnTo>
                      <a:pt x="6787" y="5273"/>
                    </a:lnTo>
                    <a:cubicBezTo>
                      <a:pt x="6765" y="5262"/>
                      <a:pt x="6740" y="5257"/>
                      <a:pt x="6713" y="5257"/>
                    </a:cubicBezTo>
                    <a:cubicBezTo>
                      <a:pt x="6655" y="5257"/>
                      <a:pt x="6594" y="5283"/>
                      <a:pt x="6561" y="5333"/>
                    </a:cubicBezTo>
                    <a:lnTo>
                      <a:pt x="5966" y="6345"/>
                    </a:lnTo>
                    <a:cubicBezTo>
                      <a:pt x="5930" y="6392"/>
                      <a:pt x="5930" y="6440"/>
                      <a:pt x="5954" y="6476"/>
                    </a:cubicBezTo>
                    <a:cubicBezTo>
                      <a:pt x="5966" y="6523"/>
                      <a:pt x="5990" y="6559"/>
                      <a:pt x="6025" y="6583"/>
                    </a:cubicBezTo>
                    <a:lnTo>
                      <a:pt x="6251" y="6714"/>
                    </a:lnTo>
                    <a:lnTo>
                      <a:pt x="6228" y="6749"/>
                    </a:lnTo>
                    <a:cubicBezTo>
                      <a:pt x="6204" y="6809"/>
                      <a:pt x="6168" y="6869"/>
                      <a:pt x="6132" y="6928"/>
                    </a:cubicBezTo>
                    <a:cubicBezTo>
                      <a:pt x="6008" y="7067"/>
                      <a:pt x="5834" y="7141"/>
                      <a:pt x="5659" y="7141"/>
                    </a:cubicBezTo>
                    <a:cubicBezTo>
                      <a:pt x="5534" y="7141"/>
                      <a:pt x="5408" y="7103"/>
                      <a:pt x="5299" y="7023"/>
                    </a:cubicBezTo>
                    <a:cubicBezTo>
                      <a:pt x="5120" y="6880"/>
                      <a:pt x="2561" y="4321"/>
                      <a:pt x="2418" y="4142"/>
                    </a:cubicBezTo>
                    <a:cubicBezTo>
                      <a:pt x="2227" y="3892"/>
                      <a:pt x="2275" y="3535"/>
                      <a:pt x="2513" y="3309"/>
                    </a:cubicBezTo>
                    <a:cubicBezTo>
                      <a:pt x="2561" y="3273"/>
                      <a:pt x="2620" y="3237"/>
                      <a:pt x="2692" y="3213"/>
                    </a:cubicBezTo>
                    <a:lnTo>
                      <a:pt x="2727" y="3189"/>
                    </a:lnTo>
                    <a:lnTo>
                      <a:pt x="2858" y="3416"/>
                    </a:lnTo>
                    <a:cubicBezTo>
                      <a:pt x="2882" y="3475"/>
                      <a:pt x="2942" y="3511"/>
                      <a:pt x="3001" y="3511"/>
                    </a:cubicBezTo>
                    <a:cubicBezTo>
                      <a:pt x="3037" y="3511"/>
                      <a:pt x="3061" y="3487"/>
                      <a:pt x="3096" y="3475"/>
                    </a:cubicBezTo>
                    <a:lnTo>
                      <a:pt x="4108" y="2880"/>
                    </a:lnTo>
                    <a:cubicBezTo>
                      <a:pt x="4144" y="2844"/>
                      <a:pt x="4168" y="2820"/>
                      <a:pt x="4180" y="2773"/>
                    </a:cubicBezTo>
                    <a:cubicBezTo>
                      <a:pt x="4192" y="2737"/>
                      <a:pt x="4180" y="2689"/>
                      <a:pt x="4168" y="2642"/>
                    </a:cubicBezTo>
                    <a:lnTo>
                      <a:pt x="3442" y="1404"/>
                    </a:lnTo>
                    <a:cubicBezTo>
                      <a:pt x="3409" y="1355"/>
                      <a:pt x="3348" y="1322"/>
                      <a:pt x="3290" y="1322"/>
                    </a:cubicBezTo>
                    <a:cubicBezTo>
                      <a:pt x="3264" y="1322"/>
                      <a:pt x="3238" y="1329"/>
                      <a:pt x="3215" y="1344"/>
                    </a:cubicBezTo>
                    <a:cubicBezTo>
                      <a:pt x="3144" y="1392"/>
                      <a:pt x="3108" y="1499"/>
                      <a:pt x="3156" y="1570"/>
                    </a:cubicBezTo>
                    <a:lnTo>
                      <a:pt x="3787" y="2654"/>
                    </a:lnTo>
                    <a:lnTo>
                      <a:pt x="3061" y="3082"/>
                    </a:lnTo>
                    <a:lnTo>
                      <a:pt x="1727" y="808"/>
                    </a:lnTo>
                    <a:lnTo>
                      <a:pt x="2453" y="380"/>
                    </a:lnTo>
                    <a:lnTo>
                      <a:pt x="2822" y="1011"/>
                    </a:lnTo>
                    <a:cubicBezTo>
                      <a:pt x="2855" y="1060"/>
                      <a:pt x="2917" y="1087"/>
                      <a:pt x="2975" y="1087"/>
                    </a:cubicBezTo>
                    <a:cubicBezTo>
                      <a:pt x="3001" y="1087"/>
                      <a:pt x="3027" y="1081"/>
                      <a:pt x="3049" y="1070"/>
                    </a:cubicBezTo>
                    <a:cubicBezTo>
                      <a:pt x="3120" y="1023"/>
                      <a:pt x="3156" y="915"/>
                      <a:pt x="3108" y="844"/>
                    </a:cubicBezTo>
                    <a:lnTo>
                      <a:pt x="2656" y="82"/>
                    </a:lnTo>
                    <a:cubicBezTo>
                      <a:pt x="2631" y="33"/>
                      <a:pt x="2573" y="1"/>
                      <a:pt x="25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69"/>
              <p:cNvSpPr/>
              <p:nvPr/>
            </p:nvSpPr>
            <p:spPr>
              <a:xfrm>
                <a:off x="4187104" y="3787731"/>
                <a:ext cx="133943" cy="14652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4625" extrusionOk="0">
                    <a:moveTo>
                      <a:pt x="2742" y="0"/>
                    </a:moveTo>
                    <a:cubicBezTo>
                      <a:pt x="2716" y="0"/>
                      <a:pt x="2690" y="6"/>
                      <a:pt x="2668" y="17"/>
                    </a:cubicBezTo>
                    <a:cubicBezTo>
                      <a:pt x="2596" y="64"/>
                      <a:pt x="2561" y="171"/>
                      <a:pt x="2608" y="243"/>
                    </a:cubicBezTo>
                    <a:lnTo>
                      <a:pt x="2763" y="493"/>
                    </a:lnTo>
                    <a:cubicBezTo>
                      <a:pt x="2549" y="433"/>
                      <a:pt x="2346" y="398"/>
                      <a:pt x="2120" y="398"/>
                    </a:cubicBezTo>
                    <a:cubicBezTo>
                      <a:pt x="953" y="398"/>
                      <a:pt x="1" y="1350"/>
                      <a:pt x="1" y="2505"/>
                    </a:cubicBezTo>
                    <a:cubicBezTo>
                      <a:pt x="1" y="3672"/>
                      <a:pt x="953" y="4624"/>
                      <a:pt x="2120" y="4624"/>
                    </a:cubicBezTo>
                    <a:cubicBezTo>
                      <a:pt x="3275" y="4624"/>
                      <a:pt x="4228" y="3672"/>
                      <a:pt x="4228" y="2505"/>
                    </a:cubicBezTo>
                    <a:cubicBezTo>
                      <a:pt x="4228" y="2362"/>
                      <a:pt x="4204" y="2195"/>
                      <a:pt x="4168" y="2029"/>
                    </a:cubicBezTo>
                    <a:cubicBezTo>
                      <a:pt x="4158" y="1958"/>
                      <a:pt x="4096" y="1904"/>
                      <a:pt x="4012" y="1904"/>
                    </a:cubicBezTo>
                    <a:cubicBezTo>
                      <a:pt x="3998" y="1904"/>
                      <a:pt x="3982" y="1906"/>
                      <a:pt x="3966" y="1910"/>
                    </a:cubicBezTo>
                    <a:cubicBezTo>
                      <a:pt x="3870" y="1922"/>
                      <a:pt x="3811" y="2017"/>
                      <a:pt x="3847" y="2124"/>
                    </a:cubicBezTo>
                    <a:cubicBezTo>
                      <a:pt x="3870" y="2255"/>
                      <a:pt x="3894" y="2386"/>
                      <a:pt x="3894" y="2517"/>
                    </a:cubicBezTo>
                    <a:cubicBezTo>
                      <a:pt x="3894" y="3505"/>
                      <a:pt x="3085" y="4303"/>
                      <a:pt x="2108" y="4303"/>
                    </a:cubicBezTo>
                    <a:cubicBezTo>
                      <a:pt x="1120" y="4303"/>
                      <a:pt x="322" y="3505"/>
                      <a:pt x="322" y="2517"/>
                    </a:cubicBezTo>
                    <a:cubicBezTo>
                      <a:pt x="322" y="1541"/>
                      <a:pt x="1120" y="731"/>
                      <a:pt x="2108" y="731"/>
                    </a:cubicBezTo>
                    <a:cubicBezTo>
                      <a:pt x="2299" y="731"/>
                      <a:pt x="2477" y="767"/>
                      <a:pt x="2656" y="826"/>
                    </a:cubicBezTo>
                    <a:lnTo>
                      <a:pt x="2299" y="910"/>
                    </a:lnTo>
                    <a:cubicBezTo>
                      <a:pt x="2204" y="933"/>
                      <a:pt x="2144" y="1017"/>
                      <a:pt x="2180" y="1124"/>
                    </a:cubicBezTo>
                    <a:cubicBezTo>
                      <a:pt x="2190" y="1195"/>
                      <a:pt x="2260" y="1248"/>
                      <a:pt x="2339" y="1248"/>
                    </a:cubicBezTo>
                    <a:cubicBezTo>
                      <a:pt x="2353" y="1248"/>
                      <a:pt x="2368" y="1247"/>
                      <a:pt x="2382" y="1243"/>
                    </a:cubicBezTo>
                    <a:lnTo>
                      <a:pt x="3204" y="1052"/>
                    </a:lnTo>
                    <a:cubicBezTo>
                      <a:pt x="3311" y="1017"/>
                      <a:pt x="3370" y="898"/>
                      <a:pt x="3311" y="791"/>
                    </a:cubicBezTo>
                    <a:lnTo>
                      <a:pt x="2894" y="76"/>
                    </a:lnTo>
                    <a:cubicBezTo>
                      <a:pt x="2861" y="27"/>
                      <a:pt x="2800" y="0"/>
                      <a:pt x="27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69"/>
              <p:cNvSpPr/>
              <p:nvPr/>
            </p:nvSpPr>
            <p:spPr>
              <a:xfrm>
                <a:off x="4220685" y="3840669"/>
                <a:ext cx="39632" cy="52462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656" extrusionOk="0">
                    <a:moveTo>
                      <a:pt x="572" y="1"/>
                    </a:moveTo>
                    <a:cubicBezTo>
                      <a:pt x="274" y="1"/>
                      <a:pt x="12" y="239"/>
                      <a:pt x="12" y="524"/>
                    </a:cubicBezTo>
                    <a:cubicBezTo>
                      <a:pt x="12" y="608"/>
                      <a:pt x="96" y="679"/>
                      <a:pt x="179" y="679"/>
                    </a:cubicBezTo>
                    <a:cubicBezTo>
                      <a:pt x="274" y="679"/>
                      <a:pt x="346" y="608"/>
                      <a:pt x="346" y="524"/>
                    </a:cubicBezTo>
                    <a:cubicBezTo>
                      <a:pt x="346" y="417"/>
                      <a:pt x="429" y="322"/>
                      <a:pt x="548" y="322"/>
                    </a:cubicBezTo>
                    <a:lnTo>
                      <a:pt x="608" y="322"/>
                    </a:lnTo>
                    <a:cubicBezTo>
                      <a:pt x="655" y="322"/>
                      <a:pt x="667" y="358"/>
                      <a:pt x="691" y="370"/>
                    </a:cubicBezTo>
                    <a:cubicBezTo>
                      <a:pt x="703" y="382"/>
                      <a:pt x="703" y="417"/>
                      <a:pt x="691" y="429"/>
                    </a:cubicBezTo>
                    <a:lnTo>
                      <a:pt x="48" y="1382"/>
                    </a:lnTo>
                    <a:cubicBezTo>
                      <a:pt x="12" y="1429"/>
                      <a:pt x="1" y="1501"/>
                      <a:pt x="36" y="1560"/>
                    </a:cubicBezTo>
                    <a:cubicBezTo>
                      <a:pt x="60" y="1620"/>
                      <a:pt x="120" y="1656"/>
                      <a:pt x="179" y="1656"/>
                    </a:cubicBezTo>
                    <a:lnTo>
                      <a:pt x="1072" y="1656"/>
                    </a:lnTo>
                    <a:cubicBezTo>
                      <a:pt x="1167" y="1656"/>
                      <a:pt x="1239" y="1572"/>
                      <a:pt x="1239" y="1489"/>
                    </a:cubicBezTo>
                    <a:cubicBezTo>
                      <a:pt x="1251" y="1406"/>
                      <a:pt x="1179" y="1322"/>
                      <a:pt x="1084" y="1322"/>
                    </a:cubicBezTo>
                    <a:lnTo>
                      <a:pt x="513" y="1322"/>
                    </a:lnTo>
                    <a:lnTo>
                      <a:pt x="989" y="620"/>
                    </a:lnTo>
                    <a:cubicBezTo>
                      <a:pt x="1072" y="513"/>
                      <a:pt x="1072" y="358"/>
                      <a:pt x="1001" y="227"/>
                    </a:cubicBezTo>
                    <a:cubicBezTo>
                      <a:pt x="929" y="84"/>
                      <a:pt x="786" y="1"/>
                      <a:pt x="6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69"/>
              <p:cNvSpPr/>
              <p:nvPr/>
            </p:nvSpPr>
            <p:spPr>
              <a:xfrm>
                <a:off x="4259905" y="3840669"/>
                <a:ext cx="29082" cy="52082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44" extrusionOk="0">
                    <a:moveTo>
                      <a:pt x="156" y="1"/>
                    </a:moveTo>
                    <a:cubicBezTo>
                      <a:pt x="72" y="1"/>
                      <a:pt x="1" y="72"/>
                      <a:pt x="1" y="167"/>
                    </a:cubicBezTo>
                    <a:lnTo>
                      <a:pt x="1" y="870"/>
                    </a:lnTo>
                    <a:cubicBezTo>
                      <a:pt x="1" y="953"/>
                      <a:pt x="72" y="1025"/>
                      <a:pt x="156" y="1025"/>
                    </a:cubicBezTo>
                    <a:lnTo>
                      <a:pt x="596" y="1025"/>
                    </a:lnTo>
                    <a:lnTo>
                      <a:pt x="596" y="1477"/>
                    </a:lnTo>
                    <a:cubicBezTo>
                      <a:pt x="596" y="1560"/>
                      <a:pt x="668" y="1644"/>
                      <a:pt x="751" y="1644"/>
                    </a:cubicBezTo>
                    <a:cubicBezTo>
                      <a:pt x="846" y="1644"/>
                      <a:pt x="918" y="1560"/>
                      <a:pt x="918" y="1477"/>
                    </a:cubicBezTo>
                    <a:lnTo>
                      <a:pt x="918" y="846"/>
                    </a:lnTo>
                    <a:lnTo>
                      <a:pt x="918" y="155"/>
                    </a:lnTo>
                    <a:cubicBezTo>
                      <a:pt x="918" y="72"/>
                      <a:pt x="846" y="1"/>
                      <a:pt x="739" y="1"/>
                    </a:cubicBezTo>
                    <a:cubicBezTo>
                      <a:pt x="656" y="1"/>
                      <a:pt x="584" y="72"/>
                      <a:pt x="584" y="167"/>
                    </a:cubicBezTo>
                    <a:lnTo>
                      <a:pt x="584" y="703"/>
                    </a:lnTo>
                    <a:lnTo>
                      <a:pt x="322" y="703"/>
                    </a:lnTo>
                    <a:lnTo>
                      <a:pt x="322" y="167"/>
                    </a:lnTo>
                    <a:cubicBezTo>
                      <a:pt x="322" y="72"/>
                      <a:pt x="251" y="1"/>
                      <a:pt x="1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03" name="Google Shape;2603;p69"/>
          <p:cNvGrpSpPr/>
          <p:nvPr/>
        </p:nvGrpSpPr>
        <p:grpSpPr>
          <a:xfrm>
            <a:off x="5644278" y="398209"/>
            <a:ext cx="2425412" cy="4520631"/>
            <a:chOff x="3849263" y="2225425"/>
            <a:chExt cx="1098861" cy="2319940"/>
          </a:xfrm>
        </p:grpSpPr>
        <p:sp>
          <p:nvSpPr>
            <p:cNvPr id="2604" name="Google Shape;2604;p69"/>
            <p:cNvSpPr/>
            <p:nvPr/>
          </p:nvSpPr>
          <p:spPr>
            <a:xfrm>
              <a:off x="3849263" y="2225425"/>
              <a:ext cx="1098861" cy="2172547"/>
            </a:xfrm>
            <a:custGeom>
              <a:avLst/>
              <a:gdLst/>
              <a:ahLst/>
              <a:cxnLst/>
              <a:rect l="l" t="t" r="r" b="b"/>
              <a:pathLst>
                <a:path w="61960" h="122466" extrusionOk="0">
                  <a:moveTo>
                    <a:pt x="52217" y="0"/>
                  </a:moveTo>
                  <a:lnTo>
                    <a:pt x="9743" y="0"/>
                  </a:lnTo>
                  <a:lnTo>
                    <a:pt x="9743" y="0"/>
                  </a:lnTo>
                  <a:lnTo>
                    <a:pt x="8803" y="0"/>
                  </a:lnTo>
                  <a:lnTo>
                    <a:pt x="7778" y="171"/>
                  </a:lnTo>
                  <a:lnTo>
                    <a:pt x="6838" y="427"/>
                  </a:lnTo>
                  <a:lnTo>
                    <a:pt x="5983" y="769"/>
                  </a:lnTo>
                  <a:lnTo>
                    <a:pt x="5129" y="1111"/>
                  </a:lnTo>
                  <a:lnTo>
                    <a:pt x="4359" y="1624"/>
                  </a:lnTo>
                  <a:lnTo>
                    <a:pt x="3590" y="2222"/>
                  </a:lnTo>
                  <a:lnTo>
                    <a:pt x="2907" y="2820"/>
                  </a:lnTo>
                  <a:lnTo>
                    <a:pt x="2223" y="3504"/>
                  </a:lnTo>
                  <a:lnTo>
                    <a:pt x="1710" y="4273"/>
                  </a:lnTo>
                  <a:lnTo>
                    <a:pt x="1197" y="5042"/>
                  </a:lnTo>
                  <a:lnTo>
                    <a:pt x="770" y="5897"/>
                  </a:lnTo>
                  <a:lnTo>
                    <a:pt x="514" y="6837"/>
                  </a:lnTo>
                  <a:lnTo>
                    <a:pt x="257" y="7777"/>
                  </a:lnTo>
                  <a:lnTo>
                    <a:pt x="86" y="8717"/>
                  </a:lnTo>
                  <a:lnTo>
                    <a:pt x="1" y="9743"/>
                  </a:lnTo>
                  <a:lnTo>
                    <a:pt x="1" y="112723"/>
                  </a:lnTo>
                  <a:lnTo>
                    <a:pt x="1" y="112723"/>
                  </a:lnTo>
                  <a:lnTo>
                    <a:pt x="86" y="113748"/>
                  </a:lnTo>
                  <a:lnTo>
                    <a:pt x="257" y="114688"/>
                  </a:lnTo>
                  <a:lnTo>
                    <a:pt x="514" y="115629"/>
                  </a:lnTo>
                  <a:lnTo>
                    <a:pt x="770" y="116569"/>
                  </a:lnTo>
                  <a:lnTo>
                    <a:pt x="1197" y="117423"/>
                  </a:lnTo>
                  <a:lnTo>
                    <a:pt x="1710" y="118192"/>
                  </a:lnTo>
                  <a:lnTo>
                    <a:pt x="2223" y="118962"/>
                  </a:lnTo>
                  <a:lnTo>
                    <a:pt x="2907" y="119645"/>
                  </a:lnTo>
                  <a:lnTo>
                    <a:pt x="3590" y="120243"/>
                  </a:lnTo>
                  <a:lnTo>
                    <a:pt x="4359" y="120842"/>
                  </a:lnTo>
                  <a:lnTo>
                    <a:pt x="5129" y="121354"/>
                  </a:lnTo>
                  <a:lnTo>
                    <a:pt x="5983" y="121696"/>
                  </a:lnTo>
                  <a:lnTo>
                    <a:pt x="6838" y="122038"/>
                  </a:lnTo>
                  <a:lnTo>
                    <a:pt x="7778" y="122294"/>
                  </a:lnTo>
                  <a:lnTo>
                    <a:pt x="8803" y="122465"/>
                  </a:lnTo>
                  <a:lnTo>
                    <a:pt x="9743" y="122465"/>
                  </a:lnTo>
                  <a:lnTo>
                    <a:pt x="52217" y="122465"/>
                  </a:lnTo>
                  <a:lnTo>
                    <a:pt x="52217" y="122465"/>
                  </a:lnTo>
                  <a:lnTo>
                    <a:pt x="53243" y="122465"/>
                  </a:lnTo>
                  <a:lnTo>
                    <a:pt x="54183" y="122294"/>
                  </a:lnTo>
                  <a:lnTo>
                    <a:pt x="55123" y="122038"/>
                  </a:lnTo>
                  <a:lnTo>
                    <a:pt x="55978" y="121696"/>
                  </a:lnTo>
                  <a:lnTo>
                    <a:pt x="56832" y="121354"/>
                  </a:lnTo>
                  <a:lnTo>
                    <a:pt x="57687" y="120842"/>
                  </a:lnTo>
                  <a:lnTo>
                    <a:pt x="58371" y="120243"/>
                  </a:lnTo>
                  <a:lnTo>
                    <a:pt x="59054" y="119645"/>
                  </a:lnTo>
                  <a:lnTo>
                    <a:pt x="59738" y="118962"/>
                  </a:lnTo>
                  <a:lnTo>
                    <a:pt x="60251" y="118192"/>
                  </a:lnTo>
                  <a:lnTo>
                    <a:pt x="60764" y="117423"/>
                  </a:lnTo>
                  <a:lnTo>
                    <a:pt x="61191" y="116569"/>
                  </a:lnTo>
                  <a:lnTo>
                    <a:pt x="61533" y="115629"/>
                  </a:lnTo>
                  <a:lnTo>
                    <a:pt x="61704" y="114688"/>
                  </a:lnTo>
                  <a:lnTo>
                    <a:pt x="61875" y="113748"/>
                  </a:lnTo>
                  <a:lnTo>
                    <a:pt x="61960" y="112723"/>
                  </a:lnTo>
                  <a:lnTo>
                    <a:pt x="61960" y="9743"/>
                  </a:lnTo>
                  <a:lnTo>
                    <a:pt x="61960" y="9743"/>
                  </a:lnTo>
                  <a:lnTo>
                    <a:pt x="61875" y="8717"/>
                  </a:lnTo>
                  <a:lnTo>
                    <a:pt x="61704" y="7777"/>
                  </a:lnTo>
                  <a:lnTo>
                    <a:pt x="61533" y="6837"/>
                  </a:lnTo>
                  <a:lnTo>
                    <a:pt x="61191" y="5897"/>
                  </a:lnTo>
                  <a:lnTo>
                    <a:pt x="60764" y="5042"/>
                  </a:lnTo>
                  <a:lnTo>
                    <a:pt x="60251" y="4273"/>
                  </a:lnTo>
                  <a:lnTo>
                    <a:pt x="59738" y="3504"/>
                  </a:lnTo>
                  <a:lnTo>
                    <a:pt x="59054" y="2820"/>
                  </a:lnTo>
                  <a:lnTo>
                    <a:pt x="58371" y="2222"/>
                  </a:lnTo>
                  <a:lnTo>
                    <a:pt x="57687" y="1624"/>
                  </a:lnTo>
                  <a:lnTo>
                    <a:pt x="56832" y="1111"/>
                  </a:lnTo>
                  <a:lnTo>
                    <a:pt x="55978" y="769"/>
                  </a:lnTo>
                  <a:lnTo>
                    <a:pt x="55123" y="427"/>
                  </a:lnTo>
                  <a:lnTo>
                    <a:pt x="54183" y="171"/>
                  </a:lnTo>
                  <a:lnTo>
                    <a:pt x="53243" y="0"/>
                  </a:lnTo>
                  <a:lnTo>
                    <a:pt x="52217" y="0"/>
                  </a:lnTo>
                  <a:lnTo>
                    <a:pt x="52217" y="0"/>
                  </a:lnTo>
                  <a:close/>
                  <a:moveTo>
                    <a:pt x="24870" y="5042"/>
                  </a:moveTo>
                  <a:lnTo>
                    <a:pt x="24870" y="5042"/>
                  </a:lnTo>
                  <a:lnTo>
                    <a:pt x="24955" y="5042"/>
                  </a:lnTo>
                  <a:lnTo>
                    <a:pt x="37176" y="5042"/>
                  </a:lnTo>
                  <a:lnTo>
                    <a:pt x="37176" y="5042"/>
                  </a:lnTo>
                  <a:lnTo>
                    <a:pt x="37433" y="5042"/>
                  </a:lnTo>
                  <a:lnTo>
                    <a:pt x="37689" y="5213"/>
                  </a:lnTo>
                  <a:lnTo>
                    <a:pt x="37860" y="5469"/>
                  </a:lnTo>
                  <a:lnTo>
                    <a:pt x="37946" y="5811"/>
                  </a:lnTo>
                  <a:lnTo>
                    <a:pt x="37946" y="5811"/>
                  </a:lnTo>
                  <a:lnTo>
                    <a:pt x="37860" y="6068"/>
                  </a:lnTo>
                  <a:lnTo>
                    <a:pt x="37689" y="6324"/>
                  </a:lnTo>
                  <a:lnTo>
                    <a:pt x="37433" y="6495"/>
                  </a:lnTo>
                  <a:lnTo>
                    <a:pt x="37091" y="6580"/>
                  </a:lnTo>
                  <a:lnTo>
                    <a:pt x="37091" y="6580"/>
                  </a:lnTo>
                  <a:lnTo>
                    <a:pt x="37091" y="6580"/>
                  </a:lnTo>
                  <a:lnTo>
                    <a:pt x="24870" y="6580"/>
                  </a:lnTo>
                  <a:lnTo>
                    <a:pt x="24870" y="6580"/>
                  </a:lnTo>
                  <a:lnTo>
                    <a:pt x="24870" y="6580"/>
                  </a:lnTo>
                  <a:lnTo>
                    <a:pt x="24528" y="6495"/>
                  </a:lnTo>
                  <a:lnTo>
                    <a:pt x="24272" y="6324"/>
                  </a:lnTo>
                  <a:lnTo>
                    <a:pt x="24101" y="6068"/>
                  </a:lnTo>
                  <a:lnTo>
                    <a:pt x="24101" y="5811"/>
                  </a:lnTo>
                  <a:lnTo>
                    <a:pt x="24101" y="5811"/>
                  </a:lnTo>
                  <a:lnTo>
                    <a:pt x="24101" y="5469"/>
                  </a:lnTo>
                  <a:lnTo>
                    <a:pt x="24272" y="5213"/>
                  </a:lnTo>
                  <a:lnTo>
                    <a:pt x="24528" y="5042"/>
                  </a:lnTo>
                  <a:lnTo>
                    <a:pt x="24870" y="5042"/>
                  </a:lnTo>
                  <a:lnTo>
                    <a:pt x="24870" y="5042"/>
                  </a:lnTo>
                  <a:close/>
                  <a:moveTo>
                    <a:pt x="31023" y="119389"/>
                  </a:moveTo>
                  <a:lnTo>
                    <a:pt x="31023" y="119389"/>
                  </a:lnTo>
                  <a:lnTo>
                    <a:pt x="30340" y="119303"/>
                  </a:lnTo>
                  <a:lnTo>
                    <a:pt x="29741" y="119132"/>
                  </a:lnTo>
                  <a:lnTo>
                    <a:pt x="29143" y="118791"/>
                  </a:lnTo>
                  <a:lnTo>
                    <a:pt x="28630" y="118449"/>
                  </a:lnTo>
                  <a:lnTo>
                    <a:pt x="28288" y="117936"/>
                  </a:lnTo>
                  <a:lnTo>
                    <a:pt x="27947" y="117338"/>
                  </a:lnTo>
                  <a:lnTo>
                    <a:pt x="27776" y="116740"/>
                  </a:lnTo>
                  <a:lnTo>
                    <a:pt x="27690" y="116056"/>
                  </a:lnTo>
                  <a:lnTo>
                    <a:pt x="27690" y="116056"/>
                  </a:lnTo>
                  <a:lnTo>
                    <a:pt x="27776" y="115458"/>
                  </a:lnTo>
                  <a:lnTo>
                    <a:pt x="27947" y="114774"/>
                  </a:lnTo>
                  <a:lnTo>
                    <a:pt x="28288" y="114261"/>
                  </a:lnTo>
                  <a:lnTo>
                    <a:pt x="28630" y="113748"/>
                  </a:lnTo>
                  <a:lnTo>
                    <a:pt x="29143" y="113407"/>
                  </a:lnTo>
                  <a:lnTo>
                    <a:pt x="29741" y="113065"/>
                  </a:lnTo>
                  <a:lnTo>
                    <a:pt x="30340" y="112894"/>
                  </a:lnTo>
                  <a:lnTo>
                    <a:pt x="31023" y="112808"/>
                  </a:lnTo>
                  <a:lnTo>
                    <a:pt x="31023" y="112808"/>
                  </a:lnTo>
                  <a:lnTo>
                    <a:pt x="31621" y="112894"/>
                  </a:lnTo>
                  <a:lnTo>
                    <a:pt x="32305" y="113065"/>
                  </a:lnTo>
                  <a:lnTo>
                    <a:pt x="32818" y="113407"/>
                  </a:lnTo>
                  <a:lnTo>
                    <a:pt x="33331" y="113748"/>
                  </a:lnTo>
                  <a:lnTo>
                    <a:pt x="33758" y="114261"/>
                  </a:lnTo>
                  <a:lnTo>
                    <a:pt x="34014" y="114774"/>
                  </a:lnTo>
                  <a:lnTo>
                    <a:pt x="34185" y="115458"/>
                  </a:lnTo>
                  <a:lnTo>
                    <a:pt x="34271" y="116056"/>
                  </a:lnTo>
                  <a:lnTo>
                    <a:pt x="34271" y="116056"/>
                  </a:lnTo>
                  <a:lnTo>
                    <a:pt x="34185" y="116740"/>
                  </a:lnTo>
                  <a:lnTo>
                    <a:pt x="34014" y="117338"/>
                  </a:lnTo>
                  <a:lnTo>
                    <a:pt x="33758" y="117936"/>
                  </a:lnTo>
                  <a:lnTo>
                    <a:pt x="33331" y="118449"/>
                  </a:lnTo>
                  <a:lnTo>
                    <a:pt x="32818" y="118791"/>
                  </a:lnTo>
                  <a:lnTo>
                    <a:pt x="32305" y="119132"/>
                  </a:lnTo>
                  <a:lnTo>
                    <a:pt x="31621" y="119303"/>
                  </a:lnTo>
                  <a:lnTo>
                    <a:pt x="31023" y="119389"/>
                  </a:lnTo>
                  <a:lnTo>
                    <a:pt x="31023" y="119389"/>
                  </a:lnTo>
                  <a:close/>
                  <a:moveTo>
                    <a:pt x="59482" y="108877"/>
                  </a:moveTo>
                  <a:lnTo>
                    <a:pt x="2479" y="108877"/>
                  </a:lnTo>
                  <a:lnTo>
                    <a:pt x="2479" y="13588"/>
                  </a:lnTo>
                  <a:lnTo>
                    <a:pt x="59482" y="13588"/>
                  </a:lnTo>
                  <a:lnTo>
                    <a:pt x="59482" y="10887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5" name="Google Shape;2605;p69"/>
            <p:cNvGrpSpPr/>
            <p:nvPr/>
          </p:nvGrpSpPr>
          <p:grpSpPr>
            <a:xfrm>
              <a:off x="3987979" y="3600571"/>
              <a:ext cx="849401" cy="944794"/>
              <a:chOff x="2028030" y="2646479"/>
              <a:chExt cx="1093180" cy="1215951"/>
            </a:xfrm>
          </p:grpSpPr>
          <p:sp>
            <p:nvSpPr>
              <p:cNvPr id="2606" name="Google Shape;2606;p69"/>
              <p:cNvSpPr/>
              <p:nvPr/>
            </p:nvSpPr>
            <p:spPr>
              <a:xfrm rot="6670243">
                <a:off x="1966644" y="2707865"/>
                <a:ext cx="1215951" cy="1093180"/>
              </a:xfrm>
              <a:prstGeom prst="chord">
                <a:avLst>
                  <a:gd name="adj1" fmla="val 3952006"/>
                  <a:gd name="adj2" fmla="val 15128751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7" name="Google Shape;2607;p69"/>
              <p:cNvGrpSpPr/>
              <p:nvPr/>
            </p:nvGrpSpPr>
            <p:grpSpPr>
              <a:xfrm>
                <a:off x="2375591" y="2890955"/>
                <a:ext cx="362051" cy="382680"/>
                <a:chOff x="4010963" y="3763781"/>
                <a:chExt cx="343665" cy="363212"/>
              </a:xfrm>
            </p:grpSpPr>
            <p:sp>
              <p:nvSpPr>
                <p:cNvPr id="2608" name="Google Shape;2608;p69"/>
                <p:cNvSpPr/>
                <p:nvPr/>
              </p:nvSpPr>
              <p:spPr>
                <a:xfrm>
                  <a:off x="4152415" y="3763781"/>
                  <a:ext cx="202213" cy="221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7000" extrusionOk="0">
                      <a:moveTo>
                        <a:pt x="3206" y="0"/>
                      </a:moveTo>
                      <a:cubicBezTo>
                        <a:pt x="3000" y="0"/>
                        <a:pt x="2792" y="20"/>
                        <a:pt x="2584" y="58"/>
                      </a:cubicBezTo>
                      <a:cubicBezTo>
                        <a:pt x="1751" y="225"/>
                        <a:pt x="1036" y="701"/>
                        <a:pt x="560" y="1416"/>
                      </a:cubicBezTo>
                      <a:cubicBezTo>
                        <a:pt x="179" y="1987"/>
                        <a:pt x="1" y="2654"/>
                        <a:pt x="24" y="3332"/>
                      </a:cubicBezTo>
                      <a:cubicBezTo>
                        <a:pt x="60" y="3987"/>
                        <a:pt x="274" y="4606"/>
                        <a:pt x="667" y="5107"/>
                      </a:cubicBezTo>
                      <a:lnTo>
                        <a:pt x="596" y="6821"/>
                      </a:lnTo>
                      <a:cubicBezTo>
                        <a:pt x="596" y="6881"/>
                        <a:pt x="620" y="6940"/>
                        <a:pt x="667" y="6964"/>
                      </a:cubicBezTo>
                      <a:cubicBezTo>
                        <a:pt x="691" y="6988"/>
                        <a:pt x="727" y="7000"/>
                        <a:pt x="751" y="7000"/>
                      </a:cubicBezTo>
                      <a:cubicBezTo>
                        <a:pt x="786" y="7000"/>
                        <a:pt x="798" y="7000"/>
                        <a:pt x="834" y="6988"/>
                      </a:cubicBezTo>
                      <a:lnTo>
                        <a:pt x="2382" y="6250"/>
                      </a:lnTo>
                      <a:cubicBezTo>
                        <a:pt x="2653" y="6322"/>
                        <a:pt x="2928" y="6359"/>
                        <a:pt x="3203" y="6359"/>
                      </a:cubicBezTo>
                      <a:cubicBezTo>
                        <a:pt x="3557" y="6359"/>
                        <a:pt x="3910" y="6299"/>
                        <a:pt x="4251" y="6178"/>
                      </a:cubicBezTo>
                      <a:cubicBezTo>
                        <a:pt x="4894" y="5952"/>
                        <a:pt x="5442" y="5523"/>
                        <a:pt x="5811" y="4964"/>
                      </a:cubicBezTo>
                      <a:cubicBezTo>
                        <a:pt x="6132" y="4487"/>
                        <a:pt x="6323" y="3952"/>
                        <a:pt x="6347" y="3380"/>
                      </a:cubicBezTo>
                      <a:cubicBezTo>
                        <a:pt x="6382" y="3249"/>
                        <a:pt x="6311" y="3178"/>
                        <a:pt x="6216" y="3178"/>
                      </a:cubicBezTo>
                      <a:cubicBezTo>
                        <a:pt x="6132" y="3178"/>
                        <a:pt x="6037" y="3237"/>
                        <a:pt x="6037" y="3332"/>
                      </a:cubicBezTo>
                      <a:cubicBezTo>
                        <a:pt x="6013" y="3844"/>
                        <a:pt x="5847" y="4333"/>
                        <a:pt x="5561" y="4749"/>
                      </a:cubicBezTo>
                      <a:cubicBezTo>
                        <a:pt x="5032" y="5547"/>
                        <a:pt x="4142" y="6005"/>
                        <a:pt x="3211" y="6005"/>
                      </a:cubicBezTo>
                      <a:cubicBezTo>
                        <a:pt x="2947" y="6005"/>
                        <a:pt x="2680" y="5969"/>
                        <a:pt x="2418" y="5892"/>
                      </a:cubicBezTo>
                      <a:cubicBezTo>
                        <a:pt x="2404" y="5888"/>
                        <a:pt x="2391" y="5885"/>
                        <a:pt x="2378" y="5885"/>
                      </a:cubicBezTo>
                      <a:cubicBezTo>
                        <a:pt x="2354" y="5885"/>
                        <a:pt x="2329" y="5893"/>
                        <a:pt x="2298" y="5916"/>
                      </a:cubicBezTo>
                      <a:lnTo>
                        <a:pt x="953" y="6547"/>
                      </a:lnTo>
                      <a:lnTo>
                        <a:pt x="1024" y="5047"/>
                      </a:lnTo>
                      <a:cubicBezTo>
                        <a:pt x="1024" y="4999"/>
                        <a:pt x="1013" y="4976"/>
                        <a:pt x="989" y="4928"/>
                      </a:cubicBezTo>
                      <a:cubicBezTo>
                        <a:pt x="215" y="3964"/>
                        <a:pt x="179" y="2618"/>
                        <a:pt x="858" y="1594"/>
                      </a:cubicBezTo>
                      <a:cubicBezTo>
                        <a:pt x="1275" y="975"/>
                        <a:pt x="1917" y="535"/>
                        <a:pt x="2656" y="392"/>
                      </a:cubicBezTo>
                      <a:cubicBezTo>
                        <a:pt x="2846" y="352"/>
                        <a:pt x="3037" y="333"/>
                        <a:pt x="3226" y="333"/>
                      </a:cubicBezTo>
                      <a:cubicBezTo>
                        <a:pt x="3783" y="333"/>
                        <a:pt x="4325" y="500"/>
                        <a:pt x="4787" y="820"/>
                      </a:cubicBezTo>
                      <a:cubicBezTo>
                        <a:pt x="5442" y="1273"/>
                        <a:pt x="5870" y="1939"/>
                        <a:pt x="6013" y="2713"/>
                      </a:cubicBezTo>
                      <a:cubicBezTo>
                        <a:pt x="6024" y="2790"/>
                        <a:pt x="6105" y="2846"/>
                        <a:pt x="6182" y="2846"/>
                      </a:cubicBezTo>
                      <a:cubicBezTo>
                        <a:pt x="6189" y="2846"/>
                        <a:pt x="6197" y="2845"/>
                        <a:pt x="6204" y="2844"/>
                      </a:cubicBezTo>
                      <a:cubicBezTo>
                        <a:pt x="6287" y="2832"/>
                        <a:pt x="6347" y="2737"/>
                        <a:pt x="6335" y="2654"/>
                      </a:cubicBezTo>
                      <a:cubicBezTo>
                        <a:pt x="6192" y="1785"/>
                        <a:pt x="5692" y="1011"/>
                        <a:pt x="4965" y="535"/>
                      </a:cubicBezTo>
                      <a:cubicBezTo>
                        <a:pt x="4438" y="177"/>
                        <a:pt x="3829" y="0"/>
                        <a:pt x="320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9" name="Google Shape;2609;p69"/>
                <p:cNvSpPr/>
                <p:nvPr/>
              </p:nvSpPr>
              <p:spPr>
                <a:xfrm>
                  <a:off x="4010963" y="3828662"/>
                  <a:ext cx="299154" cy="298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3" h="9417" extrusionOk="0">
                      <a:moveTo>
                        <a:pt x="6752" y="5654"/>
                      </a:moveTo>
                      <a:lnTo>
                        <a:pt x="9038" y="6988"/>
                      </a:lnTo>
                      <a:lnTo>
                        <a:pt x="8597" y="7714"/>
                      </a:lnTo>
                      <a:lnTo>
                        <a:pt x="6323" y="6380"/>
                      </a:lnTo>
                      <a:lnTo>
                        <a:pt x="6752" y="5654"/>
                      </a:lnTo>
                      <a:close/>
                      <a:moveTo>
                        <a:pt x="2516" y="1"/>
                      </a:moveTo>
                      <a:cubicBezTo>
                        <a:pt x="2490" y="1"/>
                        <a:pt x="2464" y="7"/>
                        <a:pt x="2441" y="22"/>
                      </a:cubicBezTo>
                      <a:lnTo>
                        <a:pt x="1429" y="618"/>
                      </a:lnTo>
                      <a:cubicBezTo>
                        <a:pt x="1358" y="665"/>
                        <a:pt x="1322" y="773"/>
                        <a:pt x="1370" y="844"/>
                      </a:cubicBezTo>
                      <a:lnTo>
                        <a:pt x="1477" y="1023"/>
                      </a:lnTo>
                      <a:lnTo>
                        <a:pt x="1060" y="1249"/>
                      </a:lnTo>
                      <a:cubicBezTo>
                        <a:pt x="620" y="1463"/>
                        <a:pt x="298" y="1856"/>
                        <a:pt x="144" y="2320"/>
                      </a:cubicBezTo>
                      <a:cubicBezTo>
                        <a:pt x="1" y="2773"/>
                        <a:pt x="25" y="3273"/>
                        <a:pt x="251" y="3713"/>
                      </a:cubicBezTo>
                      <a:cubicBezTo>
                        <a:pt x="548" y="4297"/>
                        <a:pt x="1668" y="5547"/>
                        <a:pt x="2620" y="6511"/>
                      </a:cubicBezTo>
                      <a:cubicBezTo>
                        <a:pt x="2644" y="6547"/>
                        <a:pt x="2692" y="6559"/>
                        <a:pt x="2739" y="6559"/>
                      </a:cubicBezTo>
                      <a:cubicBezTo>
                        <a:pt x="2787" y="6559"/>
                        <a:pt x="2822" y="6547"/>
                        <a:pt x="2858" y="6511"/>
                      </a:cubicBezTo>
                      <a:cubicBezTo>
                        <a:pt x="2918" y="6452"/>
                        <a:pt x="2918" y="6333"/>
                        <a:pt x="2858" y="6273"/>
                      </a:cubicBezTo>
                      <a:cubicBezTo>
                        <a:pt x="1679" y="5083"/>
                        <a:pt x="775" y="4011"/>
                        <a:pt x="548" y="3570"/>
                      </a:cubicBezTo>
                      <a:cubicBezTo>
                        <a:pt x="191" y="2832"/>
                        <a:pt x="477" y="1927"/>
                        <a:pt x="1203" y="1546"/>
                      </a:cubicBezTo>
                      <a:lnTo>
                        <a:pt x="1632" y="1320"/>
                      </a:lnTo>
                      <a:lnTo>
                        <a:pt x="2572" y="2916"/>
                      </a:lnTo>
                      <a:cubicBezTo>
                        <a:pt x="2477" y="2951"/>
                        <a:pt x="2394" y="2999"/>
                        <a:pt x="2322" y="3070"/>
                      </a:cubicBezTo>
                      <a:cubicBezTo>
                        <a:pt x="1941" y="3404"/>
                        <a:pt x="1882" y="3951"/>
                        <a:pt x="2168" y="4356"/>
                      </a:cubicBezTo>
                      <a:cubicBezTo>
                        <a:pt x="2322" y="4559"/>
                        <a:pt x="4906" y="7154"/>
                        <a:pt x="5120" y="7297"/>
                      </a:cubicBezTo>
                      <a:cubicBezTo>
                        <a:pt x="5275" y="7416"/>
                        <a:pt x="5489" y="7476"/>
                        <a:pt x="5680" y="7476"/>
                      </a:cubicBezTo>
                      <a:cubicBezTo>
                        <a:pt x="5954" y="7476"/>
                        <a:pt x="6204" y="7380"/>
                        <a:pt x="6394" y="7154"/>
                      </a:cubicBezTo>
                      <a:cubicBezTo>
                        <a:pt x="6466" y="7083"/>
                        <a:pt x="6513" y="6988"/>
                        <a:pt x="6561" y="6904"/>
                      </a:cubicBezTo>
                      <a:lnTo>
                        <a:pt x="8156" y="7833"/>
                      </a:lnTo>
                      <a:lnTo>
                        <a:pt x="7930" y="8262"/>
                      </a:lnTo>
                      <a:cubicBezTo>
                        <a:pt x="7654" y="8781"/>
                        <a:pt x="7123" y="9083"/>
                        <a:pt x="6580" y="9083"/>
                      </a:cubicBezTo>
                      <a:cubicBezTo>
                        <a:pt x="6352" y="9083"/>
                        <a:pt x="6121" y="9029"/>
                        <a:pt x="5906" y="8916"/>
                      </a:cubicBezTo>
                      <a:cubicBezTo>
                        <a:pt x="5478" y="8702"/>
                        <a:pt x="4477" y="7869"/>
                        <a:pt x="3334" y="6749"/>
                      </a:cubicBezTo>
                      <a:cubicBezTo>
                        <a:pt x="3305" y="6720"/>
                        <a:pt x="3260" y="6705"/>
                        <a:pt x="3215" y="6705"/>
                      </a:cubicBezTo>
                      <a:cubicBezTo>
                        <a:pt x="3171" y="6705"/>
                        <a:pt x="3126" y="6720"/>
                        <a:pt x="3096" y="6749"/>
                      </a:cubicBezTo>
                      <a:cubicBezTo>
                        <a:pt x="3037" y="6809"/>
                        <a:pt x="3037" y="6928"/>
                        <a:pt x="3096" y="6988"/>
                      </a:cubicBezTo>
                      <a:cubicBezTo>
                        <a:pt x="4287" y="8142"/>
                        <a:pt x="5275" y="8976"/>
                        <a:pt x="5740" y="9214"/>
                      </a:cubicBezTo>
                      <a:cubicBezTo>
                        <a:pt x="5990" y="9357"/>
                        <a:pt x="6275" y="9416"/>
                        <a:pt x="6561" y="9416"/>
                      </a:cubicBezTo>
                      <a:cubicBezTo>
                        <a:pt x="6752" y="9416"/>
                        <a:pt x="6942" y="9381"/>
                        <a:pt x="7144" y="9321"/>
                      </a:cubicBezTo>
                      <a:cubicBezTo>
                        <a:pt x="7597" y="9178"/>
                        <a:pt x="7990" y="8845"/>
                        <a:pt x="8216" y="8416"/>
                      </a:cubicBezTo>
                      <a:lnTo>
                        <a:pt x="8430" y="8000"/>
                      </a:lnTo>
                      <a:lnTo>
                        <a:pt x="8609" y="8107"/>
                      </a:lnTo>
                      <a:cubicBezTo>
                        <a:pt x="8645" y="8119"/>
                        <a:pt x="8668" y="8131"/>
                        <a:pt x="8704" y="8131"/>
                      </a:cubicBezTo>
                      <a:cubicBezTo>
                        <a:pt x="8764" y="8131"/>
                        <a:pt x="8823" y="8107"/>
                        <a:pt x="8847" y="8047"/>
                      </a:cubicBezTo>
                      <a:lnTo>
                        <a:pt x="9442" y="7035"/>
                      </a:lnTo>
                      <a:cubicBezTo>
                        <a:pt x="9419" y="6976"/>
                        <a:pt x="9419" y="6928"/>
                        <a:pt x="9419" y="6880"/>
                      </a:cubicBezTo>
                      <a:cubicBezTo>
                        <a:pt x="9407" y="6845"/>
                        <a:pt x="9371" y="6809"/>
                        <a:pt x="9347" y="6785"/>
                      </a:cubicBezTo>
                      <a:lnTo>
                        <a:pt x="6787" y="5273"/>
                      </a:lnTo>
                      <a:cubicBezTo>
                        <a:pt x="6765" y="5262"/>
                        <a:pt x="6740" y="5257"/>
                        <a:pt x="6713" y="5257"/>
                      </a:cubicBezTo>
                      <a:cubicBezTo>
                        <a:pt x="6655" y="5257"/>
                        <a:pt x="6594" y="5283"/>
                        <a:pt x="6561" y="5333"/>
                      </a:cubicBezTo>
                      <a:lnTo>
                        <a:pt x="5966" y="6345"/>
                      </a:lnTo>
                      <a:cubicBezTo>
                        <a:pt x="5930" y="6392"/>
                        <a:pt x="5930" y="6440"/>
                        <a:pt x="5954" y="6476"/>
                      </a:cubicBezTo>
                      <a:cubicBezTo>
                        <a:pt x="5966" y="6523"/>
                        <a:pt x="5990" y="6559"/>
                        <a:pt x="6025" y="6583"/>
                      </a:cubicBezTo>
                      <a:lnTo>
                        <a:pt x="6251" y="6714"/>
                      </a:lnTo>
                      <a:lnTo>
                        <a:pt x="6228" y="6749"/>
                      </a:lnTo>
                      <a:cubicBezTo>
                        <a:pt x="6204" y="6809"/>
                        <a:pt x="6168" y="6869"/>
                        <a:pt x="6132" y="6928"/>
                      </a:cubicBezTo>
                      <a:cubicBezTo>
                        <a:pt x="6008" y="7067"/>
                        <a:pt x="5834" y="7141"/>
                        <a:pt x="5659" y="7141"/>
                      </a:cubicBezTo>
                      <a:cubicBezTo>
                        <a:pt x="5534" y="7141"/>
                        <a:pt x="5408" y="7103"/>
                        <a:pt x="5299" y="7023"/>
                      </a:cubicBezTo>
                      <a:cubicBezTo>
                        <a:pt x="5120" y="6880"/>
                        <a:pt x="2561" y="4321"/>
                        <a:pt x="2418" y="4142"/>
                      </a:cubicBezTo>
                      <a:cubicBezTo>
                        <a:pt x="2227" y="3892"/>
                        <a:pt x="2275" y="3535"/>
                        <a:pt x="2513" y="3309"/>
                      </a:cubicBezTo>
                      <a:cubicBezTo>
                        <a:pt x="2561" y="3273"/>
                        <a:pt x="2620" y="3237"/>
                        <a:pt x="2692" y="3213"/>
                      </a:cubicBezTo>
                      <a:lnTo>
                        <a:pt x="2727" y="3189"/>
                      </a:lnTo>
                      <a:lnTo>
                        <a:pt x="2858" y="3416"/>
                      </a:lnTo>
                      <a:cubicBezTo>
                        <a:pt x="2882" y="3475"/>
                        <a:pt x="2942" y="3511"/>
                        <a:pt x="3001" y="3511"/>
                      </a:cubicBezTo>
                      <a:cubicBezTo>
                        <a:pt x="3037" y="3511"/>
                        <a:pt x="3061" y="3487"/>
                        <a:pt x="3096" y="3475"/>
                      </a:cubicBezTo>
                      <a:lnTo>
                        <a:pt x="4108" y="2880"/>
                      </a:lnTo>
                      <a:cubicBezTo>
                        <a:pt x="4144" y="2844"/>
                        <a:pt x="4168" y="2820"/>
                        <a:pt x="4180" y="2773"/>
                      </a:cubicBezTo>
                      <a:cubicBezTo>
                        <a:pt x="4192" y="2737"/>
                        <a:pt x="4180" y="2689"/>
                        <a:pt x="4168" y="2642"/>
                      </a:cubicBezTo>
                      <a:lnTo>
                        <a:pt x="3442" y="1404"/>
                      </a:lnTo>
                      <a:cubicBezTo>
                        <a:pt x="3409" y="1355"/>
                        <a:pt x="3348" y="1322"/>
                        <a:pt x="3290" y="1322"/>
                      </a:cubicBezTo>
                      <a:cubicBezTo>
                        <a:pt x="3264" y="1322"/>
                        <a:pt x="3238" y="1329"/>
                        <a:pt x="3215" y="1344"/>
                      </a:cubicBezTo>
                      <a:cubicBezTo>
                        <a:pt x="3144" y="1392"/>
                        <a:pt x="3108" y="1499"/>
                        <a:pt x="3156" y="1570"/>
                      </a:cubicBezTo>
                      <a:lnTo>
                        <a:pt x="3787" y="2654"/>
                      </a:lnTo>
                      <a:lnTo>
                        <a:pt x="3061" y="3082"/>
                      </a:lnTo>
                      <a:lnTo>
                        <a:pt x="1727" y="808"/>
                      </a:lnTo>
                      <a:lnTo>
                        <a:pt x="2453" y="380"/>
                      </a:lnTo>
                      <a:lnTo>
                        <a:pt x="2822" y="1011"/>
                      </a:lnTo>
                      <a:cubicBezTo>
                        <a:pt x="2855" y="1060"/>
                        <a:pt x="2917" y="1087"/>
                        <a:pt x="2975" y="1087"/>
                      </a:cubicBezTo>
                      <a:cubicBezTo>
                        <a:pt x="3001" y="1087"/>
                        <a:pt x="3027" y="1081"/>
                        <a:pt x="3049" y="1070"/>
                      </a:cubicBezTo>
                      <a:cubicBezTo>
                        <a:pt x="3120" y="1023"/>
                        <a:pt x="3156" y="915"/>
                        <a:pt x="3108" y="844"/>
                      </a:cubicBezTo>
                      <a:lnTo>
                        <a:pt x="2656" y="82"/>
                      </a:lnTo>
                      <a:cubicBezTo>
                        <a:pt x="2631" y="33"/>
                        <a:pt x="2573" y="1"/>
                        <a:pt x="251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1" name="Google Shape;2611;p69"/>
                <p:cNvSpPr/>
                <p:nvPr/>
              </p:nvSpPr>
              <p:spPr>
                <a:xfrm>
                  <a:off x="4220685" y="3840669"/>
                  <a:ext cx="39632" cy="5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1" h="1656" extrusionOk="0">
                      <a:moveTo>
                        <a:pt x="572" y="1"/>
                      </a:moveTo>
                      <a:cubicBezTo>
                        <a:pt x="274" y="1"/>
                        <a:pt x="12" y="239"/>
                        <a:pt x="12" y="524"/>
                      </a:cubicBezTo>
                      <a:cubicBezTo>
                        <a:pt x="12" y="608"/>
                        <a:pt x="96" y="679"/>
                        <a:pt x="179" y="679"/>
                      </a:cubicBezTo>
                      <a:cubicBezTo>
                        <a:pt x="274" y="679"/>
                        <a:pt x="346" y="608"/>
                        <a:pt x="346" y="524"/>
                      </a:cubicBezTo>
                      <a:cubicBezTo>
                        <a:pt x="346" y="417"/>
                        <a:pt x="429" y="322"/>
                        <a:pt x="548" y="322"/>
                      </a:cubicBezTo>
                      <a:lnTo>
                        <a:pt x="608" y="322"/>
                      </a:lnTo>
                      <a:cubicBezTo>
                        <a:pt x="655" y="322"/>
                        <a:pt x="667" y="358"/>
                        <a:pt x="691" y="370"/>
                      </a:cubicBezTo>
                      <a:cubicBezTo>
                        <a:pt x="703" y="382"/>
                        <a:pt x="703" y="417"/>
                        <a:pt x="691" y="429"/>
                      </a:cubicBezTo>
                      <a:lnTo>
                        <a:pt x="48" y="1382"/>
                      </a:lnTo>
                      <a:cubicBezTo>
                        <a:pt x="12" y="1429"/>
                        <a:pt x="1" y="1501"/>
                        <a:pt x="36" y="1560"/>
                      </a:cubicBezTo>
                      <a:cubicBezTo>
                        <a:pt x="60" y="1620"/>
                        <a:pt x="120" y="1656"/>
                        <a:pt x="179" y="1656"/>
                      </a:cubicBezTo>
                      <a:lnTo>
                        <a:pt x="1072" y="1656"/>
                      </a:lnTo>
                      <a:cubicBezTo>
                        <a:pt x="1167" y="1656"/>
                        <a:pt x="1239" y="1572"/>
                        <a:pt x="1239" y="1489"/>
                      </a:cubicBezTo>
                      <a:cubicBezTo>
                        <a:pt x="1251" y="1406"/>
                        <a:pt x="1179" y="1322"/>
                        <a:pt x="1084" y="1322"/>
                      </a:cubicBezTo>
                      <a:lnTo>
                        <a:pt x="513" y="1322"/>
                      </a:lnTo>
                      <a:lnTo>
                        <a:pt x="989" y="620"/>
                      </a:lnTo>
                      <a:cubicBezTo>
                        <a:pt x="1072" y="513"/>
                        <a:pt x="1072" y="358"/>
                        <a:pt x="1001" y="227"/>
                      </a:cubicBezTo>
                      <a:cubicBezTo>
                        <a:pt x="929" y="84"/>
                        <a:pt x="786" y="1"/>
                        <a:pt x="63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2" name="Google Shape;2612;p69"/>
                <p:cNvSpPr/>
                <p:nvPr/>
              </p:nvSpPr>
              <p:spPr>
                <a:xfrm>
                  <a:off x="4259905" y="3840669"/>
                  <a:ext cx="29082" cy="52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" h="1644" extrusionOk="0">
                      <a:moveTo>
                        <a:pt x="156" y="1"/>
                      </a:moveTo>
                      <a:cubicBezTo>
                        <a:pt x="72" y="1"/>
                        <a:pt x="1" y="72"/>
                        <a:pt x="1" y="167"/>
                      </a:cubicBezTo>
                      <a:lnTo>
                        <a:pt x="1" y="870"/>
                      </a:lnTo>
                      <a:cubicBezTo>
                        <a:pt x="1" y="953"/>
                        <a:pt x="72" y="1025"/>
                        <a:pt x="156" y="1025"/>
                      </a:cubicBezTo>
                      <a:lnTo>
                        <a:pt x="596" y="1025"/>
                      </a:lnTo>
                      <a:lnTo>
                        <a:pt x="596" y="1477"/>
                      </a:lnTo>
                      <a:cubicBezTo>
                        <a:pt x="596" y="1560"/>
                        <a:pt x="668" y="1644"/>
                        <a:pt x="751" y="1644"/>
                      </a:cubicBezTo>
                      <a:cubicBezTo>
                        <a:pt x="846" y="1644"/>
                        <a:pt x="918" y="1560"/>
                        <a:pt x="918" y="1477"/>
                      </a:cubicBezTo>
                      <a:lnTo>
                        <a:pt x="918" y="846"/>
                      </a:lnTo>
                      <a:lnTo>
                        <a:pt x="918" y="155"/>
                      </a:lnTo>
                      <a:cubicBezTo>
                        <a:pt x="918" y="72"/>
                        <a:pt x="846" y="1"/>
                        <a:pt x="739" y="1"/>
                      </a:cubicBezTo>
                      <a:cubicBezTo>
                        <a:pt x="656" y="1"/>
                        <a:pt x="584" y="72"/>
                        <a:pt x="584" y="167"/>
                      </a:cubicBezTo>
                      <a:lnTo>
                        <a:pt x="584" y="703"/>
                      </a:lnTo>
                      <a:lnTo>
                        <a:pt x="322" y="703"/>
                      </a:lnTo>
                      <a:lnTo>
                        <a:pt x="322" y="167"/>
                      </a:lnTo>
                      <a:cubicBezTo>
                        <a:pt x="322" y="72"/>
                        <a:pt x="251" y="1"/>
                        <a:pt x="15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613" name="Google Shape;2613;p69"/>
          <p:cNvSpPr/>
          <p:nvPr/>
        </p:nvSpPr>
        <p:spPr>
          <a:xfrm>
            <a:off x="720004" y="1343796"/>
            <a:ext cx="2171006" cy="450457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69"/>
          <p:cNvSpPr/>
          <p:nvPr/>
        </p:nvSpPr>
        <p:spPr>
          <a:xfrm>
            <a:off x="1512459" y="932951"/>
            <a:ext cx="208658" cy="153491"/>
          </a:xfrm>
          <a:custGeom>
            <a:avLst/>
            <a:gdLst/>
            <a:ahLst/>
            <a:cxnLst/>
            <a:rect l="l" t="t" r="r" b="b"/>
            <a:pathLst>
              <a:path w="3502" h="2576" extrusionOk="0">
                <a:moveTo>
                  <a:pt x="3241" y="1"/>
                </a:moveTo>
                <a:cubicBezTo>
                  <a:pt x="3200" y="1"/>
                  <a:pt x="3163" y="7"/>
                  <a:pt x="3125" y="20"/>
                </a:cubicBezTo>
                <a:cubicBezTo>
                  <a:pt x="3100" y="45"/>
                  <a:pt x="3075" y="45"/>
                  <a:pt x="3050" y="70"/>
                </a:cubicBezTo>
                <a:cubicBezTo>
                  <a:pt x="3064" y="70"/>
                  <a:pt x="3062" y="70"/>
                  <a:pt x="3045" y="74"/>
                </a:cubicBezTo>
                <a:lnTo>
                  <a:pt x="3045" y="74"/>
                </a:lnTo>
                <a:cubicBezTo>
                  <a:pt x="3047" y="73"/>
                  <a:pt x="3048" y="71"/>
                  <a:pt x="3050" y="70"/>
                </a:cubicBezTo>
                <a:cubicBezTo>
                  <a:pt x="3039" y="70"/>
                  <a:pt x="3033" y="74"/>
                  <a:pt x="3032" y="78"/>
                </a:cubicBezTo>
                <a:lnTo>
                  <a:pt x="3032" y="78"/>
                </a:lnTo>
                <a:cubicBezTo>
                  <a:pt x="3018" y="81"/>
                  <a:pt x="2999" y="87"/>
                  <a:pt x="2975" y="95"/>
                </a:cubicBezTo>
                <a:cubicBezTo>
                  <a:pt x="2850" y="145"/>
                  <a:pt x="2774" y="270"/>
                  <a:pt x="2674" y="370"/>
                </a:cubicBezTo>
                <a:cubicBezTo>
                  <a:pt x="2549" y="546"/>
                  <a:pt x="2424" y="771"/>
                  <a:pt x="2348" y="972"/>
                </a:cubicBezTo>
                <a:cubicBezTo>
                  <a:pt x="2298" y="1097"/>
                  <a:pt x="2273" y="1223"/>
                  <a:pt x="2248" y="1373"/>
                </a:cubicBezTo>
                <a:cubicBezTo>
                  <a:pt x="2123" y="1223"/>
                  <a:pt x="1972" y="1097"/>
                  <a:pt x="1797" y="1022"/>
                </a:cubicBezTo>
                <a:cubicBezTo>
                  <a:pt x="1571" y="847"/>
                  <a:pt x="1296" y="746"/>
                  <a:pt x="1020" y="721"/>
                </a:cubicBezTo>
                <a:cubicBezTo>
                  <a:pt x="914" y="704"/>
                  <a:pt x="807" y="686"/>
                  <a:pt x="710" y="686"/>
                </a:cubicBezTo>
                <a:cubicBezTo>
                  <a:pt x="669" y="686"/>
                  <a:pt x="631" y="689"/>
                  <a:pt x="594" y="696"/>
                </a:cubicBezTo>
                <a:cubicBezTo>
                  <a:pt x="519" y="696"/>
                  <a:pt x="469" y="721"/>
                  <a:pt x="393" y="721"/>
                </a:cubicBezTo>
                <a:cubicBezTo>
                  <a:pt x="368" y="746"/>
                  <a:pt x="318" y="771"/>
                  <a:pt x="268" y="771"/>
                </a:cubicBezTo>
                <a:cubicBezTo>
                  <a:pt x="243" y="796"/>
                  <a:pt x="218" y="822"/>
                  <a:pt x="193" y="872"/>
                </a:cubicBezTo>
                <a:lnTo>
                  <a:pt x="168" y="872"/>
                </a:lnTo>
                <a:cubicBezTo>
                  <a:pt x="1" y="943"/>
                  <a:pt x="84" y="1174"/>
                  <a:pt x="244" y="1174"/>
                </a:cubicBezTo>
                <a:cubicBezTo>
                  <a:pt x="252" y="1174"/>
                  <a:pt x="260" y="1174"/>
                  <a:pt x="268" y="1172"/>
                </a:cubicBezTo>
                <a:cubicBezTo>
                  <a:pt x="331" y="1197"/>
                  <a:pt x="387" y="1204"/>
                  <a:pt x="444" y="1204"/>
                </a:cubicBezTo>
                <a:cubicBezTo>
                  <a:pt x="500" y="1204"/>
                  <a:pt x="556" y="1197"/>
                  <a:pt x="619" y="1197"/>
                </a:cubicBezTo>
                <a:cubicBezTo>
                  <a:pt x="669" y="1197"/>
                  <a:pt x="744" y="1197"/>
                  <a:pt x="794" y="1223"/>
                </a:cubicBezTo>
                <a:lnTo>
                  <a:pt x="920" y="1223"/>
                </a:lnTo>
                <a:cubicBezTo>
                  <a:pt x="1020" y="1248"/>
                  <a:pt x="1145" y="1298"/>
                  <a:pt x="1246" y="1323"/>
                </a:cubicBezTo>
                <a:cubicBezTo>
                  <a:pt x="1271" y="1348"/>
                  <a:pt x="1296" y="1348"/>
                  <a:pt x="1321" y="1373"/>
                </a:cubicBezTo>
                <a:cubicBezTo>
                  <a:pt x="1321" y="1373"/>
                  <a:pt x="1371" y="1373"/>
                  <a:pt x="1371" y="1398"/>
                </a:cubicBezTo>
                <a:cubicBezTo>
                  <a:pt x="1421" y="1423"/>
                  <a:pt x="1471" y="1448"/>
                  <a:pt x="1521" y="1473"/>
                </a:cubicBezTo>
                <a:cubicBezTo>
                  <a:pt x="1571" y="1498"/>
                  <a:pt x="1596" y="1548"/>
                  <a:pt x="1647" y="1573"/>
                </a:cubicBezTo>
                <a:cubicBezTo>
                  <a:pt x="1647" y="1573"/>
                  <a:pt x="1697" y="1598"/>
                  <a:pt x="1697" y="1624"/>
                </a:cubicBezTo>
                <a:cubicBezTo>
                  <a:pt x="1697" y="1624"/>
                  <a:pt x="1722" y="1649"/>
                  <a:pt x="1747" y="1674"/>
                </a:cubicBezTo>
                <a:cubicBezTo>
                  <a:pt x="1797" y="1699"/>
                  <a:pt x="1822" y="1749"/>
                  <a:pt x="1872" y="1799"/>
                </a:cubicBezTo>
                <a:cubicBezTo>
                  <a:pt x="1872" y="1799"/>
                  <a:pt x="1897" y="1824"/>
                  <a:pt x="1922" y="1849"/>
                </a:cubicBezTo>
                <a:cubicBezTo>
                  <a:pt x="1922" y="1874"/>
                  <a:pt x="1922" y="1874"/>
                  <a:pt x="1947" y="1899"/>
                </a:cubicBezTo>
                <a:cubicBezTo>
                  <a:pt x="1997" y="1974"/>
                  <a:pt x="2048" y="2075"/>
                  <a:pt x="2098" y="2200"/>
                </a:cubicBezTo>
                <a:cubicBezTo>
                  <a:pt x="2098" y="2200"/>
                  <a:pt x="2098" y="2225"/>
                  <a:pt x="2098" y="2225"/>
                </a:cubicBezTo>
                <a:cubicBezTo>
                  <a:pt x="2123" y="2250"/>
                  <a:pt x="2123" y="2275"/>
                  <a:pt x="2123" y="2300"/>
                </a:cubicBezTo>
                <a:cubicBezTo>
                  <a:pt x="2173" y="2400"/>
                  <a:pt x="2223" y="2476"/>
                  <a:pt x="2298" y="2551"/>
                </a:cubicBezTo>
                <a:cubicBezTo>
                  <a:pt x="2332" y="2568"/>
                  <a:pt x="2371" y="2576"/>
                  <a:pt x="2411" y="2576"/>
                </a:cubicBezTo>
                <a:cubicBezTo>
                  <a:pt x="2490" y="2576"/>
                  <a:pt x="2574" y="2543"/>
                  <a:pt x="2624" y="2476"/>
                </a:cubicBezTo>
                <a:cubicBezTo>
                  <a:pt x="2699" y="2451"/>
                  <a:pt x="2774" y="2375"/>
                  <a:pt x="2774" y="2275"/>
                </a:cubicBezTo>
                <a:cubicBezTo>
                  <a:pt x="2774" y="2225"/>
                  <a:pt x="2774" y="2175"/>
                  <a:pt x="2774" y="2125"/>
                </a:cubicBezTo>
                <a:cubicBezTo>
                  <a:pt x="2774" y="2104"/>
                  <a:pt x="2774" y="2065"/>
                  <a:pt x="2774" y="2039"/>
                </a:cubicBezTo>
                <a:cubicBezTo>
                  <a:pt x="2774" y="2039"/>
                  <a:pt x="2774" y="1974"/>
                  <a:pt x="2774" y="1974"/>
                </a:cubicBezTo>
                <a:cubicBezTo>
                  <a:pt x="2774" y="1899"/>
                  <a:pt x="2774" y="1799"/>
                  <a:pt x="2774" y="1699"/>
                </a:cubicBezTo>
                <a:cubicBezTo>
                  <a:pt x="2774" y="1649"/>
                  <a:pt x="2774" y="1598"/>
                  <a:pt x="2799" y="1548"/>
                </a:cubicBezTo>
                <a:cubicBezTo>
                  <a:pt x="2799" y="1523"/>
                  <a:pt x="2799" y="1523"/>
                  <a:pt x="2799" y="1498"/>
                </a:cubicBezTo>
                <a:cubicBezTo>
                  <a:pt x="2799" y="1473"/>
                  <a:pt x="2799" y="1473"/>
                  <a:pt x="2799" y="1473"/>
                </a:cubicBezTo>
                <a:cubicBezTo>
                  <a:pt x="2799" y="1473"/>
                  <a:pt x="2799" y="1473"/>
                  <a:pt x="2799" y="1448"/>
                </a:cubicBezTo>
                <a:cubicBezTo>
                  <a:pt x="2825" y="1373"/>
                  <a:pt x="2850" y="1273"/>
                  <a:pt x="2900" y="1172"/>
                </a:cubicBezTo>
                <a:cubicBezTo>
                  <a:pt x="2900" y="1147"/>
                  <a:pt x="2925" y="1097"/>
                  <a:pt x="2950" y="1047"/>
                </a:cubicBezTo>
                <a:cubicBezTo>
                  <a:pt x="2950" y="1047"/>
                  <a:pt x="2950" y="1047"/>
                  <a:pt x="2950" y="1022"/>
                </a:cubicBezTo>
                <a:cubicBezTo>
                  <a:pt x="2975" y="1022"/>
                  <a:pt x="2975" y="997"/>
                  <a:pt x="3000" y="972"/>
                </a:cubicBezTo>
                <a:cubicBezTo>
                  <a:pt x="3050" y="872"/>
                  <a:pt x="3100" y="796"/>
                  <a:pt x="3150" y="721"/>
                </a:cubicBezTo>
                <a:cubicBezTo>
                  <a:pt x="3170" y="721"/>
                  <a:pt x="3190" y="689"/>
                  <a:pt x="3185" y="689"/>
                </a:cubicBezTo>
                <a:cubicBezTo>
                  <a:pt x="3183" y="689"/>
                  <a:pt x="3180" y="691"/>
                  <a:pt x="3175" y="696"/>
                </a:cubicBezTo>
                <a:cubicBezTo>
                  <a:pt x="3200" y="671"/>
                  <a:pt x="3226" y="646"/>
                  <a:pt x="3251" y="621"/>
                </a:cubicBezTo>
                <a:cubicBezTo>
                  <a:pt x="3276" y="571"/>
                  <a:pt x="3326" y="546"/>
                  <a:pt x="3351" y="496"/>
                </a:cubicBezTo>
                <a:cubicBezTo>
                  <a:pt x="3351" y="496"/>
                  <a:pt x="3351" y="471"/>
                  <a:pt x="3376" y="446"/>
                </a:cubicBezTo>
                <a:cubicBezTo>
                  <a:pt x="3401" y="421"/>
                  <a:pt x="3401" y="421"/>
                  <a:pt x="3426" y="395"/>
                </a:cubicBezTo>
                <a:cubicBezTo>
                  <a:pt x="3451" y="370"/>
                  <a:pt x="3501" y="295"/>
                  <a:pt x="3501" y="220"/>
                </a:cubicBezTo>
                <a:cubicBezTo>
                  <a:pt x="3501" y="120"/>
                  <a:pt x="3451" y="45"/>
                  <a:pt x="3376" y="20"/>
                </a:cubicBezTo>
                <a:cubicBezTo>
                  <a:pt x="3326" y="7"/>
                  <a:pt x="3282" y="1"/>
                  <a:pt x="3241" y="1"/>
                </a:cubicBezTo>
                <a:close/>
              </a:path>
            </a:pathLst>
          </a:cu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600226"/>
              </p:ext>
            </p:extLst>
          </p:nvPr>
        </p:nvGraphicFramePr>
        <p:xfrm>
          <a:off x="5444495" y="830166"/>
          <a:ext cx="2702582" cy="3341454"/>
        </p:xfrm>
        <a:graphic>
          <a:graphicData uri="http://schemas.openxmlformats.org/drawingml/2006/table">
            <a:tbl>
              <a:tblPr/>
              <a:tblGrid>
                <a:gridCol w="2702582">
                  <a:extLst>
                    <a:ext uri="{9D8B030D-6E8A-4147-A177-3AD203B41FA5}">
                      <a16:colId xmlns:a16="http://schemas.microsoft.com/office/drawing/2014/main" val="2759467271"/>
                    </a:ext>
                  </a:extLst>
                </a:gridCol>
              </a:tblGrid>
              <a:tr h="3341454">
                <a:tc>
                  <a:txBody>
                    <a:bodyPr/>
                    <a:lstStyle/>
                    <a:p>
                      <a:pPr marL="288925" indent="0"/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Review Vocabulary</a:t>
                      </a:r>
                    </a:p>
                    <a:p>
                      <a:pPr marL="288925" indent="0"/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Cross the road,</a:t>
                      </a:r>
                    </a:p>
                    <a:p>
                      <a:pPr marL="288925" indent="0"/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Go straight, </a:t>
                      </a:r>
                    </a:p>
                    <a:p>
                      <a:pPr marL="288925" indent="0"/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Turn</a:t>
                      </a:r>
                      <a:r>
                        <a:rPr lang="en-US" sz="2000" b="0" i="1" baseline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left, </a:t>
                      </a:r>
                    </a:p>
                    <a:p>
                      <a:pPr marL="288925" indent="0"/>
                      <a:r>
                        <a:rPr lang="en-US" sz="2000" b="0" i="1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Turn right</a:t>
                      </a:r>
                    </a:p>
                    <a:p>
                      <a:pPr marL="288925" indent="0"/>
                      <a:endParaRPr lang="en-US" sz="2000" b="0" i="1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288925" indent="0"/>
                      <a:endParaRPr lang="en-US" sz="2000" b="0" i="1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288925" indent="0"/>
                      <a:endParaRPr lang="en-US" sz="2000" b="0" i="1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288925" indent="0"/>
                      <a:endParaRPr lang="en-US" sz="20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63337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7000" y="2357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2017358" y="1759635"/>
            <a:ext cx="250983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Google Shape;453;p44"/>
          <p:cNvSpPr txBox="1">
            <a:spLocks/>
          </p:cNvSpPr>
          <p:nvPr/>
        </p:nvSpPr>
        <p:spPr>
          <a:xfrm>
            <a:off x="208042" y="97185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Wrap Up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912" y="-212650"/>
            <a:ext cx="5352338" cy="2930324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569158" y="977901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525606" y="2417862"/>
            <a:ext cx="4142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4"/>
              </a:rPr>
              <a:t>https://</a:t>
            </a:r>
            <a:r>
              <a:rPr lang="en-US" dirty="0" smtClean="0">
                <a:hlinkClick r:id="rId14"/>
              </a:rPr>
              <a:t>www.youtube.com/watch?v=2XkyTYotNs0</a:t>
            </a:r>
            <a:r>
              <a:rPr lang="vi-VN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7092" y="2571750"/>
            <a:ext cx="9298185" cy="2571750"/>
            <a:chOff x="0" y="0"/>
            <a:chExt cx="4897809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7809" cy="1354667"/>
            </a:xfrm>
            <a:custGeom>
              <a:avLst/>
              <a:gdLst/>
              <a:ahLst/>
              <a:cxnLst/>
              <a:rect l="l" t="t" r="r" b="b"/>
              <a:pathLst>
                <a:path w="4897809" h="1354667">
                  <a:moveTo>
                    <a:pt x="0" y="0"/>
                  </a:moveTo>
                  <a:lnTo>
                    <a:pt x="4897809" y="0"/>
                  </a:lnTo>
                  <a:lnTo>
                    <a:pt x="4897809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D0A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1498" y="2647950"/>
            <a:ext cx="9286996" cy="393296"/>
            <a:chOff x="0" y="0"/>
            <a:chExt cx="4891915" cy="2071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91915" cy="207168"/>
            </a:xfrm>
            <a:custGeom>
              <a:avLst/>
              <a:gdLst/>
              <a:ahLst/>
              <a:cxnLst/>
              <a:rect l="l" t="t" r="r" b="b"/>
              <a:pathLst>
                <a:path w="4891915" h="207168">
                  <a:moveTo>
                    <a:pt x="0" y="0"/>
                  </a:moveTo>
                  <a:lnTo>
                    <a:pt x="4891915" y="0"/>
                  </a:lnTo>
                  <a:lnTo>
                    <a:pt x="4891915" y="207168"/>
                  </a:lnTo>
                  <a:lnTo>
                    <a:pt x="0" y="207168"/>
                  </a:lnTo>
                  <a:close/>
                </a:path>
              </a:pathLst>
            </a:custGeom>
            <a:solidFill>
              <a:srgbClr val="231F2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sp>
        <p:nvSpPr>
          <p:cNvPr id="8" name="Freeform 8"/>
          <p:cNvSpPr/>
          <p:nvPr/>
        </p:nvSpPr>
        <p:spPr>
          <a:xfrm>
            <a:off x="4304710" y="1105546"/>
            <a:ext cx="1718324" cy="1730913"/>
          </a:xfrm>
          <a:custGeom>
            <a:avLst/>
            <a:gdLst/>
            <a:ahLst/>
            <a:cxnLst/>
            <a:rect l="l" t="t" r="r" b="b"/>
            <a:pathLst>
              <a:path w="3436648" h="3461825">
                <a:moveTo>
                  <a:pt x="0" y="0"/>
                </a:moveTo>
                <a:lnTo>
                  <a:pt x="3436648" y="0"/>
                </a:lnTo>
                <a:lnTo>
                  <a:pt x="3436648" y="3461825"/>
                </a:lnTo>
                <a:lnTo>
                  <a:pt x="0" y="3461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23606" y="1029672"/>
            <a:ext cx="1553837" cy="1806787"/>
          </a:xfrm>
          <a:custGeom>
            <a:avLst/>
            <a:gdLst/>
            <a:ahLst/>
            <a:cxnLst/>
            <a:rect l="l" t="t" r="r" b="b"/>
            <a:pathLst>
              <a:path w="3107673" h="3613574">
                <a:moveTo>
                  <a:pt x="0" y="0"/>
                </a:moveTo>
                <a:lnTo>
                  <a:pt x="3107673" y="0"/>
                </a:lnTo>
                <a:lnTo>
                  <a:pt x="3107673" y="3613574"/>
                </a:lnTo>
                <a:lnTo>
                  <a:pt x="0" y="3613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42996" y="1389267"/>
            <a:ext cx="2139666" cy="1447192"/>
          </a:xfrm>
          <a:custGeom>
            <a:avLst/>
            <a:gdLst/>
            <a:ahLst/>
            <a:cxnLst/>
            <a:rect l="l" t="t" r="r" b="b"/>
            <a:pathLst>
              <a:path w="4279331" h="2894384">
                <a:moveTo>
                  <a:pt x="0" y="0"/>
                </a:moveTo>
                <a:lnTo>
                  <a:pt x="4279331" y="0"/>
                </a:lnTo>
                <a:lnTo>
                  <a:pt x="4279331" y="2894384"/>
                </a:lnTo>
                <a:lnTo>
                  <a:pt x="0" y="2894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82636" y="1105546"/>
            <a:ext cx="2659223" cy="1730913"/>
          </a:xfrm>
          <a:custGeom>
            <a:avLst/>
            <a:gdLst/>
            <a:ahLst/>
            <a:cxnLst/>
            <a:rect l="l" t="t" r="r" b="b"/>
            <a:pathLst>
              <a:path w="5318445" h="3461825">
                <a:moveTo>
                  <a:pt x="0" y="0"/>
                </a:moveTo>
                <a:lnTo>
                  <a:pt x="5318446" y="0"/>
                </a:lnTo>
                <a:lnTo>
                  <a:pt x="5318446" y="3461825"/>
                </a:lnTo>
                <a:lnTo>
                  <a:pt x="0" y="34618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305380" y="1547437"/>
            <a:ext cx="1921307" cy="1289022"/>
          </a:xfrm>
          <a:custGeom>
            <a:avLst/>
            <a:gdLst/>
            <a:ahLst/>
            <a:cxnLst/>
            <a:rect l="l" t="t" r="r" b="b"/>
            <a:pathLst>
              <a:path w="3842613" h="2578044">
                <a:moveTo>
                  <a:pt x="0" y="0"/>
                </a:moveTo>
                <a:lnTo>
                  <a:pt x="3842613" y="0"/>
                </a:lnTo>
                <a:lnTo>
                  <a:pt x="3842613" y="2578044"/>
                </a:lnTo>
                <a:lnTo>
                  <a:pt x="0" y="25780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95900" y="1648469"/>
            <a:ext cx="624235" cy="1187989"/>
          </a:xfrm>
          <a:custGeom>
            <a:avLst/>
            <a:gdLst/>
            <a:ahLst/>
            <a:cxnLst/>
            <a:rect l="l" t="t" r="r" b="b"/>
            <a:pathLst>
              <a:path w="1248469" h="2375978">
                <a:moveTo>
                  <a:pt x="0" y="0"/>
                </a:moveTo>
                <a:lnTo>
                  <a:pt x="1248469" y="0"/>
                </a:lnTo>
                <a:lnTo>
                  <a:pt x="1248469" y="2375979"/>
                </a:lnTo>
                <a:lnTo>
                  <a:pt x="0" y="23759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3397" y="3385935"/>
            <a:ext cx="742504" cy="427952"/>
          </a:xfrm>
          <a:custGeom>
            <a:avLst/>
            <a:gdLst/>
            <a:ahLst/>
            <a:cxnLst/>
            <a:rect l="l" t="t" r="r" b="b"/>
            <a:pathLst>
              <a:path w="1485007" h="855904">
                <a:moveTo>
                  <a:pt x="0" y="0"/>
                </a:moveTo>
                <a:lnTo>
                  <a:pt x="1485007" y="0"/>
                </a:lnTo>
                <a:lnTo>
                  <a:pt x="1485007" y="855904"/>
                </a:lnTo>
                <a:lnTo>
                  <a:pt x="0" y="855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76260" y="3688946"/>
            <a:ext cx="3251638" cy="2057400"/>
          </a:xfrm>
          <a:custGeom>
            <a:avLst/>
            <a:gdLst/>
            <a:ahLst/>
            <a:cxnLst/>
            <a:rect l="l" t="t" r="r" b="b"/>
            <a:pathLst>
              <a:path w="6503276" h="4114800">
                <a:moveTo>
                  <a:pt x="0" y="0"/>
                </a:moveTo>
                <a:lnTo>
                  <a:pt x="6503276" y="0"/>
                </a:lnTo>
                <a:lnTo>
                  <a:pt x="6503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02072" y="4578113"/>
            <a:ext cx="796904" cy="473796"/>
          </a:xfrm>
          <a:custGeom>
            <a:avLst/>
            <a:gdLst/>
            <a:ahLst/>
            <a:cxnLst/>
            <a:rect l="l" t="t" r="r" b="b"/>
            <a:pathLst>
              <a:path w="1593808" h="947591">
                <a:moveTo>
                  <a:pt x="0" y="0"/>
                </a:moveTo>
                <a:lnTo>
                  <a:pt x="1593808" y="0"/>
                </a:lnTo>
                <a:lnTo>
                  <a:pt x="1593808" y="947591"/>
                </a:lnTo>
                <a:lnTo>
                  <a:pt x="0" y="9475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421637" y="2161658"/>
            <a:ext cx="865359" cy="1646877"/>
          </a:xfrm>
          <a:custGeom>
            <a:avLst/>
            <a:gdLst/>
            <a:ahLst/>
            <a:cxnLst/>
            <a:rect l="l" t="t" r="r" b="b"/>
            <a:pathLst>
              <a:path w="1730718" h="3293754">
                <a:moveTo>
                  <a:pt x="0" y="0"/>
                </a:moveTo>
                <a:lnTo>
                  <a:pt x="1730718" y="0"/>
                </a:lnTo>
                <a:lnTo>
                  <a:pt x="1730718" y="3293753"/>
                </a:lnTo>
                <a:lnTo>
                  <a:pt x="0" y="3293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119307" y="3296853"/>
            <a:ext cx="4668084" cy="1482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6"/>
              </a:lnSpc>
            </a:pPr>
            <a:r>
              <a:rPr lang="en-US" sz="6307" dirty="0">
                <a:solidFill>
                  <a:srgbClr val="303D36"/>
                </a:solidFill>
                <a:latin typeface="Comic Sans MS" panose="030F0702030302020204" pitchFamily="66" charset="0"/>
              </a:rPr>
              <a:t>Thank You</a:t>
            </a:r>
          </a:p>
          <a:p>
            <a:pPr algn="ctr">
              <a:lnSpc>
                <a:spcPts val="5676"/>
              </a:lnSpc>
            </a:pPr>
            <a:r>
              <a:rPr lang="en-US" sz="6307" dirty="0">
                <a:solidFill>
                  <a:srgbClr val="303D36"/>
                </a:solidFill>
                <a:latin typeface="Comic Sans MS" panose="030F0702030302020204" pitchFamily="66" charset="0"/>
              </a:rPr>
              <a:t>&amp; Goodbye!</a:t>
            </a:r>
          </a:p>
        </p:txBody>
      </p:sp>
      <p:sp>
        <p:nvSpPr>
          <p:cNvPr id="19" name="Freeform 19"/>
          <p:cNvSpPr/>
          <p:nvPr/>
        </p:nvSpPr>
        <p:spPr>
          <a:xfrm>
            <a:off x="3056339" y="2519898"/>
            <a:ext cx="697164" cy="465199"/>
          </a:xfrm>
          <a:custGeom>
            <a:avLst/>
            <a:gdLst/>
            <a:ahLst/>
            <a:cxnLst/>
            <a:rect l="l" t="t" r="r" b="b"/>
            <a:pathLst>
              <a:path w="1394328" h="930397">
                <a:moveTo>
                  <a:pt x="0" y="0"/>
                </a:moveTo>
                <a:lnTo>
                  <a:pt x="1394328" y="0"/>
                </a:lnTo>
                <a:lnTo>
                  <a:pt x="1394328" y="930396"/>
                </a:lnTo>
                <a:lnTo>
                  <a:pt x="0" y="930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454830" y="4044371"/>
            <a:ext cx="2156109" cy="1281905"/>
          </a:xfrm>
          <a:custGeom>
            <a:avLst/>
            <a:gdLst/>
            <a:ahLst/>
            <a:cxnLst/>
            <a:rect l="l" t="t" r="r" b="b"/>
            <a:pathLst>
              <a:path w="4312218" h="2563809">
                <a:moveTo>
                  <a:pt x="0" y="0"/>
                </a:moveTo>
                <a:lnTo>
                  <a:pt x="4312218" y="0"/>
                </a:lnTo>
                <a:lnTo>
                  <a:pt x="4312218" y="2563809"/>
                </a:lnTo>
                <a:lnTo>
                  <a:pt x="0" y="25638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38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565" y="-212651"/>
            <a:ext cx="6070269" cy="3323380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693242" y="1085684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1297636"/>
      </p:ext>
    </p:extLst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154" y="-590924"/>
            <a:ext cx="9144000" cy="6728591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835116" y="1251645"/>
            <a:ext cx="3026979" cy="1001110"/>
          </a:xfrm>
          <a:prstGeom prst="wedgeRoundRectCallout">
            <a:avLst>
              <a:gd name="adj1" fmla="val -69270"/>
              <a:gd name="adj2" fmla="val 49902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Comic Sans MS" panose="030F0702030302020204" pitchFamily="66" charset="0"/>
              </a:rPr>
              <a:t>How do we go to the cinema ?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71154" y="606064"/>
            <a:ext cx="3026979" cy="1372474"/>
          </a:xfrm>
          <a:prstGeom prst="wedgeRoundRectCallout">
            <a:avLst>
              <a:gd name="adj1" fmla="val 40105"/>
              <a:gd name="adj2" fmla="val 86122"/>
              <a:gd name="adj3" fmla="val 16667"/>
            </a:avLst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Go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str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αight on High street αnd then turn right. The </a:t>
            </a:r>
            <a:r>
              <a:rPr lang="en-US" sz="2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cinem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α is opposite the school.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" b="99314" l="4293" r="93687">
                        <a14:foregroundMark x1="65657" y1="6407" x2="69949" y2="24943"/>
                        <a14:foregroundMark x1="65152" y1="37757" x2="65404" y2="62929"/>
                        <a14:foregroundMark x1="61111" y1="75286" x2="58838" y2="95881"/>
                        <a14:foregroundMark x1="51010" y1="94508" x2="59848" y2="94279"/>
                        <a14:foregroundMark x1="29293" y1="73684" x2="30556" y2="91991"/>
                        <a14:foregroundMark x1="20707" y1="72540" x2="20707" y2="91762"/>
                        <a14:foregroundMark x1="14899" y1="94050" x2="19444" y2="93364"/>
                        <a14:foregroundMark x1="73485" y1="55606" x2="78283" y2="69794"/>
                        <a14:foregroundMark x1="74495" y1="86499" x2="79798" y2="93135"/>
                        <a14:foregroundMark x1="74495" y1="93593" x2="82071" y2="93593"/>
                        <a14:foregroundMark x1="52273" y1="93593" x2="57323" y2="93135"/>
                        <a14:foregroundMark x1="84343" y1="93364" x2="79293" y2="94737"/>
                        <a14:foregroundMark x1="15404" y1="91991" x2="18687" y2="92449"/>
                        <a14:foregroundMark x1="21717" y1="5492" x2="23232" y2="29062"/>
                        <a14:foregroundMark x1="9091" y1="23799" x2="8333" y2="31808"/>
                        <a14:foregroundMark x1="32576" y1="29748" x2="35101" y2="31121"/>
                        <a14:foregroundMark x1="28788" y1="35469" x2="25505" y2="47597"/>
                        <a14:foregroundMark x1="83333" y1="92677" x2="80051" y2="92677"/>
                        <a14:foregroundMark x1="34596" y1="91991" x2="31566" y2="92220"/>
                        <a14:foregroundMark x1="61364" y1="94737" x2="60859" y2="91304"/>
                        <a14:foregroundMark x1="73737" y1="92220" x2="74747" y2="94279"/>
                        <a14:foregroundMark x1="75253" y1="94279" x2="79040" y2="94966"/>
                        <a14:foregroundMark x1="28535" y1="94279" x2="35354" y2="94737"/>
                        <a14:foregroundMark x1="37374" y1="94050" x2="35354" y2="94737"/>
                        <a14:foregroundMark x1="13889" y1="94737" x2="20960" y2="945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824" y="1499362"/>
            <a:ext cx="3201602" cy="35330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lang="en-US" sz="2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Listen and repeat </a:t>
            </a:r>
            <a:endParaRPr lang="en-US" sz="2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8420" y="218935"/>
            <a:ext cx="1615580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60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175;p49"/>
          <p:cNvSpPr/>
          <p:nvPr/>
        </p:nvSpPr>
        <p:spPr>
          <a:xfrm flipH="1">
            <a:off x="-10195" y="3164578"/>
            <a:ext cx="9144104" cy="1923245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rgbClr val="7DEE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176;p49"/>
          <p:cNvSpPr/>
          <p:nvPr/>
        </p:nvSpPr>
        <p:spPr>
          <a:xfrm>
            <a:off x="-50" y="3701852"/>
            <a:ext cx="9144104" cy="1441909"/>
          </a:xfrm>
          <a:custGeom>
            <a:avLst/>
            <a:gdLst/>
            <a:ahLst/>
            <a:cxnLst/>
            <a:rect l="l" t="t" r="r" b="b"/>
            <a:pathLst>
              <a:path w="280043" h="120109" extrusionOk="0">
                <a:moveTo>
                  <a:pt x="99005" y="0"/>
                </a:moveTo>
                <a:cubicBezTo>
                  <a:pt x="94922" y="0"/>
                  <a:pt x="90820" y="726"/>
                  <a:pt x="87136" y="2203"/>
                </a:cubicBezTo>
                <a:lnTo>
                  <a:pt x="1" y="37076"/>
                </a:lnTo>
                <a:lnTo>
                  <a:pt x="1" y="120109"/>
                </a:lnTo>
                <a:lnTo>
                  <a:pt x="280043" y="120109"/>
                </a:lnTo>
                <a:lnTo>
                  <a:pt x="280043" y="41517"/>
                </a:lnTo>
                <a:lnTo>
                  <a:pt x="246606" y="26396"/>
                </a:lnTo>
                <a:cubicBezTo>
                  <a:pt x="242672" y="24619"/>
                  <a:pt x="238165" y="23737"/>
                  <a:pt x="233665" y="23737"/>
                </a:cubicBezTo>
                <a:cubicBezTo>
                  <a:pt x="228739" y="23737"/>
                  <a:pt x="223821" y="24794"/>
                  <a:pt x="219672" y="26888"/>
                </a:cubicBezTo>
                <a:lnTo>
                  <a:pt x="200525" y="36565"/>
                </a:lnTo>
                <a:cubicBezTo>
                  <a:pt x="196364" y="38673"/>
                  <a:pt x="191451" y="39720"/>
                  <a:pt x="186548" y="39720"/>
                </a:cubicBezTo>
                <a:cubicBezTo>
                  <a:pt x="181250" y="39720"/>
                  <a:pt x="175963" y="38498"/>
                  <a:pt x="171644" y="36074"/>
                </a:cubicBezTo>
                <a:lnTo>
                  <a:pt x="113919" y="3639"/>
                </a:lnTo>
                <a:cubicBezTo>
                  <a:pt x="109620" y="1233"/>
                  <a:pt x="104327" y="0"/>
                  <a:pt x="99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Picture 35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4" b="99598" l="0" r="96667">
                        <a14:foregroundMark x1="59020" y1="71687" x2="74706" y2="74297"/>
                        <a14:backgroundMark x1="6078" y1="10241" x2="1765" y2="22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85" y="2423270"/>
            <a:ext cx="2351625" cy="2168989"/>
          </a:xfrm>
          <a:prstGeom prst="rect">
            <a:avLst/>
          </a:prstGeom>
        </p:spPr>
      </p:pic>
      <p:grpSp>
        <p:nvGrpSpPr>
          <p:cNvPr id="170" name="Google Shape;2896;p73"/>
          <p:cNvGrpSpPr/>
          <p:nvPr/>
        </p:nvGrpSpPr>
        <p:grpSpPr>
          <a:xfrm>
            <a:off x="1785317" y="1628051"/>
            <a:ext cx="3629083" cy="2997424"/>
            <a:chOff x="2797638" y="2740075"/>
            <a:chExt cx="2721925" cy="2263375"/>
          </a:xfrm>
        </p:grpSpPr>
        <p:sp>
          <p:nvSpPr>
            <p:cNvPr id="172" name="Google Shape;2898;p73"/>
            <p:cNvSpPr/>
            <p:nvPr/>
          </p:nvSpPr>
          <p:spPr>
            <a:xfrm>
              <a:off x="4873538" y="3075400"/>
              <a:ext cx="646025" cy="192300"/>
            </a:xfrm>
            <a:custGeom>
              <a:avLst/>
              <a:gdLst/>
              <a:ahLst/>
              <a:cxnLst/>
              <a:rect l="l" t="t" r="r" b="b"/>
              <a:pathLst>
                <a:path w="25841" h="7692" extrusionOk="0">
                  <a:moveTo>
                    <a:pt x="14162" y="0"/>
                  </a:moveTo>
                  <a:cubicBezTo>
                    <a:pt x="13593" y="0"/>
                    <a:pt x="13023" y="125"/>
                    <a:pt x="12509" y="378"/>
                  </a:cubicBezTo>
                  <a:cubicBezTo>
                    <a:pt x="10665" y="1277"/>
                    <a:pt x="9721" y="3593"/>
                    <a:pt x="7755" y="4248"/>
                  </a:cubicBezTo>
                  <a:cubicBezTo>
                    <a:pt x="7158" y="4447"/>
                    <a:pt x="6531" y="4464"/>
                    <a:pt x="5902" y="4464"/>
                  </a:cubicBezTo>
                  <a:cubicBezTo>
                    <a:pt x="5772" y="4464"/>
                    <a:pt x="5642" y="4464"/>
                    <a:pt x="5512" y="4464"/>
                  </a:cubicBezTo>
                  <a:cubicBezTo>
                    <a:pt x="5165" y="4464"/>
                    <a:pt x="4819" y="4469"/>
                    <a:pt x="4479" y="4507"/>
                  </a:cubicBezTo>
                  <a:cubicBezTo>
                    <a:pt x="2666" y="4705"/>
                    <a:pt x="808" y="6061"/>
                    <a:pt x="0" y="7691"/>
                  </a:cubicBezTo>
                  <a:lnTo>
                    <a:pt x="25840" y="7691"/>
                  </a:lnTo>
                  <a:cubicBezTo>
                    <a:pt x="25795" y="6579"/>
                    <a:pt x="24576" y="5711"/>
                    <a:pt x="23494" y="5437"/>
                  </a:cubicBezTo>
                  <a:cubicBezTo>
                    <a:pt x="22412" y="5178"/>
                    <a:pt x="21254" y="5178"/>
                    <a:pt x="20249" y="4675"/>
                  </a:cubicBezTo>
                  <a:cubicBezTo>
                    <a:pt x="18512" y="3776"/>
                    <a:pt x="17796" y="1582"/>
                    <a:pt x="16135" y="546"/>
                  </a:cubicBezTo>
                  <a:cubicBezTo>
                    <a:pt x="15549" y="186"/>
                    <a:pt x="14856" y="0"/>
                    <a:pt x="14162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9;p73"/>
            <p:cNvSpPr/>
            <p:nvPr/>
          </p:nvSpPr>
          <p:spPr>
            <a:xfrm>
              <a:off x="2897438" y="2999425"/>
              <a:ext cx="696300" cy="202000"/>
            </a:xfrm>
            <a:custGeom>
              <a:avLst/>
              <a:gdLst/>
              <a:ahLst/>
              <a:cxnLst/>
              <a:rect l="l" t="t" r="r" b="b"/>
              <a:pathLst>
                <a:path w="27852" h="8080" extrusionOk="0">
                  <a:moveTo>
                    <a:pt x="15475" y="0"/>
                  </a:moveTo>
                  <a:cubicBezTo>
                    <a:pt x="14473" y="0"/>
                    <a:pt x="13471" y="292"/>
                    <a:pt x="12676" y="888"/>
                  </a:cubicBezTo>
                  <a:cubicBezTo>
                    <a:pt x="11122" y="2061"/>
                    <a:pt x="10391" y="4225"/>
                    <a:pt x="8593" y="4941"/>
                  </a:cubicBezTo>
                  <a:cubicBezTo>
                    <a:pt x="8139" y="5118"/>
                    <a:pt x="7671" y="5183"/>
                    <a:pt x="7193" y="5183"/>
                  </a:cubicBezTo>
                  <a:cubicBezTo>
                    <a:pt x="5831" y="5183"/>
                    <a:pt x="4395" y="4650"/>
                    <a:pt x="3027" y="4650"/>
                  </a:cubicBezTo>
                  <a:cubicBezTo>
                    <a:pt x="2605" y="4650"/>
                    <a:pt x="2188" y="4701"/>
                    <a:pt x="1783" y="4834"/>
                  </a:cubicBezTo>
                  <a:cubicBezTo>
                    <a:pt x="503" y="5261"/>
                    <a:pt x="0" y="6723"/>
                    <a:pt x="0" y="8079"/>
                  </a:cubicBezTo>
                  <a:lnTo>
                    <a:pt x="27851" y="8079"/>
                  </a:lnTo>
                  <a:cubicBezTo>
                    <a:pt x="27608" y="7181"/>
                    <a:pt x="26480" y="6723"/>
                    <a:pt x="25566" y="6571"/>
                  </a:cubicBezTo>
                  <a:cubicBezTo>
                    <a:pt x="24652" y="6419"/>
                    <a:pt x="23692" y="6464"/>
                    <a:pt x="22854" y="6053"/>
                  </a:cubicBezTo>
                  <a:cubicBezTo>
                    <a:pt x="21437" y="5367"/>
                    <a:pt x="20873" y="3676"/>
                    <a:pt x="19944" y="2412"/>
                  </a:cubicBezTo>
                  <a:cubicBezTo>
                    <a:pt x="19121" y="1299"/>
                    <a:pt x="17948" y="446"/>
                    <a:pt x="16607" y="126"/>
                  </a:cubicBezTo>
                  <a:cubicBezTo>
                    <a:pt x="16238" y="42"/>
                    <a:pt x="15856" y="0"/>
                    <a:pt x="15475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0;p73"/>
            <p:cNvSpPr/>
            <p:nvPr/>
          </p:nvSpPr>
          <p:spPr>
            <a:xfrm>
              <a:off x="4594713" y="2740075"/>
              <a:ext cx="458250" cy="128450"/>
            </a:xfrm>
            <a:custGeom>
              <a:avLst/>
              <a:gdLst/>
              <a:ahLst/>
              <a:cxnLst/>
              <a:rect l="l" t="t" r="r" b="b"/>
              <a:pathLst>
                <a:path w="18330" h="5138" extrusionOk="0">
                  <a:moveTo>
                    <a:pt x="11344" y="0"/>
                  </a:moveTo>
                  <a:cubicBezTo>
                    <a:pt x="10936" y="0"/>
                    <a:pt x="10533" y="89"/>
                    <a:pt x="10178" y="277"/>
                  </a:cubicBezTo>
                  <a:cubicBezTo>
                    <a:pt x="9492" y="643"/>
                    <a:pt x="9051" y="1298"/>
                    <a:pt x="8548" y="1877"/>
                  </a:cubicBezTo>
                  <a:cubicBezTo>
                    <a:pt x="8058" y="2440"/>
                    <a:pt x="7425" y="2975"/>
                    <a:pt x="6675" y="2975"/>
                  </a:cubicBezTo>
                  <a:cubicBezTo>
                    <a:pt x="6654" y="2975"/>
                    <a:pt x="6634" y="2975"/>
                    <a:pt x="6613" y="2974"/>
                  </a:cubicBezTo>
                  <a:cubicBezTo>
                    <a:pt x="6077" y="2948"/>
                    <a:pt x="5563" y="2645"/>
                    <a:pt x="5044" y="2645"/>
                  </a:cubicBezTo>
                  <a:cubicBezTo>
                    <a:pt x="4942" y="2645"/>
                    <a:pt x="4841" y="2657"/>
                    <a:pt x="4739" y="2684"/>
                  </a:cubicBezTo>
                  <a:cubicBezTo>
                    <a:pt x="4145" y="2867"/>
                    <a:pt x="3840" y="3538"/>
                    <a:pt x="3291" y="3858"/>
                  </a:cubicBezTo>
                  <a:cubicBezTo>
                    <a:pt x="2758" y="4177"/>
                    <a:pt x="2088" y="4101"/>
                    <a:pt x="1478" y="4132"/>
                  </a:cubicBezTo>
                  <a:cubicBezTo>
                    <a:pt x="854" y="4177"/>
                    <a:pt x="122" y="4528"/>
                    <a:pt x="0" y="5137"/>
                  </a:cubicBezTo>
                  <a:lnTo>
                    <a:pt x="18329" y="5137"/>
                  </a:lnTo>
                  <a:cubicBezTo>
                    <a:pt x="18238" y="4604"/>
                    <a:pt x="17689" y="4238"/>
                    <a:pt x="17156" y="4162"/>
                  </a:cubicBezTo>
                  <a:cubicBezTo>
                    <a:pt x="16623" y="4086"/>
                    <a:pt x="16044" y="4132"/>
                    <a:pt x="15572" y="3858"/>
                  </a:cubicBezTo>
                  <a:cubicBezTo>
                    <a:pt x="14947" y="3507"/>
                    <a:pt x="14703" y="2761"/>
                    <a:pt x="14383" y="2136"/>
                  </a:cubicBezTo>
                  <a:cubicBezTo>
                    <a:pt x="14002" y="1374"/>
                    <a:pt x="13408" y="704"/>
                    <a:pt x="12646" y="308"/>
                  </a:cubicBezTo>
                  <a:cubicBezTo>
                    <a:pt x="12247" y="108"/>
                    <a:pt x="11793" y="0"/>
                    <a:pt x="11344" y="0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01;p73"/>
            <p:cNvSpPr/>
            <p:nvPr/>
          </p:nvSpPr>
          <p:spPr>
            <a:xfrm>
              <a:off x="4959238" y="3435300"/>
              <a:ext cx="286450" cy="80375"/>
            </a:xfrm>
            <a:custGeom>
              <a:avLst/>
              <a:gdLst/>
              <a:ahLst/>
              <a:cxnLst/>
              <a:rect l="l" t="t" r="r" b="b"/>
              <a:pathLst>
                <a:path w="11458" h="3215" extrusionOk="0">
                  <a:moveTo>
                    <a:pt x="7087" y="1"/>
                  </a:moveTo>
                  <a:cubicBezTo>
                    <a:pt x="6832" y="1"/>
                    <a:pt x="6579" y="58"/>
                    <a:pt x="6354" y="182"/>
                  </a:cubicBezTo>
                  <a:cubicBezTo>
                    <a:pt x="5927" y="395"/>
                    <a:pt x="5653" y="822"/>
                    <a:pt x="5348" y="1172"/>
                  </a:cubicBezTo>
                  <a:cubicBezTo>
                    <a:pt x="5035" y="1530"/>
                    <a:pt x="4635" y="1859"/>
                    <a:pt x="4161" y="1859"/>
                  </a:cubicBezTo>
                  <a:cubicBezTo>
                    <a:pt x="4151" y="1859"/>
                    <a:pt x="4140" y="1858"/>
                    <a:pt x="4129" y="1858"/>
                  </a:cubicBezTo>
                  <a:cubicBezTo>
                    <a:pt x="3797" y="1845"/>
                    <a:pt x="3476" y="1651"/>
                    <a:pt x="3147" y="1651"/>
                  </a:cubicBezTo>
                  <a:cubicBezTo>
                    <a:pt x="3084" y="1651"/>
                    <a:pt x="3020" y="1658"/>
                    <a:pt x="2956" y="1675"/>
                  </a:cubicBezTo>
                  <a:cubicBezTo>
                    <a:pt x="2590" y="1797"/>
                    <a:pt x="2392" y="2208"/>
                    <a:pt x="2057" y="2407"/>
                  </a:cubicBezTo>
                  <a:cubicBezTo>
                    <a:pt x="1722" y="2605"/>
                    <a:pt x="1310" y="2559"/>
                    <a:pt x="914" y="2589"/>
                  </a:cubicBezTo>
                  <a:cubicBezTo>
                    <a:pt x="533" y="2620"/>
                    <a:pt x="76" y="2833"/>
                    <a:pt x="0" y="3214"/>
                  </a:cubicBezTo>
                  <a:lnTo>
                    <a:pt x="11458" y="3214"/>
                  </a:lnTo>
                  <a:cubicBezTo>
                    <a:pt x="11397" y="2879"/>
                    <a:pt x="11061" y="2650"/>
                    <a:pt x="10726" y="2605"/>
                  </a:cubicBezTo>
                  <a:cubicBezTo>
                    <a:pt x="10391" y="2559"/>
                    <a:pt x="10025" y="2574"/>
                    <a:pt x="9721" y="2407"/>
                  </a:cubicBezTo>
                  <a:cubicBezTo>
                    <a:pt x="9340" y="2193"/>
                    <a:pt x="9187" y="1736"/>
                    <a:pt x="8989" y="1340"/>
                  </a:cubicBezTo>
                  <a:cubicBezTo>
                    <a:pt x="8746" y="868"/>
                    <a:pt x="8380" y="441"/>
                    <a:pt x="7892" y="197"/>
                  </a:cubicBezTo>
                  <a:cubicBezTo>
                    <a:pt x="7646" y="70"/>
                    <a:pt x="7365" y="1"/>
                    <a:pt x="708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02;p73"/>
            <p:cNvSpPr/>
            <p:nvPr/>
          </p:nvSpPr>
          <p:spPr>
            <a:xfrm>
              <a:off x="2797638" y="3453775"/>
              <a:ext cx="428900" cy="107600"/>
            </a:xfrm>
            <a:custGeom>
              <a:avLst/>
              <a:gdLst/>
              <a:ahLst/>
              <a:cxnLst/>
              <a:rect l="l" t="t" r="r" b="b"/>
              <a:pathLst>
                <a:path w="17156" h="4304" extrusionOk="0">
                  <a:moveTo>
                    <a:pt x="10707" y="1"/>
                  </a:moveTo>
                  <a:cubicBezTo>
                    <a:pt x="10286" y="1"/>
                    <a:pt x="9867" y="106"/>
                    <a:pt x="9507" y="327"/>
                  </a:cubicBezTo>
                  <a:cubicBezTo>
                    <a:pt x="8746" y="799"/>
                    <a:pt x="8228" y="1728"/>
                    <a:pt x="7344" y="1927"/>
                  </a:cubicBezTo>
                  <a:cubicBezTo>
                    <a:pt x="7222" y="1955"/>
                    <a:pt x="7100" y="1967"/>
                    <a:pt x="6977" y="1967"/>
                  </a:cubicBezTo>
                  <a:cubicBezTo>
                    <a:pt x="6249" y="1967"/>
                    <a:pt x="5513" y="1543"/>
                    <a:pt x="4776" y="1543"/>
                  </a:cubicBezTo>
                  <a:cubicBezTo>
                    <a:pt x="4693" y="1543"/>
                    <a:pt x="4609" y="1549"/>
                    <a:pt x="4525" y="1561"/>
                  </a:cubicBezTo>
                  <a:cubicBezTo>
                    <a:pt x="3383" y="1713"/>
                    <a:pt x="2697" y="2978"/>
                    <a:pt x="1585" y="3298"/>
                  </a:cubicBezTo>
                  <a:cubicBezTo>
                    <a:pt x="1219" y="3420"/>
                    <a:pt x="823" y="3404"/>
                    <a:pt x="442" y="3526"/>
                  </a:cubicBezTo>
                  <a:cubicBezTo>
                    <a:pt x="76" y="3648"/>
                    <a:pt x="0" y="3907"/>
                    <a:pt x="0" y="4303"/>
                  </a:cubicBezTo>
                  <a:lnTo>
                    <a:pt x="17156" y="4303"/>
                  </a:lnTo>
                  <a:cubicBezTo>
                    <a:pt x="16973" y="3770"/>
                    <a:pt x="16348" y="3633"/>
                    <a:pt x="15785" y="3542"/>
                  </a:cubicBezTo>
                  <a:cubicBezTo>
                    <a:pt x="15236" y="3435"/>
                    <a:pt x="14642" y="3420"/>
                    <a:pt x="14154" y="3130"/>
                  </a:cubicBezTo>
                  <a:cubicBezTo>
                    <a:pt x="13347" y="2627"/>
                    <a:pt x="13149" y="1515"/>
                    <a:pt x="12524" y="799"/>
                  </a:cubicBezTo>
                  <a:cubicBezTo>
                    <a:pt x="12081" y="280"/>
                    <a:pt x="11392" y="1"/>
                    <a:pt x="10707" y="1"/>
                  </a:cubicBezTo>
                  <a:close/>
                </a:path>
              </a:pathLst>
            </a:custGeom>
            <a:solidFill>
              <a:srgbClr val="F5F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03;p73"/>
            <p:cNvSpPr/>
            <p:nvPr/>
          </p:nvSpPr>
          <p:spPr>
            <a:xfrm>
              <a:off x="2942363" y="4028700"/>
              <a:ext cx="687950" cy="480350"/>
            </a:xfrm>
            <a:custGeom>
              <a:avLst/>
              <a:gdLst/>
              <a:ahLst/>
              <a:cxnLst/>
              <a:rect l="l" t="t" r="r" b="b"/>
              <a:pathLst>
                <a:path w="27518" h="19214" extrusionOk="0">
                  <a:moveTo>
                    <a:pt x="7055" y="1860"/>
                  </a:moveTo>
                  <a:cubicBezTo>
                    <a:pt x="9432" y="1860"/>
                    <a:pt x="11352" y="3779"/>
                    <a:pt x="11352" y="6156"/>
                  </a:cubicBezTo>
                  <a:lnTo>
                    <a:pt x="11352" y="17263"/>
                  </a:lnTo>
                  <a:lnTo>
                    <a:pt x="2774" y="17354"/>
                  </a:lnTo>
                  <a:lnTo>
                    <a:pt x="2774" y="6247"/>
                  </a:lnTo>
                  <a:cubicBezTo>
                    <a:pt x="2774" y="3779"/>
                    <a:pt x="4694" y="1860"/>
                    <a:pt x="7055" y="1860"/>
                  </a:cubicBezTo>
                  <a:close/>
                  <a:moveTo>
                    <a:pt x="21027" y="1860"/>
                  </a:moveTo>
                  <a:cubicBezTo>
                    <a:pt x="23403" y="1860"/>
                    <a:pt x="25323" y="3779"/>
                    <a:pt x="25323" y="6156"/>
                  </a:cubicBezTo>
                  <a:lnTo>
                    <a:pt x="25323" y="17263"/>
                  </a:lnTo>
                  <a:lnTo>
                    <a:pt x="16745" y="17354"/>
                  </a:lnTo>
                  <a:lnTo>
                    <a:pt x="16745" y="6247"/>
                  </a:lnTo>
                  <a:cubicBezTo>
                    <a:pt x="16745" y="3779"/>
                    <a:pt x="18665" y="1860"/>
                    <a:pt x="21027" y="1860"/>
                  </a:cubicBezTo>
                  <a:close/>
                  <a:moveTo>
                    <a:pt x="1" y="1"/>
                  </a:moveTo>
                  <a:lnTo>
                    <a:pt x="1" y="19213"/>
                  </a:lnTo>
                  <a:lnTo>
                    <a:pt x="27517" y="19213"/>
                  </a:lnTo>
                  <a:lnTo>
                    <a:pt x="275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04;p73"/>
            <p:cNvSpPr/>
            <p:nvPr/>
          </p:nvSpPr>
          <p:spPr>
            <a:xfrm>
              <a:off x="2929413" y="3909875"/>
              <a:ext cx="713450" cy="59050"/>
            </a:xfrm>
            <a:custGeom>
              <a:avLst/>
              <a:gdLst/>
              <a:ahLst/>
              <a:cxnLst/>
              <a:rect l="l" t="t" r="r" b="b"/>
              <a:pathLst>
                <a:path w="28538" h="2362" extrusionOk="0">
                  <a:moveTo>
                    <a:pt x="1" y="0"/>
                  </a:moveTo>
                  <a:lnTo>
                    <a:pt x="1" y="396"/>
                  </a:lnTo>
                  <a:lnTo>
                    <a:pt x="519" y="396"/>
                  </a:lnTo>
                  <a:lnTo>
                    <a:pt x="519" y="2362"/>
                  </a:lnTo>
                  <a:lnTo>
                    <a:pt x="28035" y="2362"/>
                  </a:lnTo>
                  <a:lnTo>
                    <a:pt x="28035" y="396"/>
                  </a:lnTo>
                  <a:lnTo>
                    <a:pt x="28538" y="396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05;p73"/>
            <p:cNvSpPr/>
            <p:nvPr/>
          </p:nvSpPr>
          <p:spPr>
            <a:xfrm>
              <a:off x="2913813" y="3960900"/>
              <a:ext cx="744675" cy="81925"/>
            </a:xfrm>
            <a:custGeom>
              <a:avLst/>
              <a:gdLst/>
              <a:ahLst/>
              <a:cxnLst/>
              <a:rect l="l" t="t" r="r" b="b"/>
              <a:pathLst>
                <a:path w="29787" h="3277" extrusionOk="0">
                  <a:moveTo>
                    <a:pt x="0" y="1"/>
                  </a:moveTo>
                  <a:lnTo>
                    <a:pt x="0" y="1296"/>
                  </a:lnTo>
                  <a:lnTo>
                    <a:pt x="625" y="1296"/>
                  </a:lnTo>
                  <a:lnTo>
                    <a:pt x="625" y="3276"/>
                  </a:lnTo>
                  <a:lnTo>
                    <a:pt x="29162" y="3276"/>
                  </a:lnTo>
                  <a:lnTo>
                    <a:pt x="29162" y="1296"/>
                  </a:lnTo>
                  <a:lnTo>
                    <a:pt x="29786" y="1296"/>
                  </a:lnTo>
                  <a:lnTo>
                    <a:pt x="2978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06;p73"/>
            <p:cNvSpPr/>
            <p:nvPr/>
          </p:nvSpPr>
          <p:spPr>
            <a:xfrm>
              <a:off x="2942363" y="4523500"/>
              <a:ext cx="687950" cy="479950"/>
            </a:xfrm>
            <a:custGeom>
              <a:avLst/>
              <a:gdLst/>
              <a:ahLst/>
              <a:cxnLst/>
              <a:rect l="l" t="t" r="r" b="b"/>
              <a:pathLst>
                <a:path w="27518" h="19198" extrusionOk="0">
                  <a:moveTo>
                    <a:pt x="1" y="0"/>
                  </a:moveTo>
                  <a:lnTo>
                    <a:pt x="1" y="19197"/>
                  </a:lnTo>
                  <a:lnTo>
                    <a:pt x="27517" y="19197"/>
                  </a:lnTo>
                  <a:lnTo>
                    <a:pt x="275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07;p73"/>
            <p:cNvSpPr/>
            <p:nvPr/>
          </p:nvSpPr>
          <p:spPr>
            <a:xfrm>
              <a:off x="4570713" y="4214575"/>
              <a:ext cx="757250" cy="772500"/>
            </a:xfrm>
            <a:custGeom>
              <a:avLst/>
              <a:gdLst/>
              <a:ahLst/>
              <a:cxnLst/>
              <a:rect l="l" t="t" r="r" b="b"/>
              <a:pathLst>
                <a:path w="30290" h="30900" extrusionOk="0">
                  <a:moveTo>
                    <a:pt x="5364" y="2545"/>
                  </a:moveTo>
                  <a:cubicBezTo>
                    <a:pt x="6994" y="2545"/>
                    <a:pt x="8319" y="3871"/>
                    <a:pt x="8319" y="5516"/>
                  </a:cubicBezTo>
                  <a:lnTo>
                    <a:pt x="8319" y="12601"/>
                  </a:lnTo>
                  <a:lnTo>
                    <a:pt x="2408" y="12601"/>
                  </a:lnTo>
                  <a:lnTo>
                    <a:pt x="2408" y="5516"/>
                  </a:lnTo>
                  <a:cubicBezTo>
                    <a:pt x="2408" y="3871"/>
                    <a:pt x="3733" y="2545"/>
                    <a:pt x="5364" y="2545"/>
                  </a:cubicBezTo>
                  <a:close/>
                  <a:moveTo>
                    <a:pt x="15145" y="2545"/>
                  </a:moveTo>
                  <a:cubicBezTo>
                    <a:pt x="16791" y="2545"/>
                    <a:pt x="18116" y="3871"/>
                    <a:pt x="18116" y="5516"/>
                  </a:cubicBezTo>
                  <a:lnTo>
                    <a:pt x="18116" y="12601"/>
                  </a:lnTo>
                  <a:lnTo>
                    <a:pt x="12189" y="12601"/>
                  </a:lnTo>
                  <a:lnTo>
                    <a:pt x="12189" y="5516"/>
                  </a:lnTo>
                  <a:cubicBezTo>
                    <a:pt x="12189" y="3871"/>
                    <a:pt x="13515" y="2545"/>
                    <a:pt x="15145" y="2545"/>
                  </a:cubicBezTo>
                  <a:close/>
                  <a:moveTo>
                    <a:pt x="24942" y="2545"/>
                  </a:moveTo>
                  <a:cubicBezTo>
                    <a:pt x="26572" y="2545"/>
                    <a:pt x="27898" y="3871"/>
                    <a:pt x="27898" y="5516"/>
                  </a:cubicBezTo>
                  <a:lnTo>
                    <a:pt x="27898" y="12601"/>
                  </a:lnTo>
                  <a:lnTo>
                    <a:pt x="21971" y="12601"/>
                  </a:lnTo>
                  <a:lnTo>
                    <a:pt x="21971" y="5516"/>
                  </a:lnTo>
                  <a:cubicBezTo>
                    <a:pt x="21971" y="3871"/>
                    <a:pt x="23296" y="2545"/>
                    <a:pt x="24942" y="2545"/>
                  </a:cubicBezTo>
                  <a:close/>
                  <a:moveTo>
                    <a:pt x="1" y="1"/>
                  </a:moveTo>
                  <a:lnTo>
                    <a:pt x="1" y="30899"/>
                  </a:lnTo>
                  <a:lnTo>
                    <a:pt x="30290" y="30899"/>
                  </a:lnTo>
                  <a:lnTo>
                    <a:pt x="30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08;p73"/>
            <p:cNvSpPr/>
            <p:nvPr/>
          </p:nvSpPr>
          <p:spPr>
            <a:xfrm>
              <a:off x="3620763" y="3640950"/>
              <a:ext cx="947700" cy="73550"/>
            </a:xfrm>
            <a:custGeom>
              <a:avLst/>
              <a:gdLst/>
              <a:ahLst/>
              <a:cxnLst/>
              <a:rect l="l" t="t" r="r" b="b"/>
              <a:pathLst>
                <a:path w="37908" h="2942" extrusionOk="0">
                  <a:moveTo>
                    <a:pt x="0" y="1"/>
                  </a:moveTo>
                  <a:lnTo>
                    <a:pt x="0" y="2941"/>
                  </a:lnTo>
                  <a:lnTo>
                    <a:pt x="37907" y="2941"/>
                  </a:lnTo>
                  <a:lnTo>
                    <a:pt x="379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09;p73"/>
            <p:cNvSpPr/>
            <p:nvPr/>
          </p:nvSpPr>
          <p:spPr>
            <a:xfrm>
              <a:off x="3620763" y="3751800"/>
              <a:ext cx="947700" cy="1200975"/>
            </a:xfrm>
            <a:custGeom>
              <a:avLst/>
              <a:gdLst/>
              <a:ahLst/>
              <a:cxnLst/>
              <a:rect l="l" t="t" r="r" b="b"/>
              <a:pathLst>
                <a:path w="37908" h="48039" extrusionOk="0">
                  <a:moveTo>
                    <a:pt x="0" y="0"/>
                  </a:moveTo>
                  <a:lnTo>
                    <a:pt x="0" y="48039"/>
                  </a:lnTo>
                  <a:lnTo>
                    <a:pt x="37907" y="48039"/>
                  </a:lnTo>
                  <a:lnTo>
                    <a:pt x="379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10;p73"/>
            <p:cNvSpPr/>
            <p:nvPr/>
          </p:nvSpPr>
          <p:spPr>
            <a:xfrm>
              <a:off x="3600938" y="3714475"/>
              <a:ext cx="987325" cy="74675"/>
            </a:xfrm>
            <a:custGeom>
              <a:avLst/>
              <a:gdLst/>
              <a:ahLst/>
              <a:cxnLst/>
              <a:rect l="l" t="t" r="r" b="b"/>
              <a:pathLst>
                <a:path w="39493" h="2987" extrusionOk="0">
                  <a:moveTo>
                    <a:pt x="1" y="0"/>
                  </a:moveTo>
                  <a:lnTo>
                    <a:pt x="1" y="2986"/>
                  </a:lnTo>
                  <a:lnTo>
                    <a:pt x="39492" y="2986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11;p73"/>
            <p:cNvSpPr/>
            <p:nvPr/>
          </p:nvSpPr>
          <p:spPr>
            <a:xfrm>
              <a:off x="3600938" y="3603250"/>
              <a:ext cx="987325" cy="47250"/>
            </a:xfrm>
            <a:custGeom>
              <a:avLst/>
              <a:gdLst/>
              <a:ahLst/>
              <a:cxnLst/>
              <a:rect l="l" t="t" r="r" b="b"/>
              <a:pathLst>
                <a:path w="39493" h="1890" extrusionOk="0">
                  <a:moveTo>
                    <a:pt x="1" y="0"/>
                  </a:moveTo>
                  <a:lnTo>
                    <a:pt x="1" y="1890"/>
                  </a:lnTo>
                  <a:lnTo>
                    <a:pt x="39492" y="1890"/>
                  </a:lnTo>
                  <a:lnTo>
                    <a:pt x="394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12;p73"/>
            <p:cNvSpPr/>
            <p:nvPr/>
          </p:nvSpPr>
          <p:spPr>
            <a:xfrm>
              <a:off x="2846388" y="4924200"/>
              <a:ext cx="2481575" cy="79250"/>
            </a:xfrm>
            <a:custGeom>
              <a:avLst/>
              <a:gdLst/>
              <a:ahLst/>
              <a:cxnLst/>
              <a:rect l="l" t="t" r="r" b="b"/>
              <a:pathLst>
                <a:path w="99263" h="3170" extrusionOk="0">
                  <a:moveTo>
                    <a:pt x="0" y="0"/>
                  </a:moveTo>
                  <a:lnTo>
                    <a:pt x="0" y="3169"/>
                  </a:lnTo>
                  <a:lnTo>
                    <a:pt x="99263" y="3169"/>
                  </a:lnTo>
                  <a:lnTo>
                    <a:pt x="99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13;p73"/>
            <p:cNvSpPr/>
            <p:nvPr/>
          </p:nvSpPr>
          <p:spPr>
            <a:xfrm>
              <a:off x="2951138" y="4340650"/>
              <a:ext cx="670025" cy="149350"/>
            </a:xfrm>
            <a:custGeom>
              <a:avLst/>
              <a:gdLst/>
              <a:ahLst/>
              <a:cxnLst/>
              <a:rect l="l" t="t" r="r" b="b"/>
              <a:pathLst>
                <a:path w="26801" h="5974" extrusionOk="0">
                  <a:moveTo>
                    <a:pt x="2971" y="245"/>
                  </a:moveTo>
                  <a:cubicBezTo>
                    <a:pt x="2956" y="275"/>
                    <a:pt x="2956" y="290"/>
                    <a:pt x="2956" y="306"/>
                  </a:cubicBezTo>
                  <a:lnTo>
                    <a:pt x="2956" y="5669"/>
                  </a:lnTo>
                  <a:lnTo>
                    <a:pt x="259" y="5669"/>
                  </a:lnTo>
                  <a:lnTo>
                    <a:pt x="259" y="245"/>
                  </a:lnTo>
                  <a:close/>
                  <a:moveTo>
                    <a:pt x="5988" y="245"/>
                  </a:moveTo>
                  <a:cubicBezTo>
                    <a:pt x="5988" y="275"/>
                    <a:pt x="5988" y="290"/>
                    <a:pt x="5988" y="306"/>
                  </a:cubicBezTo>
                  <a:lnTo>
                    <a:pt x="5988" y="5669"/>
                  </a:lnTo>
                  <a:lnTo>
                    <a:pt x="3215" y="5669"/>
                  </a:lnTo>
                  <a:lnTo>
                    <a:pt x="3215" y="306"/>
                  </a:lnTo>
                  <a:cubicBezTo>
                    <a:pt x="3215" y="290"/>
                    <a:pt x="3200" y="275"/>
                    <a:pt x="3200" y="245"/>
                  </a:cubicBezTo>
                  <a:close/>
                  <a:moveTo>
                    <a:pt x="9020" y="245"/>
                  </a:moveTo>
                  <a:cubicBezTo>
                    <a:pt x="9020" y="275"/>
                    <a:pt x="9005" y="290"/>
                    <a:pt x="9005" y="306"/>
                  </a:cubicBezTo>
                  <a:lnTo>
                    <a:pt x="9005" y="5669"/>
                  </a:lnTo>
                  <a:lnTo>
                    <a:pt x="6232" y="5669"/>
                  </a:lnTo>
                  <a:lnTo>
                    <a:pt x="6232" y="306"/>
                  </a:lnTo>
                  <a:cubicBezTo>
                    <a:pt x="6232" y="290"/>
                    <a:pt x="6232" y="275"/>
                    <a:pt x="6217" y="245"/>
                  </a:cubicBezTo>
                  <a:close/>
                  <a:moveTo>
                    <a:pt x="12052" y="245"/>
                  </a:moveTo>
                  <a:cubicBezTo>
                    <a:pt x="12037" y="275"/>
                    <a:pt x="12037" y="290"/>
                    <a:pt x="12037" y="306"/>
                  </a:cubicBezTo>
                  <a:lnTo>
                    <a:pt x="12037" y="5669"/>
                  </a:lnTo>
                  <a:lnTo>
                    <a:pt x="9264" y="5669"/>
                  </a:lnTo>
                  <a:lnTo>
                    <a:pt x="9264" y="306"/>
                  </a:lnTo>
                  <a:cubicBezTo>
                    <a:pt x="9264" y="290"/>
                    <a:pt x="9264" y="275"/>
                    <a:pt x="9249" y="245"/>
                  </a:cubicBezTo>
                  <a:close/>
                  <a:moveTo>
                    <a:pt x="15084" y="245"/>
                  </a:moveTo>
                  <a:cubicBezTo>
                    <a:pt x="15069" y="275"/>
                    <a:pt x="15069" y="290"/>
                    <a:pt x="15069" y="306"/>
                  </a:cubicBezTo>
                  <a:lnTo>
                    <a:pt x="15069" y="5669"/>
                  </a:lnTo>
                  <a:lnTo>
                    <a:pt x="12296" y="5669"/>
                  </a:lnTo>
                  <a:lnTo>
                    <a:pt x="12296" y="306"/>
                  </a:lnTo>
                  <a:cubicBezTo>
                    <a:pt x="12296" y="290"/>
                    <a:pt x="12281" y="275"/>
                    <a:pt x="12281" y="245"/>
                  </a:cubicBezTo>
                  <a:close/>
                  <a:moveTo>
                    <a:pt x="18101" y="245"/>
                  </a:moveTo>
                  <a:cubicBezTo>
                    <a:pt x="18101" y="275"/>
                    <a:pt x="18101" y="290"/>
                    <a:pt x="18101" y="306"/>
                  </a:cubicBezTo>
                  <a:lnTo>
                    <a:pt x="18101" y="5669"/>
                  </a:lnTo>
                  <a:lnTo>
                    <a:pt x="15328" y="5669"/>
                  </a:lnTo>
                  <a:lnTo>
                    <a:pt x="15328" y="306"/>
                  </a:lnTo>
                  <a:cubicBezTo>
                    <a:pt x="15328" y="290"/>
                    <a:pt x="15312" y="275"/>
                    <a:pt x="15312" y="245"/>
                  </a:cubicBezTo>
                  <a:close/>
                  <a:moveTo>
                    <a:pt x="21133" y="245"/>
                  </a:moveTo>
                  <a:cubicBezTo>
                    <a:pt x="21133" y="275"/>
                    <a:pt x="21117" y="290"/>
                    <a:pt x="21117" y="306"/>
                  </a:cubicBezTo>
                  <a:lnTo>
                    <a:pt x="21117" y="5669"/>
                  </a:lnTo>
                  <a:lnTo>
                    <a:pt x="18344" y="5669"/>
                  </a:lnTo>
                  <a:lnTo>
                    <a:pt x="18344" y="306"/>
                  </a:lnTo>
                  <a:cubicBezTo>
                    <a:pt x="18344" y="290"/>
                    <a:pt x="18344" y="275"/>
                    <a:pt x="18329" y="245"/>
                  </a:cubicBezTo>
                  <a:close/>
                  <a:moveTo>
                    <a:pt x="24165" y="245"/>
                  </a:moveTo>
                  <a:cubicBezTo>
                    <a:pt x="24149" y="275"/>
                    <a:pt x="24149" y="290"/>
                    <a:pt x="24149" y="306"/>
                  </a:cubicBezTo>
                  <a:lnTo>
                    <a:pt x="24149" y="5669"/>
                  </a:lnTo>
                  <a:lnTo>
                    <a:pt x="21376" y="5669"/>
                  </a:lnTo>
                  <a:lnTo>
                    <a:pt x="21376" y="306"/>
                  </a:lnTo>
                  <a:cubicBezTo>
                    <a:pt x="21376" y="290"/>
                    <a:pt x="21376" y="275"/>
                    <a:pt x="21361" y="245"/>
                  </a:cubicBezTo>
                  <a:close/>
                  <a:moveTo>
                    <a:pt x="26541" y="245"/>
                  </a:moveTo>
                  <a:lnTo>
                    <a:pt x="26541" y="5669"/>
                  </a:lnTo>
                  <a:lnTo>
                    <a:pt x="24408" y="5669"/>
                  </a:lnTo>
                  <a:lnTo>
                    <a:pt x="24408" y="306"/>
                  </a:lnTo>
                  <a:cubicBezTo>
                    <a:pt x="24408" y="290"/>
                    <a:pt x="24393" y="275"/>
                    <a:pt x="24393" y="245"/>
                  </a:cubicBezTo>
                  <a:close/>
                  <a:moveTo>
                    <a:pt x="0" y="1"/>
                  </a:moveTo>
                  <a:lnTo>
                    <a:pt x="0" y="5912"/>
                  </a:lnTo>
                  <a:lnTo>
                    <a:pt x="2987" y="5912"/>
                  </a:lnTo>
                  <a:cubicBezTo>
                    <a:pt x="3002" y="5943"/>
                    <a:pt x="3048" y="5973"/>
                    <a:pt x="3078" y="5973"/>
                  </a:cubicBezTo>
                  <a:cubicBezTo>
                    <a:pt x="3124" y="5973"/>
                    <a:pt x="3154" y="5943"/>
                    <a:pt x="3185" y="5912"/>
                  </a:cubicBezTo>
                  <a:lnTo>
                    <a:pt x="6019" y="5912"/>
                  </a:lnTo>
                  <a:cubicBezTo>
                    <a:pt x="6034" y="5943"/>
                    <a:pt x="6064" y="5973"/>
                    <a:pt x="6110" y="5973"/>
                  </a:cubicBezTo>
                  <a:cubicBezTo>
                    <a:pt x="6156" y="5973"/>
                    <a:pt x="6186" y="5943"/>
                    <a:pt x="6201" y="5912"/>
                  </a:cubicBezTo>
                  <a:lnTo>
                    <a:pt x="9035" y="5912"/>
                  </a:lnTo>
                  <a:cubicBezTo>
                    <a:pt x="9066" y="5943"/>
                    <a:pt x="9096" y="5973"/>
                    <a:pt x="9142" y="5973"/>
                  </a:cubicBezTo>
                  <a:cubicBezTo>
                    <a:pt x="9172" y="5973"/>
                    <a:pt x="9218" y="5943"/>
                    <a:pt x="9233" y="5912"/>
                  </a:cubicBezTo>
                  <a:lnTo>
                    <a:pt x="12067" y="5912"/>
                  </a:lnTo>
                  <a:cubicBezTo>
                    <a:pt x="12098" y="5943"/>
                    <a:pt x="12128" y="5973"/>
                    <a:pt x="12159" y="5973"/>
                  </a:cubicBezTo>
                  <a:cubicBezTo>
                    <a:pt x="12204" y="5973"/>
                    <a:pt x="12235" y="5943"/>
                    <a:pt x="12265" y="5912"/>
                  </a:cubicBezTo>
                  <a:lnTo>
                    <a:pt x="15099" y="5912"/>
                  </a:lnTo>
                  <a:cubicBezTo>
                    <a:pt x="15114" y="5943"/>
                    <a:pt x="15160" y="5973"/>
                    <a:pt x="15191" y="5973"/>
                  </a:cubicBezTo>
                  <a:cubicBezTo>
                    <a:pt x="15236" y="5973"/>
                    <a:pt x="15267" y="5943"/>
                    <a:pt x="15297" y="5912"/>
                  </a:cubicBezTo>
                  <a:lnTo>
                    <a:pt x="18131" y="5912"/>
                  </a:lnTo>
                  <a:cubicBezTo>
                    <a:pt x="18146" y="5943"/>
                    <a:pt x="18177" y="5973"/>
                    <a:pt x="18223" y="5973"/>
                  </a:cubicBezTo>
                  <a:cubicBezTo>
                    <a:pt x="18253" y="5973"/>
                    <a:pt x="18299" y="5943"/>
                    <a:pt x="18314" y="5912"/>
                  </a:cubicBezTo>
                  <a:lnTo>
                    <a:pt x="21148" y="5912"/>
                  </a:lnTo>
                  <a:cubicBezTo>
                    <a:pt x="21178" y="5943"/>
                    <a:pt x="21209" y="5973"/>
                    <a:pt x="21254" y="5973"/>
                  </a:cubicBezTo>
                  <a:cubicBezTo>
                    <a:pt x="21285" y="5973"/>
                    <a:pt x="21315" y="5943"/>
                    <a:pt x="21346" y="5912"/>
                  </a:cubicBezTo>
                  <a:lnTo>
                    <a:pt x="24180" y="5912"/>
                  </a:lnTo>
                  <a:cubicBezTo>
                    <a:pt x="24210" y="5943"/>
                    <a:pt x="24241" y="5973"/>
                    <a:pt x="24271" y="5973"/>
                  </a:cubicBezTo>
                  <a:cubicBezTo>
                    <a:pt x="24317" y="5973"/>
                    <a:pt x="24347" y="5943"/>
                    <a:pt x="24378" y="5912"/>
                  </a:cubicBezTo>
                  <a:lnTo>
                    <a:pt x="26800" y="5912"/>
                  </a:lnTo>
                  <a:lnTo>
                    <a:pt x="26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14;p73"/>
            <p:cNvSpPr/>
            <p:nvPr/>
          </p:nvSpPr>
          <p:spPr>
            <a:xfrm>
              <a:off x="3738463" y="4355525"/>
              <a:ext cx="670025" cy="149325"/>
            </a:xfrm>
            <a:custGeom>
              <a:avLst/>
              <a:gdLst/>
              <a:ahLst/>
              <a:cxnLst/>
              <a:rect l="l" t="t" r="r" b="b"/>
              <a:pathLst>
                <a:path w="26801" h="5973" extrusionOk="0">
                  <a:moveTo>
                    <a:pt x="2971" y="259"/>
                  </a:moveTo>
                  <a:cubicBezTo>
                    <a:pt x="2956" y="274"/>
                    <a:pt x="2956" y="290"/>
                    <a:pt x="2956" y="305"/>
                  </a:cubicBezTo>
                  <a:lnTo>
                    <a:pt x="2956" y="5668"/>
                  </a:lnTo>
                  <a:lnTo>
                    <a:pt x="259" y="5668"/>
                  </a:lnTo>
                  <a:lnTo>
                    <a:pt x="259" y="259"/>
                  </a:lnTo>
                  <a:close/>
                  <a:moveTo>
                    <a:pt x="5988" y="259"/>
                  </a:moveTo>
                  <a:cubicBezTo>
                    <a:pt x="5988" y="274"/>
                    <a:pt x="5988" y="290"/>
                    <a:pt x="5988" y="305"/>
                  </a:cubicBezTo>
                  <a:lnTo>
                    <a:pt x="5988" y="5668"/>
                  </a:lnTo>
                  <a:lnTo>
                    <a:pt x="3215" y="5668"/>
                  </a:lnTo>
                  <a:lnTo>
                    <a:pt x="3215" y="305"/>
                  </a:lnTo>
                  <a:cubicBezTo>
                    <a:pt x="3215" y="290"/>
                    <a:pt x="3200" y="274"/>
                    <a:pt x="3200" y="259"/>
                  </a:cubicBezTo>
                  <a:close/>
                  <a:moveTo>
                    <a:pt x="9020" y="259"/>
                  </a:moveTo>
                  <a:cubicBezTo>
                    <a:pt x="9020" y="274"/>
                    <a:pt x="9004" y="290"/>
                    <a:pt x="9004" y="305"/>
                  </a:cubicBezTo>
                  <a:lnTo>
                    <a:pt x="9004" y="5668"/>
                  </a:lnTo>
                  <a:lnTo>
                    <a:pt x="6232" y="5668"/>
                  </a:lnTo>
                  <a:lnTo>
                    <a:pt x="6232" y="305"/>
                  </a:lnTo>
                  <a:cubicBezTo>
                    <a:pt x="6232" y="290"/>
                    <a:pt x="6232" y="274"/>
                    <a:pt x="6232" y="259"/>
                  </a:cubicBezTo>
                  <a:close/>
                  <a:moveTo>
                    <a:pt x="12052" y="259"/>
                  </a:moveTo>
                  <a:cubicBezTo>
                    <a:pt x="12036" y="274"/>
                    <a:pt x="12036" y="290"/>
                    <a:pt x="12036" y="305"/>
                  </a:cubicBezTo>
                  <a:lnTo>
                    <a:pt x="12036" y="5668"/>
                  </a:lnTo>
                  <a:lnTo>
                    <a:pt x="9263" y="5668"/>
                  </a:lnTo>
                  <a:lnTo>
                    <a:pt x="9263" y="305"/>
                  </a:lnTo>
                  <a:cubicBezTo>
                    <a:pt x="9263" y="290"/>
                    <a:pt x="9263" y="274"/>
                    <a:pt x="9248" y="259"/>
                  </a:cubicBezTo>
                  <a:close/>
                  <a:moveTo>
                    <a:pt x="15084" y="259"/>
                  </a:moveTo>
                  <a:cubicBezTo>
                    <a:pt x="15068" y="274"/>
                    <a:pt x="15068" y="290"/>
                    <a:pt x="15068" y="305"/>
                  </a:cubicBezTo>
                  <a:lnTo>
                    <a:pt x="15068" y="5668"/>
                  </a:lnTo>
                  <a:lnTo>
                    <a:pt x="12295" y="5668"/>
                  </a:lnTo>
                  <a:lnTo>
                    <a:pt x="12295" y="305"/>
                  </a:lnTo>
                  <a:cubicBezTo>
                    <a:pt x="12295" y="290"/>
                    <a:pt x="12295" y="274"/>
                    <a:pt x="12280" y="259"/>
                  </a:cubicBezTo>
                  <a:close/>
                  <a:moveTo>
                    <a:pt x="18100" y="259"/>
                  </a:moveTo>
                  <a:cubicBezTo>
                    <a:pt x="18100" y="274"/>
                    <a:pt x="18100" y="290"/>
                    <a:pt x="18100" y="305"/>
                  </a:cubicBezTo>
                  <a:lnTo>
                    <a:pt x="18100" y="5668"/>
                  </a:lnTo>
                  <a:lnTo>
                    <a:pt x="15327" y="5668"/>
                  </a:lnTo>
                  <a:lnTo>
                    <a:pt x="15327" y="305"/>
                  </a:lnTo>
                  <a:cubicBezTo>
                    <a:pt x="15327" y="290"/>
                    <a:pt x="15312" y="274"/>
                    <a:pt x="15312" y="259"/>
                  </a:cubicBezTo>
                  <a:close/>
                  <a:moveTo>
                    <a:pt x="21132" y="259"/>
                  </a:moveTo>
                  <a:cubicBezTo>
                    <a:pt x="21132" y="274"/>
                    <a:pt x="21117" y="290"/>
                    <a:pt x="21117" y="305"/>
                  </a:cubicBezTo>
                  <a:lnTo>
                    <a:pt x="21117" y="5668"/>
                  </a:lnTo>
                  <a:lnTo>
                    <a:pt x="18344" y="5668"/>
                  </a:lnTo>
                  <a:lnTo>
                    <a:pt x="18344" y="305"/>
                  </a:lnTo>
                  <a:cubicBezTo>
                    <a:pt x="18344" y="290"/>
                    <a:pt x="18344" y="274"/>
                    <a:pt x="18329" y="259"/>
                  </a:cubicBezTo>
                  <a:close/>
                  <a:moveTo>
                    <a:pt x="24164" y="259"/>
                  </a:moveTo>
                  <a:cubicBezTo>
                    <a:pt x="24149" y="274"/>
                    <a:pt x="24149" y="290"/>
                    <a:pt x="24149" y="305"/>
                  </a:cubicBezTo>
                  <a:lnTo>
                    <a:pt x="24149" y="5668"/>
                  </a:lnTo>
                  <a:lnTo>
                    <a:pt x="21376" y="5668"/>
                  </a:lnTo>
                  <a:lnTo>
                    <a:pt x="21376" y="305"/>
                  </a:lnTo>
                  <a:cubicBezTo>
                    <a:pt x="21376" y="290"/>
                    <a:pt x="21376" y="274"/>
                    <a:pt x="21361" y="259"/>
                  </a:cubicBezTo>
                  <a:close/>
                  <a:moveTo>
                    <a:pt x="26541" y="259"/>
                  </a:moveTo>
                  <a:lnTo>
                    <a:pt x="26541" y="5668"/>
                  </a:lnTo>
                  <a:lnTo>
                    <a:pt x="24408" y="5668"/>
                  </a:lnTo>
                  <a:lnTo>
                    <a:pt x="24408" y="305"/>
                  </a:lnTo>
                  <a:cubicBezTo>
                    <a:pt x="24408" y="290"/>
                    <a:pt x="24393" y="274"/>
                    <a:pt x="24393" y="259"/>
                  </a:cubicBezTo>
                  <a:close/>
                  <a:moveTo>
                    <a:pt x="0" y="0"/>
                  </a:moveTo>
                  <a:lnTo>
                    <a:pt x="0" y="5927"/>
                  </a:lnTo>
                  <a:lnTo>
                    <a:pt x="2986" y="5927"/>
                  </a:lnTo>
                  <a:cubicBezTo>
                    <a:pt x="3001" y="5957"/>
                    <a:pt x="3047" y="5973"/>
                    <a:pt x="3078" y="5973"/>
                  </a:cubicBezTo>
                  <a:cubicBezTo>
                    <a:pt x="3123" y="5973"/>
                    <a:pt x="3154" y="5957"/>
                    <a:pt x="3184" y="5927"/>
                  </a:cubicBezTo>
                  <a:lnTo>
                    <a:pt x="6018" y="5927"/>
                  </a:lnTo>
                  <a:cubicBezTo>
                    <a:pt x="6033" y="5957"/>
                    <a:pt x="6064" y="5973"/>
                    <a:pt x="6110" y="5973"/>
                  </a:cubicBezTo>
                  <a:cubicBezTo>
                    <a:pt x="6155" y="5973"/>
                    <a:pt x="6186" y="5957"/>
                    <a:pt x="6201" y="5927"/>
                  </a:cubicBezTo>
                  <a:lnTo>
                    <a:pt x="9035" y="5927"/>
                  </a:lnTo>
                  <a:cubicBezTo>
                    <a:pt x="9065" y="5957"/>
                    <a:pt x="9096" y="5973"/>
                    <a:pt x="9142" y="5973"/>
                  </a:cubicBezTo>
                  <a:cubicBezTo>
                    <a:pt x="9172" y="5973"/>
                    <a:pt x="9218" y="5957"/>
                    <a:pt x="9233" y="5927"/>
                  </a:cubicBezTo>
                  <a:lnTo>
                    <a:pt x="12067" y="5927"/>
                  </a:lnTo>
                  <a:cubicBezTo>
                    <a:pt x="12097" y="5957"/>
                    <a:pt x="12128" y="5973"/>
                    <a:pt x="12158" y="5973"/>
                  </a:cubicBezTo>
                  <a:cubicBezTo>
                    <a:pt x="12204" y="5973"/>
                    <a:pt x="12234" y="5957"/>
                    <a:pt x="12265" y="5927"/>
                  </a:cubicBezTo>
                  <a:lnTo>
                    <a:pt x="15099" y="5927"/>
                  </a:lnTo>
                  <a:cubicBezTo>
                    <a:pt x="15114" y="5957"/>
                    <a:pt x="15160" y="5973"/>
                    <a:pt x="15190" y="5973"/>
                  </a:cubicBezTo>
                  <a:cubicBezTo>
                    <a:pt x="15236" y="5973"/>
                    <a:pt x="15266" y="5957"/>
                    <a:pt x="15297" y="5927"/>
                  </a:cubicBezTo>
                  <a:lnTo>
                    <a:pt x="18131" y="5927"/>
                  </a:lnTo>
                  <a:cubicBezTo>
                    <a:pt x="18146" y="5957"/>
                    <a:pt x="18176" y="5973"/>
                    <a:pt x="18222" y="5973"/>
                  </a:cubicBezTo>
                  <a:cubicBezTo>
                    <a:pt x="18268" y="5973"/>
                    <a:pt x="18298" y="5957"/>
                    <a:pt x="18314" y="5927"/>
                  </a:cubicBezTo>
                  <a:lnTo>
                    <a:pt x="21148" y="5927"/>
                  </a:lnTo>
                  <a:cubicBezTo>
                    <a:pt x="21178" y="5957"/>
                    <a:pt x="21208" y="5973"/>
                    <a:pt x="21254" y="5973"/>
                  </a:cubicBezTo>
                  <a:cubicBezTo>
                    <a:pt x="21285" y="5973"/>
                    <a:pt x="21330" y="5957"/>
                    <a:pt x="21346" y="5927"/>
                  </a:cubicBezTo>
                  <a:lnTo>
                    <a:pt x="24179" y="5927"/>
                  </a:lnTo>
                  <a:cubicBezTo>
                    <a:pt x="24210" y="5957"/>
                    <a:pt x="24240" y="5973"/>
                    <a:pt x="24271" y="5973"/>
                  </a:cubicBezTo>
                  <a:cubicBezTo>
                    <a:pt x="24317" y="5973"/>
                    <a:pt x="24347" y="5957"/>
                    <a:pt x="24378" y="5927"/>
                  </a:cubicBezTo>
                  <a:lnTo>
                    <a:pt x="26800" y="5927"/>
                  </a:lnTo>
                  <a:lnTo>
                    <a:pt x="26800" y="0"/>
                  </a:lnTo>
                  <a:close/>
                </a:path>
              </a:pathLst>
            </a:custGeom>
            <a:solidFill>
              <a:srgbClr val="0026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15;p73"/>
            <p:cNvSpPr/>
            <p:nvPr/>
          </p:nvSpPr>
          <p:spPr>
            <a:xfrm>
              <a:off x="2929413" y="4480450"/>
              <a:ext cx="713450" cy="56775"/>
            </a:xfrm>
            <a:custGeom>
              <a:avLst/>
              <a:gdLst/>
              <a:ahLst/>
              <a:cxnLst/>
              <a:rect l="l" t="t" r="r" b="b"/>
              <a:pathLst>
                <a:path w="28538" h="2271" extrusionOk="0">
                  <a:moveTo>
                    <a:pt x="1" y="0"/>
                  </a:moveTo>
                  <a:lnTo>
                    <a:pt x="1" y="2271"/>
                  </a:lnTo>
                  <a:lnTo>
                    <a:pt x="28538" y="2271"/>
                  </a:lnTo>
                  <a:lnTo>
                    <a:pt x="285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16;p73"/>
            <p:cNvSpPr/>
            <p:nvPr/>
          </p:nvSpPr>
          <p:spPr>
            <a:xfrm>
              <a:off x="3716738" y="4476250"/>
              <a:ext cx="713450" cy="57175"/>
            </a:xfrm>
            <a:custGeom>
              <a:avLst/>
              <a:gdLst/>
              <a:ahLst/>
              <a:cxnLst/>
              <a:rect l="l" t="t" r="r" b="b"/>
              <a:pathLst>
                <a:path w="28538" h="2287" extrusionOk="0">
                  <a:moveTo>
                    <a:pt x="1" y="1"/>
                  </a:moveTo>
                  <a:lnTo>
                    <a:pt x="1" y="2286"/>
                  </a:lnTo>
                  <a:lnTo>
                    <a:pt x="28537" y="2286"/>
                  </a:lnTo>
                  <a:lnTo>
                    <a:pt x="2853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17;p73"/>
            <p:cNvSpPr/>
            <p:nvPr/>
          </p:nvSpPr>
          <p:spPr>
            <a:xfrm>
              <a:off x="3176238" y="4574150"/>
              <a:ext cx="81550" cy="104000"/>
            </a:xfrm>
            <a:custGeom>
              <a:avLst/>
              <a:gdLst/>
              <a:ahLst/>
              <a:cxnLst/>
              <a:rect l="l" t="t" r="r" b="b"/>
              <a:pathLst>
                <a:path w="3262" h="4160" extrusionOk="0">
                  <a:moveTo>
                    <a:pt x="1" y="0"/>
                  </a:moveTo>
                  <a:lnTo>
                    <a:pt x="1" y="4160"/>
                  </a:lnTo>
                  <a:lnTo>
                    <a:pt x="3261" y="4160"/>
                  </a:lnTo>
                  <a:lnTo>
                    <a:pt x="3261" y="3352"/>
                  </a:lnTo>
                  <a:cubicBezTo>
                    <a:pt x="3261" y="1539"/>
                    <a:pt x="1814" y="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18;p73"/>
            <p:cNvSpPr/>
            <p:nvPr/>
          </p:nvSpPr>
          <p:spPr>
            <a:xfrm>
              <a:off x="3176238" y="4801925"/>
              <a:ext cx="81550" cy="80025"/>
            </a:xfrm>
            <a:custGeom>
              <a:avLst/>
              <a:gdLst/>
              <a:ahLst/>
              <a:cxnLst/>
              <a:rect l="l" t="t" r="r" b="b"/>
              <a:pathLst>
                <a:path w="3262" h="3201" extrusionOk="0">
                  <a:moveTo>
                    <a:pt x="1" y="1"/>
                  </a:moveTo>
                  <a:lnTo>
                    <a:pt x="1" y="3200"/>
                  </a:lnTo>
                  <a:lnTo>
                    <a:pt x="3261" y="3170"/>
                  </a:lnTo>
                  <a:lnTo>
                    <a:pt x="3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19;p73"/>
            <p:cNvSpPr/>
            <p:nvPr/>
          </p:nvSpPr>
          <p:spPr>
            <a:xfrm>
              <a:off x="317586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20;p73"/>
            <p:cNvSpPr/>
            <p:nvPr/>
          </p:nvSpPr>
          <p:spPr>
            <a:xfrm>
              <a:off x="3089788" y="4682700"/>
              <a:ext cx="81900" cy="114675"/>
            </a:xfrm>
            <a:custGeom>
              <a:avLst/>
              <a:gdLst/>
              <a:ahLst/>
              <a:cxnLst/>
              <a:rect l="l" t="t" r="r" b="b"/>
              <a:pathLst>
                <a:path w="3276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21;p73"/>
            <p:cNvSpPr/>
            <p:nvPr/>
          </p:nvSpPr>
          <p:spPr>
            <a:xfrm>
              <a:off x="3089788" y="4801925"/>
              <a:ext cx="85350" cy="80775"/>
            </a:xfrm>
            <a:custGeom>
              <a:avLst/>
              <a:gdLst/>
              <a:ahLst/>
              <a:cxnLst/>
              <a:rect l="l" t="t" r="r" b="b"/>
              <a:pathLst>
                <a:path w="3414" h="3231" extrusionOk="0">
                  <a:moveTo>
                    <a:pt x="0" y="1"/>
                  </a:moveTo>
                  <a:lnTo>
                    <a:pt x="0" y="3231"/>
                  </a:lnTo>
                  <a:lnTo>
                    <a:pt x="3413" y="3200"/>
                  </a:lnTo>
                  <a:lnTo>
                    <a:pt x="3276" y="320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22;p73"/>
            <p:cNvSpPr/>
            <p:nvPr/>
          </p:nvSpPr>
          <p:spPr>
            <a:xfrm>
              <a:off x="3089788" y="4574150"/>
              <a:ext cx="81900" cy="104000"/>
            </a:xfrm>
            <a:custGeom>
              <a:avLst/>
              <a:gdLst/>
              <a:ahLst/>
              <a:cxnLst/>
              <a:rect l="l" t="t" r="r" b="b"/>
              <a:pathLst>
                <a:path w="3276" h="4160" extrusionOk="0">
                  <a:moveTo>
                    <a:pt x="3276" y="0"/>
                  </a:moveTo>
                  <a:cubicBezTo>
                    <a:pt x="1432" y="46"/>
                    <a:pt x="0" y="1524"/>
                    <a:pt x="0" y="3429"/>
                  </a:cubicBezTo>
                  <a:lnTo>
                    <a:pt x="0" y="4160"/>
                  </a:lnTo>
                  <a:lnTo>
                    <a:pt x="3276" y="4160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23;p73"/>
            <p:cNvSpPr/>
            <p:nvPr/>
          </p:nvSpPr>
          <p:spPr>
            <a:xfrm>
              <a:off x="3414688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0" y="0"/>
                  </a:moveTo>
                  <a:lnTo>
                    <a:pt x="0" y="4160"/>
                  </a:lnTo>
                  <a:lnTo>
                    <a:pt x="3276" y="4160"/>
                  </a:lnTo>
                  <a:lnTo>
                    <a:pt x="3276" y="3352"/>
                  </a:lnTo>
                  <a:cubicBezTo>
                    <a:pt x="3276" y="1524"/>
                    <a:pt x="1814" y="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24;p73"/>
            <p:cNvSpPr/>
            <p:nvPr/>
          </p:nvSpPr>
          <p:spPr>
            <a:xfrm>
              <a:off x="3414688" y="4801925"/>
              <a:ext cx="81925" cy="80025"/>
            </a:xfrm>
            <a:custGeom>
              <a:avLst/>
              <a:gdLst/>
              <a:ahLst/>
              <a:cxnLst/>
              <a:rect l="l" t="t" r="r" b="b"/>
              <a:pathLst>
                <a:path w="3277" h="3201" extrusionOk="0">
                  <a:moveTo>
                    <a:pt x="0" y="1"/>
                  </a:moveTo>
                  <a:lnTo>
                    <a:pt x="0" y="3200"/>
                  </a:lnTo>
                  <a:lnTo>
                    <a:pt x="3276" y="3170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25;p73"/>
            <p:cNvSpPr/>
            <p:nvPr/>
          </p:nvSpPr>
          <p:spPr>
            <a:xfrm>
              <a:off x="3414688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0" y="1"/>
                  </a:moveTo>
                  <a:lnTo>
                    <a:pt x="0" y="4587"/>
                  </a:lnTo>
                  <a:lnTo>
                    <a:pt x="3276" y="4587"/>
                  </a:lnTo>
                  <a:lnTo>
                    <a:pt x="32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26;p73"/>
            <p:cNvSpPr/>
            <p:nvPr/>
          </p:nvSpPr>
          <p:spPr>
            <a:xfrm>
              <a:off x="3328213" y="4682700"/>
              <a:ext cx="81925" cy="114675"/>
            </a:xfrm>
            <a:custGeom>
              <a:avLst/>
              <a:gdLst/>
              <a:ahLst/>
              <a:cxnLst/>
              <a:rect l="l" t="t" r="r" b="b"/>
              <a:pathLst>
                <a:path w="3277" h="4587" extrusionOk="0">
                  <a:moveTo>
                    <a:pt x="1" y="1"/>
                  </a:moveTo>
                  <a:lnTo>
                    <a:pt x="1" y="4587"/>
                  </a:lnTo>
                  <a:lnTo>
                    <a:pt x="3277" y="4587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27;p73"/>
            <p:cNvSpPr/>
            <p:nvPr/>
          </p:nvSpPr>
          <p:spPr>
            <a:xfrm>
              <a:off x="3328213" y="4801925"/>
              <a:ext cx="85725" cy="80775"/>
            </a:xfrm>
            <a:custGeom>
              <a:avLst/>
              <a:gdLst/>
              <a:ahLst/>
              <a:cxnLst/>
              <a:rect l="l" t="t" r="r" b="b"/>
              <a:pathLst>
                <a:path w="3429" h="3231" extrusionOk="0">
                  <a:moveTo>
                    <a:pt x="1" y="1"/>
                  </a:moveTo>
                  <a:lnTo>
                    <a:pt x="1" y="3231"/>
                  </a:lnTo>
                  <a:lnTo>
                    <a:pt x="3429" y="3200"/>
                  </a:lnTo>
                  <a:lnTo>
                    <a:pt x="3277" y="3200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28;p73"/>
            <p:cNvSpPr/>
            <p:nvPr/>
          </p:nvSpPr>
          <p:spPr>
            <a:xfrm>
              <a:off x="3328213" y="4574150"/>
              <a:ext cx="81925" cy="104000"/>
            </a:xfrm>
            <a:custGeom>
              <a:avLst/>
              <a:gdLst/>
              <a:ahLst/>
              <a:cxnLst/>
              <a:rect l="l" t="t" r="r" b="b"/>
              <a:pathLst>
                <a:path w="3277" h="4160" extrusionOk="0">
                  <a:moveTo>
                    <a:pt x="3277" y="0"/>
                  </a:moveTo>
                  <a:cubicBezTo>
                    <a:pt x="1433" y="46"/>
                    <a:pt x="1" y="1524"/>
                    <a:pt x="1" y="3429"/>
                  </a:cubicBezTo>
                  <a:lnTo>
                    <a:pt x="1" y="4160"/>
                  </a:lnTo>
                  <a:lnTo>
                    <a:pt x="3277" y="4160"/>
                  </a:lnTo>
                  <a:lnTo>
                    <a:pt x="32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929;p73"/>
            <p:cNvGrpSpPr/>
            <p:nvPr/>
          </p:nvGrpSpPr>
          <p:grpSpPr>
            <a:xfrm>
              <a:off x="4744788" y="4603100"/>
              <a:ext cx="406825" cy="308550"/>
              <a:chOff x="4744788" y="4603100"/>
              <a:chExt cx="406825" cy="308550"/>
            </a:xfrm>
          </p:grpSpPr>
          <p:sp>
            <p:nvSpPr>
              <p:cNvPr id="253" name="Google Shape;2930;p73"/>
              <p:cNvSpPr/>
              <p:nvPr/>
            </p:nvSpPr>
            <p:spPr>
              <a:xfrm>
                <a:off x="4830863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39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931;p73"/>
              <p:cNvSpPr/>
              <p:nvPr/>
            </p:nvSpPr>
            <p:spPr>
              <a:xfrm>
                <a:off x="4830863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932;p73"/>
              <p:cNvSpPr/>
              <p:nvPr/>
            </p:nvSpPr>
            <p:spPr>
              <a:xfrm>
                <a:off x="4830863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933;p73"/>
              <p:cNvSpPr/>
              <p:nvPr/>
            </p:nvSpPr>
            <p:spPr>
              <a:xfrm>
                <a:off x="47447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934;p73"/>
              <p:cNvSpPr/>
              <p:nvPr/>
            </p:nvSpPr>
            <p:spPr>
              <a:xfrm>
                <a:off x="4744788" y="4830875"/>
                <a:ext cx="85350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13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935;p73"/>
              <p:cNvSpPr/>
              <p:nvPr/>
            </p:nvSpPr>
            <p:spPr>
              <a:xfrm>
                <a:off x="47447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3276" y="0"/>
                    </a:moveTo>
                    <a:cubicBezTo>
                      <a:pt x="1433" y="46"/>
                      <a:pt x="0" y="1539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936;p73"/>
              <p:cNvSpPr/>
              <p:nvPr/>
            </p:nvSpPr>
            <p:spPr>
              <a:xfrm>
                <a:off x="5069688" y="4603100"/>
                <a:ext cx="8192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160" extrusionOk="0">
                    <a:moveTo>
                      <a:pt x="1" y="0"/>
                    </a:moveTo>
                    <a:lnTo>
                      <a:pt x="1" y="4160"/>
                    </a:lnTo>
                    <a:lnTo>
                      <a:pt x="3276" y="4160"/>
                    </a:lnTo>
                    <a:lnTo>
                      <a:pt x="3276" y="3352"/>
                    </a:lnTo>
                    <a:cubicBezTo>
                      <a:pt x="3276" y="1524"/>
                      <a:pt x="1814" y="46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937;p73"/>
              <p:cNvSpPr/>
              <p:nvPr/>
            </p:nvSpPr>
            <p:spPr>
              <a:xfrm>
                <a:off x="5069688" y="4830875"/>
                <a:ext cx="81925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200" extrusionOk="0">
                    <a:moveTo>
                      <a:pt x="1" y="0"/>
                    </a:moveTo>
                    <a:lnTo>
                      <a:pt x="1" y="3200"/>
                    </a:lnTo>
                    <a:lnTo>
                      <a:pt x="3276" y="317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938;p73"/>
              <p:cNvSpPr/>
              <p:nvPr/>
            </p:nvSpPr>
            <p:spPr>
              <a:xfrm>
                <a:off x="5069688" y="4711650"/>
                <a:ext cx="81925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4587" extrusionOk="0">
                    <a:moveTo>
                      <a:pt x="1" y="1"/>
                    </a:moveTo>
                    <a:lnTo>
                      <a:pt x="1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939;p73"/>
              <p:cNvSpPr/>
              <p:nvPr/>
            </p:nvSpPr>
            <p:spPr>
              <a:xfrm>
                <a:off x="4983238" y="4711650"/>
                <a:ext cx="81900" cy="114675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587" extrusionOk="0">
                    <a:moveTo>
                      <a:pt x="0" y="1"/>
                    </a:moveTo>
                    <a:lnTo>
                      <a:pt x="0" y="4587"/>
                    </a:lnTo>
                    <a:lnTo>
                      <a:pt x="3276" y="4587"/>
                    </a:lnTo>
                    <a:lnTo>
                      <a:pt x="327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940;p73"/>
              <p:cNvSpPr/>
              <p:nvPr/>
            </p:nvSpPr>
            <p:spPr>
              <a:xfrm>
                <a:off x="4983238" y="4830875"/>
                <a:ext cx="85725" cy="80775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3231" extrusionOk="0">
                    <a:moveTo>
                      <a:pt x="0" y="0"/>
                    </a:moveTo>
                    <a:lnTo>
                      <a:pt x="0" y="3230"/>
                    </a:lnTo>
                    <a:lnTo>
                      <a:pt x="3428" y="3200"/>
                    </a:lnTo>
                    <a:lnTo>
                      <a:pt x="3276" y="320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941;p73"/>
              <p:cNvSpPr/>
              <p:nvPr/>
            </p:nvSpPr>
            <p:spPr>
              <a:xfrm>
                <a:off x="4983238" y="4603100"/>
                <a:ext cx="81900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160" extrusionOk="0">
                    <a:moveTo>
                      <a:pt x="3276" y="0"/>
                    </a:moveTo>
                    <a:cubicBezTo>
                      <a:pt x="1432" y="46"/>
                      <a:pt x="0" y="1524"/>
                      <a:pt x="0" y="3428"/>
                    </a:cubicBezTo>
                    <a:lnTo>
                      <a:pt x="0" y="4160"/>
                    </a:lnTo>
                    <a:lnTo>
                      <a:pt x="3276" y="4160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" name="Google Shape;2942;p73"/>
            <p:cNvGrpSpPr/>
            <p:nvPr/>
          </p:nvGrpSpPr>
          <p:grpSpPr>
            <a:xfrm>
              <a:off x="4654513" y="4323150"/>
              <a:ext cx="100575" cy="184375"/>
              <a:chOff x="4654513" y="4323150"/>
              <a:chExt cx="100575" cy="184375"/>
            </a:xfrm>
          </p:grpSpPr>
          <p:sp>
            <p:nvSpPr>
              <p:cNvPr id="247" name="Google Shape;2943;p73"/>
              <p:cNvSpPr/>
              <p:nvPr/>
            </p:nvSpPr>
            <p:spPr>
              <a:xfrm>
                <a:off x="47063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" y="0"/>
                    </a:move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944;p73"/>
              <p:cNvSpPr/>
              <p:nvPr/>
            </p:nvSpPr>
            <p:spPr>
              <a:xfrm>
                <a:off x="470631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1" y="0"/>
                    </a:moveTo>
                    <a:lnTo>
                      <a:pt x="1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945;p73"/>
              <p:cNvSpPr/>
              <p:nvPr/>
            </p:nvSpPr>
            <p:spPr>
              <a:xfrm>
                <a:off x="47063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946;p73"/>
              <p:cNvSpPr/>
              <p:nvPr/>
            </p:nvSpPr>
            <p:spPr>
              <a:xfrm>
                <a:off x="465451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947;p73"/>
              <p:cNvSpPr/>
              <p:nvPr/>
            </p:nvSpPr>
            <p:spPr>
              <a:xfrm>
                <a:off x="465451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0" y="0"/>
                    </a:moveTo>
                    <a:lnTo>
                      <a:pt x="0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948;p73"/>
              <p:cNvSpPr/>
              <p:nvPr/>
            </p:nvSpPr>
            <p:spPr>
              <a:xfrm>
                <a:off x="465451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0" y="914"/>
                      <a:pt x="0" y="2042"/>
                    </a:cubicBez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949;p73"/>
            <p:cNvGrpSpPr/>
            <p:nvPr/>
          </p:nvGrpSpPr>
          <p:grpSpPr>
            <a:xfrm>
              <a:off x="4899038" y="4323150"/>
              <a:ext cx="100600" cy="184375"/>
              <a:chOff x="4899038" y="4323150"/>
              <a:chExt cx="100600" cy="184375"/>
            </a:xfrm>
          </p:grpSpPr>
          <p:sp>
            <p:nvSpPr>
              <p:cNvPr id="241" name="Google Shape;2950;p73"/>
              <p:cNvSpPr/>
              <p:nvPr/>
            </p:nvSpPr>
            <p:spPr>
              <a:xfrm>
                <a:off x="49508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0" y="2483"/>
                    </a:lnTo>
                    <a:lnTo>
                      <a:pt x="1950" y="1996"/>
                    </a:lnTo>
                    <a:cubicBezTo>
                      <a:pt x="1950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951;p73"/>
              <p:cNvSpPr/>
              <p:nvPr/>
            </p:nvSpPr>
            <p:spPr>
              <a:xfrm>
                <a:off x="4950863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0" y="1890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952;p73"/>
              <p:cNvSpPr/>
              <p:nvPr/>
            </p:nvSpPr>
            <p:spPr>
              <a:xfrm>
                <a:off x="49508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0" y="2743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953;p73"/>
              <p:cNvSpPr/>
              <p:nvPr/>
            </p:nvSpPr>
            <p:spPr>
              <a:xfrm>
                <a:off x="4899038" y="4387900"/>
                <a:ext cx="491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66" y="274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954;p73"/>
              <p:cNvSpPr/>
              <p:nvPr/>
            </p:nvSpPr>
            <p:spPr>
              <a:xfrm>
                <a:off x="4899038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3" y="1905"/>
                    </a:lnTo>
                    <a:lnTo>
                      <a:pt x="1966" y="1905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955;p73"/>
              <p:cNvSpPr/>
              <p:nvPr/>
            </p:nvSpPr>
            <p:spPr>
              <a:xfrm>
                <a:off x="4899038" y="4323150"/>
                <a:ext cx="491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2484" extrusionOk="0">
                    <a:moveTo>
                      <a:pt x="1966" y="0"/>
                    </a:moveTo>
                    <a:cubicBezTo>
                      <a:pt x="869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66" y="2483"/>
                    </a:lnTo>
                    <a:lnTo>
                      <a:pt x="19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956;p73"/>
            <p:cNvGrpSpPr/>
            <p:nvPr/>
          </p:nvGrpSpPr>
          <p:grpSpPr>
            <a:xfrm>
              <a:off x="5143963" y="4323150"/>
              <a:ext cx="100200" cy="184375"/>
              <a:chOff x="5143963" y="4323150"/>
              <a:chExt cx="100200" cy="184375"/>
            </a:xfrm>
          </p:grpSpPr>
          <p:sp>
            <p:nvSpPr>
              <p:cNvPr id="235" name="Google Shape;2957;p73"/>
              <p:cNvSpPr/>
              <p:nvPr/>
            </p:nvSpPr>
            <p:spPr>
              <a:xfrm>
                <a:off x="5195388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0" y="0"/>
                    </a:moveTo>
                    <a:lnTo>
                      <a:pt x="0" y="2483"/>
                    </a:lnTo>
                    <a:lnTo>
                      <a:pt x="1951" y="2483"/>
                    </a:lnTo>
                    <a:lnTo>
                      <a:pt x="1951" y="1996"/>
                    </a:lnTo>
                    <a:cubicBezTo>
                      <a:pt x="1951" y="914"/>
                      <a:pt x="1082" y="31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958;p73"/>
              <p:cNvSpPr/>
              <p:nvPr/>
            </p:nvSpPr>
            <p:spPr>
              <a:xfrm>
                <a:off x="5195388" y="4459125"/>
                <a:ext cx="4877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905" extrusionOk="0">
                    <a:moveTo>
                      <a:pt x="0" y="0"/>
                    </a:moveTo>
                    <a:lnTo>
                      <a:pt x="0" y="1905"/>
                    </a:lnTo>
                    <a:lnTo>
                      <a:pt x="1951" y="1890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959;p73"/>
              <p:cNvSpPr/>
              <p:nvPr/>
            </p:nvSpPr>
            <p:spPr>
              <a:xfrm>
                <a:off x="5195388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0" y="0"/>
                    </a:moveTo>
                    <a:lnTo>
                      <a:pt x="0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960;p73"/>
              <p:cNvSpPr/>
              <p:nvPr/>
            </p:nvSpPr>
            <p:spPr>
              <a:xfrm>
                <a:off x="5143963" y="4387900"/>
                <a:ext cx="48775" cy="685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743" extrusionOk="0">
                    <a:moveTo>
                      <a:pt x="1" y="0"/>
                    </a:moveTo>
                    <a:lnTo>
                      <a:pt x="1" y="2743"/>
                    </a:lnTo>
                    <a:lnTo>
                      <a:pt x="1951" y="274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961;p73"/>
              <p:cNvSpPr/>
              <p:nvPr/>
            </p:nvSpPr>
            <p:spPr>
              <a:xfrm>
                <a:off x="5143963" y="4459125"/>
                <a:ext cx="51075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936" extrusionOk="0">
                    <a:moveTo>
                      <a:pt x="1" y="0"/>
                    </a:moveTo>
                    <a:lnTo>
                      <a:pt x="1" y="1935"/>
                    </a:lnTo>
                    <a:lnTo>
                      <a:pt x="2042" y="1905"/>
                    </a:lnTo>
                    <a:lnTo>
                      <a:pt x="1951" y="1905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962;p73"/>
              <p:cNvSpPr/>
              <p:nvPr/>
            </p:nvSpPr>
            <p:spPr>
              <a:xfrm>
                <a:off x="5143963" y="4323150"/>
                <a:ext cx="48775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2484" extrusionOk="0">
                    <a:moveTo>
                      <a:pt x="1951" y="0"/>
                    </a:moveTo>
                    <a:cubicBezTo>
                      <a:pt x="854" y="15"/>
                      <a:pt x="1" y="914"/>
                      <a:pt x="1" y="2042"/>
                    </a:cubicBezTo>
                    <a:lnTo>
                      <a:pt x="1" y="2483"/>
                    </a:lnTo>
                    <a:lnTo>
                      <a:pt x="1951" y="2483"/>
                    </a:lnTo>
                    <a:lnTo>
                      <a:pt x="19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" name="Google Shape;2963;p73"/>
            <p:cNvGrpSpPr/>
            <p:nvPr/>
          </p:nvGrpSpPr>
          <p:grpSpPr>
            <a:xfrm>
              <a:off x="3817688" y="4574150"/>
              <a:ext cx="206450" cy="378625"/>
              <a:chOff x="3817688" y="4574150"/>
              <a:chExt cx="206450" cy="378625"/>
            </a:xfrm>
          </p:grpSpPr>
          <p:sp>
            <p:nvSpPr>
              <p:cNvPr id="229" name="Google Shape;2964;p73"/>
              <p:cNvSpPr/>
              <p:nvPr/>
            </p:nvSpPr>
            <p:spPr>
              <a:xfrm>
                <a:off x="3923563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1" y="0"/>
                    </a:moveTo>
                    <a:lnTo>
                      <a:pt x="1" y="5104"/>
                    </a:lnTo>
                    <a:lnTo>
                      <a:pt x="4023" y="5104"/>
                    </a:lnTo>
                    <a:lnTo>
                      <a:pt x="4023" y="4114"/>
                    </a:lnTo>
                    <a:cubicBezTo>
                      <a:pt x="4023" y="1874"/>
                      <a:pt x="2225" y="61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965;p73"/>
              <p:cNvSpPr/>
              <p:nvPr/>
            </p:nvSpPr>
            <p:spPr>
              <a:xfrm>
                <a:off x="3923563" y="4853725"/>
                <a:ext cx="1005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917" extrusionOk="0">
                    <a:moveTo>
                      <a:pt x="1" y="1"/>
                    </a:moveTo>
                    <a:lnTo>
                      <a:pt x="1" y="3916"/>
                    </a:lnTo>
                    <a:lnTo>
                      <a:pt x="4023" y="3886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966;p73"/>
              <p:cNvSpPr/>
              <p:nvPr/>
            </p:nvSpPr>
            <p:spPr>
              <a:xfrm>
                <a:off x="3923563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23" y="563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967;p73"/>
              <p:cNvSpPr/>
              <p:nvPr/>
            </p:nvSpPr>
            <p:spPr>
              <a:xfrm>
                <a:off x="3817688" y="4707075"/>
                <a:ext cx="10057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22" y="563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968;p73"/>
              <p:cNvSpPr/>
              <p:nvPr/>
            </p:nvSpPr>
            <p:spPr>
              <a:xfrm>
                <a:off x="3817688" y="4853725"/>
                <a:ext cx="104750" cy="990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3962" extrusionOk="0">
                    <a:moveTo>
                      <a:pt x="0" y="1"/>
                    </a:moveTo>
                    <a:lnTo>
                      <a:pt x="0" y="3962"/>
                    </a:lnTo>
                    <a:lnTo>
                      <a:pt x="4190" y="3916"/>
                    </a:lnTo>
                    <a:lnTo>
                      <a:pt x="4022" y="3916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969;p73"/>
              <p:cNvSpPr/>
              <p:nvPr/>
            </p:nvSpPr>
            <p:spPr>
              <a:xfrm>
                <a:off x="3817688" y="4574150"/>
                <a:ext cx="1005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5105" extrusionOk="0">
                    <a:moveTo>
                      <a:pt x="4022" y="0"/>
                    </a:moveTo>
                    <a:cubicBezTo>
                      <a:pt x="1752" y="61"/>
                      <a:pt x="0" y="1874"/>
                      <a:pt x="0" y="4206"/>
                    </a:cubicBezTo>
                    <a:lnTo>
                      <a:pt x="0" y="5104"/>
                    </a:lnTo>
                    <a:lnTo>
                      <a:pt x="4022" y="5104"/>
                    </a:lnTo>
                    <a:lnTo>
                      <a:pt x="402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970;p73"/>
            <p:cNvGrpSpPr/>
            <p:nvPr/>
          </p:nvGrpSpPr>
          <p:grpSpPr>
            <a:xfrm>
              <a:off x="4110588" y="4573775"/>
              <a:ext cx="206100" cy="379000"/>
              <a:chOff x="4110588" y="4573775"/>
              <a:chExt cx="206100" cy="379000"/>
            </a:xfrm>
          </p:grpSpPr>
          <p:sp>
            <p:nvSpPr>
              <p:cNvPr id="223" name="Google Shape;2971;p73"/>
              <p:cNvSpPr/>
              <p:nvPr/>
            </p:nvSpPr>
            <p:spPr>
              <a:xfrm>
                <a:off x="42164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0" y="0"/>
                    </a:moveTo>
                    <a:lnTo>
                      <a:pt x="0" y="5119"/>
                    </a:lnTo>
                    <a:lnTo>
                      <a:pt x="4007" y="5119"/>
                    </a:lnTo>
                    <a:lnTo>
                      <a:pt x="4007" y="4129"/>
                    </a:lnTo>
                    <a:cubicBezTo>
                      <a:pt x="4007" y="1889"/>
                      <a:pt x="2225" y="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972;p73"/>
              <p:cNvSpPr/>
              <p:nvPr/>
            </p:nvSpPr>
            <p:spPr>
              <a:xfrm>
                <a:off x="4216488" y="4853350"/>
                <a:ext cx="100200" cy="983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3932" extrusionOk="0">
                    <a:moveTo>
                      <a:pt x="0" y="0"/>
                    </a:moveTo>
                    <a:lnTo>
                      <a:pt x="0" y="3931"/>
                    </a:lnTo>
                    <a:lnTo>
                      <a:pt x="4007" y="3901"/>
                    </a:lnTo>
                    <a:lnTo>
                      <a:pt x="400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973;p73"/>
              <p:cNvSpPr/>
              <p:nvPr/>
            </p:nvSpPr>
            <p:spPr>
              <a:xfrm>
                <a:off x="42164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0" y="1"/>
                    </a:moveTo>
                    <a:lnTo>
                      <a:pt x="0" y="5638"/>
                    </a:lnTo>
                    <a:lnTo>
                      <a:pt x="4007" y="5638"/>
                    </a:lnTo>
                    <a:lnTo>
                      <a:pt x="400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974;p73"/>
              <p:cNvSpPr/>
              <p:nvPr/>
            </p:nvSpPr>
            <p:spPr>
              <a:xfrm>
                <a:off x="4110588" y="4707075"/>
                <a:ext cx="1002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639" extrusionOk="0">
                    <a:moveTo>
                      <a:pt x="1" y="1"/>
                    </a:moveTo>
                    <a:lnTo>
                      <a:pt x="1" y="5638"/>
                    </a:lnTo>
                    <a:lnTo>
                      <a:pt x="4008" y="5638"/>
                    </a:lnTo>
                    <a:lnTo>
                      <a:pt x="40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975;p73"/>
              <p:cNvSpPr/>
              <p:nvPr/>
            </p:nvSpPr>
            <p:spPr>
              <a:xfrm>
                <a:off x="4110588" y="4853350"/>
                <a:ext cx="104775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191" h="3977" extrusionOk="0">
                    <a:moveTo>
                      <a:pt x="1" y="0"/>
                    </a:moveTo>
                    <a:lnTo>
                      <a:pt x="1" y="3977"/>
                    </a:lnTo>
                    <a:lnTo>
                      <a:pt x="4190" y="3931"/>
                    </a:lnTo>
                    <a:lnTo>
                      <a:pt x="4008" y="393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976;p73"/>
              <p:cNvSpPr/>
              <p:nvPr/>
            </p:nvSpPr>
            <p:spPr>
              <a:xfrm>
                <a:off x="4110588" y="4573775"/>
                <a:ext cx="1002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5120" extrusionOk="0">
                    <a:moveTo>
                      <a:pt x="4008" y="0"/>
                    </a:moveTo>
                    <a:cubicBezTo>
                      <a:pt x="1753" y="61"/>
                      <a:pt x="1" y="1889"/>
                      <a:pt x="1" y="4221"/>
                    </a:cubicBezTo>
                    <a:lnTo>
                      <a:pt x="1" y="5119"/>
                    </a:lnTo>
                    <a:lnTo>
                      <a:pt x="4008" y="5119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" name="Google Shape;2977;p73"/>
            <p:cNvSpPr/>
            <p:nvPr/>
          </p:nvSpPr>
          <p:spPr>
            <a:xfrm>
              <a:off x="3998213" y="3865675"/>
              <a:ext cx="192775" cy="413675"/>
            </a:xfrm>
            <a:custGeom>
              <a:avLst/>
              <a:gdLst/>
              <a:ahLst/>
              <a:cxnLst/>
              <a:rect l="l" t="t" r="r" b="b"/>
              <a:pathLst>
                <a:path w="7711" h="16547" extrusionOk="0">
                  <a:moveTo>
                    <a:pt x="1" y="1"/>
                  </a:moveTo>
                  <a:lnTo>
                    <a:pt x="1" y="16547"/>
                  </a:lnTo>
                  <a:lnTo>
                    <a:pt x="7710" y="16547"/>
                  </a:lnTo>
                  <a:lnTo>
                    <a:pt x="77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" name="Google Shape;2978;p73"/>
            <p:cNvGrpSpPr/>
            <p:nvPr/>
          </p:nvGrpSpPr>
          <p:grpSpPr>
            <a:xfrm>
              <a:off x="3691988" y="3865300"/>
              <a:ext cx="198850" cy="414050"/>
              <a:chOff x="3691988" y="3865300"/>
              <a:chExt cx="198850" cy="414050"/>
            </a:xfrm>
          </p:grpSpPr>
          <p:sp>
            <p:nvSpPr>
              <p:cNvPr id="221" name="Google Shape;2979;p73"/>
              <p:cNvSpPr/>
              <p:nvPr/>
            </p:nvSpPr>
            <p:spPr>
              <a:xfrm>
                <a:off x="3691988" y="3865675"/>
                <a:ext cx="19237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6547" extrusionOk="0">
                    <a:moveTo>
                      <a:pt x="0" y="1"/>
                    </a:moveTo>
                    <a:lnTo>
                      <a:pt x="0" y="16547"/>
                    </a:lnTo>
                    <a:lnTo>
                      <a:pt x="7694" y="16547"/>
                    </a:ln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980;p73"/>
              <p:cNvSpPr/>
              <p:nvPr/>
            </p:nvSpPr>
            <p:spPr>
              <a:xfrm>
                <a:off x="3693513" y="3865300"/>
                <a:ext cx="1973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893" h="16547" extrusionOk="0">
                    <a:moveTo>
                      <a:pt x="3550" y="1"/>
                    </a:moveTo>
                    <a:lnTo>
                      <a:pt x="3550" y="4998"/>
                    </a:lnTo>
                    <a:lnTo>
                      <a:pt x="0" y="4998"/>
                    </a:lnTo>
                    <a:lnTo>
                      <a:pt x="0" y="5470"/>
                    </a:lnTo>
                    <a:lnTo>
                      <a:pt x="3550" y="5470"/>
                    </a:lnTo>
                    <a:lnTo>
                      <a:pt x="3550" y="10909"/>
                    </a:lnTo>
                    <a:lnTo>
                      <a:pt x="0" y="10909"/>
                    </a:lnTo>
                    <a:lnTo>
                      <a:pt x="0" y="11382"/>
                    </a:lnTo>
                    <a:lnTo>
                      <a:pt x="3550" y="11382"/>
                    </a:lnTo>
                    <a:lnTo>
                      <a:pt x="3550" y="16547"/>
                    </a:lnTo>
                    <a:lnTo>
                      <a:pt x="4022" y="16547"/>
                    </a:lnTo>
                    <a:lnTo>
                      <a:pt x="4022" y="11382"/>
                    </a:lnTo>
                    <a:lnTo>
                      <a:pt x="7664" y="11382"/>
                    </a:lnTo>
                    <a:lnTo>
                      <a:pt x="7664" y="11306"/>
                    </a:lnTo>
                    <a:lnTo>
                      <a:pt x="7892" y="11306"/>
                    </a:lnTo>
                    <a:lnTo>
                      <a:pt x="7892" y="10909"/>
                    </a:lnTo>
                    <a:lnTo>
                      <a:pt x="4022" y="10909"/>
                    </a:lnTo>
                    <a:lnTo>
                      <a:pt x="4022" y="5470"/>
                    </a:lnTo>
                    <a:lnTo>
                      <a:pt x="7664" y="5470"/>
                    </a:lnTo>
                    <a:lnTo>
                      <a:pt x="7664" y="5394"/>
                    </a:lnTo>
                    <a:lnTo>
                      <a:pt x="7892" y="5394"/>
                    </a:lnTo>
                    <a:lnTo>
                      <a:pt x="7892" y="4998"/>
                    </a:lnTo>
                    <a:lnTo>
                      <a:pt x="4022" y="4998"/>
                    </a:lnTo>
                    <a:lnTo>
                      <a:pt x="402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1" name="Google Shape;2981;p73"/>
            <p:cNvSpPr/>
            <p:nvPr/>
          </p:nvSpPr>
          <p:spPr>
            <a:xfrm>
              <a:off x="4550538" y="4094975"/>
              <a:ext cx="797625" cy="67825"/>
            </a:xfrm>
            <a:custGeom>
              <a:avLst/>
              <a:gdLst/>
              <a:ahLst/>
              <a:cxnLst/>
              <a:rect l="l" t="t" r="r" b="b"/>
              <a:pathLst>
                <a:path w="31905" h="2713" extrusionOk="0">
                  <a:moveTo>
                    <a:pt x="0" y="1"/>
                  </a:moveTo>
                  <a:lnTo>
                    <a:pt x="0" y="1083"/>
                  </a:lnTo>
                  <a:lnTo>
                    <a:pt x="808" y="1083"/>
                  </a:lnTo>
                  <a:lnTo>
                    <a:pt x="808" y="2713"/>
                  </a:lnTo>
                  <a:lnTo>
                    <a:pt x="31097" y="2713"/>
                  </a:lnTo>
                  <a:lnTo>
                    <a:pt x="31097" y="1083"/>
                  </a:lnTo>
                  <a:lnTo>
                    <a:pt x="31904" y="1083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82;p73"/>
            <p:cNvSpPr/>
            <p:nvPr/>
          </p:nvSpPr>
          <p:spPr>
            <a:xfrm>
              <a:off x="4550538" y="4162775"/>
              <a:ext cx="797625" cy="64400"/>
            </a:xfrm>
            <a:custGeom>
              <a:avLst/>
              <a:gdLst/>
              <a:ahLst/>
              <a:cxnLst/>
              <a:rect l="l" t="t" r="r" b="b"/>
              <a:pathLst>
                <a:path w="31905" h="2576" extrusionOk="0">
                  <a:moveTo>
                    <a:pt x="0" y="1"/>
                  </a:moveTo>
                  <a:lnTo>
                    <a:pt x="0" y="2576"/>
                  </a:lnTo>
                  <a:lnTo>
                    <a:pt x="31904" y="2576"/>
                  </a:lnTo>
                  <a:lnTo>
                    <a:pt x="319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83;p73"/>
            <p:cNvSpPr/>
            <p:nvPr/>
          </p:nvSpPr>
          <p:spPr>
            <a:xfrm>
              <a:off x="3685113" y="3858825"/>
              <a:ext cx="206100" cy="427400"/>
            </a:xfrm>
            <a:custGeom>
              <a:avLst/>
              <a:gdLst/>
              <a:ahLst/>
              <a:cxnLst/>
              <a:rect l="l" t="t" r="r" b="b"/>
              <a:pathLst>
                <a:path w="8244" h="17096" extrusionOk="0">
                  <a:moveTo>
                    <a:pt x="7695" y="564"/>
                  </a:moveTo>
                  <a:lnTo>
                    <a:pt x="7695" y="16547"/>
                  </a:lnTo>
                  <a:lnTo>
                    <a:pt x="549" y="16547"/>
                  </a:lnTo>
                  <a:lnTo>
                    <a:pt x="549" y="564"/>
                  </a:lnTo>
                  <a:close/>
                  <a:moveTo>
                    <a:pt x="1" y="1"/>
                  </a:moveTo>
                  <a:lnTo>
                    <a:pt x="1" y="17095"/>
                  </a:lnTo>
                  <a:lnTo>
                    <a:pt x="8244" y="17095"/>
                  </a:lnTo>
                  <a:lnTo>
                    <a:pt x="8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" name="Google Shape;2984;p73"/>
            <p:cNvGrpSpPr/>
            <p:nvPr/>
          </p:nvGrpSpPr>
          <p:grpSpPr>
            <a:xfrm>
              <a:off x="3991363" y="3858825"/>
              <a:ext cx="206475" cy="427400"/>
              <a:chOff x="3991363" y="3858825"/>
              <a:chExt cx="206475" cy="427400"/>
            </a:xfrm>
          </p:grpSpPr>
          <p:sp>
            <p:nvSpPr>
              <p:cNvPr id="219" name="Google Shape;2985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986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" name="Google Shape;2987;p73"/>
            <p:cNvSpPr/>
            <p:nvPr/>
          </p:nvSpPr>
          <p:spPr>
            <a:xfrm>
              <a:off x="4284850" y="3865688"/>
              <a:ext cx="192375" cy="413675"/>
            </a:xfrm>
            <a:custGeom>
              <a:avLst/>
              <a:gdLst/>
              <a:ahLst/>
              <a:cxnLst/>
              <a:rect l="l" t="t" r="r" b="b"/>
              <a:pathLst>
                <a:path w="7695" h="16547" extrusionOk="0">
                  <a:moveTo>
                    <a:pt x="0" y="1"/>
                  </a:moveTo>
                  <a:lnTo>
                    <a:pt x="0" y="16547"/>
                  </a:lnTo>
                  <a:lnTo>
                    <a:pt x="7694" y="16547"/>
                  </a:lnTo>
                  <a:lnTo>
                    <a:pt x="76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988;p73"/>
            <p:cNvGrpSpPr/>
            <p:nvPr/>
          </p:nvGrpSpPr>
          <p:grpSpPr>
            <a:xfrm>
              <a:off x="4281038" y="3858638"/>
              <a:ext cx="206475" cy="427400"/>
              <a:chOff x="3991363" y="3858825"/>
              <a:chExt cx="206475" cy="427400"/>
            </a:xfrm>
          </p:grpSpPr>
          <p:sp>
            <p:nvSpPr>
              <p:cNvPr id="217" name="Google Shape;2989;p73"/>
              <p:cNvSpPr/>
              <p:nvPr/>
            </p:nvSpPr>
            <p:spPr>
              <a:xfrm>
                <a:off x="3991363" y="3858825"/>
                <a:ext cx="206475" cy="427400"/>
              </a:xfrm>
              <a:custGeom>
                <a:avLst/>
                <a:gdLst/>
                <a:ahLst/>
                <a:cxnLst/>
                <a:rect l="l" t="t" r="r" b="b"/>
                <a:pathLst>
                  <a:path w="8259" h="17096" extrusionOk="0">
                    <a:moveTo>
                      <a:pt x="7695" y="564"/>
                    </a:moveTo>
                    <a:lnTo>
                      <a:pt x="7695" y="16547"/>
                    </a:lnTo>
                    <a:lnTo>
                      <a:pt x="564" y="16547"/>
                    </a:lnTo>
                    <a:lnTo>
                      <a:pt x="564" y="564"/>
                    </a:lnTo>
                    <a:close/>
                    <a:moveTo>
                      <a:pt x="1" y="1"/>
                    </a:moveTo>
                    <a:lnTo>
                      <a:pt x="1" y="17095"/>
                    </a:lnTo>
                    <a:lnTo>
                      <a:pt x="8259" y="17095"/>
                    </a:lnTo>
                    <a:lnTo>
                      <a:pt x="825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990;p73"/>
              <p:cNvSpPr/>
              <p:nvPr/>
            </p:nvSpPr>
            <p:spPr>
              <a:xfrm>
                <a:off x="3998213" y="3865300"/>
                <a:ext cx="197725" cy="413675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16547" extrusionOk="0">
                    <a:moveTo>
                      <a:pt x="3566" y="1"/>
                    </a:moveTo>
                    <a:lnTo>
                      <a:pt x="3566" y="4998"/>
                    </a:lnTo>
                    <a:lnTo>
                      <a:pt x="1" y="4998"/>
                    </a:lnTo>
                    <a:lnTo>
                      <a:pt x="1" y="5470"/>
                    </a:lnTo>
                    <a:lnTo>
                      <a:pt x="3566" y="5470"/>
                    </a:lnTo>
                    <a:lnTo>
                      <a:pt x="3566" y="10909"/>
                    </a:lnTo>
                    <a:lnTo>
                      <a:pt x="1" y="10909"/>
                    </a:lnTo>
                    <a:lnTo>
                      <a:pt x="1" y="11382"/>
                    </a:lnTo>
                    <a:lnTo>
                      <a:pt x="3566" y="11382"/>
                    </a:lnTo>
                    <a:lnTo>
                      <a:pt x="3566" y="16547"/>
                    </a:lnTo>
                    <a:lnTo>
                      <a:pt x="4023" y="16547"/>
                    </a:lnTo>
                    <a:lnTo>
                      <a:pt x="4023" y="11382"/>
                    </a:lnTo>
                    <a:lnTo>
                      <a:pt x="7680" y="11382"/>
                    </a:lnTo>
                    <a:lnTo>
                      <a:pt x="7680" y="11306"/>
                    </a:lnTo>
                    <a:lnTo>
                      <a:pt x="7908" y="11306"/>
                    </a:lnTo>
                    <a:lnTo>
                      <a:pt x="7908" y="10909"/>
                    </a:lnTo>
                    <a:lnTo>
                      <a:pt x="4023" y="10909"/>
                    </a:lnTo>
                    <a:lnTo>
                      <a:pt x="4023" y="5470"/>
                    </a:lnTo>
                    <a:lnTo>
                      <a:pt x="7680" y="5470"/>
                    </a:lnTo>
                    <a:lnTo>
                      <a:pt x="7680" y="5394"/>
                    </a:lnTo>
                    <a:lnTo>
                      <a:pt x="7908" y="5394"/>
                    </a:lnTo>
                    <a:lnTo>
                      <a:pt x="7908" y="4998"/>
                    </a:lnTo>
                    <a:lnTo>
                      <a:pt x="4023" y="4998"/>
                    </a:lnTo>
                    <a:lnTo>
                      <a:pt x="40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3" name="Google Shape;1177;p49"/>
          <p:cNvGrpSpPr/>
          <p:nvPr/>
        </p:nvGrpSpPr>
        <p:grpSpPr>
          <a:xfrm flipH="1">
            <a:off x="-414007" y="1975257"/>
            <a:ext cx="1147249" cy="2848131"/>
            <a:chOff x="-2081540" y="-1332378"/>
            <a:chExt cx="974061" cy="2418385"/>
          </a:xfrm>
        </p:grpSpPr>
        <p:sp>
          <p:nvSpPr>
            <p:cNvPr id="144" name="Google Shape;1178;p49"/>
            <p:cNvSpPr/>
            <p:nvPr/>
          </p:nvSpPr>
          <p:spPr>
            <a:xfrm>
              <a:off x="-1699661" y="-838106"/>
              <a:ext cx="211577" cy="1924113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79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80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81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82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83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84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85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86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87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88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89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203;p49"/>
          <p:cNvGrpSpPr/>
          <p:nvPr/>
        </p:nvGrpSpPr>
        <p:grpSpPr>
          <a:xfrm flipH="1">
            <a:off x="8627432" y="4125150"/>
            <a:ext cx="446412" cy="804402"/>
            <a:chOff x="-2081540" y="-1332378"/>
            <a:chExt cx="974061" cy="1755187"/>
          </a:xfrm>
        </p:grpSpPr>
        <p:sp>
          <p:nvSpPr>
            <p:cNvPr id="157" name="Google Shape;1204;p49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205;p49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206;p49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207;p49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208;p49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209;p49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210;p49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211;p49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212;p49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213;p49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214;p49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215;p49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912" y="-212650"/>
            <a:ext cx="5352338" cy="2930324"/>
          </a:xfrm>
          <a:prstGeom prst="rect">
            <a:avLst/>
          </a:prstGeom>
        </p:spPr>
      </p:pic>
      <p:sp>
        <p:nvSpPr>
          <p:cNvPr id="788" name="Google Shape;788;p41"/>
          <p:cNvSpPr/>
          <p:nvPr/>
        </p:nvSpPr>
        <p:spPr>
          <a:xfrm>
            <a:off x="6355700" y="89341"/>
            <a:ext cx="2387166" cy="2233477"/>
          </a:xfrm>
          <a:custGeom>
            <a:avLst/>
            <a:gdLst/>
            <a:ahLst/>
            <a:cxnLst/>
            <a:rect l="l" t="t" r="r" b="b"/>
            <a:pathLst>
              <a:path w="28410" h="28183" extrusionOk="0">
                <a:moveTo>
                  <a:pt x="1" y="14082"/>
                </a:moveTo>
                <a:cubicBezTo>
                  <a:pt x="1" y="21870"/>
                  <a:pt x="6371" y="28183"/>
                  <a:pt x="14215" y="28183"/>
                </a:cubicBezTo>
                <a:lnTo>
                  <a:pt x="14215" y="28183"/>
                </a:lnTo>
                <a:cubicBezTo>
                  <a:pt x="22059" y="28183"/>
                  <a:pt x="28410" y="21870"/>
                  <a:pt x="28410" y="14082"/>
                </a:cubicBezTo>
                <a:lnTo>
                  <a:pt x="28410" y="14082"/>
                </a:lnTo>
                <a:cubicBezTo>
                  <a:pt x="28410" y="6295"/>
                  <a:pt x="22059" y="1"/>
                  <a:pt x="14215" y="1"/>
                </a:cubicBezTo>
                <a:lnTo>
                  <a:pt x="14215" y="1"/>
                </a:lnTo>
                <a:cubicBezTo>
                  <a:pt x="6371" y="1"/>
                  <a:pt x="1" y="6295"/>
                  <a:pt x="1" y="14082"/>
                </a:cubicBezTo>
                <a:close/>
              </a:path>
            </a:pathLst>
          </a:custGeom>
          <a:solidFill>
            <a:srgbClr val="FFB9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1"/>
          <p:cNvSpPr/>
          <p:nvPr/>
        </p:nvSpPr>
        <p:spPr>
          <a:xfrm>
            <a:off x="4732770" y="175489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1"/>
          <p:cNvSpPr/>
          <p:nvPr/>
        </p:nvSpPr>
        <p:spPr>
          <a:xfrm>
            <a:off x="8056576" y="987000"/>
            <a:ext cx="824936" cy="202111"/>
          </a:xfrm>
          <a:custGeom>
            <a:avLst/>
            <a:gdLst/>
            <a:ahLst/>
            <a:cxnLst/>
            <a:rect l="l" t="t" r="r" b="b"/>
            <a:pathLst>
              <a:path w="25461" h="6238" extrusionOk="0">
                <a:moveTo>
                  <a:pt x="8184" y="3516"/>
                </a:moveTo>
                <a:cubicBezTo>
                  <a:pt x="7353" y="3081"/>
                  <a:pt x="6426" y="2835"/>
                  <a:pt x="5444" y="2835"/>
                </a:cubicBezTo>
                <a:lnTo>
                  <a:pt x="5444" y="2835"/>
                </a:lnTo>
                <a:cubicBezTo>
                  <a:pt x="3081" y="2835"/>
                  <a:pt x="1021" y="4215"/>
                  <a:pt x="0" y="6237"/>
                </a:cubicBezTo>
                <a:lnTo>
                  <a:pt x="0" y="6237"/>
                </a:lnTo>
                <a:lnTo>
                  <a:pt x="25460" y="6237"/>
                </a:lnTo>
                <a:cubicBezTo>
                  <a:pt x="24817" y="4612"/>
                  <a:pt x="23286" y="3459"/>
                  <a:pt x="21491" y="3459"/>
                </a:cubicBezTo>
                <a:lnTo>
                  <a:pt x="21491" y="3459"/>
                </a:lnTo>
                <a:cubicBezTo>
                  <a:pt x="20508" y="3459"/>
                  <a:pt x="19582" y="3818"/>
                  <a:pt x="18864" y="4404"/>
                </a:cubicBezTo>
                <a:lnTo>
                  <a:pt x="18864" y="4404"/>
                </a:lnTo>
                <a:cubicBezTo>
                  <a:pt x="18240" y="1871"/>
                  <a:pt x="16028" y="0"/>
                  <a:pt x="13382" y="0"/>
                </a:cubicBezTo>
                <a:lnTo>
                  <a:pt x="13382" y="0"/>
                </a:lnTo>
                <a:cubicBezTo>
                  <a:pt x="11057" y="0"/>
                  <a:pt x="9054" y="1437"/>
                  <a:pt x="8184" y="35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1"/>
          <p:cNvSpPr/>
          <p:nvPr/>
        </p:nvSpPr>
        <p:spPr>
          <a:xfrm>
            <a:off x="497347" y="766078"/>
            <a:ext cx="1638209" cy="339908"/>
          </a:xfrm>
          <a:custGeom>
            <a:avLst/>
            <a:gdLst/>
            <a:ahLst/>
            <a:cxnLst/>
            <a:rect l="l" t="t" r="r" b="b"/>
            <a:pathLst>
              <a:path w="50562" h="10491" extrusionOk="0">
                <a:moveTo>
                  <a:pt x="25952" y="6389"/>
                </a:moveTo>
                <a:cubicBezTo>
                  <a:pt x="20962" y="1645"/>
                  <a:pt x="13742" y="6068"/>
                  <a:pt x="12513" y="8431"/>
                </a:cubicBezTo>
                <a:lnTo>
                  <a:pt x="12513" y="8431"/>
                </a:lnTo>
                <a:cubicBezTo>
                  <a:pt x="11247" y="8109"/>
                  <a:pt x="9867" y="7939"/>
                  <a:pt x="8393" y="7939"/>
                </a:cubicBezTo>
                <a:lnTo>
                  <a:pt x="8393" y="7939"/>
                </a:lnTo>
                <a:cubicBezTo>
                  <a:pt x="4858" y="7939"/>
                  <a:pt x="1759" y="8960"/>
                  <a:pt x="1" y="10491"/>
                </a:cubicBezTo>
                <a:lnTo>
                  <a:pt x="1" y="10491"/>
                </a:lnTo>
                <a:lnTo>
                  <a:pt x="50562" y="10491"/>
                </a:lnTo>
                <a:cubicBezTo>
                  <a:pt x="46933" y="6143"/>
                  <a:pt x="43304" y="7126"/>
                  <a:pt x="41546" y="8657"/>
                </a:cubicBezTo>
                <a:lnTo>
                  <a:pt x="41546" y="8657"/>
                </a:lnTo>
                <a:cubicBezTo>
                  <a:pt x="40846" y="3724"/>
                  <a:pt x="37501" y="1"/>
                  <a:pt x="33494" y="1"/>
                </a:cubicBezTo>
                <a:lnTo>
                  <a:pt x="33494" y="1"/>
                </a:lnTo>
                <a:cubicBezTo>
                  <a:pt x="30111" y="1"/>
                  <a:pt x="27219" y="2628"/>
                  <a:pt x="25952" y="6389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2" name="Google Shape;802;p41"/>
          <p:cNvGrpSpPr/>
          <p:nvPr/>
        </p:nvGrpSpPr>
        <p:grpSpPr>
          <a:xfrm>
            <a:off x="251412" y="1616015"/>
            <a:ext cx="537097" cy="967810"/>
            <a:chOff x="-2081540" y="-1332378"/>
            <a:chExt cx="974061" cy="1755187"/>
          </a:xfrm>
        </p:grpSpPr>
        <p:sp>
          <p:nvSpPr>
            <p:cNvPr id="803" name="Google Shape;803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41"/>
          <p:cNvGrpSpPr/>
          <p:nvPr/>
        </p:nvGrpSpPr>
        <p:grpSpPr>
          <a:xfrm>
            <a:off x="1093241" y="1312554"/>
            <a:ext cx="446412" cy="804402"/>
            <a:chOff x="-2081540" y="-1332378"/>
            <a:chExt cx="974061" cy="1755187"/>
          </a:xfrm>
        </p:grpSpPr>
        <p:sp>
          <p:nvSpPr>
            <p:cNvPr id="816" name="Google Shape;816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41"/>
          <p:cNvGrpSpPr/>
          <p:nvPr/>
        </p:nvGrpSpPr>
        <p:grpSpPr>
          <a:xfrm>
            <a:off x="938517" y="2323529"/>
            <a:ext cx="266893" cy="480921"/>
            <a:chOff x="-2081540" y="-1332378"/>
            <a:chExt cx="974061" cy="1755187"/>
          </a:xfrm>
        </p:grpSpPr>
        <p:sp>
          <p:nvSpPr>
            <p:cNvPr id="829" name="Google Shape;829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1"/>
          <p:cNvGrpSpPr/>
          <p:nvPr/>
        </p:nvGrpSpPr>
        <p:grpSpPr>
          <a:xfrm>
            <a:off x="7695303" y="2745948"/>
            <a:ext cx="537097" cy="967810"/>
            <a:chOff x="-2081540" y="-1332378"/>
            <a:chExt cx="974061" cy="1755187"/>
          </a:xfrm>
        </p:grpSpPr>
        <p:sp>
          <p:nvSpPr>
            <p:cNvPr id="842" name="Google Shape;842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4" name="Google Shape;854;p41"/>
          <p:cNvGrpSpPr/>
          <p:nvPr/>
        </p:nvGrpSpPr>
        <p:grpSpPr>
          <a:xfrm>
            <a:off x="8260412" y="3240632"/>
            <a:ext cx="266893" cy="480921"/>
            <a:chOff x="-2081540" y="-1332378"/>
            <a:chExt cx="974061" cy="1755187"/>
          </a:xfrm>
        </p:grpSpPr>
        <p:sp>
          <p:nvSpPr>
            <p:cNvPr id="855" name="Google Shape;855;p41"/>
            <p:cNvSpPr/>
            <p:nvPr/>
          </p:nvSpPr>
          <p:spPr>
            <a:xfrm>
              <a:off x="-1699648" y="-838102"/>
              <a:ext cx="211569" cy="1260911"/>
            </a:xfrm>
            <a:custGeom>
              <a:avLst/>
              <a:gdLst/>
              <a:ahLst/>
              <a:cxnLst/>
              <a:rect l="l" t="t" r="r" b="b"/>
              <a:pathLst>
                <a:path w="3309" h="17523" extrusionOk="0">
                  <a:moveTo>
                    <a:pt x="1361" y="1"/>
                  </a:moveTo>
                  <a:lnTo>
                    <a:pt x="0" y="17522"/>
                  </a:lnTo>
                  <a:lnTo>
                    <a:pt x="3308" y="17522"/>
                  </a:lnTo>
                  <a:lnTo>
                    <a:pt x="1947" y="1"/>
                  </a:lnTo>
                  <a:close/>
                </a:path>
              </a:pathLst>
            </a:custGeom>
            <a:solidFill>
              <a:srgbClr val="FFB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1"/>
            <p:cNvSpPr/>
            <p:nvPr/>
          </p:nvSpPr>
          <p:spPr>
            <a:xfrm>
              <a:off x="-1642872" y="-1332378"/>
              <a:ext cx="102807" cy="512503"/>
            </a:xfrm>
            <a:custGeom>
              <a:avLst/>
              <a:gdLst/>
              <a:ahLst/>
              <a:cxnLst/>
              <a:rect l="l" t="t" r="r" b="b"/>
              <a:pathLst>
                <a:path w="1608" h="8016" extrusionOk="0">
                  <a:moveTo>
                    <a:pt x="606" y="417"/>
                  </a:moveTo>
                  <a:cubicBezTo>
                    <a:pt x="228" y="1286"/>
                    <a:pt x="1" y="2572"/>
                    <a:pt x="1" y="4008"/>
                  </a:cubicBezTo>
                  <a:lnTo>
                    <a:pt x="1" y="4008"/>
                  </a:lnTo>
                  <a:cubicBezTo>
                    <a:pt x="1" y="5445"/>
                    <a:pt x="228" y="6730"/>
                    <a:pt x="606" y="7599"/>
                  </a:cubicBezTo>
                  <a:lnTo>
                    <a:pt x="606" y="7599"/>
                  </a:lnTo>
                  <a:cubicBezTo>
                    <a:pt x="662" y="7750"/>
                    <a:pt x="738" y="7883"/>
                    <a:pt x="813" y="8015"/>
                  </a:cubicBezTo>
                  <a:lnTo>
                    <a:pt x="813" y="8015"/>
                  </a:lnTo>
                  <a:cubicBezTo>
                    <a:pt x="889" y="7883"/>
                    <a:pt x="946" y="7750"/>
                    <a:pt x="1021" y="7599"/>
                  </a:cubicBezTo>
                  <a:lnTo>
                    <a:pt x="1021" y="7599"/>
                  </a:lnTo>
                  <a:cubicBezTo>
                    <a:pt x="1380" y="6730"/>
                    <a:pt x="1607" y="5445"/>
                    <a:pt x="1607" y="4008"/>
                  </a:cubicBezTo>
                  <a:lnTo>
                    <a:pt x="1607" y="4008"/>
                  </a:lnTo>
                  <a:cubicBezTo>
                    <a:pt x="1607" y="2572"/>
                    <a:pt x="1380" y="1286"/>
                    <a:pt x="1021" y="417"/>
                  </a:cubicBezTo>
                  <a:lnTo>
                    <a:pt x="1021" y="417"/>
                  </a:lnTo>
                  <a:cubicBezTo>
                    <a:pt x="946" y="266"/>
                    <a:pt x="889" y="133"/>
                    <a:pt x="813" y="1"/>
                  </a:cubicBezTo>
                  <a:lnTo>
                    <a:pt x="813" y="1"/>
                  </a:lnTo>
                  <a:cubicBezTo>
                    <a:pt x="738" y="133"/>
                    <a:pt x="662" y="266"/>
                    <a:pt x="606" y="417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1"/>
            <p:cNvSpPr/>
            <p:nvPr/>
          </p:nvSpPr>
          <p:spPr>
            <a:xfrm>
              <a:off x="-2081540" y="-893645"/>
              <a:ext cx="491916" cy="90660"/>
            </a:xfrm>
            <a:custGeom>
              <a:avLst/>
              <a:gdLst/>
              <a:ahLst/>
              <a:cxnLst/>
              <a:rect l="l" t="t" r="r" b="b"/>
              <a:pathLst>
                <a:path w="7694" h="1418" extrusionOk="0">
                  <a:moveTo>
                    <a:pt x="1" y="1418"/>
                  </a:moveTo>
                  <a:lnTo>
                    <a:pt x="7693" y="1418"/>
                  </a:lnTo>
                  <a:cubicBezTo>
                    <a:pt x="7051" y="586"/>
                    <a:pt x="5576" y="0"/>
                    <a:pt x="3856" y="0"/>
                  </a:cubicBezTo>
                  <a:lnTo>
                    <a:pt x="3856" y="0"/>
                  </a:lnTo>
                  <a:cubicBezTo>
                    <a:pt x="2136" y="0"/>
                    <a:pt x="643" y="586"/>
                    <a:pt x="1" y="1418"/>
                  </a:cubicBezTo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1"/>
            <p:cNvSpPr/>
            <p:nvPr/>
          </p:nvSpPr>
          <p:spPr>
            <a:xfrm>
              <a:off x="-2056157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0" y="360"/>
                  </a:moveTo>
                  <a:lnTo>
                    <a:pt x="7088" y="3327"/>
                  </a:lnTo>
                  <a:cubicBezTo>
                    <a:pt x="6824" y="2306"/>
                    <a:pt x="5690" y="1191"/>
                    <a:pt x="4102" y="530"/>
                  </a:cubicBezTo>
                  <a:lnTo>
                    <a:pt x="4102" y="530"/>
                  </a:lnTo>
                  <a:cubicBezTo>
                    <a:pt x="3233" y="171"/>
                    <a:pt x="2382" y="0"/>
                    <a:pt x="1607" y="0"/>
                  </a:cubicBezTo>
                  <a:lnTo>
                    <a:pt x="1607" y="0"/>
                  </a:lnTo>
                  <a:cubicBezTo>
                    <a:pt x="983" y="0"/>
                    <a:pt x="416" y="114"/>
                    <a:pt x="0" y="36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1"/>
            <p:cNvSpPr/>
            <p:nvPr/>
          </p:nvSpPr>
          <p:spPr>
            <a:xfrm>
              <a:off x="-2044073" y="-828430"/>
              <a:ext cx="444796" cy="227289"/>
            </a:xfrm>
            <a:custGeom>
              <a:avLst/>
              <a:gdLst/>
              <a:ahLst/>
              <a:cxnLst/>
              <a:rect l="l" t="t" r="r" b="b"/>
              <a:pathLst>
                <a:path w="6957" h="3555" extrusionOk="0">
                  <a:moveTo>
                    <a:pt x="2873" y="643"/>
                  </a:moveTo>
                  <a:cubicBezTo>
                    <a:pt x="1305" y="1381"/>
                    <a:pt x="227" y="2534"/>
                    <a:pt x="0" y="3554"/>
                  </a:cubicBezTo>
                  <a:lnTo>
                    <a:pt x="0" y="3554"/>
                  </a:lnTo>
                  <a:lnTo>
                    <a:pt x="6956" y="303"/>
                  </a:lnTo>
                  <a:cubicBezTo>
                    <a:pt x="6559" y="95"/>
                    <a:pt x="6068" y="1"/>
                    <a:pt x="5520" y="1"/>
                  </a:cubicBezTo>
                  <a:lnTo>
                    <a:pt x="5520" y="1"/>
                  </a:lnTo>
                  <a:cubicBezTo>
                    <a:pt x="4726" y="1"/>
                    <a:pt x="3781" y="209"/>
                    <a:pt x="2873" y="64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1"/>
            <p:cNvSpPr/>
            <p:nvPr/>
          </p:nvSpPr>
          <p:spPr>
            <a:xfrm>
              <a:off x="-1593321" y="-1020559"/>
              <a:ext cx="453235" cy="212776"/>
            </a:xfrm>
            <a:custGeom>
              <a:avLst/>
              <a:gdLst/>
              <a:ahLst/>
              <a:cxnLst/>
              <a:rect l="l" t="t" r="r" b="b"/>
              <a:pathLst>
                <a:path w="7089" h="3328" extrusionOk="0">
                  <a:moveTo>
                    <a:pt x="2987" y="530"/>
                  </a:moveTo>
                  <a:cubicBezTo>
                    <a:pt x="1399" y="1191"/>
                    <a:pt x="265" y="2306"/>
                    <a:pt x="1" y="3327"/>
                  </a:cubicBezTo>
                  <a:lnTo>
                    <a:pt x="1" y="3327"/>
                  </a:lnTo>
                  <a:lnTo>
                    <a:pt x="7089" y="360"/>
                  </a:lnTo>
                  <a:cubicBezTo>
                    <a:pt x="6673" y="114"/>
                    <a:pt x="6106" y="0"/>
                    <a:pt x="5482" y="0"/>
                  </a:cubicBezTo>
                  <a:lnTo>
                    <a:pt x="5482" y="0"/>
                  </a:lnTo>
                  <a:cubicBezTo>
                    <a:pt x="4726" y="0"/>
                    <a:pt x="3857" y="171"/>
                    <a:pt x="2987" y="530"/>
                  </a:cubicBezTo>
                  <a:close/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1"/>
            <p:cNvSpPr/>
            <p:nvPr/>
          </p:nvSpPr>
          <p:spPr>
            <a:xfrm>
              <a:off x="-1595751" y="-828430"/>
              <a:ext cx="443581" cy="227289"/>
            </a:xfrm>
            <a:custGeom>
              <a:avLst/>
              <a:gdLst/>
              <a:ahLst/>
              <a:cxnLst/>
              <a:rect l="l" t="t" r="r" b="b"/>
              <a:pathLst>
                <a:path w="6938" h="3555" extrusionOk="0">
                  <a:moveTo>
                    <a:pt x="1" y="303"/>
                  </a:moveTo>
                  <a:lnTo>
                    <a:pt x="6938" y="3554"/>
                  </a:lnTo>
                  <a:cubicBezTo>
                    <a:pt x="6730" y="2534"/>
                    <a:pt x="5633" y="1381"/>
                    <a:pt x="4084" y="643"/>
                  </a:cubicBezTo>
                  <a:lnTo>
                    <a:pt x="4084" y="643"/>
                  </a:lnTo>
                  <a:cubicBezTo>
                    <a:pt x="3157" y="209"/>
                    <a:pt x="2212" y="1"/>
                    <a:pt x="1418" y="1"/>
                  </a:cubicBezTo>
                  <a:lnTo>
                    <a:pt x="1418" y="1"/>
                  </a:lnTo>
                  <a:cubicBezTo>
                    <a:pt x="870" y="1"/>
                    <a:pt x="379" y="95"/>
                    <a:pt x="1" y="303"/>
                  </a:cubicBezTo>
                </a:path>
              </a:pathLst>
            </a:custGeom>
            <a:solidFill>
              <a:srgbClr val="004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1"/>
            <p:cNvSpPr/>
            <p:nvPr/>
          </p:nvSpPr>
          <p:spPr>
            <a:xfrm>
              <a:off x="-186159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4083" y="6446"/>
                  </a:moveTo>
                  <a:cubicBezTo>
                    <a:pt x="4461" y="5463"/>
                    <a:pt x="4159" y="3913"/>
                    <a:pt x="3252" y="2458"/>
                  </a:cubicBezTo>
                  <a:lnTo>
                    <a:pt x="3252" y="2458"/>
                  </a:lnTo>
                  <a:cubicBezTo>
                    <a:pt x="2325" y="1021"/>
                    <a:pt x="1040" y="95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1"/>
            <p:cNvSpPr/>
            <p:nvPr/>
          </p:nvSpPr>
          <p:spPr>
            <a:xfrm>
              <a:off x="-1617489" y="-1207893"/>
              <a:ext cx="285278" cy="412189"/>
            </a:xfrm>
            <a:custGeom>
              <a:avLst/>
              <a:gdLst/>
              <a:ahLst/>
              <a:cxnLst/>
              <a:rect l="l" t="t" r="r" b="b"/>
              <a:pathLst>
                <a:path w="4462" h="6447" extrusionOk="0">
                  <a:moveTo>
                    <a:pt x="1210" y="2458"/>
                  </a:moveTo>
                  <a:cubicBezTo>
                    <a:pt x="284" y="3913"/>
                    <a:pt x="1" y="5463"/>
                    <a:pt x="360" y="6446"/>
                  </a:cubicBezTo>
                  <a:lnTo>
                    <a:pt x="360" y="6446"/>
                  </a:lnTo>
                  <a:lnTo>
                    <a:pt x="4461" y="1"/>
                  </a:lnTo>
                  <a:cubicBezTo>
                    <a:pt x="3403" y="95"/>
                    <a:pt x="2118" y="1021"/>
                    <a:pt x="1210" y="245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1"/>
            <p:cNvSpPr/>
            <p:nvPr/>
          </p:nvSpPr>
          <p:spPr>
            <a:xfrm>
              <a:off x="-1946187" y="-805477"/>
              <a:ext cx="356565" cy="345697"/>
            </a:xfrm>
            <a:custGeom>
              <a:avLst/>
              <a:gdLst/>
              <a:ahLst/>
              <a:cxnLst/>
              <a:rect l="l" t="t" r="r" b="b"/>
              <a:pathLst>
                <a:path w="5577" h="5407" extrusionOk="0">
                  <a:moveTo>
                    <a:pt x="1853" y="1702"/>
                  </a:moveTo>
                  <a:cubicBezTo>
                    <a:pt x="624" y="2912"/>
                    <a:pt x="0" y="4367"/>
                    <a:pt x="152" y="5407"/>
                  </a:cubicBezTo>
                  <a:lnTo>
                    <a:pt x="152" y="5407"/>
                  </a:lnTo>
                  <a:lnTo>
                    <a:pt x="5576" y="20"/>
                  </a:lnTo>
                  <a:cubicBezTo>
                    <a:pt x="5482" y="1"/>
                    <a:pt x="5387" y="1"/>
                    <a:pt x="5274" y="1"/>
                  </a:cubicBezTo>
                  <a:lnTo>
                    <a:pt x="5274" y="1"/>
                  </a:lnTo>
                  <a:cubicBezTo>
                    <a:pt x="4253" y="1"/>
                    <a:pt x="2949" y="606"/>
                    <a:pt x="1853" y="1702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1"/>
            <p:cNvSpPr/>
            <p:nvPr/>
          </p:nvSpPr>
          <p:spPr>
            <a:xfrm>
              <a:off x="-1598116" y="-893645"/>
              <a:ext cx="490637" cy="90660"/>
            </a:xfrm>
            <a:custGeom>
              <a:avLst/>
              <a:gdLst/>
              <a:ahLst/>
              <a:cxnLst/>
              <a:rect l="l" t="t" r="r" b="b"/>
              <a:pathLst>
                <a:path w="7674" h="1418" extrusionOk="0">
                  <a:moveTo>
                    <a:pt x="0" y="1418"/>
                  </a:moveTo>
                  <a:lnTo>
                    <a:pt x="7674" y="1418"/>
                  </a:lnTo>
                  <a:cubicBezTo>
                    <a:pt x="7031" y="586"/>
                    <a:pt x="5557" y="0"/>
                    <a:pt x="3837" y="0"/>
                  </a:cubicBezTo>
                  <a:lnTo>
                    <a:pt x="3837" y="0"/>
                  </a:lnTo>
                  <a:cubicBezTo>
                    <a:pt x="2117" y="0"/>
                    <a:pt x="643" y="586"/>
                    <a:pt x="0" y="1418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1"/>
            <p:cNvSpPr/>
            <p:nvPr/>
          </p:nvSpPr>
          <p:spPr>
            <a:xfrm>
              <a:off x="-1598116" y="-805477"/>
              <a:ext cx="356502" cy="345697"/>
            </a:xfrm>
            <a:custGeom>
              <a:avLst/>
              <a:gdLst/>
              <a:ahLst/>
              <a:cxnLst/>
              <a:rect l="l" t="t" r="r" b="b"/>
              <a:pathLst>
                <a:path w="5576" h="5407" extrusionOk="0">
                  <a:moveTo>
                    <a:pt x="0" y="20"/>
                  </a:moveTo>
                  <a:lnTo>
                    <a:pt x="5425" y="5407"/>
                  </a:lnTo>
                  <a:cubicBezTo>
                    <a:pt x="5576" y="4367"/>
                    <a:pt x="4933" y="2912"/>
                    <a:pt x="3724" y="1702"/>
                  </a:cubicBezTo>
                  <a:lnTo>
                    <a:pt x="3724" y="1702"/>
                  </a:lnTo>
                  <a:cubicBezTo>
                    <a:pt x="2608" y="606"/>
                    <a:pt x="1304" y="1"/>
                    <a:pt x="302" y="1"/>
                  </a:cubicBezTo>
                  <a:lnTo>
                    <a:pt x="302" y="1"/>
                  </a:lnTo>
                  <a:cubicBezTo>
                    <a:pt x="189" y="1"/>
                    <a:pt x="95" y="1"/>
                    <a:pt x="0" y="20"/>
                  </a:cubicBezTo>
                  <a:close/>
                </a:path>
              </a:pathLst>
            </a:custGeom>
            <a:solidFill>
              <a:srgbClr val="44D5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" name="Oval 82"/>
          <p:cNvSpPr/>
          <p:nvPr/>
        </p:nvSpPr>
        <p:spPr>
          <a:xfrm>
            <a:off x="3745932" y="458052"/>
            <a:ext cx="849086" cy="8277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Google Shape;455;p44"/>
          <p:cNvSpPr txBox="1">
            <a:spLocks/>
          </p:cNvSpPr>
          <p:nvPr/>
        </p:nvSpPr>
        <p:spPr>
          <a:xfrm>
            <a:off x="3353011" y="630064"/>
            <a:ext cx="1640100" cy="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Epilogue"/>
              <a:buNone/>
              <a:defRPr sz="33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85" name="Google Shape;453;p44"/>
          <p:cNvSpPr txBox="1">
            <a:spLocks/>
          </p:cNvSpPr>
          <p:nvPr/>
        </p:nvSpPr>
        <p:spPr>
          <a:xfrm>
            <a:off x="1568431" y="105845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265" name="Google Shape;974;p44"/>
          <p:cNvGrpSpPr/>
          <p:nvPr/>
        </p:nvGrpSpPr>
        <p:grpSpPr>
          <a:xfrm>
            <a:off x="4837442" y="1833526"/>
            <a:ext cx="1976269" cy="2704375"/>
            <a:chOff x="-3537095" y="-1"/>
            <a:chExt cx="2844875" cy="4535882"/>
          </a:xfrm>
        </p:grpSpPr>
        <p:sp>
          <p:nvSpPr>
            <p:cNvPr id="266" name="Google Shape;975;p44"/>
            <p:cNvSpPr/>
            <p:nvPr/>
          </p:nvSpPr>
          <p:spPr>
            <a:xfrm>
              <a:off x="-3351960" y="583718"/>
              <a:ext cx="2491721" cy="3894614"/>
            </a:xfrm>
            <a:custGeom>
              <a:avLst/>
              <a:gdLst/>
              <a:ahLst/>
              <a:cxnLst/>
              <a:rect l="l" t="t" r="r" b="b"/>
              <a:pathLst>
                <a:path w="45540" h="71180" extrusionOk="0">
                  <a:moveTo>
                    <a:pt x="0" y="1"/>
                  </a:moveTo>
                  <a:lnTo>
                    <a:pt x="0" y="71179"/>
                  </a:lnTo>
                  <a:lnTo>
                    <a:pt x="45539" y="71179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6;p44"/>
            <p:cNvSpPr/>
            <p:nvPr/>
          </p:nvSpPr>
          <p:spPr>
            <a:xfrm>
              <a:off x="-1660459" y="2707870"/>
              <a:ext cx="681585" cy="643230"/>
            </a:xfrm>
            <a:custGeom>
              <a:avLst/>
              <a:gdLst/>
              <a:ahLst/>
              <a:cxnLst/>
              <a:rect l="l" t="t" r="r" b="b"/>
              <a:pathLst>
                <a:path w="12457" h="11756" extrusionOk="0">
                  <a:moveTo>
                    <a:pt x="6216" y="1"/>
                  </a:moveTo>
                  <a:cubicBezTo>
                    <a:pt x="2783" y="1"/>
                    <a:pt x="1" y="4111"/>
                    <a:pt x="1" y="9174"/>
                  </a:cubicBezTo>
                  <a:cubicBezTo>
                    <a:pt x="1" y="9625"/>
                    <a:pt x="26" y="10051"/>
                    <a:pt x="76" y="10502"/>
                  </a:cubicBezTo>
                  <a:cubicBezTo>
                    <a:pt x="828" y="6718"/>
                    <a:pt x="3209" y="3936"/>
                    <a:pt x="6041" y="3936"/>
                  </a:cubicBezTo>
                  <a:cubicBezTo>
                    <a:pt x="9174" y="3936"/>
                    <a:pt x="11755" y="7344"/>
                    <a:pt x="12206" y="11755"/>
                  </a:cubicBezTo>
                  <a:cubicBezTo>
                    <a:pt x="12357" y="10928"/>
                    <a:pt x="12457" y="10051"/>
                    <a:pt x="12457" y="9174"/>
                  </a:cubicBezTo>
                  <a:cubicBezTo>
                    <a:pt x="12457" y="4111"/>
                    <a:pt x="9675" y="1"/>
                    <a:pt x="62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7;p44"/>
            <p:cNvSpPr/>
            <p:nvPr/>
          </p:nvSpPr>
          <p:spPr>
            <a:xfrm>
              <a:off x="-3353995" y="2248488"/>
              <a:ext cx="2491721" cy="2173608"/>
            </a:xfrm>
            <a:custGeom>
              <a:avLst/>
              <a:gdLst/>
              <a:ahLst/>
              <a:cxnLst/>
              <a:rect l="l" t="t" r="r" b="b"/>
              <a:pathLst>
                <a:path w="45540" h="39726" extrusionOk="0">
                  <a:moveTo>
                    <a:pt x="0" y="1"/>
                  </a:moveTo>
                  <a:lnTo>
                    <a:pt x="0" y="39725"/>
                  </a:lnTo>
                  <a:lnTo>
                    <a:pt x="2331" y="39725"/>
                  </a:lnTo>
                  <a:lnTo>
                    <a:pt x="2331" y="15715"/>
                  </a:lnTo>
                  <a:cubicBezTo>
                    <a:pt x="2331" y="12607"/>
                    <a:pt x="4862" y="10076"/>
                    <a:pt x="7970" y="10076"/>
                  </a:cubicBezTo>
                  <a:cubicBezTo>
                    <a:pt x="11053" y="10076"/>
                    <a:pt x="13609" y="12607"/>
                    <a:pt x="13609" y="15715"/>
                  </a:cubicBezTo>
                  <a:lnTo>
                    <a:pt x="13609" y="39725"/>
                  </a:lnTo>
                  <a:lnTo>
                    <a:pt x="16943" y="39725"/>
                  </a:lnTo>
                  <a:lnTo>
                    <a:pt x="16943" y="15715"/>
                  </a:lnTo>
                  <a:cubicBezTo>
                    <a:pt x="16943" y="12607"/>
                    <a:pt x="19474" y="10076"/>
                    <a:pt x="22557" y="10076"/>
                  </a:cubicBezTo>
                  <a:cubicBezTo>
                    <a:pt x="25665" y="10076"/>
                    <a:pt x="28196" y="12607"/>
                    <a:pt x="28196" y="15715"/>
                  </a:cubicBezTo>
                  <a:lnTo>
                    <a:pt x="28196" y="39725"/>
                  </a:lnTo>
                  <a:lnTo>
                    <a:pt x="31529" y="39725"/>
                  </a:lnTo>
                  <a:lnTo>
                    <a:pt x="31529" y="15715"/>
                  </a:lnTo>
                  <a:cubicBezTo>
                    <a:pt x="31529" y="12607"/>
                    <a:pt x="34061" y="10076"/>
                    <a:pt x="37168" y="10076"/>
                  </a:cubicBezTo>
                  <a:cubicBezTo>
                    <a:pt x="40276" y="10076"/>
                    <a:pt x="42808" y="12607"/>
                    <a:pt x="42808" y="15715"/>
                  </a:cubicBezTo>
                  <a:lnTo>
                    <a:pt x="42808" y="39725"/>
                  </a:lnTo>
                  <a:lnTo>
                    <a:pt x="45539" y="39725"/>
                  </a:lnTo>
                  <a:lnTo>
                    <a:pt x="4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78;p44"/>
            <p:cNvSpPr/>
            <p:nvPr/>
          </p:nvSpPr>
          <p:spPr>
            <a:xfrm>
              <a:off x="-3162001" y="3309893"/>
              <a:ext cx="495061" cy="1051841"/>
            </a:xfrm>
            <a:custGeom>
              <a:avLst/>
              <a:gdLst/>
              <a:ahLst/>
              <a:cxnLst/>
              <a:rect l="l" t="t" r="r" b="b"/>
              <a:pathLst>
                <a:path w="9048" h="19224" extrusionOk="0">
                  <a:moveTo>
                    <a:pt x="4536" y="0"/>
                  </a:moveTo>
                  <a:cubicBezTo>
                    <a:pt x="2030" y="0"/>
                    <a:pt x="0" y="2055"/>
                    <a:pt x="0" y="4537"/>
                  </a:cubicBezTo>
                  <a:lnTo>
                    <a:pt x="0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7018" y="0"/>
                    <a:pt x="4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79;p44"/>
            <p:cNvSpPr/>
            <p:nvPr/>
          </p:nvSpPr>
          <p:spPr>
            <a:xfrm>
              <a:off x="-2361193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0;p44"/>
            <p:cNvSpPr/>
            <p:nvPr/>
          </p:nvSpPr>
          <p:spPr>
            <a:xfrm>
              <a:off x="-1552124" y="3309893"/>
              <a:ext cx="495116" cy="1051841"/>
            </a:xfrm>
            <a:custGeom>
              <a:avLst/>
              <a:gdLst/>
              <a:ahLst/>
              <a:cxnLst/>
              <a:rect l="l" t="t" r="r" b="b"/>
              <a:pathLst>
                <a:path w="9049" h="19224" extrusionOk="0">
                  <a:moveTo>
                    <a:pt x="4512" y="0"/>
                  </a:moveTo>
                  <a:cubicBezTo>
                    <a:pt x="2031" y="0"/>
                    <a:pt x="1" y="2055"/>
                    <a:pt x="1" y="4537"/>
                  </a:cubicBezTo>
                  <a:lnTo>
                    <a:pt x="1" y="19223"/>
                  </a:lnTo>
                  <a:lnTo>
                    <a:pt x="9048" y="19223"/>
                  </a:lnTo>
                  <a:lnTo>
                    <a:pt x="9048" y="4537"/>
                  </a:lnTo>
                  <a:cubicBezTo>
                    <a:pt x="9048" y="2055"/>
                    <a:pt x="6993" y="0"/>
                    <a:pt x="4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2" name="Google Shape;981;p44"/>
            <p:cNvGrpSpPr/>
            <p:nvPr/>
          </p:nvGrpSpPr>
          <p:grpSpPr>
            <a:xfrm>
              <a:off x="-1493141" y="3455215"/>
              <a:ext cx="375782" cy="843425"/>
              <a:chOff x="-1493141" y="3455215"/>
              <a:chExt cx="375782" cy="843425"/>
            </a:xfrm>
          </p:grpSpPr>
          <p:sp>
            <p:nvSpPr>
              <p:cNvPr id="344" name="Google Shape;982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983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984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985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986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987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988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989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" name="Google Shape;990;p44"/>
            <p:cNvSpPr/>
            <p:nvPr/>
          </p:nvSpPr>
          <p:spPr>
            <a:xfrm>
              <a:off x="-2640950" y="3093224"/>
              <a:ext cx="251032" cy="96025"/>
            </a:xfrm>
            <a:custGeom>
              <a:avLst/>
              <a:gdLst/>
              <a:ahLst/>
              <a:cxnLst/>
              <a:rect l="l" t="t" r="r" b="b"/>
              <a:pathLst>
                <a:path w="4588" h="1755" extrusionOk="0">
                  <a:moveTo>
                    <a:pt x="1" y="0"/>
                  </a:moveTo>
                  <a:lnTo>
                    <a:pt x="1" y="1755"/>
                  </a:lnTo>
                  <a:lnTo>
                    <a:pt x="4587" y="1755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91;p44"/>
            <p:cNvSpPr/>
            <p:nvPr/>
          </p:nvSpPr>
          <p:spPr>
            <a:xfrm>
              <a:off x="-1849663" y="3093224"/>
              <a:ext cx="252346" cy="96025"/>
            </a:xfrm>
            <a:custGeom>
              <a:avLst/>
              <a:gdLst/>
              <a:ahLst/>
              <a:cxnLst/>
              <a:rect l="l" t="t" r="r" b="b"/>
              <a:pathLst>
                <a:path w="4612" h="1755" extrusionOk="0">
                  <a:moveTo>
                    <a:pt x="0" y="0"/>
                  </a:moveTo>
                  <a:lnTo>
                    <a:pt x="0" y="1755"/>
                  </a:lnTo>
                  <a:lnTo>
                    <a:pt x="4612" y="1755"/>
                  </a:lnTo>
                  <a:lnTo>
                    <a:pt x="46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92;p44"/>
            <p:cNvSpPr/>
            <p:nvPr/>
          </p:nvSpPr>
          <p:spPr>
            <a:xfrm>
              <a:off x="-3353995" y="2214237"/>
              <a:ext cx="2491721" cy="124805"/>
            </a:xfrm>
            <a:custGeom>
              <a:avLst/>
              <a:gdLst/>
              <a:ahLst/>
              <a:cxnLst/>
              <a:rect l="l" t="t" r="r" b="b"/>
              <a:pathLst>
                <a:path w="45540" h="2281" extrusionOk="0">
                  <a:moveTo>
                    <a:pt x="0" y="0"/>
                  </a:moveTo>
                  <a:lnTo>
                    <a:pt x="0" y="2281"/>
                  </a:lnTo>
                  <a:lnTo>
                    <a:pt x="45539" y="2281"/>
                  </a:lnTo>
                  <a:lnTo>
                    <a:pt x="455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93;p44"/>
            <p:cNvSpPr/>
            <p:nvPr/>
          </p:nvSpPr>
          <p:spPr>
            <a:xfrm>
              <a:off x="-3537095" y="4448034"/>
              <a:ext cx="2635731" cy="71403"/>
            </a:xfrm>
            <a:custGeom>
              <a:avLst/>
              <a:gdLst/>
              <a:ahLst/>
              <a:cxnLst/>
              <a:rect l="l" t="t" r="r" b="b"/>
              <a:pathLst>
                <a:path w="48172" h="1305" extrusionOk="0">
                  <a:moveTo>
                    <a:pt x="1" y="1"/>
                  </a:moveTo>
                  <a:lnTo>
                    <a:pt x="1" y="1304"/>
                  </a:lnTo>
                  <a:lnTo>
                    <a:pt x="48171" y="1304"/>
                  </a:lnTo>
                  <a:lnTo>
                    <a:pt x="48171" y="1"/>
                  </a:lnTo>
                  <a:close/>
                </a:path>
              </a:pathLst>
            </a:custGeom>
            <a:solidFill>
              <a:srgbClr val="2784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94;p44"/>
            <p:cNvSpPr/>
            <p:nvPr/>
          </p:nvSpPr>
          <p:spPr>
            <a:xfrm>
              <a:off x="-3470593" y="4446695"/>
              <a:ext cx="2778373" cy="89185"/>
            </a:xfrm>
            <a:custGeom>
              <a:avLst/>
              <a:gdLst/>
              <a:ahLst/>
              <a:cxnLst/>
              <a:rect l="l" t="t" r="r" b="b"/>
              <a:pathLst>
                <a:path w="50779" h="1630" extrusionOk="0">
                  <a:moveTo>
                    <a:pt x="1" y="0"/>
                  </a:moveTo>
                  <a:lnTo>
                    <a:pt x="1" y="1629"/>
                  </a:lnTo>
                  <a:lnTo>
                    <a:pt x="50778" y="1629"/>
                  </a:lnTo>
                  <a:lnTo>
                    <a:pt x="50778" y="0"/>
                  </a:lnTo>
                  <a:close/>
                </a:path>
              </a:pathLst>
            </a:custGeom>
            <a:solidFill>
              <a:srgbClr val="6EC0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95;p44"/>
            <p:cNvSpPr/>
            <p:nvPr/>
          </p:nvSpPr>
          <p:spPr>
            <a:xfrm>
              <a:off x="-3375936" y="497353"/>
              <a:ext cx="2539706" cy="65877"/>
            </a:xfrm>
            <a:custGeom>
              <a:avLst/>
              <a:gdLst/>
              <a:ahLst/>
              <a:cxnLst/>
              <a:rect l="l" t="t" r="r" b="b"/>
              <a:pathLst>
                <a:path w="46417" h="1204" extrusionOk="0">
                  <a:moveTo>
                    <a:pt x="0" y="0"/>
                  </a:moveTo>
                  <a:lnTo>
                    <a:pt x="0" y="1204"/>
                  </a:lnTo>
                  <a:lnTo>
                    <a:pt x="46417" y="1204"/>
                  </a:lnTo>
                  <a:lnTo>
                    <a:pt x="46417" y="0"/>
                  </a:lnTo>
                  <a:close/>
                </a:path>
              </a:pathLst>
            </a:custGeom>
            <a:solidFill>
              <a:srgbClr val="76C2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6;p44"/>
            <p:cNvSpPr/>
            <p:nvPr/>
          </p:nvSpPr>
          <p:spPr>
            <a:xfrm>
              <a:off x="-3406139" y="416430"/>
              <a:ext cx="2602847" cy="94712"/>
            </a:xfrm>
            <a:custGeom>
              <a:avLst/>
              <a:gdLst/>
              <a:ahLst/>
              <a:cxnLst/>
              <a:rect l="l" t="t" r="r" b="b"/>
              <a:pathLst>
                <a:path w="47571" h="1731" extrusionOk="0">
                  <a:moveTo>
                    <a:pt x="1" y="1"/>
                  </a:moveTo>
                  <a:lnTo>
                    <a:pt x="1" y="1730"/>
                  </a:lnTo>
                  <a:lnTo>
                    <a:pt x="47570" y="1730"/>
                  </a:lnTo>
                  <a:lnTo>
                    <a:pt x="475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7;p44"/>
            <p:cNvSpPr/>
            <p:nvPr/>
          </p:nvSpPr>
          <p:spPr>
            <a:xfrm>
              <a:off x="-2946752" y="803152"/>
              <a:ext cx="514321" cy="1302819"/>
            </a:xfrm>
            <a:custGeom>
              <a:avLst/>
              <a:gdLst/>
              <a:ahLst/>
              <a:cxnLst/>
              <a:rect l="l" t="t" r="r" b="b"/>
              <a:pathLst>
                <a:path w="9400" h="23811" extrusionOk="0">
                  <a:moveTo>
                    <a:pt x="1" y="0"/>
                  </a:moveTo>
                  <a:lnTo>
                    <a:pt x="1" y="23810"/>
                  </a:lnTo>
                  <a:lnTo>
                    <a:pt x="9399" y="23810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8;p44"/>
            <p:cNvSpPr/>
            <p:nvPr/>
          </p:nvSpPr>
          <p:spPr>
            <a:xfrm>
              <a:off x="-2901503" y="895017"/>
              <a:ext cx="200312" cy="900992"/>
            </a:xfrm>
            <a:custGeom>
              <a:avLst/>
              <a:gdLst/>
              <a:ahLst/>
              <a:cxnLst/>
              <a:rect l="l" t="t" r="r" b="b"/>
              <a:pathLst>
                <a:path w="3661" h="16467" extrusionOk="0">
                  <a:moveTo>
                    <a:pt x="1" y="1"/>
                  </a:moveTo>
                  <a:lnTo>
                    <a:pt x="1" y="16467"/>
                  </a:lnTo>
                  <a:lnTo>
                    <a:pt x="3660" y="16467"/>
                  </a:lnTo>
                  <a:lnTo>
                    <a:pt x="36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9;p44"/>
            <p:cNvSpPr/>
            <p:nvPr/>
          </p:nvSpPr>
          <p:spPr>
            <a:xfrm>
              <a:off x="-2679306" y="895017"/>
              <a:ext cx="200257" cy="900992"/>
            </a:xfrm>
            <a:custGeom>
              <a:avLst/>
              <a:gdLst/>
              <a:ahLst/>
              <a:cxnLst/>
              <a:rect l="l" t="t" r="r" b="b"/>
              <a:pathLst>
                <a:path w="3660" h="16467" extrusionOk="0">
                  <a:moveTo>
                    <a:pt x="0" y="1"/>
                  </a:moveTo>
                  <a:lnTo>
                    <a:pt x="0" y="16467"/>
                  </a:lnTo>
                  <a:lnTo>
                    <a:pt x="3659" y="16467"/>
                  </a:lnTo>
                  <a:lnTo>
                    <a:pt x="3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3" name="Google Shape;1000;p44"/>
            <p:cNvGrpSpPr/>
            <p:nvPr/>
          </p:nvGrpSpPr>
          <p:grpSpPr>
            <a:xfrm>
              <a:off x="-3044090" y="1539553"/>
              <a:ext cx="732306" cy="603391"/>
              <a:chOff x="-3044090" y="1539553"/>
              <a:chExt cx="732306" cy="603391"/>
            </a:xfrm>
          </p:grpSpPr>
          <p:sp>
            <p:nvSpPr>
              <p:cNvPr id="335" name="Google Shape;1001;p44"/>
              <p:cNvSpPr/>
              <p:nvPr/>
            </p:nvSpPr>
            <p:spPr>
              <a:xfrm>
                <a:off x="-3041354" y="2105902"/>
                <a:ext cx="729570" cy="370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677" extrusionOk="0">
                    <a:moveTo>
                      <a:pt x="1" y="0"/>
                    </a:moveTo>
                    <a:lnTo>
                      <a:pt x="1" y="677"/>
                    </a:lnTo>
                    <a:lnTo>
                      <a:pt x="13334" y="677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1002;p44"/>
              <p:cNvSpPr/>
              <p:nvPr/>
            </p:nvSpPr>
            <p:spPr>
              <a:xfrm>
                <a:off x="-3044090" y="1539553"/>
                <a:ext cx="729570" cy="64509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179" extrusionOk="0">
                    <a:moveTo>
                      <a:pt x="0" y="0"/>
                    </a:moveTo>
                    <a:lnTo>
                      <a:pt x="0" y="1178"/>
                    </a:lnTo>
                    <a:lnTo>
                      <a:pt x="13334" y="1178"/>
                    </a:lnTo>
                    <a:lnTo>
                      <a:pt x="133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1003;p44"/>
              <p:cNvSpPr/>
              <p:nvPr/>
            </p:nvSpPr>
            <p:spPr>
              <a:xfrm>
                <a:off x="-3018046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1004;p44"/>
              <p:cNvSpPr/>
              <p:nvPr/>
            </p:nvSpPr>
            <p:spPr>
              <a:xfrm>
                <a:off x="-2909710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1005;p44"/>
              <p:cNvSpPr/>
              <p:nvPr/>
            </p:nvSpPr>
            <p:spPr>
              <a:xfrm>
                <a:off x="-2801375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1006;p44"/>
              <p:cNvSpPr/>
              <p:nvPr/>
            </p:nvSpPr>
            <p:spPr>
              <a:xfrm>
                <a:off x="-2693039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1" y="1"/>
                    </a:moveTo>
                    <a:lnTo>
                      <a:pt x="1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1007;p44"/>
              <p:cNvSpPr/>
              <p:nvPr/>
            </p:nvSpPr>
            <p:spPr>
              <a:xfrm>
                <a:off x="-2584703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1008;p44"/>
              <p:cNvSpPr/>
              <p:nvPr/>
            </p:nvSpPr>
            <p:spPr>
              <a:xfrm>
                <a:off x="-2476368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1009;p44"/>
              <p:cNvSpPr/>
              <p:nvPr/>
            </p:nvSpPr>
            <p:spPr>
              <a:xfrm>
                <a:off x="-2368032" y="1572437"/>
                <a:ext cx="16524" cy="55273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102" extrusionOk="0">
                    <a:moveTo>
                      <a:pt x="0" y="1"/>
                    </a:moveTo>
                    <a:lnTo>
                      <a:pt x="0" y="10101"/>
                    </a:lnTo>
                    <a:lnTo>
                      <a:pt x="301" y="10101"/>
                    </a:lnTo>
                    <a:lnTo>
                      <a:pt x="30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4" name="Google Shape;1010;p44"/>
            <p:cNvSpPr/>
            <p:nvPr/>
          </p:nvSpPr>
          <p:spPr>
            <a:xfrm>
              <a:off x="-1739960" y="812727"/>
              <a:ext cx="514266" cy="1302819"/>
            </a:xfrm>
            <a:custGeom>
              <a:avLst/>
              <a:gdLst/>
              <a:ahLst/>
              <a:cxnLst/>
              <a:rect l="l" t="t" r="r" b="b"/>
              <a:pathLst>
                <a:path w="9399" h="23811" extrusionOk="0">
                  <a:moveTo>
                    <a:pt x="0" y="1"/>
                  </a:moveTo>
                  <a:lnTo>
                    <a:pt x="0" y="23811"/>
                  </a:lnTo>
                  <a:lnTo>
                    <a:pt x="9399" y="23811"/>
                  </a:lnTo>
                  <a:lnTo>
                    <a:pt x="93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1011;p44"/>
            <p:cNvSpPr/>
            <p:nvPr/>
          </p:nvSpPr>
          <p:spPr>
            <a:xfrm>
              <a:off x="-1694711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59" y="16441"/>
                  </a:lnTo>
                  <a:lnTo>
                    <a:pt x="36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1012;p44"/>
            <p:cNvSpPr/>
            <p:nvPr/>
          </p:nvSpPr>
          <p:spPr>
            <a:xfrm>
              <a:off x="-1472568" y="904647"/>
              <a:ext cx="200257" cy="899624"/>
            </a:xfrm>
            <a:custGeom>
              <a:avLst/>
              <a:gdLst/>
              <a:ahLst/>
              <a:cxnLst/>
              <a:rect l="l" t="t" r="r" b="b"/>
              <a:pathLst>
                <a:path w="3660" h="16442" extrusionOk="0">
                  <a:moveTo>
                    <a:pt x="0" y="0"/>
                  </a:moveTo>
                  <a:lnTo>
                    <a:pt x="0" y="16441"/>
                  </a:lnTo>
                  <a:lnTo>
                    <a:pt x="3660" y="16441"/>
                  </a:lnTo>
                  <a:lnTo>
                    <a:pt x="36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013;p44"/>
            <p:cNvSpPr/>
            <p:nvPr/>
          </p:nvSpPr>
          <p:spPr>
            <a:xfrm>
              <a:off x="-1476672" y="1698608"/>
              <a:ext cx="104232" cy="453095"/>
            </a:xfrm>
            <a:custGeom>
              <a:avLst/>
              <a:gdLst/>
              <a:ahLst/>
              <a:cxnLst/>
              <a:rect l="l" t="t" r="r" b="b"/>
              <a:pathLst>
                <a:path w="1905" h="8281" extrusionOk="0">
                  <a:moveTo>
                    <a:pt x="827" y="1"/>
                  </a:moveTo>
                  <a:cubicBezTo>
                    <a:pt x="827" y="1"/>
                    <a:pt x="50" y="2632"/>
                    <a:pt x="75" y="2883"/>
                  </a:cubicBezTo>
                  <a:cubicBezTo>
                    <a:pt x="126" y="3108"/>
                    <a:pt x="1053" y="7394"/>
                    <a:pt x="1078" y="7469"/>
                  </a:cubicBezTo>
                  <a:cubicBezTo>
                    <a:pt x="1078" y="7544"/>
                    <a:pt x="0" y="8196"/>
                    <a:pt x="151" y="8246"/>
                  </a:cubicBezTo>
                  <a:cubicBezTo>
                    <a:pt x="205" y="8269"/>
                    <a:pt x="298" y="8281"/>
                    <a:pt x="403" y="8281"/>
                  </a:cubicBezTo>
                  <a:cubicBezTo>
                    <a:pt x="637" y="8281"/>
                    <a:pt x="934" y="8225"/>
                    <a:pt x="1003" y="8121"/>
                  </a:cubicBezTo>
                  <a:cubicBezTo>
                    <a:pt x="1103" y="7996"/>
                    <a:pt x="1479" y="7795"/>
                    <a:pt x="1579" y="7720"/>
                  </a:cubicBezTo>
                  <a:cubicBezTo>
                    <a:pt x="1654" y="7670"/>
                    <a:pt x="1755" y="7670"/>
                    <a:pt x="1704" y="7519"/>
                  </a:cubicBezTo>
                  <a:cubicBezTo>
                    <a:pt x="1654" y="7394"/>
                    <a:pt x="1704" y="4838"/>
                    <a:pt x="877" y="3384"/>
                  </a:cubicBezTo>
                  <a:cubicBezTo>
                    <a:pt x="877" y="3384"/>
                    <a:pt x="1780" y="1103"/>
                    <a:pt x="1905" y="878"/>
                  </a:cubicBezTo>
                  <a:lnTo>
                    <a:pt x="827" y="1"/>
                  </a:ln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014;p44"/>
            <p:cNvSpPr/>
            <p:nvPr/>
          </p:nvSpPr>
          <p:spPr>
            <a:xfrm>
              <a:off x="-1369704" y="1693137"/>
              <a:ext cx="87818" cy="454299"/>
            </a:xfrm>
            <a:custGeom>
              <a:avLst/>
              <a:gdLst/>
              <a:ahLst/>
              <a:cxnLst/>
              <a:rect l="l" t="t" r="r" b="b"/>
              <a:pathLst>
                <a:path w="1605" h="8303" extrusionOk="0">
                  <a:moveTo>
                    <a:pt x="1604" y="0"/>
                  </a:moveTo>
                  <a:lnTo>
                    <a:pt x="0" y="176"/>
                  </a:lnTo>
                  <a:cubicBezTo>
                    <a:pt x="0" y="201"/>
                    <a:pt x="451" y="2882"/>
                    <a:pt x="451" y="2882"/>
                  </a:cubicBezTo>
                  <a:cubicBezTo>
                    <a:pt x="451" y="2882"/>
                    <a:pt x="752" y="6742"/>
                    <a:pt x="702" y="7093"/>
                  </a:cubicBezTo>
                  <a:cubicBezTo>
                    <a:pt x="652" y="7444"/>
                    <a:pt x="201" y="8221"/>
                    <a:pt x="351" y="8271"/>
                  </a:cubicBezTo>
                  <a:cubicBezTo>
                    <a:pt x="426" y="8284"/>
                    <a:pt x="620" y="8302"/>
                    <a:pt x="786" y="8302"/>
                  </a:cubicBezTo>
                  <a:cubicBezTo>
                    <a:pt x="953" y="8302"/>
                    <a:pt x="1090" y="8284"/>
                    <a:pt x="1053" y="8221"/>
                  </a:cubicBezTo>
                  <a:cubicBezTo>
                    <a:pt x="978" y="8121"/>
                    <a:pt x="1078" y="7243"/>
                    <a:pt x="1078" y="7243"/>
                  </a:cubicBezTo>
                  <a:cubicBezTo>
                    <a:pt x="1078" y="7243"/>
                    <a:pt x="1479" y="4637"/>
                    <a:pt x="1354" y="3785"/>
                  </a:cubicBezTo>
                  <a:cubicBezTo>
                    <a:pt x="1228" y="2958"/>
                    <a:pt x="1153" y="2582"/>
                    <a:pt x="1153" y="2557"/>
                  </a:cubicBezTo>
                  <a:cubicBezTo>
                    <a:pt x="1153" y="2532"/>
                    <a:pt x="1604" y="50"/>
                    <a:pt x="1604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15;p44"/>
            <p:cNvSpPr/>
            <p:nvPr/>
          </p:nvSpPr>
          <p:spPr>
            <a:xfrm>
              <a:off x="-1494509" y="1348928"/>
              <a:ext cx="113862" cy="238284"/>
            </a:xfrm>
            <a:custGeom>
              <a:avLst/>
              <a:gdLst/>
              <a:ahLst/>
              <a:cxnLst/>
              <a:rect l="l" t="t" r="r" b="b"/>
              <a:pathLst>
                <a:path w="2081" h="4355" extrusionOk="0">
                  <a:moveTo>
                    <a:pt x="1980" y="0"/>
                  </a:moveTo>
                  <a:cubicBezTo>
                    <a:pt x="1980" y="0"/>
                    <a:pt x="1955" y="26"/>
                    <a:pt x="1955" y="26"/>
                  </a:cubicBezTo>
                  <a:cubicBezTo>
                    <a:pt x="1948" y="10"/>
                    <a:pt x="1937" y="4"/>
                    <a:pt x="1928" y="4"/>
                  </a:cubicBezTo>
                  <a:cubicBezTo>
                    <a:pt x="1906" y="4"/>
                    <a:pt x="1888" y="33"/>
                    <a:pt x="1905" y="51"/>
                  </a:cubicBezTo>
                  <a:cubicBezTo>
                    <a:pt x="1905" y="76"/>
                    <a:pt x="1905" y="76"/>
                    <a:pt x="1905" y="76"/>
                  </a:cubicBezTo>
                  <a:cubicBezTo>
                    <a:pt x="1805" y="176"/>
                    <a:pt x="1730" y="301"/>
                    <a:pt x="1680" y="427"/>
                  </a:cubicBezTo>
                  <a:cubicBezTo>
                    <a:pt x="1579" y="602"/>
                    <a:pt x="1529" y="777"/>
                    <a:pt x="1479" y="978"/>
                  </a:cubicBezTo>
                  <a:cubicBezTo>
                    <a:pt x="1354" y="1379"/>
                    <a:pt x="1254" y="1805"/>
                    <a:pt x="1203" y="2206"/>
                  </a:cubicBezTo>
                  <a:cubicBezTo>
                    <a:pt x="1203" y="2331"/>
                    <a:pt x="1203" y="2432"/>
                    <a:pt x="1178" y="2532"/>
                  </a:cubicBezTo>
                  <a:cubicBezTo>
                    <a:pt x="1178" y="2582"/>
                    <a:pt x="1178" y="2632"/>
                    <a:pt x="1178" y="2682"/>
                  </a:cubicBezTo>
                  <a:cubicBezTo>
                    <a:pt x="1178" y="2707"/>
                    <a:pt x="1178" y="2707"/>
                    <a:pt x="1178" y="2732"/>
                  </a:cubicBezTo>
                  <a:cubicBezTo>
                    <a:pt x="1128" y="2757"/>
                    <a:pt x="1103" y="2782"/>
                    <a:pt x="1053" y="2833"/>
                  </a:cubicBezTo>
                  <a:cubicBezTo>
                    <a:pt x="1003" y="2908"/>
                    <a:pt x="978" y="2958"/>
                    <a:pt x="928" y="3008"/>
                  </a:cubicBezTo>
                  <a:cubicBezTo>
                    <a:pt x="853" y="3133"/>
                    <a:pt x="752" y="3259"/>
                    <a:pt x="677" y="3384"/>
                  </a:cubicBezTo>
                  <a:cubicBezTo>
                    <a:pt x="477" y="3610"/>
                    <a:pt x="276" y="3860"/>
                    <a:pt x="76" y="4061"/>
                  </a:cubicBezTo>
                  <a:cubicBezTo>
                    <a:pt x="0" y="4161"/>
                    <a:pt x="25" y="4286"/>
                    <a:pt x="151" y="4336"/>
                  </a:cubicBezTo>
                  <a:cubicBezTo>
                    <a:pt x="188" y="4349"/>
                    <a:pt x="224" y="4354"/>
                    <a:pt x="258" y="4354"/>
                  </a:cubicBezTo>
                  <a:cubicBezTo>
                    <a:pt x="434" y="4354"/>
                    <a:pt x="577" y="4211"/>
                    <a:pt x="702" y="4086"/>
                  </a:cubicBezTo>
                  <a:cubicBezTo>
                    <a:pt x="853" y="3935"/>
                    <a:pt x="978" y="3785"/>
                    <a:pt x="1078" y="3610"/>
                  </a:cubicBezTo>
                  <a:cubicBezTo>
                    <a:pt x="1178" y="3434"/>
                    <a:pt x="1279" y="3259"/>
                    <a:pt x="1379" y="3058"/>
                  </a:cubicBezTo>
                  <a:cubicBezTo>
                    <a:pt x="1429" y="2933"/>
                    <a:pt x="1504" y="2757"/>
                    <a:pt x="1504" y="2582"/>
                  </a:cubicBezTo>
                  <a:lnTo>
                    <a:pt x="1529" y="2557"/>
                  </a:lnTo>
                  <a:cubicBezTo>
                    <a:pt x="1680" y="2156"/>
                    <a:pt x="1805" y="1755"/>
                    <a:pt x="1905" y="1329"/>
                  </a:cubicBezTo>
                  <a:cubicBezTo>
                    <a:pt x="1955" y="1128"/>
                    <a:pt x="2005" y="928"/>
                    <a:pt x="2030" y="727"/>
                  </a:cubicBezTo>
                  <a:cubicBezTo>
                    <a:pt x="2081" y="527"/>
                    <a:pt x="2081" y="326"/>
                    <a:pt x="2005" y="151"/>
                  </a:cubicBezTo>
                  <a:cubicBezTo>
                    <a:pt x="2005" y="126"/>
                    <a:pt x="2005" y="101"/>
                    <a:pt x="1980" y="51"/>
                  </a:cubicBezTo>
                  <a:cubicBezTo>
                    <a:pt x="1980" y="51"/>
                    <a:pt x="2005" y="51"/>
                    <a:pt x="2005" y="26"/>
                  </a:cubicBezTo>
                  <a:cubicBezTo>
                    <a:pt x="2030" y="26"/>
                    <a:pt x="2005" y="0"/>
                    <a:pt x="1980" y="0"/>
                  </a:cubicBezTo>
                  <a:close/>
                </a:path>
              </a:pathLst>
            </a:custGeom>
            <a:solidFill>
              <a:srgbClr val="E18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16;p44"/>
            <p:cNvSpPr/>
            <p:nvPr/>
          </p:nvSpPr>
          <p:spPr>
            <a:xfrm>
              <a:off x="-1482198" y="1351664"/>
              <a:ext cx="201679" cy="518425"/>
            </a:xfrm>
            <a:custGeom>
              <a:avLst/>
              <a:gdLst/>
              <a:ahLst/>
              <a:cxnLst/>
              <a:rect l="l" t="t" r="r" b="b"/>
              <a:pathLst>
                <a:path w="3686" h="9475" extrusionOk="0">
                  <a:moveTo>
                    <a:pt x="1755" y="1"/>
                  </a:moveTo>
                  <a:cubicBezTo>
                    <a:pt x="1755" y="1"/>
                    <a:pt x="1480" y="778"/>
                    <a:pt x="1354" y="1404"/>
                  </a:cubicBezTo>
                  <a:cubicBezTo>
                    <a:pt x="1204" y="2056"/>
                    <a:pt x="1605" y="2858"/>
                    <a:pt x="1655" y="3209"/>
                  </a:cubicBezTo>
                  <a:cubicBezTo>
                    <a:pt x="1680" y="3560"/>
                    <a:pt x="1254" y="4186"/>
                    <a:pt x="1179" y="4462"/>
                  </a:cubicBezTo>
                  <a:cubicBezTo>
                    <a:pt x="1129" y="4612"/>
                    <a:pt x="878" y="5615"/>
                    <a:pt x="628" y="6642"/>
                  </a:cubicBezTo>
                  <a:cubicBezTo>
                    <a:pt x="602" y="6743"/>
                    <a:pt x="577" y="6843"/>
                    <a:pt x="552" y="6918"/>
                  </a:cubicBezTo>
                  <a:cubicBezTo>
                    <a:pt x="527" y="7043"/>
                    <a:pt x="502" y="7144"/>
                    <a:pt x="477" y="7269"/>
                  </a:cubicBezTo>
                  <a:cubicBezTo>
                    <a:pt x="402" y="7494"/>
                    <a:pt x="352" y="7720"/>
                    <a:pt x="302" y="7946"/>
                  </a:cubicBezTo>
                  <a:cubicBezTo>
                    <a:pt x="302" y="7996"/>
                    <a:pt x="277" y="8046"/>
                    <a:pt x="277" y="8096"/>
                  </a:cubicBezTo>
                  <a:cubicBezTo>
                    <a:pt x="252" y="8221"/>
                    <a:pt x="227" y="8296"/>
                    <a:pt x="201" y="8397"/>
                  </a:cubicBezTo>
                  <a:cubicBezTo>
                    <a:pt x="101" y="8773"/>
                    <a:pt x="51" y="9023"/>
                    <a:pt x="51" y="9073"/>
                  </a:cubicBezTo>
                  <a:cubicBezTo>
                    <a:pt x="1" y="9349"/>
                    <a:pt x="3309" y="9474"/>
                    <a:pt x="3309" y="9474"/>
                  </a:cubicBezTo>
                  <a:cubicBezTo>
                    <a:pt x="3309" y="9474"/>
                    <a:pt x="3359" y="9249"/>
                    <a:pt x="3435" y="8948"/>
                  </a:cubicBezTo>
                  <a:cubicBezTo>
                    <a:pt x="3485" y="8672"/>
                    <a:pt x="3535" y="8347"/>
                    <a:pt x="3585" y="8071"/>
                  </a:cubicBezTo>
                  <a:cubicBezTo>
                    <a:pt x="3585" y="8046"/>
                    <a:pt x="3585" y="8046"/>
                    <a:pt x="3585" y="8021"/>
                  </a:cubicBezTo>
                  <a:cubicBezTo>
                    <a:pt x="3610" y="7895"/>
                    <a:pt x="3635" y="7670"/>
                    <a:pt x="3635" y="7394"/>
                  </a:cubicBezTo>
                  <a:cubicBezTo>
                    <a:pt x="3660" y="7144"/>
                    <a:pt x="3685" y="6843"/>
                    <a:pt x="3685" y="6542"/>
                  </a:cubicBezTo>
                  <a:cubicBezTo>
                    <a:pt x="3685" y="6342"/>
                    <a:pt x="3685" y="6116"/>
                    <a:pt x="3685" y="5915"/>
                  </a:cubicBezTo>
                  <a:cubicBezTo>
                    <a:pt x="3685" y="5615"/>
                    <a:pt x="3685" y="5364"/>
                    <a:pt x="3660" y="5138"/>
                  </a:cubicBezTo>
                  <a:cubicBezTo>
                    <a:pt x="3660" y="4838"/>
                    <a:pt x="3610" y="4637"/>
                    <a:pt x="3560" y="4512"/>
                  </a:cubicBezTo>
                  <a:cubicBezTo>
                    <a:pt x="3309" y="4086"/>
                    <a:pt x="3109" y="3509"/>
                    <a:pt x="3109" y="3459"/>
                  </a:cubicBezTo>
                  <a:cubicBezTo>
                    <a:pt x="3109" y="3409"/>
                    <a:pt x="3084" y="2833"/>
                    <a:pt x="3134" y="2582"/>
                  </a:cubicBezTo>
                  <a:cubicBezTo>
                    <a:pt x="3184" y="2382"/>
                    <a:pt x="3234" y="1680"/>
                    <a:pt x="3259" y="1204"/>
                  </a:cubicBezTo>
                  <a:cubicBezTo>
                    <a:pt x="3234" y="1179"/>
                    <a:pt x="3234" y="1154"/>
                    <a:pt x="3234" y="1154"/>
                  </a:cubicBezTo>
                  <a:cubicBezTo>
                    <a:pt x="3234" y="1078"/>
                    <a:pt x="3234" y="1003"/>
                    <a:pt x="3259" y="953"/>
                  </a:cubicBezTo>
                  <a:cubicBezTo>
                    <a:pt x="3259" y="727"/>
                    <a:pt x="3259" y="828"/>
                    <a:pt x="3309" y="727"/>
                  </a:cubicBezTo>
                  <a:cubicBezTo>
                    <a:pt x="3334" y="552"/>
                    <a:pt x="3384" y="402"/>
                    <a:pt x="3384" y="226"/>
                  </a:cubicBezTo>
                  <a:cubicBezTo>
                    <a:pt x="3384" y="226"/>
                    <a:pt x="3384" y="201"/>
                    <a:pt x="3384" y="176"/>
                  </a:cubicBezTo>
                  <a:cubicBezTo>
                    <a:pt x="3384" y="108"/>
                    <a:pt x="3315" y="86"/>
                    <a:pt x="3221" y="86"/>
                  </a:cubicBezTo>
                  <a:cubicBezTo>
                    <a:pt x="3055" y="86"/>
                    <a:pt x="2815" y="153"/>
                    <a:pt x="2748" y="153"/>
                  </a:cubicBezTo>
                  <a:cubicBezTo>
                    <a:pt x="2741" y="153"/>
                    <a:pt x="2736" y="153"/>
                    <a:pt x="2733" y="151"/>
                  </a:cubicBezTo>
                  <a:lnTo>
                    <a:pt x="2432" y="76"/>
                  </a:lnTo>
                  <a:lnTo>
                    <a:pt x="175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17;p44"/>
            <p:cNvSpPr/>
            <p:nvPr/>
          </p:nvSpPr>
          <p:spPr>
            <a:xfrm>
              <a:off x="-1357393" y="1332459"/>
              <a:ext cx="28835" cy="48313"/>
            </a:xfrm>
            <a:custGeom>
              <a:avLst/>
              <a:gdLst/>
              <a:ahLst/>
              <a:cxnLst/>
              <a:rect l="l" t="t" r="r" b="b"/>
              <a:pathLst>
                <a:path w="527" h="883" extrusionOk="0">
                  <a:moveTo>
                    <a:pt x="477" y="1"/>
                  </a:moveTo>
                  <a:lnTo>
                    <a:pt x="1" y="126"/>
                  </a:lnTo>
                  <a:lnTo>
                    <a:pt x="26" y="552"/>
                  </a:lnTo>
                  <a:cubicBezTo>
                    <a:pt x="26" y="552"/>
                    <a:pt x="4" y="883"/>
                    <a:pt x="125" y="883"/>
                  </a:cubicBezTo>
                  <a:cubicBezTo>
                    <a:pt x="133" y="883"/>
                    <a:pt x="142" y="881"/>
                    <a:pt x="151" y="878"/>
                  </a:cubicBezTo>
                  <a:cubicBezTo>
                    <a:pt x="276" y="803"/>
                    <a:pt x="527" y="677"/>
                    <a:pt x="527" y="602"/>
                  </a:cubicBezTo>
                  <a:cubicBezTo>
                    <a:pt x="502" y="527"/>
                    <a:pt x="427" y="201"/>
                    <a:pt x="477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018;p44"/>
            <p:cNvSpPr/>
            <p:nvPr/>
          </p:nvSpPr>
          <p:spPr>
            <a:xfrm>
              <a:off x="-1357393" y="1336563"/>
              <a:ext cx="24731" cy="24786"/>
            </a:xfrm>
            <a:custGeom>
              <a:avLst/>
              <a:gdLst/>
              <a:ahLst/>
              <a:cxnLst/>
              <a:rect l="l" t="t" r="r" b="b"/>
              <a:pathLst>
                <a:path w="452" h="453" extrusionOk="0">
                  <a:moveTo>
                    <a:pt x="452" y="1"/>
                  </a:moveTo>
                  <a:lnTo>
                    <a:pt x="1" y="126"/>
                  </a:lnTo>
                  <a:lnTo>
                    <a:pt x="26" y="452"/>
                  </a:lnTo>
                  <a:cubicBezTo>
                    <a:pt x="126" y="402"/>
                    <a:pt x="452" y="151"/>
                    <a:pt x="452" y="1"/>
                  </a:cubicBezTo>
                  <a:close/>
                </a:path>
              </a:pathLst>
            </a:custGeom>
            <a:solidFill>
              <a:srgbClr val="DB8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019;p44"/>
            <p:cNvSpPr/>
            <p:nvPr/>
          </p:nvSpPr>
          <p:spPr>
            <a:xfrm>
              <a:off x="-1487669" y="1110592"/>
              <a:ext cx="286652" cy="242497"/>
            </a:xfrm>
            <a:custGeom>
              <a:avLst/>
              <a:gdLst/>
              <a:ahLst/>
              <a:cxnLst/>
              <a:rect l="l" t="t" r="r" b="b"/>
              <a:pathLst>
                <a:path w="5239" h="4432" extrusionOk="0">
                  <a:moveTo>
                    <a:pt x="3259" y="1"/>
                  </a:moveTo>
                  <a:cubicBezTo>
                    <a:pt x="3174" y="1"/>
                    <a:pt x="3087" y="23"/>
                    <a:pt x="3008" y="71"/>
                  </a:cubicBezTo>
                  <a:cubicBezTo>
                    <a:pt x="2933" y="29"/>
                    <a:pt x="2850" y="9"/>
                    <a:pt x="2766" y="9"/>
                  </a:cubicBezTo>
                  <a:cubicBezTo>
                    <a:pt x="2599" y="9"/>
                    <a:pt x="2432" y="87"/>
                    <a:pt x="2332" y="221"/>
                  </a:cubicBezTo>
                  <a:cubicBezTo>
                    <a:pt x="2243" y="147"/>
                    <a:pt x="2136" y="125"/>
                    <a:pt x="2028" y="125"/>
                  </a:cubicBezTo>
                  <a:cubicBezTo>
                    <a:pt x="1953" y="125"/>
                    <a:pt x="1877" y="136"/>
                    <a:pt x="1805" y="146"/>
                  </a:cubicBezTo>
                  <a:cubicBezTo>
                    <a:pt x="1680" y="171"/>
                    <a:pt x="1580" y="171"/>
                    <a:pt x="1454" y="196"/>
                  </a:cubicBezTo>
                  <a:cubicBezTo>
                    <a:pt x="1354" y="196"/>
                    <a:pt x="1254" y="246"/>
                    <a:pt x="1179" y="321"/>
                  </a:cubicBezTo>
                  <a:cubicBezTo>
                    <a:pt x="1129" y="372"/>
                    <a:pt x="1078" y="472"/>
                    <a:pt x="1103" y="547"/>
                  </a:cubicBezTo>
                  <a:cubicBezTo>
                    <a:pt x="803" y="597"/>
                    <a:pt x="577" y="848"/>
                    <a:pt x="552" y="1123"/>
                  </a:cubicBezTo>
                  <a:cubicBezTo>
                    <a:pt x="377" y="1174"/>
                    <a:pt x="251" y="1324"/>
                    <a:pt x="201" y="1474"/>
                  </a:cubicBezTo>
                  <a:cubicBezTo>
                    <a:pt x="176" y="1650"/>
                    <a:pt x="226" y="1825"/>
                    <a:pt x="352" y="1925"/>
                  </a:cubicBezTo>
                  <a:cubicBezTo>
                    <a:pt x="226" y="2001"/>
                    <a:pt x="126" y="2126"/>
                    <a:pt x="76" y="2276"/>
                  </a:cubicBezTo>
                  <a:cubicBezTo>
                    <a:pt x="1" y="2452"/>
                    <a:pt x="26" y="2652"/>
                    <a:pt x="126" y="2803"/>
                  </a:cubicBezTo>
                  <a:cubicBezTo>
                    <a:pt x="151" y="2903"/>
                    <a:pt x="201" y="2953"/>
                    <a:pt x="276" y="3028"/>
                  </a:cubicBezTo>
                  <a:cubicBezTo>
                    <a:pt x="201" y="3128"/>
                    <a:pt x="151" y="3254"/>
                    <a:pt x="176" y="3404"/>
                  </a:cubicBezTo>
                  <a:cubicBezTo>
                    <a:pt x="201" y="3554"/>
                    <a:pt x="301" y="3680"/>
                    <a:pt x="452" y="3730"/>
                  </a:cubicBezTo>
                  <a:cubicBezTo>
                    <a:pt x="502" y="3755"/>
                    <a:pt x="577" y="3755"/>
                    <a:pt x="627" y="3755"/>
                  </a:cubicBezTo>
                  <a:cubicBezTo>
                    <a:pt x="577" y="3905"/>
                    <a:pt x="602" y="4056"/>
                    <a:pt x="702" y="4181"/>
                  </a:cubicBezTo>
                  <a:cubicBezTo>
                    <a:pt x="763" y="4242"/>
                    <a:pt x="851" y="4275"/>
                    <a:pt x="945" y="4275"/>
                  </a:cubicBezTo>
                  <a:cubicBezTo>
                    <a:pt x="1006" y="4275"/>
                    <a:pt x="1069" y="4261"/>
                    <a:pt x="1129" y="4231"/>
                  </a:cubicBezTo>
                  <a:cubicBezTo>
                    <a:pt x="1129" y="4281"/>
                    <a:pt x="1154" y="4306"/>
                    <a:pt x="1204" y="4331"/>
                  </a:cubicBezTo>
                  <a:cubicBezTo>
                    <a:pt x="1279" y="4407"/>
                    <a:pt x="1404" y="4432"/>
                    <a:pt x="1504" y="4432"/>
                  </a:cubicBezTo>
                  <a:cubicBezTo>
                    <a:pt x="1630" y="4432"/>
                    <a:pt x="1755" y="4407"/>
                    <a:pt x="1880" y="4331"/>
                  </a:cubicBezTo>
                  <a:cubicBezTo>
                    <a:pt x="1931" y="4306"/>
                    <a:pt x="1981" y="4231"/>
                    <a:pt x="2006" y="4156"/>
                  </a:cubicBezTo>
                  <a:cubicBezTo>
                    <a:pt x="2071" y="4243"/>
                    <a:pt x="2174" y="4311"/>
                    <a:pt x="2299" y="4311"/>
                  </a:cubicBezTo>
                  <a:cubicBezTo>
                    <a:pt x="2318" y="4311"/>
                    <a:pt x="2337" y="4310"/>
                    <a:pt x="2357" y="4306"/>
                  </a:cubicBezTo>
                  <a:cubicBezTo>
                    <a:pt x="2482" y="4281"/>
                    <a:pt x="2557" y="4181"/>
                    <a:pt x="2607" y="4056"/>
                  </a:cubicBezTo>
                  <a:cubicBezTo>
                    <a:pt x="2632" y="4056"/>
                    <a:pt x="2657" y="4056"/>
                    <a:pt x="2707" y="4031"/>
                  </a:cubicBezTo>
                  <a:cubicBezTo>
                    <a:pt x="2758" y="4006"/>
                    <a:pt x="2783" y="3930"/>
                    <a:pt x="2733" y="3880"/>
                  </a:cubicBezTo>
                  <a:lnTo>
                    <a:pt x="2808" y="3855"/>
                  </a:lnTo>
                  <a:cubicBezTo>
                    <a:pt x="2808" y="3905"/>
                    <a:pt x="2833" y="3955"/>
                    <a:pt x="2883" y="4006"/>
                  </a:cubicBezTo>
                  <a:cubicBezTo>
                    <a:pt x="2920" y="4042"/>
                    <a:pt x="2983" y="4066"/>
                    <a:pt x="3044" y="4066"/>
                  </a:cubicBezTo>
                  <a:cubicBezTo>
                    <a:pt x="3066" y="4066"/>
                    <a:pt x="3088" y="4062"/>
                    <a:pt x="3109" y="4056"/>
                  </a:cubicBezTo>
                  <a:cubicBezTo>
                    <a:pt x="3134" y="4181"/>
                    <a:pt x="3209" y="4256"/>
                    <a:pt x="3334" y="4306"/>
                  </a:cubicBezTo>
                  <a:cubicBezTo>
                    <a:pt x="3352" y="4311"/>
                    <a:pt x="3370" y="4313"/>
                    <a:pt x="3389" y="4313"/>
                  </a:cubicBezTo>
                  <a:cubicBezTo>
                    <a:pt x="3477" y="4313"/>
                    <a:pt x="3573" y="4268"/>
                    <a:pt x="3635" y="4206"/>
                  </a:cubicBezTo>
                  <a:cubicBezTo>
                    <a:pt x="3697" y="4237"/>
                    <a:pt x="3778" y="4258"/>
                    <a:pt x="3860" y="4258"/>
                  </a:cubicBezTo>
                  <a:cubicBezTo>
                    <a:pt x="3911" y="4258"/>
                    <a:pt x="3963" y="4250"/>
                    <a:pt x="4011" y="4231"/>
                  </a:cubicBezTo>
                  <a:cubicBezTo>
                    <a:pt x="4111" y="4181"/>
                    <a:pt x="4186" y="4081"/>
                    <a:pt x="4236" y="3981"/>
                  </a:cubicBezTo>
                  <a:cubicBezTo>
                    <a:pt x="4310" y="4017"/>
                    <a:pt x="4383" y="4041"/>
                    <a:pt x="4456" y="4041"/>
                  </a:cubicBezTo>
                  <a:cubicBezTo>
                    <a:pt x="4483" y="4041"/>
                    <a:pt x="4510" y="4037"/>
                    <a:pt x="4537" y="4031"/>
                  </a:cubicBezTo>
                  <a:cubicBezTo>
                    <a:pt x="4662" y="3981"/>
                    <a:pt x="4738" y="3880"/>
                    <a:pt x="4738" y="3755"/>
                  </a:cubicBezTo>
                  <a:cubicBezTo>
                    <a:pt x="4838" y="3755"/>
                    <a:pt x="4938" y="3705"/>
                    <a:pt x="4988" y="3605"/>
                  </a:cubicBezTo>
                  <a:cubicBezTo>
                    <a:pt x="5038" y="3529"/>
                    <a:pt x="5063" y="3404"/>
                    <a:pt x="5013" y="3329"/>
                  </a:cubicBezTo>
                  <a:cubicBezTo>
                    <a:pt x="5189" y="3204"/>
                    <a:pt x="5214" y="2928"/>
                    <a:pt x="5088" y="2752"/>
                  </a:cubicBezTo>
                  <a:cubicBezTo>
                    <a:pt x="5189" y="2652"/>
                    <a:pt x="5239" y="2477"/>
                    <a:pt x="5214" y="2351"/>
                  </a:cubicBezTo>
                  <a:cubicBezTo>
                    <a:pt x="5189" y="2201"/>
                    <a:pt x="5088" y="2076"/>
                    <a:pt x="4988" y="2001"/>
                  </a:cubicBezTo>
                  <a:cubicBezTo>
                    <a:pt x="5063" y="1900"/>
                    <a:pt x="5063" y="1775"/>
                    <a:pt x="5013" y="1650"/>
                  </a:cubicBezTo>
                  <a:cubicBezTo>
                    <a:pt x="4988" y="1499"/>
                    <a:pt x="4863" y="1349"/>
                    <a:pt x="4788" y="1224"/>
                  </a:cubicBezTo>
                  <a:cubicBezTo>
                    <a:pt x="4713" y="1073"/>
                    <a:pt x="4612" y="948"/>
                    <a:pt x="4512" y="823"/>
                  </a:cubicBezTo>
                  <a:cubicBezTo>
                    <a:pt x="4412" y="697"/>
                    <a:pt x="4286" y="622"/>
                    <a:pt x="4161" y="522"/>
                  </a:cubicBezTo>
                  <a:cubicBezTo>
                    <a:pt x="4011" y="447"/>
                    <a:pt x="3860" y="372"/>
                    <a:pt x="3710" y="296"/>
                  </a:cubicBezTo>
                  <a:cubicBezTo>
                    <a:pt x="3624" y="107"/>
                    <a:pt x="3444" y="1"/>
                    <a:pt x="3259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020;p44"/>
            <p:cNvSpPr/>
            <p:nvPr/>
          </p:nvSpPr>
          <p:spPr>
            <a:xfrm>
              <a:off x="-1408114" y="1220021"/>
              <a:ext cx="109758" cy="130331"/>
            </a:xfrm>
            <a:custGeom>
              <a:avLst/>
              <a:gdLst/>
              <a:ahLst/>
              <a:cxnLst/>
              <a:rect l="l" t="t" r="r" b="b"/>
              <a:pathLst>
                <a:path w="2006" h="2382" extrusionOk="0">
                  <a:moveTo>
                    <a:pt x="802" y="1"/>
                  </a:moveTo>
                  <a:cubicBezTo>
                    <a:pt x="777" y="26"/>
                    <a:pt x="777" y="26"/>
                    <a:pt x="777" y="51"/>
                  </a:cubicBezTo>
                  <a:cubicBezTo>
                    <a:pt x="777" y="51"/>
                    <a:pt x="777" y="76"/>
                    <a:pt x="777" y="76"/>
                  </a:cubicBezTo>
                  <a:cubicBezTo>
                    <a:pt x="752" y="126"/>
                    <a:pt x="702" y="176"/>
                    <a:pt x="652" y="176"/>
                  </a:cubicBezTo>
                  <a:cubicBezTo>
                    <a:pt x="639" y="189"/>
                    <a:pt x="627" y="195"/>
                    <a:pt x="614" y="195"/>
                  </a:cubicBezTo>
                  <a:cubicBezTo>
                    <a:pt x="602" y="195"/>
                    <a:pt x="589" y="189"/>
                    <a:pt x="577" y="176"/>
                  </a:cubicBezTo>
                  <a:lnTo>
                    <a:pt x="502" y="176"/>
                  </a:lnTo>
                  <a:cubicBezTo>
                    <a:pt x="502" y="151"/>
                    <a:pt x="477" y="151"/>
                    <a:pt x="477" y="151"/>
                  </a:cubicBezTo>
                  <a:lnTo>
                    <a:pt x="451" y="151"/>
                  </a:lnTo>
                  <a:cubicBezTo>
                    <a:pt x="451" y="176"/>
                    <a:pt x="451" y="201"/>
                    <a:pt x="426" y="226"/>
                  </a:cubicBezTo>
                  <a:cubicBezTo>
                    <a:pt x="401" y="276"/>
                    <a:pt x="376" y="326"/>
                    <a:pt x="326" y="351"/>
                  </a:cubicBezTo>
                  <a:cubicBezTo>
                    <a:pt x="301" y="377"/>
                    <a:pt x="251" y="402"/>
                    <a:pt x="226" y="402"/>
                  </a:cubicBezTo>
                  <a:cubicBezTo>
                    <a:pt x="226" y="427"/>
                    <a:pt x="251" y="452"/>
                    <a:pt x="251" y="452"/>
                  </a:cubicBezTo>
                  <a:cubicBezTo>
                    <a:pt x="251" y="502"/>
                    <a:pt x="251" y="552"/>
                    <a:pt x="251" y="577"/>
                  </a:cubicBezTo>
                  <a:cubicBezTo>
                    <a:pt x="226" y="627"/>
                    <a:pt x="226" y="652"/>
                    <a:pt x="201" y="677"/>
                  </a:cubicBezTo>
                  <a:cubicBezTo>
                    <a:pt x="176" y="702"/>
                    <a:pt x="176" y="702"/>
                    <a:pt x="151" y="727"/>
                  </a:cubicBezTo>
                  <a:cubicBezTo>
                    <a:pt x="126" y="778"/>
                    <a:pt x="76" y="803"/>
                    <a:pt x="25" y="803"/>
                  </a:cubicBezTo>
                  <a:cubicBezTo>
                    <a:pt x="0" y="928"/>
                    <a:pt x="0" y="1078"/>
                    <a:pt x="25" y="1204"/>
                  </a:cubicBezTo>
                  <a:cubicBezTo>
                    <a:pt x="101" y="1605"/>
                    <a:pt x="527" y="2356"/>
                    <a:pt x="752" y="2356"/>
                  </a:cubicBezTo>
                  <a:cubicBezTo>
                    <a:pt x="978" y="2331"/>
                    <a:pt x="1454" y="2382"/>
                    <a:pt x="1705" y="1605"/>
                  </a:cubicBezTo>
                  <a:lnTo>
                    <a:pt x="1805" y="1354"/>
                  </a:lnTo>
                  <a:cubicBezTo>
                    <a:pt x="1805" y="1354"/>
                    <a:pt x="1980" y="1329"/>
                    <a:pt x="1980" y="1179"/>
                  </a:cubicBezTo>
                  <a:cubicBezTo>
                    <a:pt x="2005" y="1028"/>
                    <a:pt x="2005" y="853"/>
                    <a:pt x="1905" y="853"/>
                  </a:cubicBezTo>
                  <a:cubicBezTo>
                    <a:pt x="1830" y="853"/>
                    <a:pt x="1730" y="953"/>
                    <a:pt x="1730" y="953"/>
                  </a:cubicBezTo>
                  <a:cubicBezTo>
                    <a:pt x="1730" y="953"/>
                    <a:pt x="1730" y="903"/>
                    <a:pt x="1730" y="828"/>
                  </a:cubicBezTo>
                  <a:lnTo>
                    <a:pt x="1705" y="828"/>
                  </a:lnTo>
                  <a:cubicBezTo>
                    <a:pt x="1680" y="828"/>
                    <a:pt x="1655" y="828"/>
                    <a:pt x="1604" y="803"/>
                  </a:cubicBezTo>
                  <a:cubicBezTo>
                    <a:pt x="1604" y="803"/>
                    <a:pt x="1579" y="778"/>
                    <a:pt x="1554" y="752"/>
                  </a:cubicBezTo>
                  <a:cubicBezTo>
                    <a:pt x="1554" y="752"/>
                    <a:pt x="1554" y="752"/>
                    <a:pt x="1554" y="727"/>
                  </a:cubicBezTo>
                  <a:cubicBezTo>
                    <a:pt x="1554" y="727"/>
                    <a:pt x="1529" y="727"/>
                    <a:pt x="1529" y="702"/>
                  </a:cubicBezTo>
                  <a:cubicBezTo>
                    <a:pt x="1529" y="677"/>
                    <a:pt x="1529" y="652"/>
                    <a:pt x="1529" y="627"/>
                  </a:cubicBezTo>
                  <a:cubicBezTo>
                    <a:pt x="1529" y="602"/>
                    <a:pt x="1529" y="577"/>
                    <a:pt x="1554" y="552"/>
                  </a:cubicBezTo>
                  <a:cubicBezTo>
                    <a:pt x="1554" y="527"/>
                    <a:pt x="1554" y="527"/>
                    <a:pt x="1554" y="527"/>
                  </a:cubicBezTo>
                  <a:cubicBezTo>
                    <a:pt x="1554" y="502"/>
                    <a:pt x="1554" y="502"/>
                    <a:pt x="1579" y="502"/>
                  </a:cubicBezTo>
                  <a:cubicBezTo>
                    <a:pt x="1579" y="502"/>
                    <a:pt x="1579" y="477"/>
                    <a:pt x="1579" y="477"/>
                  </a:cubicBezTo>
                  <a:cubicBezTo>
                    <a:pt x="1579" y="477"/>
                    <a:pt x="1554" y="452"/>
                    <a:pt x="1554" y="452"/>
                  </a:cubicBezTo>
                  <a:cubicBezTo>
                    <a:pt x="1554" y="452"/>
                    <a:pt x="1554" y="427"/>
                    <a:pt x="1554" y="427"/>
                  </a:cubicBezTo>
                  <a:cubicBezTo>
                    <a:pt x="1529" y="427"/>
                    <a:pt x="1529" y="427"/>
                    <a:pt x="1529" y="402"/>
                  </a:cubicBezTo>
                  <a:cubicBezTo>
                    <a:pt x="1504" y="414"/>
                    <a:pt x="1473" y="420"/>
                    <a:pt x="1441" y="420"/>
                  </a:cubicBezTo>
                  <a:cubicBezTo>
                    <a:pt x="1410" y="420"/>
                    <a:pt x="1379" y="414"/>
                    <a:pt x="1354" y="402"/>
                  </a:cubicBezTo>
                  <a:cubicBezTo>
                    <a:pt x="1329" y="377"/>
                    <a:pt x="1279" y="351"/>
                    <a:pt x="1253" y="301"/>
                  </a:cubicBezTo>
                  <a:cubicBezTo>
                    <a:pt x="1253" y="301"/>
                    <a:pt x="1228" y="276"/>
                    <a:pt x="1228" y="276"/>
                  </a:cubicBezTo>
                  <a:cubicBezTo>
                    <a:pt x="1203" y="251"/>
                    <a:pt x="1203" y="226"/>
                    <a:pt x="1178" y="201"/>
                  </a:cubicBezTo>
                  <a:lnTo>
                    <a:pt x="1153" y="201"/>
                  </a:lnTo>
                  <a:cubicBezTo>
                    <a:pt x="1128" y="201"/>
                    <a:pt x="1103" y="176"/>
                    <a:pt x="1103" y="151"/>
                  </a:cubicBezTo>
                  <a:cubicBezTo>
                    <a:pt x="1103" y="126"/>
                    <a:pt x="1103" y="101"/>
                    <a:pt x="1103" y="76"/>
                  </a:cubicBezTo>
                  <a:cubicBezTo>
                    <a:pt x="1003" y="26"/>
                    <a:pt x="903" y="26"/>
                    <a:pt x="802" y="1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021;p44"/>
            <p:cNvSpPr/>
            <p:nvPr/>
          </p:nvSpPr>
          <p:spPr>
            <a:xfrm>
              <a:off x="-1393013" y="1283107"/>
              <a:ext cx="4158" cy="5526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5" y="0"/>
                  </a:moveTo>
                  <a:cubicBezTo>
                    <a:pt x="25" y="0"/>
                    <a:pt x="0" y="0"/>
                    <a:pt x="0" y="2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76"/>
                    <a:pt x="0" y="76"/>
                    <a:pt x="0" y="76"/>
                  </a:cubicBezTo>
                  <a:lnTo>
                    <a:pt x="25" y="76"/>
                  </a:lnTo>
                  <a:cubicBezTo>
                    <a:pt x="25" y="101"/>
                    <a:pt x="25" y="101"/>
                    <a:pt x="25" y="101"/>
                  </a:cubicBezTo>
                  <a:lnTo>
                    <a:pt x="50" y="101"/>
                  </a:lnTo>
                  <a:cubicBezTo>
                    <a:pt x="75" y="101"/>
                    <a:pt x="75" y="101"/>
                    <a:pt x="75" y="76"/>
                  </a:cubicBezTo>
                  <a:cubicBezTo>
                    <a:pt x="75" y="76"/>
                    <a:pt x="75" y="51"/>
                    <a:pt x="75" y="51"/>
                  </a:cubicBezTo>
                  <a:cubicBezTo>
                    <a:pt x="75" y="51"/>
                    <a:pt x="75" y="26"/>
                    <a:pt x="75" y="26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022;p44"/>
            <p:cNvSpPr/>
            <p:nvPr/>
          </p:nvSpPr>
          <p:spPr>
            <a:xfrm>
              <a:off x="-1351922" y="1280371"/>
              <a:ext cx="4213" cy="5526"/>
            </a:xfrm>
            <a:custGeom>
              <a:avLst/>
              <a:gdLst/>
              <a:ahLst/>
              <a:cxnLst/>
              <a:rect l="l" t="t" r="r" b="b"/>
              <a:pathLst>
                <a:path w="77" h="101" extrusionOk="0">
                  <a:moveTo>
                    <a:pt x="26" y="0"/>
                  </a:moveTo>
                  <a:cubicBezTo>
                    <a:pt x="1" y="0"/>
                    <a:pt x="1" y="25"/>
                    <a:pt x="1" y="25"/>
                  </a:cubicBezTo>
                  <a:cubicBezTo>
                    <a:pt x="1" y="25"/>
                    <a:pt x="1" y="25"/>
                    <a:pt x="1" y="50"/>
                  </a:cubicBezTo>
                  <a:cubicBezTo>
                    <a:pt x="1" y="50"/>
                    <a:pt x="1" y="76"/>
                    <a:pt x="1" y="76"/>
                  </a:cubicBezTo>
                  <a:cubicBezTo>
                    <a:pt x="1" y="76"/>
                    <a:pt x="1" y="101"/>
                    <a:pt x="26" y="101"/>
                  </a:cubicBezTo>
                  <a:lnTo>
                    <a:pt x="51" y="101"/>
                  </a:lnTo>
                  <a:cubicBezTo>
                    <a:pt x="51" y="101"/>
                    <a:pt x="51" y="76"/>
                    <a:pt x="76" y="76"/>
                  </a:cubicBezTo>
                  <a:cubicBezTo>
                    <a:pt x="76" y="76"/>
                    <a:pt x="76" y="50"/>
                    <a:pt x="76" y="50"/>
                  </a:cubicBezTo>
                  <a:cubicBezTo>
                    <a:pt x="76" y="50"/>
                    <a:pt x="76" y="50"/>
                    <a:pt x="76" y="25"/>
                  </a:cubicBezTo>
                  <a:lnTo>
                    <a:pt x="51" y="25"/>
                  </a:lnTo>
                  <a:cubicBezTo>
                    <a:pt x="51" y="0"/>
                    <a:pt x="51" y="0"/>
                    <a:pt x="51" y="0"/>
                  </a:cubicBezTo>
                  <a:close/>
                </a:path>
              </a:pathLst>
            </a:custGeom>
            <a:solidFill>
              <a:srgbClr val="333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023;p44"/>
            <p:cNvSpPr/>
            <p:nvPr/>
          </p:nvSpPr>
          <p:spPr>
            <a:xfrm>
              <a:off x="-1350554" y="1266638"/>
              <a:ext cx="15156" cy="6949"/>
            </a:xfrm>
            <a:custGeom>
              <a:avLst/>
              <a:gdLst/>
              <a:ahLst/>
              <a:cxnLst/>
              <a:rect l="l" t="t" r="r" b="b"/>
              <a:pathLst>
                <a:path w="277" h="127" extrusionOk="0">
                  <a:moveTo>
                    <a:pt x="26" y="1"/>
                  </a:moveTo>
                  <a:cubicBezTo>
                    <a:pt x="26" y="1"/>
                    <a:pt x="1" y="26"/>
                    <a:pt x="1" y="26"/>
                  </a:cubicBezTo>
                  <a:cubicBezTo>
                    <a:pt x="26" y="51"/>
                    <a:pt x="51" y="51"/>
                    <a:pt x="76" y="51"/>
                  </a:cubicBezTo>
                  <a:lnTo>
                    <a:pt x="126" y="51"/>
                  </a:lnTo>
                  <a:cubicBezTo>
                    <a:pt x="151" y="51"/>
                    <a:pt x="176" y="76"/>
                    <a:pt x="201" y="76"/>
                  </a:cubicBezTo>
                  <a:cubicBezTo>
                    <a:pt x="201" y="101"/>
                    <a:pt x="227" y="126"/>
                    <a:pt x="252" y="126"/>
                  </a:cubicBezTo>
                  <a:cubicBezTo>
                    <a:pt x="277" y="126"/>
                    <a:pt x="277" y="101"/>
                    <a:pt x="277" y="101"/>
                  </a:cubicBezTo>
                  <a:cubicBezTo>
                    <a:pt x="277" y="76"/>
                    <a:pt x="252" y="51"/>
                    <a:pt x="227" y="26"/>
                  </a:cubicBezTo>
                  <a:cubicBezTo>
                    <a:pt x="201" y="26"/>
                    <a:pt x="176" y="26"/>
                    <a:pt x="151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024;p44"/>
            <p:cNvSpPr/>
            <p:nvPr/>
          </p:nvSpPr>
          <p:spPr>
            <a:xfrm>
              <a:off x="-1399907" y="1266036"/>
              <a:ext cx="16524" cy="7551"/>
            </a:xfrm>
            <a:custGeom>
              <a:avLst/>
              <a:gdLst/>
              <a:ahLst/>
              <a:cxnLst/>
              <a:rect l="l" t="t" r="r" b="b"/>
              <a:pathLst>
                <a:path w="302" h="138" extrusionOk="0">
                  <a:moveTo>
                    <a:pt x="288" y="1"/>
                  </a:moveTo>
                  <a:cubicBezTo>
                    <a:pt x="274" y="1"/>
                    <a:pt x="251" y="12"/>
                    <a:pt x="251" y="12"/>
                  </a:cubicBezTo>
                  <a:cubicBezTo>
                    <a:pt x="201" y="12"/>
                    <a:pt x="151" y="12"/>
                    <a:pt x="126" y="37"/>
                  </a:cubicBezTo>
                  <a:cubicBezTo>
                    <a:pt x="76" y="62"/>
                    <a:pt x="26" y="87"/>
                    <a:pt x="1" y="112"/>
                  </a:cubicBezTo>
                  <a:cubicBezTo>
                    <a:pt x="1" y="137"/>
                    <a:pt x="26" y="137"/>
                    <a:pt x="26" y="137"/>
                  </a:cubicBezTo>
                  <a:cubicBezTo>
                    <a:pt x="51" y="137"/>
                    <a:pt x="76" y="112"/>
                    <a:pt x="76" y="112"/>
                  </a:cubicBezTo>
                  <a:cubicBezTo>
                    <a:pt x="101" y="87"/>
                    <a:pt x="126" y="87"/>
                    <a:pt x="126" y="87"/>
                  </a:cubicBezTo>
                  <a:cubicBezTo>
                    <a:pt x="176" y="62"/>
                    <a:pt x="201" y="62"/>
                    <a:pt x="251" y="62"/>
                  </a:cubicBezTo>
                  <a:cubicBezTo>
                    <a:pt x="276" y="62"/>
                    <a:pt x="301" y="37"/>
                    <a:pt x="301" y="12"/>
                  </a:cubicBezTo>
                  <a:cubicBezTo>
                    <a:pt x="301" y="3"/>
                    <a:pt x="296" y="1"/>
                    <a:pt x="288" y="1"/>
                  </a:cubicBezTo>
                  <a:close/>
                </a:path>
              </a:pathLst>
            </a:custGeom>
            <a:solidFill>
              <a:srgbClr val="5010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025;p44"/>
            <p:cNvSpPr/>
            <p:nvPr/>
          </p:nvSpPr>
          <p:spPr>
            <a:xfrm>
              <a:off x="-1343660" y="1290329"/>
              <a:ext cx="13733" cy="12037"/>
            </a:xfrm>
            <a:custGeom>
              <a:avLst/>
              <a:gdLst/>
              <a:ahLst/>
              <a:cxnLst/>
              <a:rect l="l" t="t" r="r" b="b"/>
              <a:pathLst>
                <a:path w="251" h="220" extrusionOk="0">
                  <a:moveTo>
                    <a:pt x="163" y="0"/>
                  </a:moveTo>
                  <a:cubicBezTo>
                    <a:pt x="151" y="0"/>
                    <a:pt x="138" y="6"/>
                    <a:pt x="126" y="19"/>
                  </a:cubicBezTo>
                  <a:cubicBezTo>
                    <a:pt x="101" y="19"/>
                    <a:pt x="75" y="19"/>
                    <a:pt x="50" y="44"/>
                  </a:cubicBezTo>
                  <a:cubicBezTo>
                    <a:pt x="50" y="44"/>
                    <a:pt x="25" y="69"/>
                    <a:pt x="25" y="69"/>
                  </a:cubicBezTo>
                  <a:cubicBezTo>
                    <a:pt x="25" y="69"/>
                    <a:pt x="25" y="69"/>
                    <a:pt x="25" y="94"/>
                  </a:cubicBezTo>
                  <a:cubicBezTo>
                    <a:pt x="25" y="94"/>
                    <a:pt x="0" y="94"/>
                    <a:pt x="0" y="119"/>
                  </a:cubicBezTo>
                  <a:cubicBezTo>
                    <a:pt x="0" y="144"/>
                    <a:pt x="0" y="169"/>
                    <a:pt x="25" y="194"/>
                  </a:cubicBezTo>
                  <a:cubicBezTo>
                    <a:pt x="50" y="219"/>
                    <a:pt x="75" y="219"/>
                    <a:pt x="126" y="219"/>
                  </a:cubicBezTo>
                  <a:lnTo>
                    <a:pt x="151" y="219"/>
                  </a:lnTo>
                  <a:cubicBezTo>
                    <a:pt x="201" y="194"/>
                    <a:pt x="251" y="144"/>
                    <a:pt x="251" y="94"/>
                  </a:cubicBezTo>
                  <a:cubicBezTo>
                    <a:pt x="251" y="69"/>
                    <a:pt x="251" y="44"/>
                    <a:pt x="226" y="19"/>
                  </a:cubicBezTo>
                  <a:lnTo>
                    <a:pt x="201" y="19"/>
                  </a:lnTo>
                  <a:cubicBezTo>
                    <a:pt x="188" y="6"/>
                    <a:pt x="176" y="0"/>
                    <a:pt x="163" y="0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026;p44"/>
            <p:cNvSpPr/>
            <p:nvPr/>
          </p:nvSpPr>
          <p:spPr>
            <a:xfrm>
              <a:off x="-1401275" y="1294050"/>
              <a:ext cx="9685" cy="9685"/>
            </a:xfrm>
            <a:custGeom>
              <a:avLst/>
              <a:gdLst/>
              <a:ahLst/>
              <a:cxnLst/>
              <a:rect l="l" t="t" r="r" b="b"/>
              <a:pathLst>
                <a:path w="177" h="177" extrusionOk="0">
                  <a:moveTo>
                    <a:pt x="76" y="1"/>
                  </a:moveTo>
                  <a:cubicBezTo>
                    <a:pt x="76" y="1"/>
                    <a:pt x="51" y="1"/>
                    <a:pt x="51" y="26"/>
                  </a:cubicBezTo>
                  <a:lnTo>
                    <a:pt x="26" y="26"/>
                  </a:lnTo>
                  <a:cubicBezTo>
                    <a:pt x="26" y="26"/>
                    <a:pt x="26" y="51"/>
                    <a:pt x="26" y="51"/>
                  </a:cubicBezTo>
                  <a:cubicBezTo>
                    <a:pt x="26" y="51"/>
                    <a:pt x="26" y="51"/>
                    <a:pt x="1" y="76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6" y="151"/>
                    <a:pt x="51" y="151"/>
                    <a:pt x="76" y="176"/>
                  </a:cubicBezTo>
                  <a:cubicBezTo>
                    <a:pt x="101" y="176"/>
                    <a:pt x="101" y="176"/>
                    <a:pt x="126" y="151"/>
                  </a:cubicBezTo>
                  <a:cubicBezTo>
                    <a:pt x="151" y="151"/>
                    <a:pt x="151" y="126"/>
                    <a:pt x="151" y="101"/>
                  </a:cubicBezTo>
                  <a:cubicBezTo>
                    <a:pt x="176" y="101"/>
                    <a:pt x="176" y="101"/>
                    <a:pt x="176" y="76"/>
                  </a:cubicBezTo>
                  <a:cubicBezTo>
                    <a:pt x="176" y="76"/>
                    <a:pt x="151" y="51"/>
                    <a:pt x="151" y="51"/>
                  </a:cubicBezTo>
                  <a:cubicBezTo>
                    <a:pt x="151" y="26"/>
                    <a:pt x="126" y="26"/>
                    <a:pt x="126" y="1"/>
                  </a:cubicBezTo>
                  <a:close/>
                </a:path>
              </a:pathLst>
            </a:custGeom>
            <a:solidFill>
              <a:srgbClr val="EA5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027;p44"/>
            <p:cNvSpPr/>
            <p:nvPr/>
          </p:nvSpPr>
          <p:spPr>
            <a:xfrm>
              <a:off x="-1375230" y="1312707"/>
              <a:ext cx="24731" cy="8864"/>
            </a:xfrm>
            <a:custGeom>
              <a:avLst/>
              <a:gdLst/>
              <a:ahLst/>
              <a:cxnLst/>
              <a:rect l="l" t="t" r="r" b="b"/>
              <a:pathLst>
                <a:path w="452" h="162" extrusionOk="0">
                  <a:moveTo>
                    <a:pt x="423" y="0"/>
                  </a:moveTo>
                  <a:cubicBezTo>
                    <a:pt x="417" y="0"/>
                    <a:pt x="409" y="4"/>
                    <a:pt x="402" y="11"/>
                  </a:cubicBezTo>
                  <a:cubicBezTo>
                    <a:pt x="377" y="36"/>
                    <a:pt x="377" y="36"/>
                    <a:pt x="352" y="61"/>
                  </a:cubicBezTo>
                  <a:cubicBezTo>
                    <a:pt x="352" y="61"/>
                    <a:pt x="327" y="86"/>
                    <a:pt x="302" y="86"/>
                  </a:cubicBezTo>
                  <a:cubicBezTo>
                    <a:pt x="277" y="111"/>
                    <a:pt x="251" y="111"/>
                    <a:pt x="201" y="111"/>
                  </a:cubicBezTo>
                  <a:cubicBezTo>
                    <a:pt x="126" y="111"/>
                    <a:pt x="76" y="61"/>
                    <a:pt x="26" y="36"/>
                  </a:cubicBezTo>
                  <a:cubicBezTo>
                    <a:pt x="18" y="28"/>
                    <a:pt x="12" y="25"/>
                    <a:pt x="8" y="25"/>
                  </a:cubicBezTo>
                  <a:cubicBezTo>
                    <a:pt x="1" y="25"/>
                    <a:pt x="1" y="36"/>
                    <a:pt x="1" y="36"/>
                  </a:cubicBezTo>
                  <a:cubicBezTo>
                    <a:pt x="26" y="86"/>
                    <a:pt x="51" y="111"/>
                    <a:pt x="76" y="136"/>
                  </a:cubicBezTo>
                  <a:cubicBezTo>
                    <a:pt x="126" y="161"/>
                    <a:pt x="151" y="161"/>
                    <a:pt x="201" y="161"/>
                  </a:cubicBezTo>
                  <a:cubicBezTo>
                    <a:pt x="251" y="161"/>
                    <a:pt x="302" y="161"/>
                    <a:pt x="327" y="136"/>
                  </a:cubicBezTo>
                  <a:cubicBezTo>
                    <a:pt x="377" y="111"/>
                    <a:pt x="427" y="86"/>
                    <a:pt x="452" y="36"/>
                  </a:cubicBezTo>
                  <a:cubicBezTo>
                    <a:pt x="452" y="18"/>
                    <a:pt x="439" y="0"/>
                    <a:pt x="42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028;p44"/>
            <p:cNvSpPr/>
            <p:nvPr/>
          </p:nvSpPr>
          <p:spPr>
            <a:xfrm>
              <a:off x="-1373862" y="1284803"/>
              <a:ext cx="8317" cy="14828"/>
            </a:xfrm>
            <a:custGeom>
              <a:avLst/>
              <a:gdLst/>
              <a:ahLst/>
              <a:cxnLst/>
              <a:rect l="l" t="t" r="r" b="b"/>
              <a:pathLst>
                <a:path w="152" h="271" extrusionOk="0">
                  <a:moveTo>
                    <a:pt x="76" y="1"/>
                  </a:moveTo>
                  <a:cubicBezTo>
                    <a:pt x="64" y="1"/>
                    <a:pt x="51" y="7"/>
                    <a:pt x="51" y="20"/>
                  </a:cubicBezTo>
                  <a:cubicBezTo>
                    <a:pt x="51" y="20"/>
                    <a:pt x="51" y="20"/>
                    <a:pt x="51" y="45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95"/>
                  </a:cubicBezTo>
                  <a:lnTo>
                    <a:pt x="26" y="95"/>
                  </a:lnTo>
                  <a:cubicBezTo>
                    <a:pt x="1" y="120"/>
                    <a:pt x="1" y="145"/>
                    <a:pt x="1" y="170"/>
                  </a:cubicBezTo>
                  <a:cubicBezTo>
                    <a:pt x="1" y="170"/>
                    <a:pt x="1" y="195"/>
                    <a:pt x="1" y="195"/>
                  </a:cubicBezTo>
                  <a:cubicBezTo>
                    <a:pt x="1" y="195"/>
                    <a:pt x="26" y="220"/>
                    <a:pt x="26" y="220"/>
                  </a:cubicBezTo>
                  <a:cubicBezTo>
                    <a:pt x="26" y="245"/>
                    <a:pt x="51" y="245"/>
                    <a:pt x="76" y="270"/>
                  </a:cubicBezTo>
                  <a:cubicBezTo>
                    <a:pt x="101" y="270"/>
                    <a:pt x="151" y="270"/>
                    <a:pt x="151" y="245"/>
                  </a:cubicBezTo>
                  <a:cubicBezTo>
                    <a:pt x="151" y="220"/>
                    <a:pt x="151" y="220"/>
                    <a:pt x="151" y="220"/>
                  </a:cubicBezTo>
                  <a:cubicBezTo>
                    <a:pt x="151" y="195"/>
                    <a:pt x="151" y="195"/>
                    <a:pt x="151" y="195"/>
                  </a:cubicBezTo>
                  <a:lnTo>
                    <a:pt x="76" y="195"/>
                  </a:lnTo>
                  <a:lnTo>
                    <a:pt x="76" y="170"/>
                  </a:lnTo>
                  <a:lnTo>
                    <a:pt x="51" y="170"/>
                  </a:lnTo>
                  <a:cubicBezTo>
                    <a:pt x="51" y="145"/>
                    <a:pt x="51" y="145"/>
                    <a:pt x="51" y="145"/>
                  </a:cubicBezTo>
                  <a:cubicBezTo>
                    <a:pt x="51" y="145"/>
                    <a:pt x="51" y="120"/>
                    <a:pt x="51" y="120"/>
                  </a:cubicBezTo>
                  <a:lnTo>
                    <a:pt x="76" y="120"/>
                  </a:lnTo>
                  <a:cubicBezTo>
                    <a:pt x="76" y="120"/>
                    <a:pt x="76" y="120"/>
                    <a:pt x="76" y="95"/>
                  </a:cubicBezTo>
                  <a:lnTo>
                    <a:pt x="101" y="95"/>
                  </a:lnTo>
                  <a:cubicBezTo>
                    <a:pt x="101" y="70"/>
                    <a:pt x="101" y="70"/>
                    <a:pt x="101" y="70"/>
                  </a:cubicBezTo>
                  <a:lnTo>
                    <a:pt x="101" y="45"/>
                  </a:lnTo>
                  <a:lnTo>
                    <a:pt x="101" y="20"/>
                  </a:lnTo>
                  <a:cubicBezTo>
                    <a:pt x="101" y="7"/>
                    <a:pt x="89" y="1"/>
                    <a:pt x="76" y="1"/>
                  </a:cubicBezTo>
                  <a:close/>
                </a:path>
              </a:pathLst>
            </a:custGeom>
            <a:solidFill>
              <a:srgbClr val="CA7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029;p44"/>
            <p:cNvSpPr/>
            <p:nvPr/>
          </p:nvSpPr>
          <p:spPr>
            <a:xfrm>
              <a:off x="-1494509" y="1358011"/>
              <a:ext cx="207096" cy="177495"/>
            </a:xfrm>
            <a:custGeom>
              <a:avLst/>
              <a:gdLst/>
              <a:ahLst/>
              <a:cxnLst/>
              <a:rect l="l" t="t" r="r" b="b"/>
              <a:pathLst>
                <a:path w="3785" h="3244" extrusionOk="0">
                  <a:moveTo>
                    <a:pt x="3554" y="0"/>
                  </a:moveTo>
                  <a:cubicBezTo>
                    <a:pt x="3509" y="0"/>
                    <a:pt x="3477" y="23"/>
                    <a:pt x="3459" y="60"/>
                  </a:cubicBezTo>
                  <a:cubicBezTo>
                    <a:pt x="3409" y="110"/>
                    <a:pt x="3384" y="160"/>
                    <a:pt x="3384" y="235"/>
                  </a:cubicBezTo>
                  <a:cubicBezTo>
                    <a:pt x="3359" y="311"/>
                    <a:pt x="3334" y="386"/>
                    <a:pt x="3309" y="461"/>
                  </a:cubicBezTo>
                  <a:cubicBezTo>
                    <a:pt x="3158" y="1138"/>
                    <a:pt x="3108" y="1789"/>
                    <a:pt x="3158" y="2466"/>
                  </a:cubicBezTo>
                  <a:cubicBezTo>
                    <a:pt x="3183" y="2516"/>
                    <a:pt x="3183" y="2541"/>
                    <a:pt x="3183" y="2591"/>
                  </a:cubicBezTo>
                  <a:cubicBezTo>
                    <a:pt x="3183" y="2616"/>
                    <a:pt x="3183" y="2616"/>
                    <a:pt x="3183" y="2642"/>
                  </a:cubicBezTo>
                  <a:cubicBezTo>
                    <a:pt x="3083" y="2642"/>
                    <a:pt x="2958" y="2642"/>
                    <a:pt x="2832" y="2616"/>
                  </a:cubicBezTo>
                  <a:cubicBezTo>
                    <a:pt x="2682" y="2616"/>
                    <a:pt x="2557" y="2616"/>
                    <a:pt x="2406" y="2591"/>
                  </a:cubicBezTo>
                  <a:cubicBezTo>
                    <a:pt x="2131" y="2566"/>
                    <a:pt x="1855" y="2516"/>
                    <a:pt x="1579" y="2441"/>
                  </a:cubicBezTo>
                  <a:cubicBezTo>
                    <a:pt x="1329" y="2366"/>
                    <a:pt x="1053" y="2316"/>
                    <a:pt x="802" y="2316"/>
                  </a:cubicBezTo>
                  <a:cubicBezTo>
                    <a:pt x="602" y="2341"/>
                    <a:pt x="376" y="2391"/>
                    <a:pt x="226" y="2541"/>
                  </a:cubicBezTo>
                  <a:cubicBezTo>
                    <a:pt x="201" y="2566"/>
                    <a:pt x="151" y="2591"/>
                    <a:pt x="151" y="2616"/>
                  </a:cubicBezTo>
                  <a:cubicBezTo>
                    <a:pt x="101" y="2642"/>
                    <a:pt x="76" y="2692"/>
                    <a:pt x="76" y="2717"/>
                  </a:cubicBezTo>
                  <a:cubicBezTo>
                    <a:pt x="51" y="2767"/>
                    <a:pt x="25" y="2817"/>
                    <a:pt x="25" y="2867"/>
                  </a:cubicBezTo>
                  <a:cubicBezTo>
                    <a:pt x="25" y="2892"/>
                    <a:pt x="0" y="2917"/>
                    <a:pt x="0" y="2917"/>
                  </a:cubicBezTo>
                  <a:cubicBezTo>
                    <a:pt x="0" y="2942"/>
                    <a:pt x="0" y="2992"/>
                    <a:pt x="25" y="2992"/>
                  </a:cubicBezTo>
                  <a:cubicBezTo>
                    <a:pt x="25" y="3017"/>
                    <a:pt x="51" y="3017"/>
                    <a:pt x="51" y="3017"/>
                  </a:cubicBezTo>
                  <a:cubicBezTo>
                    <a:pt x="51" y="3017"/>
                    <a:pt x="51" y="3017"/>
                    <a:pt x="76" y="3043"/>
                  </a:cubicBezTo>
                  <a:lnTo>
                    <a:pt x="101" y="3043"/>
                  </a:lnTo>
                  <a:cubicBezTo>
                    <a:pt x="126" y="3017"/>
                    <a:pt x="126" y="3017"/>
                    <a:pt x="126" y="2992"/>
                  </a:cubicBezTo>
                  <a:cubicBezTo>
                    <a:pt x="126" y="3017"/>
                    <a:pt x="126" y="3017"/>
                    <a:pt x="151" y="3043"/>
                  </a:cubicBezTo>
                  <a:lnTo>
                    <a:pt x="176" y="3043"/>
                  </a:lnTo>
                  <a:cubicBezTo>
                    <a:pt x="201" y="3017"/>
                    <a:pt x="201" y="2967"/>
                    <a:pt x="201" y="2942"/>
                  </a:cubicBezTo>
                  <a:cubicBezTo>
                    <a:pt x="201" y="2942"/>
                    <a:pt x="226" y="2942"/>
                    <a:pt x="226" y="2917"/>
                  </a:cubicBezTo>
                  <a:cubicBezTo>
                    <a:pt x="251" y="2917"/>
                    <a:pt x="251" y="2917"/>
                    <a:pt x="251" y="2892"/>
                  </a:cubicBezTo>
                  <a:cubicBezTo>
                    <a:pt x="276" y="2892"/>
                    <a:pt x="301" y="2867"/>
                    <a:pt x="301" y="2842"/>
                  </a:cubicBezTo>
                  <a:cubicBezTo>
                    <a:pt x="351" y="2817"/>
                    <a:pt x="401" y="2792"/>
                    <a:pt x="426" y="2767"/>
                  </a:cubicBezTo>
                  <a:cubicBezTo>
                    <a:pt x="426" y="2767"/>
                    <a:pt x="426" y="2767"/>
                    <a:pt x="426" y="2792"/>
                  </a:cubicBezTo>
                  <a:lnTo>
                    <a:pt x="452" y="2792"/>
                  </a:lnTo>
                  <a:cubicBezTo>
                    <a:pt x="452" y="2817"/>
                    <a:pt x="477" y="2817"/>
                    <a:pt x="477" y="2817"/>
                  </a:cubicBezTo>
                  <a:cubicBezTo>
                    <a:pt x="477" y="2817"/>
                    <a:pt x="502" y="2817"/>
                    <a:pt x="502" y="2792"/>
                  </a:cubicBezTo>
                  <a:cubicBezTo>
                    <a:pt x="527" y="2792"/>
                    <a:pt x="527" y="2767"/>
                    <a:pt x="527" y="2767"/>
                  </a:cubicBezTo>
                  <a:cubicBezTo>
                    <a:pt x="527" y="2767"/>
                    <a:pt x="527" y="2767"/>
                    <a:pt x="527" y="2742"/>
                  </a:cubicBezTo>
                  <a:lnTo>
                    <a:pt x="552" y="2742"/>
                  </a:lnTo>
                  <a:cubicBezTo>
                    <a:pt x="552" y="2717"/>
                    <a:pt x="552" y="2717"/>
                    <a:pt x="552" y="2717"/>
                  </a:cubicBezTo>
                  <a:cubicBezTo>
                    <a:pt x="677" y="2667"/>
                    <a:pt x="802" y="2667"/>
                    <a:pt x="928" y="2667"/>
                  </a:cubicBezTo>
                  <a:cubicBezTo>
                    <a:pt x="1254" y="2692"/>
                    <a:pt x="1554" y="2817"/>
                    <a:pt x="1830" y="2942"/>
                  </a:cubicBezTo>
                  <a:cubicBezTo>
                    <a:pt x="2156" y="3043"/>
                    <a:pt x="2457" y="3118"/>
                    <a:pt x="2782" y="3193"/>
                  </a:cubicBezTo>
                  <a:cubicBezTo>
                    <a:pt x="2958" y="3218"/>
                    <a:pt x="3108" y="3243"/>
                    <a:pt x="3284" y="3243"/>
                  </a:cubicBezTo>
                  <a:cubicBezTo>
                    <a:pt x="3409" y="3243"/>
                    <a:pt x="3559" y="3218"/>
                    <a:pt x="3635" y="3118"/>
                  </a:cubicBezTo>
                  <a:cubicBezTo>
                    <a:pt x="3660" y="3068"/>
                    <a:pt x="3685" y="2992"/>
                    <a:pt x="3685" y="2917"/>
                  </a:cubicBezTo>
                  <a:cubicBezTo>
                    <a:pt x="3685" y="2842"/>
                    <a:pt x="3710" y="2742"/>
                    <a:pt x="3710" y="2667"/>
                  </a:cubicBezTo>
                  <a:cubicBezTo>
                    <a:pt x="3710" y="2491"/>
                    <a:pt x="3735" y="2316"/>
                    <a:pt x="3735" y="2140"/>
                  </a:cubicBezTo>
                  <a:cubicBezTo>
                    <a:pt x="3760" y="1789"/>
                    <a:pt x="3785" y="1439"/>
                    <a:pt x="3785" y="1088"/>
                  </a:cubicBezTo>
                  <a:cubicBezTo>
                    <a:pt x="3785" y="912"/>
                    <a:pt x="3785" y="737"/>
                    <a:pt x="3760" y="561"/>
                  </a:cubicBezTo>
                  <a:cubicBezTo>
                    <a:pt x="3760" y="486"/>
                    <a:pt x="3760" y="386"/>
                    <a:pt x="3760" y="311"/>
                  </a:cubicBezTo>
                  <a:cubicBezTo>
                    <a:pt x="3760" y="235"/>
                    <a:pt x="3760" y="160"/>
                    <a:pt x="3735" y="110"/>
                  </a:cubicBezTo>
                  <a:cubicBezTo>
                    <a:pt x="3710" y="60"/>
                    <a:pt x="3660" y="10"/>
                    <a:pt x="3609" y="10"/>
                  </a:cubicBezTo>
                  <a:cubicBezTo>
                    <a:pt x="3589" y="3"/>
                    <a:pt x="3571" y="0"/>
                    <a:pt x="3554" y="0"/>
                  </a:cubicBezTo>
                  <a:close/>
                </a:path>
              </a:pathLst>
            </a:custGeom>
            <a:solidFill>
              <a:srgbClr val="F29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" name="Google Shape;1030;p44"/>
            <p:cNvGrpSpPr/>
            <p:nvPr/>
          </p:nvGrpSpPr>
          <p:grpSpPr>
            <a:xfrm>
              <a:off x="-1837352" y="1525820"/>
              <a:ext cx="729625" cy="625386"/>
              <a:chOff x="-1837352" y="1525820"/>
              <a:chExt cx="729625" cy="625386"/>
            </a:xfrm>
          </p:grpSpPr>
          <p:sp>
            <p:nvSpPr>
              <p:cNvPr id="326" name="Google Shape;1031;p44"/>
              <p:cNvSpPr/>
              <p:nvPr/>
            </p:nvSpPr>
            <p:spPr>
              <a:xfrm>
                <a:off x="-1837352" y="1525820"/>
                <a:ext cx="729625" cy="90553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1655" extrusionOk="0">
                    <a:moveTo>
                      <a:pt x="1" y="1"/>
                    </a:moveTo>
                    <a:lnTo>
                      <a:pt x="1" y="1655"/>
                    </a:lnTo>
                    <a:lnTo>
                      <a:pt x="13334" y="1655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1032;p44"/>
              <p:cNvSpPr/>
              <p:nvPr/>
            </p:nvSpPr>
            <p:spPr>
              <a:xfrm>
                <a:off x="-1837352" y="2115477"/>
                <a:ext cx="729625" cy="35729"/>
              </a:xfrm>
              <a:custGeom>
                <a:avLst/>
                <a:gdLst/>
                <a:ahLst/>
                <a:cxnLst/>
                <a:rect l="l" t="t" r="r" b="b"/>
                <a:pathLst>
                  <a:path w="13335" h="653" extrusionOk="0">
                    <a:moveTo>
                      <a:pt x="1" y="1"/>
                    </a:moveTo>
                    <a:lnTo>
                      <a:pt x="1" y="652"/>
                    </a:lnTo>
                    <a:lnTo>
                      <a:pt x="13334" y="652"/>
                    </a:lnTo>
                    <a:lnTo>
                      <a:pt x="1333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1033;p44"/>
              <p:cNvSpPr/>
              <p:nvPr/>
            </p:nvSpPr>
            <p:spPr>
              <a:xfrm>
                <a:off x="-1809940" y="1583434"/>
                <a:ext cx="15156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277" y="10276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1034;p44"/>
              <p:cNvSpPr/>
              <p:nvPr/>
            </p:nvSpPr>
            <p:spPr>
              <a:xfrm>
                <a:off x="-1702973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1035;p44"/>
              <p:cNvSpPr/>
              <p:nvPr/>
            </p:nvSpPr>
            <p:spPr>
              <a:xfrm>
                <a:off x="-1594637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1036;p44"/>
              <p:cNvSpPr/>
              <p:nvPr/>
            </p:nvSpPr>
            <p:spPr>
              <a:xfrm>
                <a:off x="-1486302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2" y="10276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1037;p44"/>
              <p:cNvSpPr/>
              <p:nvPr/>
            </p:nvSpPr>
            <p:spPr>
              <a:xfrm>
                <a:off x="-1377966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1038;p44"/>
              <p:cNvSpPr/>
              <p:nvPr/>
            </p:nvSpPr>
            <p:spPr>
              <a:xfrm>
                <a:off x="-1269630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1039;p44"/>
              <p:cNvSpPr/>
              <p:nvPr/>
            </p:nvSpPr>
            <p:spPr>
              <a:xfrm>
                <a:off x="-1161295" y="1583434"/>
                <a:ext cx="16524" cy="56225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0276" extrusionOk="0">
                    <a:moveTo>
                      <a:pt x="1" y="0"/>
                    </a:moveTo>
                    <a:lnTo>
                      <a:pt x="1" y="10276"/>
                    </a:lnTo>
                    <a:lnTo>
                      <a:pt x="301" y="10276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1040;p44"/>
            <p:cNvSpPr/>
            <p:nvPr/>
          </p:nvSpPr>
          <p:spPr>
            <a:xfrm>
              <a:off x="-3353995" y="32499"/>
              <a:ext cx="2482091" cy="383990"/>
            </a:xfrm>
            <a:custGeom>
              <a:avLst/>
              <a:gdLst/>
              <a:ahLst/>
              <a:cxnLst/>
              <a:rect l="l" t="t" r="r" b="b"/>
              <a:pathLst>
                <a:path w="45364" h="7018" extrusionOk="0">
                  <a:moveTo>
                    <a:pt x="0" y="0"/>
                  </a:moveTo>
                  <a:lnTo>
                    <a:pt x="0" y="7018"/>
                  </a:lnTo>
                  <a:lnTo>
                    <a:pt x="45364" y="7018"/>
                  </a:lnTo>
                  <a:lnTo>
                    <a:pt x="453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041;p44"/>
            <p:cNvSpPr/>
            <p:nvPr/>
          </p:nvSpPr>
          <p:spPr>
            <a:xfrm>
              <a:off x="-3207305" y="96953"/>
              <a:ext cx="2192813" cy="270183"/>
            </a:xfrm>
            <a:custGeom>
              <a:avLst/>
              <a:gdLst/>
              <a:ahLst/>
              <a:cxnLst/>
              <a:rect l="l" t="t" r="r" b="b"/>
              <a:pathLst>
                <a:path w="40077" h="4938" extrusionOk="0">
                  <a:moveTo>
                    <a:pt x="1" y="0"/>
                  </a:moveTo>
                  <a:lnTo>
                    <a:pt x="1" y="4938"/>
                  </a:lnTo>
                  <a:lnTo>
                    <a:pt x="40076" y="4938"/>
                  </a:lnTo>
                  <a:lnTo>
                    <a:pt x="400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042;p44"/>
            <p:cNvSpPr/>
            <p:nvPr/>
          </p:nvSpPr>
          <p:spPr>
            <a:xfrm>
              <a:off x="-2449640" y="-1"/>
              <a:ext cx="23363" cy="17892"/>
            </a:xfrm>
            <a:custGeom>
              <a:avLst/>
              <a:gdLst/>
              <a:ahLst/>
              <a:cxnLst/>
              <a:rect l="l" t="t" r="r" b="b"/>
              <a:pathLst>
                <a:path w="427" h="327" extrusionOk="0">
                  <a:moveTo>
                    <a:pt x="201" y="1"/>
                  </a:moveTo>
                  <a:cubicBezTo>
                    <a:pt x="1" y="1"/>
                    <a:pt x="1" y="326"/>
                    <a:pt x="201" y="326"/>
                  </a:cubicBezTo>
                  <a:cubicBezTo>
                    <a:pt x="427" y="326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FF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8" name="Google Shape;1043;p44"/>
            <p:cNvGrpSpPr/>
            <p:nvPr/>
          </p:nvGrpSpPr>
          <p:grpSpPr>
            <a:xfrm>
              <a:off x="-2297428" y="3455215"/>
              <a:ext cx="375782" cy="843425"/>
              <a:chOff x="-1493141" y="3455215"/>
              <a:chExt cx="375782" cy="843425"/>
            </a:xfrm>
          </p:grpSpPr>
          <p:sp>
            <p:nvSpPr>
              <p:cNvPr id="318" name="Google Shape;1044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045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046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047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048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049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050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1051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9" name="Google Shape;1052;p44"/>
            <p:cNvGrpSpPr/>
            <p:nvPr/>
          </p:nvGrpSpPr>
          <p:grpSpPr>
            <a:xfrm>
              <a:off x="-3109903" y="3455215"/>
              <a:ext cx="375782" cy="843425"/>
              <a:chOff x="-1493141" y="3455215"/>
              <a:chExt cx="375782" cy="843425"/>
            </a:xfrm>
          </p:grpSpPr>
          <p:sp>
            <p:nvSpPr>
              <p:cNvPr id="310" name="Google Shape;1053;p44"/>
              <p:cNvSpPr/>
              <p:nvPr/>
            </p:nvSpPr>
            <p:spPr>
              <a:xfrm>
                <a:off x="-1493141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0" y="1"/>
                    </a:move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054;p44"/>
              <p:cNvSpPr/>
              <p:nvPr/>
            </p:nvSpPr>
            <p:spPr>
              <a:xfrm>
                <a:off x="-1290203" y="4103854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055;p44"/>
              <p:cNvSpPr/>
              <p:nvPr/>
            </p:nvSpPr>
            <p:spPr>
              <a:xfrm>
                <a:off x="-1493141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056;p44"/>
              <p:cNvSpPr/>
              <p:nvPr/>
            </p:nvSpPr>
            <p:spPr>
              <a:xfrm>
                <a:off x="-1290203" y="3884450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1057;p44"/>
              <p:cNvSpPr/>
              <p:nvPr/>
            </p:nvSpPr>
            <p:spPr>
              <a:xfrm>
                <a:off x="-1493141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0" y="1"/>
                    </a:moveTo>
                    <a:lnTo>
                      <a:pt x="0" y="3585"/>
                    </a:lnTo>
                    <a:lnTo>
                      <a:pt x="3158" y="3585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058;p44"/>
              <p:cNvSpPr/>
              <p:nvPr/>
            </p:nvSpPr>
            <p:spPr>
              <a:xfrm>
                <a:off x="-1290203" y="3666413"/>
                <a:ext cx="172845" cy="196153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85" extrusionOk="0">
                    <a:moveTo>
                      <a:pt x="1" y="1"/>
                    </a:moveTo>
                    <a:lnTo>
                      <a:pt x="1" y="3585"/>
                    </a:lnTo>
                    <a:lnTo>
                      <a:pt x="3159" y="3585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059;p44"/>
              <p:cNvSpPr/>
              <p:nvPr/>
            </p:nvSpPr>
            <p:spPr>
              <a:xfrm>
                <a:off x="-1493141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3158" y="1"/>
                    </a:moveTo>
                    <a:cubicBezTo>
                      <a:pt x="1429" y="1"/>
                      <a:pt x="0" y="1430"/>
                      <a:pt x="0" y="3184"/>
                    </a:cubicBezTo>
                    <a:lnTo>
                      <a:pt x="0" y="3560"/>
                    </a:lnTo>
                    <a:lnTo>
                      <a:pt x="3158" y="3560"/>
                    </a:lnTo>
                    <a:lnTo>
                      <a:pt x="31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060;p44"/>
              <p:cNvSpPr/>
              <p:nvPr/>
            </p:nvSpPr>
            <p:spPr>
              <a:xfrm>
                <a:off x="-1290203" y="3455215"/>
                <a:ext cx="172845" cy="19478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3560" extrusionOk="0">
                    <a:moveTo>
                      <a:pt x="1" y="1"/>
                    </a:moveTo>
                    <a:lnTo>
                      <a:pt x="1" y="3560"/>
                    </a:lnTo>
                    <a:lnTo>
                      <a:pt x="3159" y="3560"/>
                    </a:lnTo>
                    <a:lnTo>
                      <a:pt x="3159" y="3184"/>
                    </a:lnTo>
                    <a:cubicBezTo>
                      <a:pt x="3159" y="1430"/>
                      <a:pt x="1755" y="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53" name="Picture 35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682" y="2443571"/>
            <a:ext cx="2765186" cy="2101284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1603" y="1670623"/>
            <a:ext cx="1999051" cy="3127868"/>
          </a:xfrm>
          <a:prstGeom prst="rect">
            <a:avLst/>
          </a:prstGeom>
        </p:spPr>
      </p:pic>
      <p:pic>
        <p:nvPicPr>
          <p:cNvPr id="35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35" y="3503880"/>
            <a:ext cx="1295928" cy="13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724085" y="380655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7" name="Google Shape;1861;p38"/>
          <p:cNvGrpSpPr/>
          <p:nvPr/>
        </p:nvGrpSpPr>
        <p:grpSpPr>
          <a:xfrm>
            <a:off x="3646468" y="3270239"/>
            <a:ext cx="3124947" cy="1694235"/>
            <a:chOff x="16586" y="2001513"/>
            <a:chExt cx="4220231" cy="2554791"/>
          </a:xfrm>
        </p:grpSpPr>
        <p:grpSp>
          <p:nvGrpSpPr>
            <p:cNvPr id="35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36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36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91214"/>
      </p:ext>
    </p:extLst>
  </p:cSld>
  <p:clrMapOvr>
    <a:masterClrMapping/>
  </p:clrMapOvr>
  <p:transition spd="slow">
    <p:randomBar dir="vert"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/>
      <p:bldP spid="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6529" y="827690"/>
            <a:ext cx="6053395" cy="334228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"/>
            <a:ext cx="9068921" cy="394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Look α</a:t>
            </a:r>
            <a:r>
              <a:rPr lang="en-US" sz="2600" b="1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nd</a:t>
            </a:r>
            <a:r>
              <a:rPr lang="en-US" sz="26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sαy.</a:t>
            </a:r>
            <a:endParaRPr lang="en-US" sz="2600" dirty="0">
              <a:solidFill>
                <a:schemeClr val="bg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710717" y="4298819"/>
            <a:ext cx="7008740" cy="783193"/>
          </a:xfrm>
          <a:prstGeom prst="wedgeRoundRectCallout">
            <a:avLst>
              <a:gd name="adj1" fmla="val 54973"/>
              <a:gd name="adj2" fmla="val -49817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We </a:t>
            </a:r>
            <a:r>
              <a:rPr lang="en-US" sz="2000" b="1" dirty="0">
                <a:latin typeface="Comic Sans MS" panose="030F0702030302020204" pitchFamily="66" charset="0"/>
              </a:rPr>
              <a:t>go </a:t>
            </a:r>
            <a:r>
              <a:rPr lang="en-US" sz="2000" b="1" dirty="0" err="1">
                <a:latin typeface="Comic Sans MS" panose="030F0702030302020204" pitchFamily="66" charset="0"/>
              </a:rPr>
              <a:t>str</a:t>
            </a:r>
            <a:r>
              <a:rPr lang="en-US" sz="2000" b="1" dirty="0">
                <a:latin typeface="Comic Sans MS" panose="030F0702030302020204" pitchFamily="66" charset="0"/>
              </a:rPr>
              <a:t>αight </a:t>
            </a:r>
            <a:r>
              <a:rPr lang="en-US" sz="2000" dirty="0">
                <a:latin typeface="Comic Sans MS" panose="030F0702030302020204" pitchFamily="66" charset="0"/>
              </a:rPr>
              <a:t>on King street, αnd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then </a:t>
            </a:r>
            <a:r>
              <a:rPr lang="en-US" sz="2000" b="1" dirty="0">
                <a:latin typeface="Comic Sans MS" panose="030F0702030302020204" pitchFamily="66" charset="0"/>
              </a:rPr>
              <a:t>turn right</a:t>
            </a:r>
            <a:r>
              <a:rPr lang="en-US" sz="2000" dirty="0">
                <a:latin typeface="Comic Sans MS" panose="030F0702030302020204" pitchFamily="66" charset="0"/>
              </a:rPr>
              <a:t>. The toy shop is </a:t>
            </a:r>
            <a:r>
              <a:rPr lang="en-US" sz="2000" b="1" dirty="0">
                <a:latin typeface="Comic Sans MS" panose="030F0702030302020204" pitchFamily="66" charset="0"/>
              </a:rPr>
              <a:t>opposite </a:t>
            </a:r>
            <a:r>
              <a:rPr lang="en-US" sz="2000" dirty="0">
                <a:latin typeface="Comic Sans MS" panose="030F0702030302020204" pitchFamily="66" charset="0"/>
              </a:rPr>
              <a:t>the theα</a:t>
            </a:r>
            <a:r>
              <a:rPr lang="en-US" sz="2000" dirty="0" err="1">
                <a:latin typeface="Comic Sans MS" panose="030F0702030302020204" pitchFamily="66" charset="0"/>
              </a:rPr>
              <a:t>tre</a:t>
            </a:r>
            <a:r>
              <a:rPr lang="en-US" sz="2000" dirty="0"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528" y="827691"/>
            <a:ext cx="6074715" cy="3342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0885" y="901923"/>
            <a:ext cx="688404" cy="790681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-27909" y="366761"/>
            <a:ext cx="2055931" cy="1861006"/>
          </a:xfrm>
          <a:prstGeom prst="wedgeEllipseCallout">
            <a:avLst>
              <a:gd name="adj1" fmla="val -31765"/>
              <a:gd name="adj2" fmla="val 59855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How do we get to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 toy shop?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2013" y="2170337"/>
            <a:ext cx="2724137" cy="30523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63" b="96563" l="1639" r="100000">
                        <a14:foregroundMark x1="34016" y1="25313" x2="67008" y2="29063"/>
                        <a14:foregroundMark x1="60861" y1="24063" x2="59016" y2="23750"/>
                        <a14:foregroundMark x1="39754" y1="20625" x2="42008" y2="24688"/>
                        <a14:foregroundMark x1="22131" y1="15313" x2="4098" y2="26250"/>
                        <a14:foregroundMark x1="19877" y1="14063" x2="3893" y2="23125"/>
                        <a14:foregroundMark x1="4098" y1="30625" x2="8607" y2="40000"/>
                        <a14:foregroundMark x1="9221" y1="39375" x2="19877" y2="33438"/>
                        <a14:foregroundMark x1="21516" y1="25313" x2="11885" y2="28750"/>
                        <a14:foregroundMark x1="15369" y1="21875" x2="17623" y2="28125"/>
                        <a14:foregroundMark x1="72541" y1="12500" x2="82787" y2="18750"/>
                        <a14:foregroundMark x1="81352" y1="17813" x2="87500" y2="23125"/>
                        <a14:foregroundMark x1="72131" y1="21250" x2="86885" y2="31563"/>
                        <a14:foregroundMark x1="86270" y1="23750" x2="82787" y2="35938"/>
                        <a14:foregroundMark x1="72746" y1="32500" x2="77254" y2="34063"/>
                        <a14:foregroundMark x1="72541" y1="25313" x2="76230" y2="29688"/>
                        <a14:foregroundMark x1="76025" y1="19375" x2="81762" y2="31563"/>
                        <a14:foregroundMark x1="87500" y1="28750" x2="86885" y2="35000"/>
                        <a14:foregroundMark x1="91393" y1="22813" x2="89549" y2="30000"/>
                        <a14:foregroundMark x1="90164" y1="30000" x2="86885" y2="38438"/>
                      </a14:backgroundRemoval>
                    </a14:imgEffect>
                  </a14:imgLayer>
                </a14:imgProps>
              </a:ext>
            </a:extLst>
          </a:blip>
          <a:srcRect l="-1" r="-3713" b="58964"/>
          <a:stretch/>
        </p:blipFill>
        <p:spPr>
          <a:xfrm>
            <a:off x="2442292" y="3696511"/>
            <a:ext cx="1898374" cy="492544"/>
          </a:xfrm>
          <a:prstGeom prst="rect">
            <a:avLst/>
          </a:prstGeom>
        </p:spPr>
      </p:pic>
      <p:sp>
        <p:nvSpPr>
          <p:cNvPr id="17" name="1 Flecha derecha"/>
          <p:cNvSpPr/>
          <p:nvPr/>
        </p:nvSpPr>
        <p:spPr>
          <a:xfrm rot="16200000">
            <a:off x="2866421" y="3240576"/>
            <a:ext cx="1110131" cy="232465"/>
          </a:xfrm>
          <a:prstGeom prst="rightArrow">
            <a:avLst>
              <a:gd name="adj1" fmla="val 34126"/>
              <a:gd name="adj2" fmla="val 87038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27 Flecha doblada"/>
          <p:cNvSpPr/>
          <p:nvPr/>
        </p:nvSpPr>
        <p:spPr>
          <a:xfrm>
            <a:off x="3391479" y="2319859"/>
            <a:ext cx="949187" cy="403027"/>
          </a:xfrm>
          <a:prstGeom prst="bentArrow">
            <a:avLst>
              <a:gd name="adj1" fmla="val 13115"/>
              <a:gd name="adj2" fmla="val 14182"/>
              <a:gd name="adj3" fmla="val 31759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582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9832" y="127406"/>
            <a:ext cx="10547729" cy="6708138"/>
            <a:chOff x="0" y="0"/>
            <a:chExt cx="28127278" cy="17888366"/>
          </a:xfrm>
        </p:grpSpPr>
        <p:grpSp>
          <p:nvGrpSpPr>
            <p:cNvPr id="3" name="Group 3"/>
            <p:cNvGrpSpPr/>
            <p:nvPr/>
          </p:nvGrpSpPr>
          <p:grpSpPr>
            <a:xfrm>
              <a:off x="647306" y="6518250"/>
              <a:ext cx="24795158" cy="6858000"/>
              <a:chOff x="0" y="0"/>
              <a:chExt cx="4897809" cy="13546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97809" cy="1354667"/>
              </a:xfrm>
              <a:custGeom>
                <a:avLst/>
                <a:gdLst/>
                <a:ahLst/>
                <a:cxnLst/>
                <a:rect l="l" t="t" r="r" b="b"/>
                <a:pathLst>
                  <a:path w="4897809" h="1354667">
                    <a:moveTo>
                      <a:pt x="0" y="0"/>
                    </a:moveTo>
                    <a:lnTo>
                      <a:pt x="4897809" y="0"/>
                    </a:lnTo>
                    <a:lnTo>
                      <a:pt x="4897809" y="1354667"/>
                    </a:lnTo>
                    <a:lnTo>
                      <a:pt x="0" y="1354667"/>
                    </a:lnTo>
                    <a:close/>
                  </a:path>
                </a:pathLst>
              </a:custGeom>
              <a:solidFill>
                <a:srgbClr val="5CB834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330"/>
                  </a:lnSpc>
                  <a:spcBef>
                    <a:spcPct val="0"/>
                  </a:spcBef>
                </a:pPr>
                <a:endParaRPr sz="700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662224" y="6837475"/>
              <a:ext cx="24765322" cy="1048789"/>
              <a:chOff x="0" y="0"/>
              <a:chExt cx="4891915" cy="20716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891915" cy="207168"/>
              </a:xfrm>
              <a:custGeom>
                <a:avLst/>
                <a:gdLst/>
                <a:ahLst/>
                <a:cxnLst/>
                <a:rect l="l" t="t" r="r" b="b"/>
                <a:pathLst>
                  <a:path w="4891915" h="207168">
                    <a:moveTo>
                      <a:pt x="0" y="0"/>
                    </a:moveTo>
                    <a:lnTo>
                      <a:pt x="4891915" y="0"/>
                    </a:lnTo>
                    <a:lnTo>
                      <a:pt x="4891915" y="207168"/>
                    </a:lnTo>
                    <a:lnTo>
                      <a:pt x="0" y="207168"/>
                    </a:lnTo>
                    <a:close/>
                  </a:path>
                </a:pathLst>
              </a:custGeom>
              <a:solidFill>
                <a:srgbClr val="6AA1C7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330"/>
                  </a:lnSpc>
                  <a:spcBef>
                    <a:spcPct val="0"/>
                  </a:spcBef>
                </a:pPr>
                <a:endParaRPr sz="700"/>
              </a:p>
            </p:txBody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307099" y="617922"/>
              <a:ext cx="2313245" cy="1445778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15209120" y="555446"/>
              <a:ext cx="1256585" cy="78536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1969652" y="85485"/>
              <a:ext cx="3165145" cy="1978216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flipH="1">
              <a:off x="18358004" y="0"/>
              <a:ext cx="1719348" cy="1074593"/>
            </a:xfrm>
            <a:prstGeom prst="rect">
              <a:avLst/>
            </a:prstGeom>
          </p:spPr>
        </p:pic>
        <p:sp>
          <p:nvSpPr>
            <p:cNvPr id="13" name="Freeform 13"/>
            <p:cNvSpPr/>
            <p:nvPr/>
          </p:nvSpPr>
          <p:spPr>
            <a:xfrm>
              <a:off x="19456244" y="9497439"/>
              <a:ext cx="8671034" cy="5486400"/>
            </a:xfrm>
            <a:custGeom>
              <a:avLst/>
              <a:gdLst/>
              <a:ahLst/>
              <a:cxnLst/>
              <a:rect l="l" t="t" r="r" b="b"/>
              <a:pathLst>
                <a:path w="8671034" h="5486400">
                  <a:moveTo>
                    <a:pt x="0" y="0"/>
                  </a:moveTo>
                  <a:lnTo>
                    <a:pt x="8671035" y="0"/>
                  </a:lnTo>
                  <a:lnTo>
                    <a:pt x="8671035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2224485" y="8114864"/>
              <a:ext cx="11736739" cy="9773502"/>
            </a:xfrm>
            <a:custGeom>
              <a:avLst/>
              <a:gdLst/>
              <a:ahLst/>
              <a:cxnLst/>
              <a:rect l="l" t="t" r="r" b="b"/>
              <a:pathLst>
                <a:path w="11736739" h="9773502">
                  <a:moveTo>
                    <a:pt x="0" y="0"/>
                  </a:moveTo>
                  <a:lnTo>
                    <a:pt x="11736739" y="0"/>
                  </a:lnTo>
                  <a:lnTo>
                    <a:pt x="11736739" y="9773502"/>
                  </a:lnTo>
                  <a:lnTo>
                    <a:pt x="0" y="9773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6430313" y="11758334"/>
              <a:ext cx="3295449" cy="1959294"/>
            </a:xfrm>
            <a:custGeom>
              <a:avLst/>
              <a:gdLst/>
              <a:ahLst/>
              <a:cxnLst/>
              <a:rect l="l" t="t" r="r" b="b"/>
              <a:pathLst>
                <a:path w="3295449" h="1959294">
                  <a:moveTo>
                    <a:pt x="0" y="0"/>
                  </a:moveTo>
                  <a:lnTo>
                    <a:pt x="3295449" y="0"/>
                  </a:lnTo>
                  <a:lnTo>
                    <a:pt x="3295449" y="1959294"/>
                  </a:lnTo>
                  <a:lnTo>
                    <a:pt x="0" y="1959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4789230" y="8114864"/>
              <a:ext cx="1641082" cy="975698"/>
            </a:xfrm>
            <a:custGeom>
              <a:avLst/>
              <a:gdLst/>
              <a:ahLst/>
              <a:cxnLst/>
              <a:rect l="l" t="t" r="r" b="b"/>
              <a:pathLst>
                <a:path w="1641082" h="975698">
                  <a:moveTo>
                    <a:pt x="0" y="0"/>
                  </a:moveTo>
                  <a:lnTo>
                    <a:pt x="1641083" y="0"/>
                  </a:lnTo>
                  <a:lnTo>
                    <a:pt x="1641083" y="975698"/>
                  </a:lnTo>
                  <a:lnTo>
                    <a:pt x="0" y="975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6096816" y="8602713"/>
              <a:ext cx="1104700" cy="656794"/>
            </a:xfrm>
            <a:custGeom>
              <a:avLst/>
              <a:gdLst/>
              <a:ahLst/>
              <a:cxnLst/>
              <a:rect l="l" t="t" r="r" b="b"/>
              <a:pathLst>
                <a:path w="1104700" h="656794">
                  <a:moveTo>
                    <a:pt x="0" y="0"/>
                  </a:moveTo>
                  <a:lnTo>
                    <a:pt x="1104700" y="0"/>
                  </a:lnTo>
                  <a:lnTo>
                    <a:pt x="1104700" y="656794"/>
                  </a:lnTo>
                  <a:lnTo>
                    <a:pt x="0" y="65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3802668" y="10782636"/>
              <a:ext cx="1641082" cy="975698"/>
            </a:xfrm>
            <a:custGeom>
              <a:avLst/>
              <a:gdLst/>
              <a:ahLst/>
              <a:cxnLst/>
              <a:rect l="l" t="t" r="r" b="b"/>
              <a:pathLst>
                <a:path w="1641082" h="975698">
                  <a:moveTo>
                    <a:pt x="0" y="0"/>
                  </a:moveTo>
                  <a:lnTo>
                    <a:pt x="1641082" y="0"/>
                  </a:lnTo>
                  <a:lnTo>
                    <a:pt x="1641082" y="975698"/>
                  </a:lnTo>
                  <a:lnTo>
                    <a:pt x="0" y="975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9781549" y="8274316"/>
              <a:ext cx="1104700" cy="656794"/>
            </a:xfrm>
            <a:custGeom>
              <a:avLst/>
              <a:gdLst/>
              <a:ahLst/>
              <a:cxnLst/>
              <a:rect l="l" t="t" r="r" b="b"/>
              <a:pathLst>
                <a:path w="1104700" h="656794">
                  <a:moveTo>
                    <a:pt x="0" y="0"/>
                  </a:moveTo>
                  <a:lnTo>
                    <a:pt x="1104700" y="0"/>
                  </a:lnTo>
                  <a:lnTo>
                    <a:pt x="1104700" y="656794"/>
                  </a:lnTo>
                  <a:lnTo>
                    <a:pt x="0" y="65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2332111" y="2043909"/>
              <a:ext cx="4582197" cy="4615766"/>
            </a:xfrm>
            <a:custGeom>
              <a:avLst/>
              <a:gdLst/>
              <a:ahLst/>
              <a:cxnLst/>
              <a:rect l="l" t="t" r="r" b="b"/>
              <a:pathLst>
                <a:path w="4582197" h="4615766">
                  <a:moveTo>
                    <a:pt x="0" y="0"/>
                  </a:moveTo>
                  <a:lnTo>
                    <a:pt x="4582197" y="0"/>
                  </a:lnTo>
                  <a:lnTo>
                    <a:pt x="4582197" y="4615766"/>
                  </a:lnTo>
                  <a:lnTo>
                    <a:pt x="0" y="46157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649166" y="1841577"/>
              <a:ext cx="4143564" cy="4818098"/>
            </a:xfrm>
            <a:custGeom>
              <a:avLst/>
              <a:gdLst/>
              <a:ahLst/>
              <a:cxnLst/>
              <a:rect l="l" t="t" r="r" b="b"/>
              <a:pathLst>
                <a:path w="4143564" h="4818098">
                  <a:moveTo>
                    <a:pt x="0" y="0"/>
                  </a:moveTo>
                  <a:lnTo>
                    <a:pt x="4143564" y="0"/>
                  </a:lnTo>
                  <a:lnTo>
                    <a:pt x="4143564" y="4818098"/>
                  </a:lnTo>
                  <a:lnTo>
                    <a:pt x="0" y="4818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20333899" y="3311183"/>
              <a:ext cx="5123484" cy="3437392"/>
            </a:xfrm>
            <a:custGeom>
              <a:avLst/>
              <a:gdLst/>
              <a:ahLst/>
              <a:cxnLst/>
              <a:rect l="l" t="t" r="r" b="b"/>
              <a:pathLst>
                <a:path w="5123484" h="3437392">
                  <a:moveTo>
                    <a:pt x="0" y="0"/>
                  </a:moveTo>
                  <a:lnTo>
                    <a:pt x="5123483" y="0"/>
                  </a:lnTo>
                  <a:lnTo>
                    <a:pt x="5123483" y="3437392"/>
                  </a:lnTo>
                  <a:lnTo>
                    <a:pt x="0" y="3437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24130505" y="5897986"/>
              <a:ext cx="2008585" cy="3822567"/>
            </a:xfrm>
            <a:custGeom>
              <a:avLst/>
              <a:gdLst/>
              <a:ahLst/>
              <a:cxnLst/>
              <a:rect l="l" t="t" r="r" b="b"/>
              <a:pathLst>
                <a:path w="2008585" h="3822567">
                  <a:moveTo>
                    <a:pt x="0" y="0"/>
                  </a:moveTo>
                  <a:lnTo>
                    <a:pt x="2008585" y="0"/>
                  </a:lnTo>
                  <a:lnTo>
                    <a:pt x="2008585" y="3822567"/>
                  </a:lnTo>
                  <a:lnTo>
                    <a:pt x="0" y="3822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1604618" y="6039411"/>
              <a:ext cx="1859103" cy="1240529"/>
            </a:xfrm>
            <a:custGeom>
              <a:avLst/>
              <a:gdLst/>
              <a:ahLst/>
              <a:cxnLst/>
              <a:rect l="l" t="t" r="r" b="b"/>
              <a:pathLst>
                <a:path w="1859103" h="1240529">
                  <a:moveTo>
                    <a:pt x="0" y="0"/>
                  </a:moveTo>
                  <a:lnTo>
                    <a:pt x="1859103" y="0"/>
                  </a:lnTo>
                  <a:lnTo>
                    <a:pt x="1859103" y="1240529"/>
                  </a:lnTo>
                  <a:lnTo>
                    <a:pt x="0" y="1240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6518250"/>
              <a:ext cx="2008585" cy="3822567"/>
            </a:xfrm>
            <a:custGeom>
              <a:avLst/>
              <a:gdLst/>
              <a:ahLst/>
              <a:cxnLst/>
              <a:rect l="l" t="t" r="r" b="b"/>
              <a:pathLst>
                <a:path w="2008585" h="3822567">
                  <a:moveTo>
                    <a:pt x="0" y="0"/>
                  </a:moveTo>
                  <a:lnTo>
                    <a:pt x="2008585" y="0"/>
                  </a:lnTo>
                  <a:lnTo>
                    <a:pt x="2008585" y="3822567"/>
                  </a:lnTo>
                  <a:lnTo>
                    <a:pt x="0" y="3822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3228595" y="1184251"/>
              <a:ext cx="7402024" cy="3966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90"/>
                </a:lnSpc>
              </a:pPr>
              <a:r>
                <a:rPr lang="en-US" sz="5463" b="1" dirty="0">
                  <a:solidFill>
                    <a:srgbClr val="303D36"/>
                  </a:solidFill>
                  <a:latin typeface="Comic Sans MS" panose="030F0702030302020204" pitchFamily="66" charset="0"/>
                </a:rPr>
                <a:t>Tell Us Where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53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2779" y="-92614"/>
            <a:ext cx="11024931" cy="6928157"/>
            <a:chOff x="0" y="0"/>
            <a:chExt cx="29399816" cy="1847508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9399816" cy="14473619"/>
              <a:chOff x="0" y="0"/>
              <a:chExt cx="3189496" cy="157019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189496" cy="1570199"/>
              </a:xfrm>
              <a:custGeom>
                <a:avLst/>
                <a:gdLst/>
                <a:ahLst/>
                <a:cxnLst/>
                <a:rect l="l" t="t" r="r" b="b"/>
                <a:pathLst>
                  <a:path w="3189496" h="1570199">
                    <a:moveTo>
                      <a:pt x="3065036" y="1570198"/>
                    </a:moveTo>
                    <a:lnTo>
                      <a:pt x="124460" y="1570198"/>
                    </a:lnTo>
                    <a:cubicBezTo>
                      <a:pt x="55880" y="1570198"/>
                      <a:pt x="0" y="1514319"/>
                      <a:pt x="0" y="14457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65036" y="0"/>
                    </a:lnTo>
                    <a:cubicBezTo>
                      <a:pt x="3133616" y="0"/>
                      <a:pt x="3189496" y="55880"/>
                      <a:pt x="3189496" y="124460"/>
                    </a:cubicBezTo>
                    <a:lnTo>
                      <a:pt x="3189496" y="1445739"/>
                    </a:lnTo>
                    <a:cubicBezTo>
                      <a:pt x="3189496" y="1514319"/>
                      <a:pt x="3133616" y="1570199"/>
                      <a:pt x="3065036" y="1570199"/>
                    </a:cubicBezTo>
                    <a:close/>
                  </a:path>
                </a:pathLst>
              </a:custGeom>
              <a:solidFill>
                <a:srgbClr val="5CB834"/>
              </a:solidFill>
            </p:spPr>
          </p:sp>
        </p:grpSp>
        <p:sp>
          <p:nvSpPr>
            <p:cNvPr id="5" name="Freeform 5"/>
            <p:cNvSpPr/>
            <p:nvPr/>
          </p:nvSpPr>
          <p:spPr>
            <a:xfrm>
              <a:off x="16466557" y="4283694"/>
              <a:ext cx="2296770" cy="2752121"/>
            </a:xfrm>
            <a:custGeom>
              <a:avLst/>
              <a:gdLst/>
              <a:ahLst/>
              <a:cxnLst/>
              <a:rect l="l" t="t" r="r" b="b"/>
              <a:pathLst>
                <a:path w="2296770" h="2752121">
                  <a:moveTo>
                    <a:pt x="0" y="0"/>
                  </a:moveTo>
                  <a:lnTo>
                    <a:pt x="2296770" y="0"/>
                  </a:lnTo>
                  <a:lnTo>
                    <a:pt x="2296770" y="2752121"/>
                  </a:lnTo>
                  <a:lnTo>
                    <a:pt x="0" y="275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3514708" y="4358797"/>
              <a:ext cx="2443387" cy="2677018"/>
            </a:xfrm>
            <a:custGeom>
              <a:avLst/>
              <a:gdLst/>
              <a:ahLst/>
              <a:cxnLst/>
              <a:rect l="l" t="t" r="r" b="b"/>
              <a:pathLst>
                <a:path w="2443387" h="2677018">
                  <a:moveTo>
                    <a:pt x="0" y="0"/>
                  </a:moveTo>
                  <a:lnTo>
                    <a:pt x="2443388" y="0"/>
                  </a:lnTo>
                  <a:lnTo>
                    <a:pt x="2443388" y="2677018"/>
                  </a:lnTo>
                  <a:lnTo>
                    <a:pt x="0" y="2677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8417503" y="4335532"/>
              <a:ext cx="3224517" cy="2849300"/>
            </a:xfrm>
            <a:custGeom>
              <a:avLst/>
              <a:gdLst/>
              <a:ahLst/>
              <a:cxnLst/>
              <a:rect l="l" t="t" r="r" b="b"/>
              <a:pathLst>
                <a:path w="3224517" h="2849300">
                  <a:moveTo>
                    <a:pt x="0" y="0"/>
                  </a:moveTo>
                  <a:lnTo>
                    <a:pt x="3224517" y="0"/>
                  </a:lnTo>
                  <a:lnTo>
                    <a:pt x="3224517" y="2849300"/>
                  </a:lnTo>
                  <a:lnTo>
                    <a:pt x="0" y="2849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400000">
              <a:off x="11075418" y="5244511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5400000">
              <a:off x="1072438" y="5244511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5400000">
              <a:off x="21361127" y="5244511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5400000">
              <a:off x="11075418" y="7762483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5400000">
              <a:off x="1072438" y="7762483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 rot="5400000">
              <a:off x="21361127" y="7762483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rot="5400000">
              <a:off x="11075418" y="10310136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6"/>
                  </a:lnTo>
                  <a:lnTo>
                    <a:pt x="0" y="99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5400000">
              <a:off x="1072438" y="10310136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6"/>
                  </a:lnTo>
                  <a:lnTo>
                    <a:pt x="0" y="99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400000">
              <a:off x="21361127" y="10310136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6"/>
                  </a:lnTo>
                  <a:lnTo>
                    <a:pt x="0" y="9941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7081982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9600288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2071465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5138487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4589006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7656029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9578489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6" y="0"/>
                  </a:lnTo>
                  <a:lnTo>
                    <a:pt x="2862746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645511" y="7634330"/>
              <a:ext cx="2862746" cy="994155"/>
            </a:xfrm>
            <a:custGeom>
              <a:avLst/>
              <a:gdLst/>
              <a:ahLst/>
              <a:cxnLst/>
              <a:rect l="l" t="t" r="r" b="b"/>
              <a:pathLst>
                <a:path w="2862746" h="994155">
                  <a:moveTo>
                    <a:pt x="0" y="0"/>
                  </a:moveTo>
                  <a:lnTo>
                    <a:pt x="2862747" y="0"/>
                  </a:lnTo>
                  <a:lnTo>
                    <a:pt x="2862747" y="994155"/>
                  </a:lnTo>
                  <a:lnTo>
                    <a:pt x="0" y="994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3379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6114122" y="4335532"/>
              <a:ext cx="2113455" cy="2672185"/>
            </a:xfrm>
            <a:custGeom>
              <a:avLst/>
              <a:gdLst/>
              <a:ahLst/>
              <a:cxnLst/>
              <a:rect l="l" t="t" r="r" b="b"/>
              <a:pathLst>
                <a:path w="2113455" h="2672185">
                  <a:moveTo>
                    <a:pt x="0" y="0"/>
                  </a:moveTo>
                  <a:lnTo>
                    <a:pt x="2113456" y="0"/>
                  </a:lnTo>
                  <a:lnTo>
                    <a:pt x="2113456" y="2672185"/>
                  </a:lnTo>
                  <a:lnTo>
                    <a:pt x="0" y="2672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3368583" y="4493163"/>
              <a:ext cx="2588896" cy="2691669"/>
            </a:xfrm>
            <a:custGeom>
              <a:avLst/>
              <a:gdLst/>
              <a:ahLst/>
              <a:cxnLst/>
              <a:rect l="l" t="t" r="r" b="b"/>
              <a:pathLst>
                <a:path w="2588896" h="2691669">
                  <a:moveTo>
                    <a:pt x="0" y="0"/>
                  </a:moveTo>
                  <a:lnTo>
                    <a:pt x="2588896" y="0"/>
                  </a:lnTo>
                  <a:lnTo>
                    <a:pt x="2588896" y="2691669"/>
                  </a:lnTo>
                  <a:lnTo>
                    <a:pt x="0" y="26916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3307141" y="9375841"/>
              <a:ext cx="2526734" cy="2554603"/>
            </a:xfrm>
            <a:custGeom>
              <a:avLst/>
              <a:gdLst/>
              <a:ahLst/>
              <a:cxnLst/>
              <a:rect l="l" t="t" r="r" b="b"/>
              <a:pathLst>
                <a:path w="2526734" h="2554603">
                  <a:moveTo>
                    <a:pt x="0" y="0"/>
                  </a:moveTo>
                  <a:lnTo>
                    <a:pt x="2526734" y="0"/>
                  </a:lnTo>
                  <a:lnTo>
                    <a:pt x="2526734" y="2554602"/>
                  </a:lnTo>
                  <a:lnTo>
                    <a:pt x="0" y="2554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8850975" y="9540368"/>
              <a:ext cx="3166575" cy="2390076"/>
            </a:xfrm>
            <a:custGeom>
              <a:avLst/>
              <a:gdLst/>
              <a:ahLst/>
              <a:cxnLst/>
              <a:rect l="l" t="t" r="r" b="b"/>
              <a:pathLst>
                <a:path w="3166575" h="2390076">
                  <a:moveTo>
                    <a:pt x="0" y="0"/>
                  </a:moveTo>
                  <a:lnTo>
                    <a:pt x="3166575" y="0"/>
                  </a:lnTo>
                  <a:lnTo>
                    <a:pt x="3166575" y="2390075"/>
                  </a:lnTo>
                  <a:lnTo>
                    <a:pt x="0" y="2390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5933478" y="9540368"/>
              <a:ext cx="2829850" cy="2390076"/>
            </a:xfrm>
            <a:custGeom>
              <a:avLst/>
              <a:gdLst/>
              <a:ahLst/>
              <a:cxnLst/>
              <a:rect l="l" t="t" r="r" b="b"/>
              <a:pathLst>
                <a:path w="2829850" h="2390076">
                  <a:moveTo>
                    <a:pt x="0" y="0"/>
                  </a:moveTo>
                  <a:lnTo>
                    <a:pt x="2829849" y="0"/>
                  </a:lnTo>
                  <a:lnTo>
                    <a:pt x="2829849" y="2390075"/>
                  </a:lnTo>
                  <a:lnTo>
                    <a:pt x="0" y="2390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9122985" y="4283694"/>
              <a:ext cx="2622021" cy="2752121"/>
            </a:xfrm>
            <a:custGeom>
              <a:avLst/>
              <a:gdLst/>
              <a:ahLst/>
              <a:cxnLst/>
              <a:rect l="l" t="t" r="r" b="b"/>
              <a:pathLst>
                <a:path w="2622021" h="2752121">
                  <a:moveTo>
                    <a:pt x="0" y="0"/>
                  </a:moveTo>
                  <a:lnTo>
                    <a:pt x="2622021" y="0"/>
                  </a:lnTo>
                  <a:lnTo>
                    <a:pt x="2622021" y="2752121"/>
                  </a:lnTo>
                  <a:lnTo>
                    <a:pt x="0" y="2752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8974438" y="9743473"/>
              <a:ext cx="2851760" cy="2439352"/>
            </a:xfrm>
            <a:custGeom>
              <a:avLst/>
              <a:gdLst/>
              <a:ahLst/>
              <a:cxnLst/>
              <a:rect l="l" t="t" r="r" b="b"/>
              <a:pathLst>
                <a:path w="2851760" h="2439352">
                  <a:moveTo>
                    <a:pt x="0" y="0"/>
                  </a:moveTo>
                  <a:lnTo>
                    <a:pt x="2851761" y="0"/>
                  </a:lnTo>
                  <a:lnTo>
                    <a:pt x="2851761" y="2439352"/>
                  </a:lnTo>
                  <a:lnTo>
                    <a:pt x="0" y="2439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6096484" y="9293225"/>
              <a:ext cx="2782991" cy="2782991"/>
            </a:xfrm>
            <a:custGeom>
              <a:avLst/>
              <a:gdLst/>
              <a:ahLst/>
              <a:cxnLst/>
              <a:rect l="l" t="t" r="r" b="b"/>
              <a:pathLst>
                <a:path w="2782991" h="2782991">
                  <a:moveTo>
                    <a:pt x="0" y="0"/>
                  </a:moveTo>
                  <a:lnTo>
                    <a:pt x="2782991" y="0"/>
                  </a:lnTo>
                  <a:lnTo>
                    <a:pt x="2782991" y="2782992"/>
                  </a:lnTo>
                  <a:lnTo>
                    <a:pt x="0" y="2782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3283270" y="9452173"/>
              <a:ext cx="2671554" cy="2564692"/>
            </a:xfrm>
            <a:custGeom>
              <a:avLst/>
              <a:gdLst/>
              <a:ahLst/>
              <a:cxnLst/>
              <a:rect l="l" t="t" r="r" b="b"/>
              <a:pathLst>
                <a:path w="2671554" h="2564692">
                  <a:moveTo>
                    <a:pt x="0" y="0"/>
                  </a:moveTo>
                  <a:lnTo>
                    <a:pt x="2671554" y="0"/>
                  </a:lnTo>
                  <a:lnTo>
                    <a:pt x="2671554" y="2564692"/>
                  </a:lnTo>
                  <a:lnTo>
                    <a:pt x="0" y="2564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5693304" y="5525581"/>
              <a:ext cx="965784" cy="1557715"/>
            </a:xfrm>
            <a:custGeom>
              <a:avLst/>
              <a:gdLst/>
              <a:ahLst/>
              <a:cxnLst/>
              <a:rect l="l" t="t" r="r" b="b"/>
              <a:pathLst>
                <a:path w="965784" h="1557715">
                  <a:moveTo>
                    <a:pt x="0" y="0"/>
                  </a:moveTo>
                  <a:lnTo>
                    <a:pt x="965783" y="0"/>
                  </a:lnTo>
                  <a:lnTo>
                    <a:pt x="965783" y="1557715"/>
                  </a:lnTo>
                  <a:lnTo>
                    <a:pt x="0" y="1557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5428712" y="10734519"/>
              <a:ext cx="1062415" cy="1219892"/>
            </a:xfrm>
            <a:custGeom>
              <a:avLst/>
              <a:gdLst/>
              <a:ahLst/>
              <a:cxnLst/>
              <a:rect l="l" t="t" r="r" b="b"/>
              <a:pathLst>
                <a:path w="1062415" h="1219892">
                  <a:moveTo>
                    <a:pt x="0" y="0"/>
                  </a:moveTo>
                  <a:lnTo>
                    <a:pt x="1062415" y="0"/>
                  </a:lnTo>
                  <a:lnTo>
                    <a:pt x="1062415" y="1219892"/>
                  </a:lnTo>
                  <a:lnTo>
                    <a:pt x="0" y="12198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368291" y="2274744"/>
              <a:ext cx="21282845" cy="17782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6"/>
                </a:lnSpc>
              </a:pPr>
              <a:r>
                <a:rPr lang="en-US" sz="2100" spc="21" dirty="0">
                  <a:latin typeface="Comic Sans MS" panose="030F0702030302020204" pitchFamily="66" charset="0"/>
                </a:rPr>
                <a:t>How much have you learnt about </a:t>
              </a:r>
              <a:r>
                <a:rPr lang="en-US" sz="2100" b="1" spc="21" dirty="0">
                  <a:latin typeface="Comic Sans MS" panose="030F0702030302020204" pitchFamily="66" charset="0"/>
                </a:rPr>
                <a:t>prepositions of place</a:t>
              </a:r>
              <a:r>
                <a:rPr lang="en-US" sz="2100" spc="21" dirty="0">
                  <a:latin typeface="Comic Sans MS" panose="030F0702030302020204" pitchFamily="66" charset="0"/>
                </a:rPr>
                <a:t>?</a:t>
              </a:r>
            </a:p>
            <a:p>
              <a:pPr algn="ctr">
                <a:lnSpc>
                  <a:spcPts val="2646"/>
                </a:lnSpc>
              </a:pPr>
              <a:r>
                <a:rPr lang="en-US" sz="2100" spc="21" dirty="0">
                  <a:latin typeface="Comic Sans MS" panose="030F0702030302020204" pitchFamily="66" charset="0"/>
                </a:rPr>
                <a:t>First, look at the city map. What can you see?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521083" y="474632"/>
              <a:ext cx="3821245" cy="13685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5"/>
                </a:lnSpc>
                <a:spcBef>
                  <a:spcPct val="0"/>
                </a:spcBef>
              </a:pPr>
              <a:r>
                <a:rPr lang="en-US" sz="3096" dirty="0">
                  <a:latin typeface="Comic Sans MS" panose="030F0702030302020204" pitchFamily="66" charset="0"/>
                </a:rPr>
                <a:t>PART 1</a:t>
              </a:r>
            </a:p>
          </p:txBody>
        </p:sp>
        <p:sp>
          <p:nvSpPr>
            <p:cNvPr id="38" name="Freeform 38"/>
            <p:cNvSpPr/>
            <p:nvPr/>
          </p:nvSpPr>
          <p:spPr>
            <a:xfrm>
              <a:off x="1827756" y="8701583"/>
              <a:ext cx="11736739" cy="9773502"/>
            </a:xfrm>
            <a:custGeom>
              <a:avLst/>
              <a:gdLst/>
              <a:ahLst/>
              <a:cxnLst/>
              <a:rect l="l" t="t" r="r" b="b"/>
              <a:pathLst>
                <a:path w="11736739" h="9773502">
                  <a:moveTo>
                    <a:pt x="0" y="0"/>
                  </a:moveTo>
                  <a:lnTo>
                    <a:pt x="11736738" y="0"/>
                  </a:lnTo>
                  <a:lnTo>
                    <a:pt x="11736738" y="9773502"/>
                  </a:lnTo>
                  <a:lnTo>
                    <a:pt x="0" y="97735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xmlns="" r:embed="rId3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453341" y="0"/>
            <a:ext cx="1615580" cy="8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09"/>
      </p:ext>
    </p:extLst>
  </p:cSld>
  <p:clrMapOvr>
    <a:masterClrMapping/>
  </p:clrMapOvr>
</p:sld>
</file>

<file path=ppt/theme/theme1.xml><?xml version="1.0" encoding="utf-8"?>
<a:theme xmlns:a="http://schemas.openxmlformats.org/drawingml/2006/main" name="Havana Travel Guide by Slidesgo">
  <a:themeElements>
    <a:clrScheme name="Simple Light">
      <a:dk1>
        <a:srgbClr val="11111C"/>
      </a:dk1>
      <a:lt1>
        <a:srgbClr val="FFB94D"/>
      </a:lt1>
      <a:dk2>
        <a:srgbClr val="44D5C8"/>
      </a:dk2>
      <a:lt2>
        <a:srgbClr val="DE3F30"/>
      </a:lt2>
      <a:accent1>
        <a:srgbClr val="004B3B"/>
      </a:accent1>
      <a:accent2>
        <a:srgbClr val="46B7C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1111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407</Words>
  <Application>Microsoft Office PowerPoint</Application>
  <PresentationFormat>On-screen Show (16:9)</PresentationFormat>
  <Paragraphs>99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Comic Sans MS</vt:lpstr>
      <vt:lpstr>Barlow</vt:lpstr>
      <vt:lpstr>BioRhyme</vt:lpstr>
      <vt:lpstr>Arial</vt:lpstr>
      <vt:lpstr>Montserrat Black</vt:lpstr>
      <vt:lpstr>Epilogue</vt:lpstr>
      <vt:lpstr>Abril Fatface</vt:lpstr>
      <vt:lpstr>Havana Travel Guide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Admin</cp:lastModifiedBy>
  <cp:revision>43</cp:revision>
  <dcterms:modified xsi:type="dcterms:W3CDTF">2025-03-19T14:07:45Z</dcterms:modified>
</cp:coreProperties>
</file>