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12.wav" ContentType="audio/x-wav"/>
  <Override PartName="/ppt/media/audio13.wav" ContentType="audio/x-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707" r:id="rId2"/>
  </p:sldMasterIdLst>
  <p:notesMasterIdLst>
    <p:notesMasterId r:id="rId37"/>
  </p:notesMasterIdLst>
  <p:sldIdLst>
    <p:sldId id="376" r:id="rId3"/>
    <p:sldId id="402" r:id="rId4"/>
    <p:sldId id="289" r:id="rId5"/>
    <p:sldId id="395" r:id="rId6"/>
    <p:sldId id="362" r:id="rId7"/>
    <p:sldId id="363" r:id="rId8"/>
    <p:sldId id="364" r:id="rId9"/>
    <p:sldId id="365" r:id="rId10"/>
    <p:sldId id="366" r:id="rId11"/>
    <p:sldId id="396" r:id="rId12"/>
    <p:sldId id="290" r:id="rId13"/>
    <p:sldId id="387" r:id="rId14"/>
    <p:sldId id="388" r:id="rId15"/>
    <p:sldId id="389" r:id="rId16"/>
    <p:sldId id="401" r:id="rId17"/>
    <p:sldId id="296" r:id="rId18"/>
    <p:sldId id="377" r:id="rId19"/>
    <p:sldId id="306" r:id="rId20"/>
    <p:sldId id="378" r:id="rId21"/>
    <p:sldId id="379" r:id="rId22"/>
    <p:sldId id="374" r:id="rId23"/>
    <p:sldId id="299" r:id="rId24"/>
    <p:sldId id="398" r:id="rId25"/>
    <p:sldId id="381" r:id="rId26"/>
    <p:sldId id="382" r:id="rId27"/>
    <p:sldId id="383" r:id="rId28"/>
    <p:sldId id="384" r:id="rId29"/>
    <p:sldId id="385" r:id="rId30"/>
    <p:sldId id="386" r:id="rId31"/>
    <p:sldId id="300" r:id="rId32"/>
    <p:sldId id="309" r:id="rId33"/>
    <p:sldId id="399" r:id="rId34"/>
    <p:sldId id="400" r:id="rId35"/>
    <p:sldId id="393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AFA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0214" autoAdjust="0"/>
  </p:normalViewPr>
  <p:slideViewPr>
    <p:cSldViewPr snapToGrid="0">
      <p:cViewPr varScale="1">
        <p:scale>
          <a:sx n="57" d="100"/>
          <a:sy n="57" d="100"/>
        </p:scale>
        <p:origin x="1148" y="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3653D-818A-3044-BDC6-AF467C036815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96E19-9A1E-084E-BBCD-0EC896C32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6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7999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16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65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2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43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889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54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2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19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55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341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00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502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070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D03909-8535-4BAF-B82C-78FD5E7595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61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0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179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34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50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13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,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còn</a:t>
            </a:r>
            <a:r>
              <a:rPr lang="en-US" baseline="0" dirty="0"/>
              <a:t> </a:t>
            </a:r>
            <a:r>
              <a:rPr lang="en-US" baseline="0" dirty="0" err="1"/>
              <a:t>thiếu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điền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chỗ</a:t>
            </a:r>
            <a:r>
              <a:rPr lang="en-US" baseline="0" dirty="0"/>
              <a:t> </a:t>
            </a:r>
            <a:r>
              <a:rPr lang="en-US" baseline="0" dirty="0" err="1"/>
              <a:t>trống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số</a:t>
            </a:r>
            <a:r>
              <a:rPr lang="en-US" baseline="0" dirty="0"/>
              <a:t> 7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key </a:t>
            </a:r>
            <a:r>
              <a:rPr lang="en-US" baseline="0" dirty="0" err="1"/>
              <a:t>của</a:t>
            </a:r>
            <a:r>
              <a:rPr lang="en-US" baseline="0" dirty="0"/>
              <a:t> crossword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251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99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50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1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96E19-9A1E-084E-BBCD-0EC896C326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0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892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00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90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8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30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42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051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05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141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37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16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6854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813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8184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230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2/20/2025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27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0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2835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21" Type="http://schemas.microsoft.com/office/2007/relationships/hdphoto" Target="../media/hdphoto8.wdp"/><Relationship Id="rId34" Type="http://schemas.openxmlformats.org/officeDocument/2006/relationships/image" Target="../media/image18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33" Type="http://schemas.microsoft.com/office/2007/relationships/hdphoto" Target="../media/hdphoto13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2.wdp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24" Type="http://schemas.openxmlformats.org/officeDocument/2006/relationships/image" Target="../media/image12.png"/><Relationship Id="rId32" Type="http://schemas.openxmlformats.org/officeDocument/2006/relationships/image" Target="../media/image17.png"/><Relationship Id="rId5" Type="http://schemas.openxmlformats.org/officeDocument/2006/relationships/image" Target="../media/image2.png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openxmlformats.org/officeDocument/2006/relationships/image" Target="../media/image16.gif"/><Relationship Id="rId4" Type="http://schemas.openxmlformats.org/officeDocument/2006/relationships/image" Target="../media/image1.png"/><Relationship Id="rId9" Type="http://schemas.microsoft.com/office/2007/relationships/hdphoto" Target="../media/hdphoto2.wdp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1.wdp"/><Relationship Id="rId30" Type="http://schemas.openxmlformats.org/officeDocument/2006/relationships/image" Target="../media/image15.emf"/><Relationship Id="rId35" Type="http://schemas.openxmlformats.org/officeDocument/2006/relationships/image" Target="../media/image19.png"/><Relationship Id="rId8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openxmlformats.org/officeDocument/2006/relationships/image" Target="../media/image36.jpeg"/><Relationship Id="rId5" Type="http://schemas.openxmlformats.org/officeDocument/2006/relationships/image" Target="../media/image24.jp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1.xml"/><Relationship Id="rId6" Type="http://schemas.microsoft.com/office/2007/relationships/hdphoto" Target="../media/hdphoto17.wdp"/><Relationship Id="rId5" Type="http://schemas.openxmlformats.org/officeDocument/2006/relationships/image" Target="../media/image38.png"/><Relationship Id="rId4" Type="http://schemas.openxmlformats.org/officeDocument/2006/relationships/audio" Target="../media/audio4.wav"/><Relationship Id="rId9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microsoft.com/office/2007/relationships/hdphoto" Target="../media/hdphoto11.wdp"/><Relationship Id="rId3" Type="http://schemas.microsoft.com/office/2007/relationships/media" Target="../media/media1.mp3"/><Relationship Id="rId7" Type="http://schemas.openxmlformats.org/officeDocument/2006/relationships/image" Target="../media/image40.png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8.wav"/><Relationship Id="rId11" Type="http://schemas.openxmlformats.org/officeDocument/2006/relationships/image" Target="../media/image42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27.jpe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9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11" Type="http://schemas.openxmlformats.org/officeDocument/2006/relationships/audio" Target="../media/audio7.wav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audio" Target="../media/audio7.wav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3.xml"/><Relationship Id="rId6" Type="http://schemas.openxmlformats.org/officeDocument/2006/relationships/image" Target="../media/image44.jpeg"/><Relationship Id="rId5" Type="http://schemas.openxmlformats.org/officeDocument/2006/relationships/image" Target="../media/image24.jpg"/><Relationship Id="rId4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6.jpeg"/><Relationship Id="rId12" Type="http://schemas.openxmlformats.org/officeDocument/2006/relationships/audio" Target="../media/audio3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4.xml"/><Relationship Id="rId6" Type="http://schemas.openxmlformats.org/officeDocument/2006/relationships/image" Target="../media/image45.jpeg"/><Relationship Id="rId11" Type="http://schemas.openxmlformats.org/officeDocument/2006/relationships/image" Target="../media/image49.gif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audio" Target="../media/audio6.wav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2.png"/><Relationship Id="rId12" Type="http://schemas.openxmlformats.org/officeDocument/2006/relationships/image" Target="../media/image49.gif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5.xml"/><Relationship Id="rId6" Type="http://schemas.openxmlformats.org/officeDocument/2006/relationships/image" Target="../media/image45.jpeg"/><Relationship Id="rId11" Type="http://schemas.openxmlformats.org/officeDocument/2006/relationships/image" Target="../media/image48.JPG"/><Relationship Id="rId5" Type="http://schemas.openxmlformats.org/officeDocument/2006/relationships/audio" Target="../media/audio2.wav"/><Relationship Id="rId10" Type="http://schemas.microsoft.com/office/2007/relationships/hdphoto" Target="../media/hdphoto19.wdp"/><Relationship Id="rId4" Type="http://schemas.openxmlformats.org/officeDocument/2006/relationships/audio" Target="../media/audio6.wav"/><Relationship Id="rId9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G"/><Relationship Id="rId5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audio" Target="../media/audio9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JPG"/><Relationship Id="rId11" Type="http://schemas.openxmlformats.org/officeDocument/2006/relationships/audio" Target="../media/audio10.wav"/><Relationship Id="rId5" Type="http://schemas.openxmlformats.org/officeDocument/2006/relationships/image" Target="../media/image53.jpeg"/><Relationship Id="rId10" Type="http://schemas.openxmlformats.org/officeDocument/2006/relationships/image" Target="../media/image52.gif"/><Relationship Id="rId4" Type="http://schemas.openxmlformats.org/officeDocument/2006/relationships/image" Target="../media/image45.jpeg"/><Relationship Id="rId9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22.png"/><Relationship Id="rId5" Type="http://schemas.openxmlformats.org/officeDocument/2006/relationships/image" Target="../media/image45.jpeg"/><Relationship Id="rId4" Type="http://schemas.openxmlformats.org/officeDocument/2006/relationships/audio" Target="../media/audio11.wav"/><Relationship Id="rId9" Type="http://schemas.openxmlformats.org/officeDocument/2006/relationships/image" Target="../media/image55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56.jpeg"/><Relationship Id="rId5" Type="http://schemas.openxmlformats.org/officeDocument/2006/relationships/image" Target="../media/image24.jp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20.wdp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0.xml"/><Relationship Id="rId18" Type="http://schemas.openxmlformats.org/officeDocument/2006/relationships/slide" Target="slide29.xml"/><Relationship Id="rId3" Type="http://schemas.openxmlformats.org/officeDocument/2006/relationships/image" Target="../media/image16.gif"/><Relationship Id="rId7" Type="http://schemas.openxmlformats.org/officeDocument/2006/relationships/image" Target="../media/image1.png"/><Relationship Id="rId12" Type="http://schemas.microsoft.com/office/2007/relationships/hdphoto" Target="../media/hdphoto22.wdp"/><Relationship Id="rId17" Type="http://schemas.openxmlformats.org/officeDocument/2006/relationships/slide" Target="slide28.xml"/><Relationship Id="rId2" Type="http://schemas.openxmlformats.org/officeDocument/2006/relationships/audio" Target="../media/audio2.wav"/><Relationship Id="rId16" Type="http://schemas.openxmlformats.org/officeDocument/2006/relationships/slide" Target="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11" Type="http://schemas.openxmlformats.org/officeDocument/2006/relationships/image" Target="../media/image62.png"/><Relationship Id="rId5" Type="http://schemas.microsoft.com/office/2007/relationships/hdphoto" Target="../media/hdphoto21.wdp"/><Relationship Id="rId15" Type="http://schemas.openxmlformats.org/officeDocument/2006/relationships/slide" Target="slide26.xml"/><Relationship Id="rId10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microsoft.com/office/2007/relationships/hdphoto" Target="../media/hdphoto3.wdp"/><Relationship Id="rId1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microsoft.com/office/2007/relationships/hdphoto" Target="../media/hdphoto23.wdp"/><Relationship Id="rId5" Type="http://schemas.openxmlformats.org/officeDocument/2006/relationships/audio" Target="../media/audio13.wav"/><Relationship Id="rId15" Type="http://schemas.openxmlformats.org/officeDocument/2006/relationships/image" Target="../media/image22.png"/><Relationship Id="rId10" Type="http://schemas.openxmlformats.org/officeDocument/2006/relationships/image" Target="../media/image64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audio" Target="../media/audio3.wav"/><Relationship Id="rId7" Type="http://schemas.openxmlformats.org/officeDocument/2006/relationships/image" Target="../media/image61.png"/><Relationship Id="rId12" Type="http://schemas.openxmlformats.org/officeDocument/2006/relationships/image" Target="../media/image22.png"/><Relationship Id="rId17" Type="http://schemas.openxmlformats.org/officeDocument/2006/relationships/audio" Target="../media/audio3.wav"/><Relationship Id="rId2" Type="http://schemas.openxmlformats.org/officeDocument/2006/relationships/notesSlide" Target="../notesSlides/notesSlide20.xml"/><Relationship Id="rId16" Type="http://schemas.openxmlformats.org/officeDocument/2006/relationships/slide" Target="slide2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microsoft.com/office/2007/relationships/hdphoto" Target="../media/hdphoto25.wdp"/><Relationship Id="rId5" Type="http://schemas.openxmlformats.org/officeDocument/2006/relationships/audio" Target="../media/audio13.wav"/><Relationship Id="rId15" Type="http://schemas.openxmlformats.org/officeDocument/2006/relationships/image" Target="../media/image68.jpeg"/><Relationship Id="rId10" Type="http://schemas.openxmlformats.org/officeDocument/2006/relationships/image" Target="../media/image67.png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microsoft.com/office/2007/relationships/hdphoto" Target="../media/hdphoto2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9.png"/><Relationship Id="rId18" Type="http://schemas.openxmlformats.org/officeDocument/2006/relationships/slide" Target="slide24.xml"/><Relationship Id="rId3" Type="http://schemas.openxmlformats.org/officeDocument/2006/relationships/audio" Target="../media/audio9.wav"/><Relationship Id="rId7" Type="http://schemas.openxmlformats.org/officeDocument/2006/relationships/image" Target="../media/image63.png"/><Relationship Id="rId12" Type="http://schemas.microsoft.com/office/2007/relationships/hdphoto" Target="../media/hdphoto25.wdp"/><Relationship Id="rId17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6" Type="http://schemas.openxmlformats.org/officeDocument/2006/relationships/audio" Target="../media/audio13.wav"/><Relationship Id="rId11" Type="http://schemas.openxmlformats.org/officeDocument/2006/relationships/image" Target="../media/image67.png"/><Relationship Id="rId5" Type="http://schemas.openxmlformats.org/officeDocument/2006/relationships/audio" Target="../media/audio12.wav"/><Relationship Id="rId15" Type="http://schemas.microsoft.com/office/2007/relationships/hdphoto" Target="../media/hdphoto26.wdp"/><Relationship Id="rId10" Type="http://schemas.microsoft.com/office/2007/relationships/hdphoto" Target="../media/hdphoto22.wdp"/><Relationship Id="rId19" Type="http://schemas.openxmlformats.org/officeDocument/2006/relationships/audio" Target="../media/audio9.wav"/><Relationship Id="rId4" Type="http://schemas.openxmlformats.org/officeDocument/2006/relationships/audio" Target="../media/audio6.wav"/><Relationship Id="rId9" Type="http://schemas.openxmlformats.org/officeDocument/2006/relationships/image" Target="../media/image62.png"/><Relationship Id="rId1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22.png"/><Relationship Id="rId18" Type="http://schemas.openxmlformats.org/officeDocument/2006/relationships/slide" Target="slide24.xml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12" Type="http://schemas.openxmlformats.org/officeDocument/2006/relationships/image" Target="../media/image72.png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6" Type="http://schemas.microsoft.com/office/2007/relationships/hdphoto" Target="../media/hdphoto24.wdp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microsoft.com/office/2007/relationships/hdphoto" Target="../media/hdphoto27.wdp"/><Relationship Id="rId5" Type="http://schemas.openxmlformats.org/officeDocument/2006/relationships/audio" Target="../media/audio13.wav"/><Relationship Id="rId15" Type="http://schemas.openxmlformats.org/officeDocument/2006/relationships/image" Target="../media/image66.png"/><Relationship Id="rId10" Type="http://schemas.openxmlformats.org/officeDocument/2006/relationships/image" Target="../media/image71.png"/><Relationship Id="rId19" Type="http://schemas.openxmlformats.org/officeDocument/2006/relationships/audio" Target="../media/audio5.wav"/><Relationship Id="rId4" Type="http://schemas.openxmlformats.org/officeDocument/2006/relationships/audio" Target="../media/audio12.wav"/><Relationship Id="rId9" Type="http://schemas.microsoft.com/office/2007/relationships/hdphoto" Target="../media/hdphoto22.wdp"/><Relationship Id="rId1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22.png"/><Relationship Id="rId3" Type="http://schemas.openxmlformats.org/officeDocument/2006/relationships/audio" Target="../media/audio10.wav"/><Relationship Id="rId7" Type="http://schemas.openxmlformats.org/officeDocument/2006/relationships/image" Target="../media/image63.png"/><Relationship Id="rId12" Type="http://schemas.microsoft.com/office/2007/relationships/hdphoto" Target="../media/hdphoto28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png"/><Relationship Id="rId11" Type="http://schemas.openxmlformats.org/officeDocument/2006/relationships/image" Target="../media/image75.png"/><Relationship Id="rId5" Type="http://schemas.openxmlformats.org/officeDocument/2006/relationships/audio" Target="../media/audio12.wav"/><Relationship Id="rId15" Type="http://schemas.openxmlformats.org/officeDocument/2006/relationships/audio" Target="../media/audio10.wav"/><Relationship Id="rId10" Type="http://schemas.microsoft.com/office/2007/relationships/hdphoto" Target="../media/hdphoto22.wdp"/><Relationship Id="rId4" Type="http://schemas.openxmlformats.org/officeDocument/2006/relationships/audio" Target="../media/audio13.wav"/><Relationship Id="rId9" Type="http://schemas.openxmlformats.org/officeDocument/2006/relationships/image" Target="../media/image62.png"/><Relationship Id="rId14" Type="http://schemas.openxmlformats.org/officeDocument/2006/relationships/slide" Target="slide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8.xml"/><Relationship Id="rId6" Type="http://schemas.openxmlformats.org/officeDocument/2006/relationships/image" Target="../media/image76.png"/><Relationship Id="rId5" Type="http://schemas.openxmlformats.org/officeDocument/2006/relationships/image" Target="../media/image24.jpg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9.xml"/><Relationship Id="rId6" Type="http://schemas.openxmlformats.org/officeDocument/2006/relationships/image" Target="../media/image32.jpeg"/><Relationship Id="rId5" Type="http://schemas.openxmlformats.org/officeDocument/2006/relationships/image" Target="../media/image77.jpeg"/><Relationship Id="rId10" Type="http://schemas.openxmlformats.org/officeDocument/2006/relationships/image" Target="../media/image63.png"/><Relationship Id="rId4" Type="http://schemas.openxmlformats.org/officeDocument/2006/relationships/audio" Target="../media/audio5.wav"/><Relationship Id="rId9" Type="http://schemas.microsoft.com/office/2007/relationships/hdphoto" Target="../media/hdphoto13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26.xml"/><Relationship Id="rId7" Type="http://schemas.microsoft.com/office/2007/relationships/hdphoto" Target="../media/hdphoto29.wdp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0.xml"/><Relationship Id="rId6" Type="http://schemas.openxmlformats.org/officeDocument/2006/relationships/image" Target="../media/image78.png"/><Relationship Id="rId11" Type="http://schemas.openxmlformats.org/officeDocument/2006/relationships/audio" Target="../media/audio5.wav"/><Relationship Id="rId5" Type="http://schemas.openxmlformats.org/officeDocument/2006/relationships/image" Target="../media/image32.jpeg"/><Relationship Id="rId10" Type="http://schemas.openxmlformats.org/officeDocument/2006/relationships/image" Target="../media/image79.gif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9.xml"/><Relationship Id="rId5" Type="http://schemas.openxmlformats.org/officeDocument/2006/relationships/audio" Target="../media/audio11.wav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slide" Target="slide5.xml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microsoft.com/office/2007/relationships/hdphoto" Target="../media/hdphoto15.wdp"/><Relationship Id="rId11" Type="http://schemas.openxmlformats.org/officeDocument/2006/relationships/slide" Target="slide9.xml"/><Relationship Id="rId5" Type="http://schemas.openxmlformats.org/officeDocument/2006/relationships/image" Target="../media/image26.jpeg"/><Relationship Id="rId15" Type="http://schemas.openxmlformats.org/officeDocument/2006/relationships/audio" Target="../media/audio3.wav"/><Relationship Id="rId10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6" Type="http://schemas.openxmlformats.org/officeDocument/2006/relationships/image" Target="../media/image27.jpeg"/><Relationship Id="rId5" Type="http://schemas.openxmlformats.org/officeDocument/2006/relationships/image" Target="../media/image22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6" Type="http://schemas.microsoft.com/office/2007/relationships/hdphoto" Target="../media/hdphoto16.wdp"/><Relationship Id="rId5" Type="http://schemas.openxmlformats.org/officeDocument/2006/relationships/image" Target="../media/image31.jpeg"/><Relationship Id="rId4" Type="http://schemas.openxmlformats.org/officeDocument/2006/relationships/audio" Target="../media/audio8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112118" y="2662565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815" y="4094776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57" b="19746"/>
          <a:stretch/>
        </p:blipFill>
        <p:spPr bwMode="auto">
          <a:xfrm rot="633528">
            <a:off x="9325890" y="4362862"/>
            <a:ext cx="1258117" cy="18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1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0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2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233" y="1500187"/>
            <a:ext cx="4690767" cy="557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26" name="Picture 2" descr="Người Máy, Cỗ Máy, Công Nghệ, Khoa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25"/>
            <a:ext cx="6122727" cy="722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n Nhện, Người Máy, Loài Nhện, Nhân Tạ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212" y="3246437"/>
            <a:ext cx="7449601" cy="496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285892" y="980041"/>
            <a:ext cx="8793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They are ______.</a:t>
            </a:r>
          </a:p>
        </p:txBody>
      </p:sp>
      <p:sp>
        <p:nvSpPr>
          <p:cNvPr id="9" name="Right Arrow 8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3877970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741275" y="2073090"/>
            <a:ext cx="7699533" cy="1833218"/>
            <a:chOff x="-11790292" y="5220703"/>
            <a:chExt cx="19587791" cy="3550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92723" y="5976796"/>
              <a:ext cx="14490222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Presentation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5" b="15390"/>
            <a:stretch/>
          </p:blipFill>
          <p:spPr>
            <a:xfrm>
              <a:off x="-11790292" y="5220703"/>
              <a:ext cx="5414503" cy="355010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096000" y="3521587"/>
            <a:ext cx="3976089" cy="769441"/>
            <a:chOff x="397164" y="323274"/>
            <a:chExt cx="3976089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958536" y="446384"/>
              <a:ext cx="34147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Listen and repeat.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446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oa, Mùa Xuân, Tác Phẩm Nghệ Thuậ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768" y="0"/>
            <a:ext cx="12447456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153281" y="1316511"/>
            <a:ext cx="4333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Frequency Adverbs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2209723"/>
            <a:ext cx="3031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itchFamily="66" charset="0"/>
              </a:rPr>
              <a:t>Always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868681" y="3219297"/>
            <a:ext cx="122822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272213" y="2443163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6272213" y="3616829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6629400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643811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8694416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9553573" y="22497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6629399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7643811" y="3409080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62139"/>
      </p:ext>
    </p:extLst>
  </p:cSld>
  <p:clrMapOvr>
    <a:masterClrMapping/>
  </p:clrMapOvr>
  <p:transition spd="slow">
    <p:wipe/>
    <p:sndAc>
      <p:stSnd>
        <p:snd r:embed="rId3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Những Đám Mây, Nền, Bầu Trời, Hình Nền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96295"/>
            <a:ext cx="12192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552315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025013-3531-C240-AFFF-F786AA7DBCB6}"/>
              </a:ext>
            </a:extLst>
          </p:cNvPr>
          <p:cNvGrpSpPr/>
          <p:nvPr/>
        </p:nvGrpSpPr>
        <p:grpSpPr>
          <a:xfrm>
            <a:off x="4006145" y="135341"/>
            <a:ext cx="4700326" cy="871625"/>
            <a:chOff x="238580" y="313388"/>
            <a:chExt cx="4700326" cy="87162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73D402C-C4A3-B941-A7EA-19C726196845}"/>
                </a:ext>
              </a:extLst>
            </p:cNvPr>
            <p:cNvSpPr txBox="1"/>
            <p:nvPr/>
          </p:nvSpPr>
          <p:spPr>
            <a:xfrm>
              <a:off x="238580" y="354016"/>
              <a:ext cx="18473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4800" dirty="0">
                <a:solidFill>
                  <a:srgbClr val="FF0066"/>
                </a:solidFill>
                <a:latin typeface=".VnBlack" panose="020B7200000000000000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A5563B-405D-E74E-87A4-788374A883EC}"/>
                </a:ext>
              </a:extLst>
            </p:cNvPr>
            <p:cNvSpPr txBox="1"/>
            <p:nvPr/>
          </p:nvSpPr>
          <p:spPr>
            <a:xfrm>
              <a:off x="238580" y="313388"/>
              <a:ext cx="47003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Comic Sans MS" pitchFamily="66" charset="0"/>
                  <a:cs typeface="Aharoni" panose="02010803020104030203" pitchFamily="2" charset="-79"/>
                </a:rPr>
                <a:t>Choose correct answer</a:t>
              </a: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FF45C2D-6A06-7F4E-978B-74C609FFEAD0}"/>
              </a:ext>
            </a:extLst>
          </p:cNvPr>
          <p:cNvCxnSpPr/>
          <p:nvPr/>
        </p:nvCxnSpPr>
        <p:spPr>
          <a:xfrm>
            <a:off x="5782962" y="1137169"/>
            <a:ext cx="0" cy="547369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7442D49-77E9-C14B-ACC7-95535676F5BE}"/>
              </a:ext>
            </a:extLst>
          </p:cNvPr>
          <p:cNvCxnSpPr>
            <a:cxnSpLocks/>
          </p:cNvCxnSpPr>
          <p:nvPr/>
        </p:nvCxnSpPr>
        <p:spPr>
          <a:xfrm flipH="1">
            <a:off x="284205" y="3697304"/>
            <a:ext cx="11669936" cy="3077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What can she do?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58535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She can make videos.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She can write emails.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1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She can learn English.</a:t>
            </a:r>
          </a:p>
        </p:txBody>
      </p:sp>
      <p:sp>
        <p:nvSpPr>
          <p:cNvPr id="2" name="Oval 1"/>
          <p:cNvSpPr/>
          <p:nvPr/>
        </p:nvSpPr>
        <p:spPr>
          <a:xfrm>
            <a:off x="977431" y="4524170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6238687" y="3789634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3875237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____ learns English.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44907" y="4524170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A. sometimes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495201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B. never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6663803" y="5475236"/>
            <a:ext cx="433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C.  always</a:t>
            </a:r>
          </a:p>
        </p:txBody>
      </p:sp>
      <p:sp>
        <p:nvSpPr>
          <p:cNvPr id="49" name="Oval 48"/>
          <p:cNvSpPr/>
          <p:nvPr/>
        </p:nvSpPr>
        <p:spPr>
          <a:xfrm>
            <a:off x="6663803" y="5522923"/>
            <a:ext cx="433358" cy="4278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977431" y="918377"/>
            <a:ext cx="4028366" cy="264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Ảnh miễn phí của Trực tuyế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65" y="903557"/>
            <a:ext cx="4564583" cy="2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6629400" y="3284353"/>
            <a:ext cx="4129087" cy="14287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6986587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8000998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9051603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9910760" y="3090891"/>
            <a:ext cx="371475" cy="41549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1758192"/>
      </p:ext>
    </p:extLst>
  </p:cSld>
  <p:clrMapOvr>
    <a:masterClrMapping/>
  </p:clrMapOvr>
  <p:transition spd="slow">
    <p:randomBar dir="vert"/>
    <p:sndAc>
      <p:stSnd>
        <p:snd r:embed="rId4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/>
      <p:bldP spid="45" grpId="0"/>
      <p:bldP spid="46" grpId="0"/>
      <p:bldP spid="47" grpId="0"/>
      <p:bldP spid="48" grpId="0"/>
      <p:bldP spid="49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CC410F7-8B22-45DB-AC77-D701CC08A21C}"/>
              </a:ext>
            </a:extLst>
          </p:cNvPr>
          <p:cNvGrpSpPr/>
          <p:nvPr/>
        </p:nvGrpSpPr>
        <p:grpSpPr>
          <a:xfrm>
            <a:off x="26022" y="200163"/>
            <a:ext cx="4599632" cy="769441"/>
            <a:chOff x="26022" y="200163"/>
            <a:chExt cx="4599632" cy="76944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EDA5DFB-83EB-4E8A-A13D-868978624B6C}"/>
                </a:ext>
              </a:extLst>
            </p:cNvPr>
            <p:cNvGrpSpPr/>
            <p:nvPr/>
          </p:nvGrpSpPr>
          <p:grpSpPr>
            <a:xfrm>
              <a:off x="26022" y="200163"/>
              <a:ext cx="4153568" cy="769441"/>
              <a:chOff x="26022" y="200163"/>
              <a:chExt cx="4153568" cy="76944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C10B1D-EF78-426B-8F05-84BAB2A13EA2}"/>
                  </a:ext>
                </a:extLst>
              </p:cNvPr>
              <p:cNvSpPr txBox="1"/>
              <p:nvPr/>
            </p:nvSpPr>
            <p:spPr>
              <a:xfrm>
                <a:off x="26022" y="200163"/>
                <a:ext cx="52931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66"/>
                    </a:solidFill>
                    <a:latin typeface="Comic Sans MS" pitchFamily="66" charset="0"/>
                  </a:rPr>
                  <a:t>4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C9031AD-99A4-4409-ABB5-E2F0658D9632}"/>
                  </a:ext>
                </a:extLst>
              </p:cNvPr>
              <p:cNvSpPr txBox="1"/>
              <p:nvPr/>
            </p:nvSpPr>
            <p:spPr>
              <a:xfrm>
                <a:off x="764873" y="446384"/>
                <a:ext cx="341471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omic Sans MS" pitchFamily="66" charset="0"/>
                  </a:rPr>
                  <a:t>Listen and repeat.</a:t>
                </a:r>
              </a:p>
            </p:txBody>
          </p: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E4176F6B-C14B-4C4C-8119-A2BCE6C57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214" y="501885"/>
              <a:ext cx="472440" cy="434340"/>
            </a:xfrm>
            <a:prstGeom prst="rect">
              <a:avLst/>
            </a:prstGeom>
          </p:spPr>
        </p:pic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764872" y="5149401"/>
            <a:ext cx="247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977430" y="5149401"/>
            <a:ext cx="11863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She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sometimes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makes videos on her smartphone.</a:t>
            </a:r>
          </a:p>
        </p:txBody>
      </p:sp>
      <p:pic>
        <p:nvPicPr>
          <p:cNvPr id="21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5083651" y="488718"/>
            <a:ext cx="6323060" cy="415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/>
        </p:nvCxnSpPr>
        <p:spPr>
          <a:xfrm flipV="1">
            <a:off x="977430" y="2854098"/>
            <a:ext cx="3888218" cy="1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1311193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2325605" y="2632062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rack 8.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32.2672" end="6317.441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625654" y="406665"/>
            <a:ext cx="609600" cy="609600"/>
          </a:xfrm>
          <a:prstGeom prst="rect">
            <a:avLst/>
          </a:prstGeom>
        </p:spPr>
      </p:pic>
      <p:pic>
        <p:nvPicPr>
          <p:cNvPr id="41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 flipH="1">
            <a:off x="10233603" y="4251312"/>
            <a:ext cx="1393042" cy="1511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0537800"/>
      </p:ext>
    </p:extLst>
  </p:cSld>
  <p:clrMapOvr>
    <a:masterClrMapping/>
  </p:clrMapOvr>
  <p:transition spd="slow">
    <p:push dir="u"/>
    <p:sndAc>
      <p:stSnd>
        <p:snd r:embed="rId6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1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15</a:t>
            </a:fld>
            <a:endParaRPr lang="en-US"/>
          </a:p>
        </p:txBody>
      </p:sp>
      <p:pic>
        <p:nvPicPr>
          <p:cNvPr id="5" name="Content Placeholder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B750AC9-D846-4469-9338-44E771431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074" y="-1188720"/>
            <a:ext cx="13130212" cy="864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103120" y="4970371"/>
            <a:ext cx="10170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He </a:t>
            </a:r>
            <a:r>
              <a:rPr lang="en-US" sz="3200" u="sng" dirty="0">
                <a:solidFill>
                  <a:srgbClr val="FF0000"/>
                </a:solidFill>
                <a:latin typeface="Comic Sans MS" pitchFamily="66" charset="0"/>
              </a:rPr>
              <a:t>always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learns English on his computer.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558560" y="3117532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8031953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955878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9941714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10956126" y="290978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Ảnh miễn phí của Trực tuyế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31" y="646966"/>
            <a:ext cx="6354679" cy="409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E7F6D0-3492-4322-9F71-CE40032B4C7B}"/>
              </a:ext>
            </a:extLst>
          </p:cNvPr>
          <p:cNvSpPr txBox="1"/>
          <p:nvPr/>
        </p:nvSpPr>
        <p:spPr>
          <a:xfrm>
            <a:off x="1678004" y="4970371"/>
            <a:ext cx="425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itchFamily="66" charset="0"/>
              </a:rPr>
              <a:t>2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740DB0-9B9F-44E2-B60C-56E1599E41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3796" l="2143" r="99000"/>
                    </a14:imgEffect>
                  </a14:imgLayer>
                </a14:imgProps>
              </a:ext>
            </a:extLst>
          </a:blip>
          <a:srcRect b="7536"/>
          <a:stretch/>
        </p:blipFill>
        <p:spPr>
          <a:xfrm>
            <a:off x="10051438" y="3325281"/>
            <a:ext cx="1831151" cy="2612290"/>
          </a:xfrm>
          <a:prstGeom prst="rect">
            <a:avLst/>
          </a:prstGeom>
        </p:spPr>
      </p:pic>
      <p:pic>
        <p:nvPicPr>
          <p:cNvPr id="17" name="track 8.3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09.475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2831" y="1302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whoosh.wav"/>
          </p:stSnd>
        </p:sndAc>
      </p:transition>
    </mc:Choice>
    <mc:Fallback xmlns="">
      <p:transition spd="slow">
        <p:split orient="vert"/>
        <p:sndAc>
          <p:stSnd>
            <p:snd r:embed="rId11" name="whoo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7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5745018" y="2463524"/>
            <a:ext cx="3791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200" b="1" dirty="0">
                <a:solidFill>
                  <a:srgbClr val="FF0000"/>
                </a:solidFill>
                <a:effectLst/>
                <a:latin typeface="Comic Sans MS" pitchFamily="66" charset="0"/>
                <a:ea typeface="Times New Roman" panose="02020603050405020304" pitchFamily="18" charset="0"/>
              </a:rPr>
              <a:t>Practice</a:t>
            </a:r>
            <a:endParaRPr lang="en-US" sz="96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BE648C-37A6-441A-94D6-903BC126D930}"/>
              </a:ext>
            </a:extLst>
          </p:cNvPr>
          <p:cNvGrpSpPr/>
          <p:nvPr/>
        </p:nvGrpSpPr>
        <p:grpSpPr>
          <a:xfrm>
            <a:off x="6430825" y="3521587"/>
            <a:ext cx="3082502" cy="769441"/>
            <a:chOff x="342882" y="323273"/>
            <a:chExt cx="3082502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4C7001-1E3F-4912-B240-20F3E34DD9C7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D3DA6-6A02-46A7-AC80-DE38CFB19273}"/>
                </a:ext>
              </a:extLst>
            </p:cNvPr>
            <p:cNvSpPr txBox="1"/>
            <p:nvPr/>
          </p:nvSpPr>
          <p:spPr>
            <a:xfrm>
              <a:off x="834610" y="446383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10" name="Picture 13">
            <a:extLst>
              <a:ext uri="{FF2B5EF4-FFF2-40B4-BE49-F238E27FC236}">
                <a16:creationId xmlns:a16="http://schemas.microsoft.com/office/drawing/2014/main" id="{E79F5E73-B7A2-4882-A636-F93CD7FD1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" b="7656"/>
          <a:stretch/>
        </p:blipFill>
        <p:spPr>
          <a:xfrm>
            <a:off x="3965211" y="2288660"/>
            <a:ext cx="1480328" cy="18792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8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4" name="laser.wav"/>
          </p:stSnd>
        </p:sndAc>
      </p:transition>
    </mc:Choice>
    <mc:Fallback xmlns="">
      <p:transition spd="slow">
        <p:fade/>
        <p:sndAc>
          <p:stSnd>
            <p:snd r:embed="rId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752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Ảnh miễn phí của Học s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13" y="1018827"/>
            <a:ext cx="6271797" cy="418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EDA5DFB-83EB-4E8A-A13D-868978624B6C}"/>
              </a:ext>
            </a:extLst>
          </p:cNvPr>
          <p:cNvGrpSpPr/>
          <p:nvPr/>
        </p:nvGrpSpPr>
        <p:grpSpPr>
          <a:xfrm>
            <a:off x="397164" y="249386"/>
            <a:ext cx="3037951" cy="769441"/>
            <a:chOff x="397164" y="323274"/>
            <a:chExt cx="3037951" cy="76944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C10B1D-EF78-426B-8F05-84BAB2A13EA2}"/>
                </a:ext>
              </a:extLst>
            </p:cNvPr>
            <p:cNvSpPr txBox="1"/>
            <p:nvPr/>
          </p:nvSpPr>
          <p:spPr>
            <a:xfrm>
              <a:off x="397164" y="323274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  <a:latin typeface=".VnBlack" panose="020B7200000000000000" pitchFamily="34" charset="0"/>
                </a:rPr>
                <a:t>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C9031AD-99A4-4409-ABB5-E2F0658D9632}"/>
                </a:ext>
              </a:extLst>
            </p:cNvPr>
            <p:cNvSpPr txBox="1"/>
            <p:nvPr/>
          </p:nvSpPr>
          <p:spPr>
            <a:xfrm>
              <a:off x="844341" y="419634"/>
              <a:ext cx="2590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omic Sans MS" pitchFamily="66" charset="0"/>
                </a:rPr>
                <a:t>Look and say.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>
            <a:off x="397164" y="2649957"/>
            <a:ext cx="2551524" cy="37893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948688" y="5494062"/>
            <a:ext cx="7552625" cy="1231187"/>
            <a:chOff x="3377015" y="565375"/>
            <a:chExt cx="3247189" cy="632608"/>
          </a:xfrm>
        </p:grpSpPr>
        <p:pic>
          <p:nvPicPr>
            <p:cNvPr id="30" name="Picture 29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55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Linda sometimes writes emails on her computer.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77849" y="1325209"/>
            <a:ext cx="3771899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Linda/write emails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77850" y="2490510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1035036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049448" y="228276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Wake up! | English - Quizizz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7" y="39700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65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ashreg.wav"/>
          </p:stSnd>
        </p:sndAc>
      </p:transition>
    </mc:Choice>
    <mc:Fallback xmlns="">
      <p:transition spd="slow">
        <p:fade/>
        <p:sndAc>
          <p:stSnd>
            <p:snd r:embed="rId12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1578C3-0A2F-4D7F-A2CF-647423C622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27" r="18391" b="13759"/>
          <a:stretch/>
        </p:blipFill>
        <p:spPr>
          <a:xfrm flipH="1">
            <a:off x="9565558" y="1682776"/>
            <a:ext cx="2729132" cy="37893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300100" y="179303"/>
            <a:ext cx="524351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My brother/ make videos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652755" y="1270808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4076996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153348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6077238" y="102894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077024" y="102830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Youtube, Trang Mạng, Trang, Bố Trí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982" b="9729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100" y="1236050"/>
            <a:ext cx="7046921" cy="487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1492520" y="5472113"/>
            <a:ext cx="7051093" cy="1385886"/>
            <a:chOff x="2521855" y="468167"/>
            <a:chExt cx="4154545" cy="565378"/>
          </a:xfrm>
        </p:grpSpPr>
        <p:pic>
          <p:nvPicPr>
            <p:cNvPr id="24" name="Picture 23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5" y="468167"/>
              <a:ext cx="4154545" cy="56537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3359298" y="531128"/>
              <a:ext cx="3035548" cy="439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My brother always makes videos on his computer.</a:t>
              </a:r>
            </a:p>
          </p:txBody>
        </p:sp>
      </p:grpSp>
      <p:pic>
        <p:nvPicPr>
          <p:cNvPr id="32" name="Picture 2" descr="Wake up! | English - Quizizz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09" y="3082228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471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laser.wav"/>
          </p:stSnd>
        </p:sndAc>
      </p:transition>
    </mc:Choice>
    <mc:Fallback xmlns="">
      <p:transition spd="slow">
        <p:random/>
        <p:sndAc>
          <p:stSnd>
            <p:snd r:embed="rId13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Ảnh miễn phí của Candy crus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55" y="1316071"/>
            <a:ext cx="7334251" cy="55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4535552" y="369259"/>
            <a:ext cx="4122673" cy="6469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Richard/ play games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2214563" y="5171442"/>
            <a:ext cx="8186736" cy="1622114"/>
            <a:chOff x="3377015" y="565375"/>
            <a:chExt cx="3247189" cy="619891"/>
          </a:xfrm>
        </p:grpSpPr>
        <p:pic>
          <p:nvPicPr>
            <p:cNvPr id="9" name="Picture 8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5" y="565375"/>
              <a:ext cx="3247189" cy="61989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700669" y="644487"/>
              <a:ext cx="2330480" cy="458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Richard sometimes plays games on his smartphone.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 flipV="1">
            <a:off x="4281308" y="1314239"/>
            <a:ext cx="3261511" cy="14286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5523506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4582511" y="1120776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575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lick.wav"/>
          </p:stSnd>
        </p:sndAc>
      </p:transition>
    </mc:Choice>
    <mc:Fallback xmlns="">
      <p:transition spd="slow"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ảng Mạch, Lai Lịch, Hình Nền, Kết Cấ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7" y="-211862"/>
            <a:ext cx="12192000" cy="73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9" name="图片 55">
            <a:extLst>
              <a:ext uri="{FF2B5EF4-FFF2-40B4-BE49-F238E27FC236}">
                <a16:creationId xmlns:a16="http://schemas.microsoft.com/office/drawing/2014/main" id="{D9096E0E-BEC4-43B5-A54F-76B4FEE74ED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3888" y="3557657"/>
            <a:ext cx="8090712" cy="18703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4A59EF3-A19C-45EE-9A95-BA513AB16C18}"/>
              </a:ext>
            </a:extLst>
          </p:cNvPr>
          <p:cNvSpPr txBox="1"/>
          <p:nvPr/>
        </p:nvSpPr>
        <p:spPr>
          <a:xfrm>
            <a:off x="2864987" y="4205496"/>
            <a:ext cx="646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rPr>
              <a:t>Unit 8 - Lesson 1– Period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9" name="Picture 6" descr="Word design for technology with kids and gadgets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589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469" b="29538"/>
          <a:stretch/>
        </p:blipFill>
        <p:spPr bwMode="auto">
          <a:xfrm>
            <a:off x="2043887" y="411510"/>
            <a:ext cx="9014503" cy="344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1791184"/>
      </p:ext>
    </p:extLst>
  </p:cSld>
  <p:clrMapOvr>
    <a:masterClrMapping/>
  </p:clrMapOvr>
  <p:transition spd="slow">
    <p:randomBar dir="vert"/>
    <p:sndAc>
      <p:stSnd>
        <p:snd r:embed="rId4" name="drumroll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Ảnh miễn phí của Kêu gọ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1" r="15267"/>
          <a:stretch/>
        </p:blipFill>
        <p:spPr bwMode="auto">
          <a:xfrm>
            <a:off x="2955109" y="1017553"/>
            <a:ext cx="7495513" cy="455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25233" y="0"/>
            <a:ext cx="3727474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Uncle Mark/ </a:t>
            </a:r>
          </a:p>
          <a:p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make phone calls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B6F11A-2958-4010-BDDE-2B41B0600F21}"/>
              </a:ext>
            </a:extLst>
          </p:cNvPr>
          <p:cNvGrpSpPr/>
          <p:nvPr/>
        </p:nvGrpSpPr>
        <p:grpSpPr>
          <a:xfrm>
            <a:off x="2474116" y="5268747"/>
            <a:ext cx="7976506" cy="1571983"/>
            <a:chOff x="2521856" y="334541"/>
            <a:chExt cx="4154545" cy="699005"/>
          </a:xfrm>
        </p:grpSpPr>
        <p:pic>
          <p:nvPicPr>
            <p:cNvPr id="6" name="Picture 5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C93CBC14-4D4A-49DB-8535-B9B39BA7E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1856" y="334541"/>
              <a:ext cx="4154545" cy="69900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53BED36-2B47-44A9-B1C4-4D109036684C}"/>
                </a:ext>
              </a:extLst>
            </p:cNvPr>
            <p:cNvSpPr txBox="1"/>
            <p:nvPr/>
          </p:nvSpPr>
          <p:spPr>
            <a:xfrm>
              <a:off x="2966766" y="381750"/>
              <a:ext cx="3709635" cy="4243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Uncle Mark sometimes makes phone calls on his smartphone.</a:t>
              </a:r>
            </a:p>
          </p:txBody>
        </p:sp>
      </p:grpSp>
      <p:pic>
        <p:nvPicPr>
          <p:cNvPr id="13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707" y="5573841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1474" y="684275"/>
            <a:ext cx="3383759" cy="16953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955109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3879034" y="430751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Trò chơi chính tả - Phần 1 | World Languages - Quizizz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67" y="3838998"/>
            <a:ext cx="3047876" cy="304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82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oin.wav"/>
          </p:stSnd>
        </p:sndAc>
      </p:transition>
    </mc:Choice>
    <mc:Fallback xmlns="">
      <p:transition spd="slow">
        <p:sndAc>
          <p:stSnd>
            <p:snd r:embed="rId11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Bút Chì, Bầu Trời, Thiết Kế, Việc Họ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3577"/>
            <a:ext cx="12192000" cy="1099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C5C758-99E9-B543-ADE8-E85C252BF54B}"/>
              </a:ext>
            </a:extLst>
          </p:cNvPr>
          <p:cNvSpPr txBox="1"/>
          <p:nvPr/>
        </p:nvSpPr>
        <p:spPr>
          <a:xfrm>
            <a:off x="2857500" y="4610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BB65AB-4914-4746-AFD3-4CE9508C70CF}"/>
              </a:ext>
            </a:extLst>
          </p:cNvPr>
          <p:cNvSpPr txBox="1"/>
          <p:nvPr/>
        </p:nvSpPr>
        <p:spPr>
          <a:xfrm>
            <a:off x="4522436" y="0"/>
            <a:ext cx="6000750" cy="1514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accent2">
                    <a:lumMod val="50000"/>
                  </a:schemeClr>
                </a:solidFill>
                <a:effectLst/>
                <a:latin typeface="Comic Sans MS" pitchFamily="66" charset="0"/>
                <a:ea typeface="+mj-ea"/>
                <a:cs typeface="+mj-cs"/>
              </a:rPr>
              <a:t>Frequency adverbs practice</a:t>
            </a:r>
            <a:endParaRPr lang="en-US" sz="4800" b="1" kern="1200" dirty="0">
              <a:solidFill>
                <a:schemeClr val="accent2">
                  <a:lumMod val="50000"/>
                </a:schemeClr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9994EAC5-2AA8-8847-ADBA-740760823917}"/>
              </a:ext>
            </a:extLst>
          </p:cNvPr>
          <p:cNvSpPr/>
          <p:nvPr/>
        </p:nvSpPr>
        <p:spPr>
          <a:xfrm>
            <a:off x="633249" y="593578"/>
            <a:ext cx="1869788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always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709449" y="1443190"/>
            <a:ext cx="1837789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usually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9" y="2292802"/>
            <a:ext cx="1816036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often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8" y="3142414"/>
            <a:ext cx="2638590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sometimes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3958308B-2C88-334D-92F3-AFAD7C9C91C6}"/>
              </a:ext>
            </a:extLst>
          </p:cNvPr>
          <p:cNvSpPr/>
          <p:nvPr/>
        </p:nvSpPr>
        <p:spPr>
          <a:xfrm>
            <a:off x="633247" y="3962706"/>
            <a:ext cx="1816037" cy="538163"/>
          </a:xfrm>
          <a:prstGeom prst="wedgeRoundRectCallout">
            <a:avLst>
              <a:gd name="adj1" fmla="val -57273"/>
              <a:gd name="adj2" fmla="val 5542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itchFamily="66" charset="0"/>
              </a:rPr>
              <a:t>never</a:t>
            </a:r>
          </a:p>
        </p:txBody>
      </p:sp>
      <p:pic>
        <p:nvPicPr>
          <p:cNvPr id="14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4949728" y="1407129"/>
            <a:ext cx="3708496" cy="243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Ảnh miễn phí của Di độ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224" y="3962705"/>
            <a:ext cx="3482618" cy="252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Sparkle Unicorn Sticker by Pusheen for iOS &amp;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31" y="4284295"/>
            <a:ext cx="2589983" cy="25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1420341"/>
      </p:ext>
    </p:extLst>
  </p:cSld>
  <p:clrMapOvr>
    <a:masterClrMapping/>
  </p:clrMapOvr>
  <p:transition spd="slow">
    <p:push dir="u"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1" grpId="0" animBg="1"/>
      <p:bldP spid="12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6836155" cy="2230532"/>
            <a:chOff x="-11932666" y="5193608"/>
            <a:chExt cx="17391339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666265" y="6191124"/>
              <a:ext cx="12124938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effectLst/>
                  <a:latin typeface="Comic Sans MS" pitchFamily="66" charset="0"/>
                  <a:ea typeface="Times New Roman" panose="02020603050405020304" pitchFamily="18" charset="0"/>
                </a:rPr>
                <a:t>Production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9" r="-848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CC66FD-AC40-45E0-9C18-BD6AD943081D}"/>
              </a:ext>
            </a:extLst>
          </p:cNvPr>
          <p:cNvGrpSpPr/>
          <p:nvPr/>
        </p:nvGrpSpPr>
        <p:grpSpPr>
          <a:xfrm>
            <a:off x="5641003" y="3628592"/>
            <a:ext cx="2987924" cy="769441"/>
            <a:chOff x="342882" y="323273"/>
            <a:chExt cx="2987924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679FC6-F684-4DB1-B02D-A2EE7B65EA11}"/>
                </a:ext>
              </a:extLst>
            </p:cNvPr>
            <p:cNvSpPr txBox="1"/>
            <p:nvPr/>
          </p:nvSpPr>
          <p:spPr>
            <a:xfrm>
              <a:off x="342882" y="323273"/>
              <a:ext cx="5613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solidFill>
                    <a:srgbClr val="FF0066"/>
                  </a:solidFill>
                  <a:latin typeface=".VnBlack" panose="020B7200000000000000" pitchFamily="34" charset="0"/>
                </a:rPr>
                <a:t>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6D2A179-9B87-4B50-95C2-D9F28F4CE396}"/>
                </a:ext>
              </a:extLst>
            </p:cNvPr>
            <p:cNvSpPr txBox="1"/>
            <p:nvPr/>
          </p:nvSpPr>
          <p:spPr>
            <a:xfrm>
              <a:off x="834610" y="446383"/>
              <a:ext cx="24961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Comic Sans MS" pitchFamily="66" charset="0"/>
                </a:rPr>
                <a:t>Let’s talk.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629257"/>
      </p:ext>
    </p:extLst>
  </p:cSld>
  <p:clrMapOvr>
    <a:masterClrMapping/>
  </p:clrMapOvr>
  <p:transition spd="slow">
    <p:randomBar dir="vert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áy Tính Xách Tay, Máy Vi Tính, Cầm T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132" y="-2148351"/>
            <a:ext cx="12192000" cy="1019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3681304C-D388-4FC8-A70B-B8B99465C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71" t="15662" r="38691" b="14074"/>
          <a:stretch/>
        </p:blipFill>
        <p:spPr>
          <a:xfrm>
            <a:off x="10282436" y="1876954"/>
            <a:ext cx="2712939" cy="5033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34" b="8519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257" y="2317576"/>
            <a:ext cx="3947894" cy="52559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6086171"/>
            <a:ext cx="1462585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Sam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86993" y="5990410"/>
            <a:ext cx="1724167" cy="824017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omic Sans MS" pitchFamily="66" charset="0"/>
              </a:rPr>
              <a:t>Andy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C10B1D-EF78-426B-8F05-84BAB2A13EA2}"/>
              </a:ext>
            </a:extLst>
          </p:cNvPr>
          <p:cNvSpPr txBox="1"/>
          <p:nvPr/>
        </p:nvSpPr>
        <p:spPr>
          <a:xfrm>
            <a:off x="303009" y="130163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9031AD-99A4-4409-ABB5-E2F0658D9632}"/>
              </a:ext>
            </a:extLst>
          </p:cNvPr>
          <p:cNvSpPr txBox="1"/>
          <p:nvPr/>
        </p:nvSpPr>
        <p:spPr>
          <a:xfrm>
            <a:off x="844341" y="258622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omic Sans MS" pitchFamily="66" charset="0"/>
              </a:rPr>
              <a:t>Let’s talk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727708" y="1079640"/>
            <a:ext cx="5594157" cy="1424242"/>
          </a:xfrm>
          <a:prstGeom prst="wedgeEllipseCallout">
            <a:avLst>
              <a:gd name="adj1" fmla="val -39488"/>
              <a:gd name="adj2" fmla="val 7613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8052" y="120938"/>
            <a:ext cx="1173108" cy="5624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148227" y="1155841"/>
            <a:ext cx="5058603" cy="1161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omic Sans MS" pitchFamily="66" charset="0"/>
              </a:rPr>
              <a:t>I always learn English on my smartphone.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5573968" y="1762398"/>
            <a:ext cx="5725924" cy="1655299"/>
          </a:xfrm>
          <a:prstGeom prst="wedgeEllipseCallout">
            <a:avLst>
              <a:gd name="adj1" fmla="val 29492"/>
              <a:gd name="adj2" fmla="val 8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916868" y="2019254"/>
            <a:ext cx="5268724" cy="15517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That’s cool! I sometimes play video games on my smart phone.</a:t>
            </a:r>
          </a:p>
        </p:txBody>
      </p:sp>
    </p:spTree>
    <p:extLst>
      <p:ext uri="{BB962C8B-B14F-4D97-AF65-F5344CB8AC3E}">
        <p14:creationId xmlns:p14="http://schemas.microsoft.com/office/powerpoint/2010/main" val="3090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8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510274" y="867772"/>
            <a:ext cx="6782511" cy="185096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149" y="-252250"/>
            <a:ext cx="2210968" cy="2279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0" name="Google Shape;305;p35"/>
          <p:cNvGrpSpPr/>
          <p:nvPr/>
        </p:nvGrpSpPr>
        <p:grpSpPr>
          <a:xfrm>
            <a:off x="4393320" y="3685802"/>
            <a:ext cx="2239649" cy="3270377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3061" y="5609357"/>
            <a:ext cx="2301457" cy="16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34" y="119887"/>
            <a:ext cx="1429935" cy="685627"/>
          </a:xfrm>
          <a:prstGeom prst="rect">
            <a:avLst/>
          </a:prstGeom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093" y="2902688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Google Shape;158;p24"/>
          <p:cNvSpPr txBox="1">
            <a:spLocks/>
          </p:cNvSpPr>
          <p:nvPr/>
        </p:nvSpPr>
        <p:spPr>
          <a:xfrm>
            <a:off x="3799393" y="1264868"/>
            <a:ext cx="7732428" cy="147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Game :Dart Board </a:t>
            </a:r>
          </a:p>
          <a:p>
            <a:r>
              <a:rPr lang="en-US" sz="5333" dirty="0">
                <a:solidFill>
                  <a:schemeClr val="bg1"/>
                </a:solidFill>
                <a:latin typeface="Comic Sans MS" panose="030F0702030302020204" pitchFamily="66" charset="0"/>
              </a:rPr>
              <a:t>Look and answer </a:t>
            </a:r>
            <a:endParaRPr lang="en-US" sz="5333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38315" y="1204672"/>
            <a:ext cx="4975984" cy="4961369"/>
          </a:xfrm>
          <a:prstGeom prst="ellipse">
            <a:avLst/>
          </a:prstGeom>
        </p:spPr>
      </p:pic>
      <p:pic>
        <p:nvPicPr>
          <p:cNvPr id="218" name="dartr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5652264" flipH="1">
            <a:off x="3716899" y="2874676"/>
            <a:ext cx="1352843" cy="994475"/>
          </a:xfrm>
          <a:prstGeom prst="rect">
            <a:avLst/>
          </a:prstGeom>
        </p:spPr>
      </p:pic>
      <p:pic>
        <p:nvPicPr>
          <p:cNvPr id="219" name="dartyl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627817" y="3343435"/>
            <a:ext cx="1352843" cy="994475"/>
          </a:xfrm>
          <a:prstGeom prst="rect">
            <a:avLst/>
          </a:prstGeom>
        </p:spPr>
      </p:pic>
      <p:pic>
        <p:nvPicPr>
          <p:cNvPr id="220" name="dartbl"/>
          <p:cNvPicPr>
            <a:picLocks noChangeAspect="1"/>
          </p:cNvPicPr>
          <p:nvPr/>
        </p:nvPicPr>
        <p:blipFill rotWithShape="1"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7014384">
            <a:off x="154593" y="4706247"/>
            <a:ext cx="1352843" cy="994475"/>
          </a:xfrm>
          <a:prstGeom prst="rect">
            <a:avLst/>
          </a:prstGeom>
        </p:spPr>
      </p:pic>
      <p:pic>
        <p:nvPicPr>
          <p:cNvPr id="221" name="dartgr"/>
          <p:cNvPicPr>
            <a:picLocks noChangeAspect="1"/>
          </p:cNvPicPr>
          <p:nvPr/>
        </p:nvPicPr>
        <p:blipFill rotWithShape="1">
          <a:blip r:embed="rId11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6630209">
            <a:off x="3100100" y="4186647"/>
            <a:ext cx="1352843" cy="994475"/>
          </a:xfrm>
          <a:prstGeom prst="rect">
            <a:avLst/>
          </a:prstGeom>
        </p:spPr>
      </p:pic>
      <p:sp>
        <p:nvSpPr>
          <p:cNvPr id="222" name="Rounded Rectangle 221">
            <a:hlinkClick r:id="rId13" action="ppaction://hlinksldjump"/>
          </p:cNvPr>
          <p:cNvSpPr/>
          <p:nvPr/>
        </p:nvSpPr>
        <p:spPr>
          <a:xfrm>
            <a:off x="10115550" y="5696806"/>
            <a:ext cx="1276351" cy="659357"/>
          </a:xfrm>
          <a:prstGeom prst="roundRect">
            <a:avLst/>
          </a:prstGeom>
          <a:solidFill>
            <a:srgbClr val="FF0000"/>
          </a:solidFill>
          <a:ln>
            <a:solidFill>
              <a:schemeClr val="bg1"/>
            </a:solidFill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itchFamily="66" charset="0"/>
              </a:rPr>
              <a:t>Next</a:t>
            </a:r>
          </a:p>
        </p:txBody>
      </p:sp>
      <p:sp>
        <p:nvSpPr>
          <p:cNvPr id="55" name="TextBox 54">
            <a:hlinkClick r:id="rId14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832609" y="3441220"/>
            <a:ext cx="761041" cy="82230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56" name="TextBox 55">
            <a:hlinkClick r:id="rId15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904566" y="4492791"/>
            <a:ext cx="761041" cy="73574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  <a:hlinkClick r:id="rId15" action="ppaction://hlinksldjump"/>
              </a:rPr>
              <a:t>2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57" name="TextBox 56">
            <a:hlinkClick r:id="rId16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3408595"/>
            <a:ext cx="761041" cy="735747"/>
          </a:xfrm>
          <a:prstGeom prst="ellipse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8" name="TextBox 57">
            <a:hlinkClick r:id="rId17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449097" y="4507976"/>
            <a:ext cx="761041" cy="735747"/>
          </a:xfrm>
          <a:prstGeom prst="ellipse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9" name="TextBox 58">
            <a:hlinkClick r:id="rId18" action="ppaction://hlinksldjump"/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9846822" y="3429000"/>
            <a:ext cx="761041" cy="735747"/>
          </a:xfrm>
          <a:prstGeom prst="ellipse">
            <a:avLst/>
          </a:prstGeom>
          <a:solidFill>
            <a:srgbClr val="F4AFA4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344502172"/>
      </p:ext>
    </p:extLst>
  </p:cSld>
  <p:clrMapOvr>
    <a:masterClrMapping/>
  </p:clrMapOvr>
  <p:transition spd="slow">
    <p:cover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5022">
              <a:srgbClr val="EAF2FA"/>
            </a:gs>
            <a:gs pos="59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6224"/>
              <a:gd name="adj2" fmla="val 32992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3488"/>
              <a:gd name="adj2" fmla="val 17353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write emails.</a:t>
            </a:r>
            <a:endParaRPr lang="en-US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504729" y="767562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9" b="98883" l="0" r="95506">
                        <a14:foregroundMark x1="30899" y1="24581" x2="59551" y2="69274"/>
                        <a14:foregroundMark x1="82022" y1="31844" x2="63483" y2="15084"/>
                        <a14:foregroundMark x1="42135" y1="16201" x2="26404" y2="184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228" y="89594"/>
            <a:ext cx="1017181" cy="1028007"/>
          </a:xfrm>
          <a:prstGeom prst="rect">
            <a:avLst/>
          </a:prstGeom>
        </p:spPr>
      </p:pic>
      <p:pic>
        <p:nvPicPr>
          <p:cNvPr id="34" name="Kép 80" descr="Boy Face Cartoon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71" y="5282728"/>
            <a:ext cx="1130848" cy="170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31" name="Right Arrow 30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223214" y="678465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5580401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6504326" y="485003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2" descr="Ảnh miễn phí của Học sin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763" y="990584"/>
            <a:ext cx="5874915" cy="332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298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laser.wav"/>
          </p:stSnd>
        </p:sndAc>
      </p:transition>
    </mc:Choice>
    <mc:Fallback xmlns="">
      <p:transition spd="slow" advClick="0">
        <p:split orient="vert"/>
        <p:sndAc>
          <p:stSnd>
            <p:snd r:embed="rId18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31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79315"/>
              <a:gd name="adj2" fmla="val -18441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2941187" cy="1129445"/>
          </a:xfrm>
          <a:prstGeom prst="wedgeRoundRectCallout">
            <a:avLst>
              <a:gd name="adj1" fmla="val -49033"/>
              <a:gd name="adj2" fmla="val 70854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1136945" y="675594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09357" y="2798781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grpSp>
        <p:nvGrpSpPr>
          <p:cNvPr id="42" name="Google Shape;305;p35"/>
          <p:cNvGrpSpPr/>
          <p:nvPr/>
        </p:nvGrpSpPr>
        <p:grpSpPr>
          <a:xfrm flipH="1">
            <a:off x="836079" y="4411394"/>
            <a:ext cx="1903472" cy="2683222"/>
            <a:chOff x="517131" y="1513337"/>
            <a:chExt cx="2158662" cy="2816053"/>
          </a:xfrm>
        </p:grpSpPr>
        <p:sp>
          <p:nvSpPr>
            <p:cNvPr id="43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A188440A-0236-47E6-8598-8144615D6081}"/>
              </a:ext>
            </a:extLst>
          </p:cNvPr>
          <p:cNvSpPr txBox="1"/>
          <p:nvPr/>
        </p:nvSpPr>
        <p:spPr>
          <a:xfrm>
            <a:off x="5149031" y="118731"/>
            <a:ext cx="8101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We ____ learn English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 on our computers.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 flipV="1">
            <a:off x="6123269" y="139635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Rounded Rectangle 87"/>
          <p:cNvSpPr/>
          <p:nvPr/>
        </p:nvSpPr>
        <p:spPr>
          <a:xfrm>
            <a:off x="6480456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ounded Rectangle 88"/>
          <p:cNvSpPr/>
          <p:nvPr/>
        </p:nvSpPr>
        <p:spPr>
          <a:xfrm>
            <a:off x="7404381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ounded Rectangle 89"/>
          <p:cNvSpPr/>
          <p:nvPr/>
        </p:nvSpPr>
        <p:spPr>
          <a:xfrm>
            <a:off x="8390217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ounded Rectangle 90"/>
          <p:cNvSpPr/>
          <p:nvPr/>
        </p:nvSpPr>
        <p:spPr>
          <a:xfrm>
            <a:off x="9404629" y="120289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009">
            <a:off x="9324283" y="169084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Ảnh miễn phí của Con gái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940" y="1761948"/>
            <a:ext cx="5431107" cy="336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ight Arrow 78">
            <a:hlinkClick r:id="rId16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4797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shreg.wav"/>
          </p:stSnd>
        </p:sndAc>
      </p:transition>
    </mc:Choice>
    <mc:Fallback xmlns="">
      <p:transition spd="slow" advClick="0">
        <p:split orient="vert"/>
        <p:sndAc>
          <p:stSnd>
            <p:snd r:embed="rId17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"/>
                            </p:stCondLst>
                            <p:childTnLst>
                              <p:par>
                                <p:cTn id="2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2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5 0.00602 L 0.13555 0.0155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5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"/>
                            </p:stCondLst>
                            <p:childTnLst>
                              <p:par>
                                <p:cTn id="5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9759" y="5577532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394506" y="5277318"/>
            <a:ext cx="2956297" cy="1129444"/>
          </a:xfrm>
          <a:prstGeom prst="wedgeRoundRectCallout">
            <a:avLst>
              <a:gd name="adj1" fmla="val -66368"/>
              <a:gd name="adj2" fmla="val -7277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 smartphone</a:t>
            </a:r>
          </a:p>
        </p:txBody>
      </p:sp>
      <p:sp>
        <p:nvSpPr>
          <p:cNvPr id="18" name="DapanD"/>
          <p:cNvSpPr/>
          <p:nvPr/>
        </p:nvSpPr>
        <p:spPr>
          <a:xfrm>
            <a:off x="8596277" y="5277318"/>
            <a:ext cx="3017917" cy="1129445"/>
          </a:xfrm>
          <a:prstGeom prst="wedgeRoundRectCallout">
            <a:avLst>
              <a:gd name="adj1" fmla="val -73243"/>
              <a:gd name="adj2" fmla="val 44716"/>
              <a:gd name="adj3" fmla="val 16667"/>
            </a:avLst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Sometimes/</a:t>
            </a:r>
          </a:p>
          <a:p>
            <a:pPr algn="ctr"/>
            <a:r>
              <a:rPr lang="en-US" sz="3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computer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516656" y="5472506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486920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837" l="9694" r="89796">
                        <a14:foregroundMark x1="62245" y1="25000" x2="35204" y2="71512"/>
                        <a14:foregroundMark x1="73980" y1="69767" x2="47959" y2="209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3334" y="-17741"/>
            <a:ext cx="1651348" cy="14491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8593" y="394417"/>
            <a:ext cx="549217" cy="54557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dirty="0">
                <a:latin typeface="Comic Sans MS" panose="030F0702030302020204" pitchFamily="66" charset="0"/>
              </a:rPr>
              <a:t>3</a:t>
            </a:r>
          </a:p>
        </p:txBody>
      </p:sp>
      <p:pic>
        <p:nvPicPr>
          <p:cNvPr id="38" name="Kép 41" descr="Man Face World Label Clip Art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89" y="5258952"/>
            <a:ext cx="1319328" cy="169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9CC3A72F-22D5-42FC-8362-7804311A2216}"/>
              </a:ext>
            </a:extLst>
          </p:cNvPr>
          <p:cNvGrpSpPr/>
          <p:nvPr/>
        </p:nvGrpSpPr>
        <p:grpSpPr>
          <a:xfrm>
            <a:off x="1539735" y="224097"/>
            <a:ext cx="9390389" cy="619891"/>
            <a:chOff x="3377014" y="565375"/>
            <a:chExt cx="4389007" cy="619891"/>
          </a:xfrm>
        </p:grpSpPr>
        <p:pic>
          <p:nvPicPr>
            <p:cNvPr id="42" name="Picture 41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8AB0B508-3E32-4EF7-A4A3-4C24AC9E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3093" b="9278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014" y="565375"/>
              <a:ext cx="4389007" cy="619891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188440A-0236-47E6-8598-8144615D6081}"/>
                </a:ext>
              </a:extLst>
            </p:cNvPr>
            <p:cNvSpPr txBox="1"/>
            <p:nvPr/>
          </p:nvSpPr>
          <p:spPr>
            <a:xfrm>
              <a:off x="3495478" y="644487"/>
              <a:ext cx="41520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I _______ make phone calls on my _______.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8" name="Picture 2" descr="Ảnh miễn phí của Di độ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327" y="975007"/>
            <a:ext cx="5140274" cy="373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ight Arrow 28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2568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lick.wav"/>
          </p:stSnd>
        </p:sndAc>
      </p:transition>
    </mc:Choice>
    <mc:Fallback xmlns="">
      <p:transition spd="slow" advClick="0">
        <p:split orient="vert"/>
        <p:sndAc>
          <p:stSnd>
            <p:snd r:embed="rId1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096 -0.55023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2" y="-275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03102 L 0.13555 0.0155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48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-0.05833 -0.64375 " pathEditMode="relative" rAng="0" ptsTypes="AA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32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6" grpId="0"/>
      <p:bldP spid="6" grpId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75657" y="5550819"/>
            <a:ext cx="2191079" cy="1081531"/>
          </a:xfrm>
          <a:prstGeom prst="rect">
            <a:avLst/>
          </a:prstGeom>
        </p:spPr>
      </p:pic>
      <p:sp>
        <p:nvSpPr>
          <p:cNvPr id="14" name="DapanA"/>
          <p:cNvSpPr/>
          <p:nvPr/>
        </p:nvSpPr>
        <p:spPr>
          <a:xfrm>
            <a:off x="5343305" y="4475839"/>
            <a:ext cx="6334945" cy="935508"/>
          </a:xfrm>
          <a:prstGeom prst="wedgeRoundRectCallout">
            <a:avLst>
              <a:gd name="adj1" fmla="val -65161"/>
              <a:gd name="adj2" fmla="val 4426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always take photos.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DapanC"/>
          <p:cNvSpPr/>
          <p:nvPr/>
        </p:nvSpPr>
        <p:spPr>
          <a:xfrm>
            <a:off x="5527968" y="5661442"/>
            <a:ext cx="6255857" cy="891673"/>
          </a:xfrm>
          <a:prstGeom prst="wedgeRoundRectCallout">
            <a:avLst>
              <a:gd name="adj1" fmla="val -62514"/>
              <a:gd name="adj2" fmla="val 14534"/>
              <a:gd name="adj3" fmla="val 1666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I sometimes take photos.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5341761" y="5144036"/>
            <a:ext cx="1500631" cy="978401"/>
          </a:xfrm>
          <a:prstGeom prst="rect">
            <a:avLst/>
          </a:prstGeom>
        </p:spPr>
      </p:pic>
      <p:pic>
        <p:nvPicPr>
          <p:cNvPr id="22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 flipH="1">
            <a:off x="4827411" y="4247916"/>
            <a:ext cx="1495300" cy="952035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7115678" flipH="1">
            <a:off x="2681209" y="7539990"/>
            <a:ext cx="1352843" cy="994475"/>
          </a:xfrm>
          <a:prstGeom prst="rect">
            <a:avLst/>
          </a:prstGeom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621643">
            <a:off x="1152660" y="7331768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4871310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89177" y="2279603"/>
            <a:ext cx="933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 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110" l="0" r="100000">
                        <a14:foregroundMark x1="47283" y1="23121" x2="48370" y2="82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8811" y="0"/>
            <a:ext cx="1557947" cy="1464808"/>
          </a:xfrm>
          <a:prstGeom prst="rect">
            <a:avLst/>
          </a:prstGeom>
        </p:spPr>
      </p:pic>
      <p:pic>
        <p:nvPicPr>
          <p:cNvPr id="19" name="Kép 79" descr="Girlface Clip Ar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465" y="5328727"/>
            <a:ext cx="1672343" cy="151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26" name="Kép 80" descr="Boy Face Cartoon Clip Art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485" y="5267276"/>
            <a:ext cx="974070" cy="147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Connector 30"/>
          <p:cNvCxnSpPr/>
          <p:nvPr/>
        </p:nvCxnSpPr>
        <p:spPr>
          <a:xfrm flipV="1">
            <a:off x="5525574" y="517851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5882761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06686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792522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806934" y="324389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407" y="-4651"/>
            <a:ext cx="1343717" cy="76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Ảnh miễn phí của Chụp ảnh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r="-690" b="18598"/>
          <a:stretch/>
        </p:blipFill>
        <p:spPr bwMode="auto">
          <a:xfrm>
            <a:off x="6092076" y="850218"/>
            <a:ext cx="4606640" cy="36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ight Arrow 36">
            <a:hlinkClick r:id="rId18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5040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amera.wav"/>
          </p:stSnd>
        </p:sndAc>
      </p:transition>
    </mc:Choice>
    <mc:Fallback xmlns="">
      <p:transition spd="slow" advClick="0">
        <p:split orient="vert"/>
        <p:sndAc>
          <p:stSnd>
            <p:snd r:embed="rId1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-0.18073 0.54475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272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32 -0.00371 L 0.03698 0.1305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18243 -0.63102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28" y="-3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0.15243 0.47314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22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09505 -0.55139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-2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6" grpId="0"/>
      <p:bldP spid="6" grpId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Đàn Ông, Người Lớn, Doanh Nhâ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890" y="682921"/>
            <a:ext cx="5492240" cy="522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8063" y="5658575"/>
            <a:ext cx="2191079" cy="1081531"/>
          </a:xfrm>
          <a:prstGeom prst="rect">
            <a:avLst/>
          </a:prstGeom>
        </p:spPr>
      </p:pic>
      <p:sp>
        <p:nvSpPr>
          <p:cNvPr id="17" name="DapanC"/>
          <p:cNvSpPr/>
          <p:nvPr/>
        </p:nvSpPr>
        <p:spPr>
          <a:xfrm>
            <a:off x="5676499" y="4912779"/>
            <a:ext cx="2674304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never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4169"/>
          <a:stretch/>
        </p:blipFill>
        <p:spPr>
          <a:xfrm>
            <a:off x="624819" y="941567"/>
            <a:ext cx="4718485" cy="4704627"/>
          </a:xfrm>
          <a:prstGeom prst="ellipse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908910" y="6991473"/>
            <a:ext cx="1007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Abc.xyz789</a:t>
            </a:r>
          </a:p>
        </p:txBody>
      </p:sp>
      <p:pic>
        <p:nvPicPr>
          <p:cNvPr id="20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4970985" y="5405562"/>
            <a:ext cx="1344251" cy="988159"/>
          </a:xfrm>
          <a:prstGeom prst="rect">
            <a:avLst/>
          </a:prstGeom>
        </p:spPr>
      </p:pic>
      <p:pic>
        <p:nvPicPr>
          <p:cNvPr id="2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757" t="12569"/>
          <a:stretch/>
        </p:blipFill>
        <p:spPr>
          <a:xfrm rot="17482693" flipH="1">
            <a:off x="2795921" y="7711458"/>
            <a:ext cx="1344879" cy="86713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4" name="dartyl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3589418">
            <a:off x="1518615" y="7409644"/>
            <a:ext cx="1352843" cy="994475"/>
          </a:xfrm>
          <a:prstGeom prst="rect">
            <a:avLst/>
          </a:prstGeom>
        </p:spPr>
      </p:pic>
      <p:pic>
        <p:nvPicPr>
          <p:cNvPr id="25" name="dartbl"/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572669">
            <a:off x="-179184" y="7251327"/>
            <a:ext cx="1352843" cy="994475"/>
          </a:xfrm>
          <a:prstGeom prst="rect">
            <a:avLst/>
          </a:prstGeom>
        </p:spPr>
      </p:pic>
      <p:pic>
        <p:nvPicPr>
          <p:cNvPr id="27" name="dartgr"/>
          <p:cNvPicPr>
            <a:picLocks noChangeAspect="1"/>
          </p:cNvPicPr>
          <p:nvPr/>
        </p:nvPicPr>
        <p:blipFill rotWithShape="1"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16200000" flipH="1">
            <a:off x="4401403" y="7409644"/>
            <a:ext cx="1352843" cy="994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9178" y="2380903"/>
            <a:ext cx="79701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bliqueTopRight"/>
              <a:lightRig rig="threePt" dir="t"/>
            </a:scene3d>
          </a:bodyPr>
          <a:lstStyle/>
          <a:p>
            <a:r>
              <a:rPr lang="en-US" sz="32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+</a:t>
            </a:r>
            <a:r>
              <a:rPr lang="en-US" sz="4000" dirty="0">
                <a:ln w="6600">
                  <a:solidFill>
                    <a:srgbClr val="FFFF00"/>
                  </a:solidFill>
                  <a:prstDash val="solid"/>
                </a:ln>
                <a:gradFill flip="none" rotWithShape="1">
                  <a:gsLst>
                    <a:gs pos="0">
                      <a:srgbClr val="00B050"/>
                    </a:gs>
                    <a:gs pos="50000">
                      <a:srgbClr val="92D050"/>
                    </a:gs>
                    <a:gs pos="100000">
                      <a:srgbClr val="66FF66"/>
                    </a:gs>
                  </a:gsLst>
                  <a:lin ang="5400000" scaled="1"/>
                  <a:tileRect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70" b="98246" l="0" r="97159">
                        <a14:foregroundMark x1="46023" y1="23392" x2="57386" y2="81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784" y="161027"/>
            <a:ext cx="1302201" cy="1265208"/>
          </a:xfrm>
          <a:prstGeom prst="rect">
            <a:avLst/>
          </a:prstGeom>
        </p:spPr>
      </p:pic>
      <p:sp>
        <p:nvSpPr>
          <p:cNvPr id="32" name="Szövegdoboz 1"/>
          <p:cNvSpPr txBox="1"/>
          <p:nvPr/>
        </p:nvSpPr>
        <p:spPr>
          <a:xfrm>
            <a:off x="1525516" y="356792"/>
            <a:ext cx="10118797" cy="584775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omic Sans MS" pitchFamily="66" charset="0"/>
              </a:rPr>
              <a:t>That’s cool! I ____ make videos on my computer.</a:t>
            </a:r>
            <a:endParaRPr lang="hu-HU" sz="3200" b="1" dirty="0">
              <a:latin typeface="Comic Sans MS" pitchFamily="66" charset="0"/>
            </a:endParaRPr>
          </a:p>
        </p:txBody>
      </p:sp>
      <p:sp>
        <p:nvSpPr>
          <p:cNvPr id="18" name="DapanD"/>
          <p:cNvSpPr/>
          <p:nvPr/>
        </p:nvSpPr>
        <p:spPr>
          <a:xfrm>
            <a:off x="8577403" y="4912779"/>
            <a:ext cx="2941187" cy="1493984"/>
          </a:xfrm>
          <a:prstGeom prst="flowChartTerminator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perspectiveFront"/>
            <a:lightRig rig="brightRoom" dir="t">
              <a:rot lat="0" lon="0" rev="600000"/>
            </a:lightRig>
          </a:scene3d>
          <a:sp3d prstMaterial="metal">
            <a:bevelT w="38100" h="5715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always</a:t>
            </a:r>
          </a:p>
        </p:txBody>
      </p:sp>
      <p:pic>
        <p:nvPicPr>
          <p:cNvPr id="3" name="dartr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432" b="97482" l="4750" r="97750"/>
                    </a14:imgEffect>
                  </a14:imgLayer>
                </a14:imgProps>
              </a:ext>
            </a:extLst>
          </a:blip>
          <a:srcRect l="5199" t="-271"/>
          <a:stretch/>
        </p:blipFill>
        <p:spPr>
          <a:xfrm rot="5400000">
            <a:off x="7852805" y="5455366"/>
            <a:ext cx="1344251" cy="98815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7759" y="0"/>
            <a:ext cx="1173108" cy="562483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V="1">
            <a:off x="5676499" y="1218486"/>
            <a:ext cx="4129087" cy="14287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6033686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957611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7943447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8957859" y="1025024"/>
            <a:ext cx="371475" cy="4154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>
            <a:hlinkClick r:id="rId14" action="ppaction://hlinksldjump"/>
          </p:cNvPr>
          <p:cNvSpPr/>
          <p:nvPr/>
        </p:nvSpPr>
        <p:spPr>
          <a:xfrm>
            <a:off x="315422" y="5785133"/>
            <a:ext cx="1046923" cy="817117"/>
          </a:xfrm>
          <a:prstGeom prst="rightArrow">
            <a:avLst>
              <a:gd name="adj1" fmla="val 56488"/>
              <a:gd name="adj2" fmla="val 418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37960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  <p:sndAc>
          <p:stSnd>
            <p:snd r:embed="rId3" name="coin.wav"/>
          </p:stSnd>
        </p:sndAc>
      </p:transition>
    </mc:Choice>
    <mc:Fallback xmlns="">
      <p:transition spd="slow" advClick="0">
        <p:split orient="vert"/>
        <p:sndAc>
          <p:stSnd>
            <p:snd r:embed="rId15" name="coi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15247 0.47314 " pathEditMode="relative" rAng="0" ptsTypes="AA">
                                      <p:cBhvr>
                                        <p:cTn id="1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42" presetClass="path" presetSubtype="0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0.17968 -0.55023 " pathEditMode="relative" rAng="0" ptsTypes="AA">
                                      <p:cBhvr>
                                        <p:cTn id="1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-2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rry wa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11111E-6 L -0.13346 0.46204 " pathEditMode="relative" rAng="0" ptsTypes="AA">
                                      <p:cBhvr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80" y="2310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0.09282 L -0.12487 0.0421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-0.02852 -0.6099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-3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47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6" grpId="0"/>
      <p:bldP spid="6" grpId="1"/>
      <p:bldP spid="18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15835" y="2379837"/>
            <a:ext cx="7900843" cy="2098323"/>
            <a:chOff x="-12332131" y="5947268"/>
            <a:chExt cx="20099928" cy="406349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375789" y="6406080"/>
              <a:ext cx="14143586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1. Warm up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39" r="-7441"/>
            <a:stretch/>
          </p:blipFill>
          <p:spPr>
            <a:xfrm>
              <a:off x="-12332131" y="5947268"/>
              <a:ext cx="5956339" cy="4063497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17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4" name="chimes.wav"/>
          </p:stSnd>
        </p:sndAc>
      </p:transition>
    </mc:Choice>
    <mc:Fallback xmlns="">
      <p:transition spd="slow">
        <p:split orient="vert"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3685311" y="2059098"/>
            <a:ext cx="7277983" cy="2230532"/>
            <a:chOff x="-11932666" y="5193608"/>
            <a:chExt cx="18515361" cy="431952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6957339" y="6191124"/>
              <a:ext cx="1354003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Assessment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1932666" y="5193608"/>
              <a:ext cx="4975326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30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drumroll.wav"/>
          </p:stSnd>
        </p:sndAc>
      </p:transition>
    </mc:Choice>
    <mc:Fallback xmlns="">
      <p:transition spd="slow">
        <p:fade/>
        <p:sndAc>
          <p:stSnd>
            <p:snd r:embed="rId8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87" y="-361326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597101" y="692752"/>
            <a:ext cx="69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Choose the correct answers.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1225190"/>
            <a:ext cx="9254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1. I ______ learn English on my smartphone.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6" y="1874895"/>
            <a:ext cx="2219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always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2" y="1854576"/>
            <a:ext cx="1658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1888799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awway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17417" y="2524600"/>
            <a:ext cx="90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They can ________emails on their computer.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095337" y="3174305"/>
            <a:ext cx="184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eat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685671" y="3153986"/>
            <a:ext cx="1644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hit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3156124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write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8101" y="3697525"/>
            <a:ext cx="6780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What can you do on your _______?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4473715"/>
            <a:ext cx="16122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749841" y="4453396"/>
            <a:ext cx="1155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we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4482933"/>
            <a:ext cx="1644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781586" y="5006153"/>
            <a:ext cx="8746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Aunt </a:t>
            </a:r>
            <a:r>
              <a:rPr lang="en-US" sz="2800" dirty="0" err="1">
                <a:latin typeface="Comic Sans MS" panose="030F0702030302020204" pitchFamily="66" charset="0"/>
              </a:rPr>
              <a:t>Trang</a:t>
            </a:r>
            <a:r>
              <a:rPr lang="en-US" sz="2800" dirty="0">
                <a:latin typeface="Comic Sans MS" panose="030F0702030302020204" pitchFamily="66" charset="0"/>
              </a:rPr>
              <a:t> sometimes ____ phone calls.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1159505" y="5655858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A. made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3417054" y="5635539"/>
            <a:ext cx="2779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B. makes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8327247" y="5554345"/>
            <a:ext cx="2402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makees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30" y="1858032"/>
            <a:ext cx="2126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allways</a:t>
            </a:r>
            <a:endParaRPr lang="en-US" sz="28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05529" y="3157442"/>
            <a:ext cx="1779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leave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8" y="4456852"/>
            <a:ext cx="2441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phone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53BED36-2B47-44A9-B1C4-4D109036684C}"/>
              </a:ext>
            </a:extLst>
          </p:cNvPr>
          <p:cNvSpPr txBox="1"/>
          <p:nvPr/>
        </p:nvSpPr>
        <p:spPr>
          <a:xfrm>
            <a:off x="6069699" y="5638995"/>
            <a:ext cx="282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C. make</a:t>
            </a:r>
          </a:p>
        </p:txBody>
      </p:sp>
      <p:pic>
        <p:nvPicPr>
          <p:cNvPr id="3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96649" flipH="1">
            <a:off x="9228006" y="5266601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BDCC1C2A-F994-4F3F-AD0F-DDDD3F8ACD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11032" y="33223"/>
            <a:ext cx="3439984" cy="16979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14400" y="1748410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131806" y="2960211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777944" y="429975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3180725" y="5493344"/>
            <a:ext cx="758453" cy="7761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35557"/>
      </p:ext>
    </p:extLst>
  </p:cSld>
  <p:clrMapOvr>
    <a:masterClrMapping/>
  </p:clrMapOvr>
  <p:transition spd="slow">
    <p:cover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uyết, Cồn Cát, Bầu Trời, Hoàng Hô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37" y="-3975213"/>
            <a:ext cx="12915781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4" descr="Rainbow Png Photo - Pastel Rainbow Clipart, Transparent Png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10" b="98077" l="197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334"/>
          <a:stretch/>
        </p:blipFill>
        <p:spPr bwMode="auto">
          <a:xfrm>
            <a:off x="4555376" y="2420350"/>
            <a:ext cx="7614458" cy="47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420184" y="537237"/>
            <a:ext cx="7533861" cy="4073924"/>
          </a:xfrm>
          <a:prstGeom prst="cloud">
            <a:avLst/>
          </a:prstGeom>
          <a:solidFill>
            <a:srgbClr val="FFFFCC"/>
          </a:solidFill>
          <a:ln w="28575">
            <a:noFill/>
          </a:ln>
          <a:effectLst>
            <a:glow rad="1397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0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9CED6B-8FB9-407C-B86A-5E2CF961081D}"/>
              </a:ext>
            </a:extLst>
          </p:cNvPr>
          <p:cNvGrpSpPr/>
          <p:nvPr/>
        </p:nvGrpSpPr>
        <p:grpSpPr>
          <a:xfrm>
            <a:off x="2650267" y="1743842"/>
            <a:ext cx="5712338" cy="2247358"/>
            <a:chOff x="-15349353" y="4282005"/>
            <a:chExt cx="14532323" cy="4352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BB65AB-4914-4746-AFD3-4CE9508C70CF}"/>
                </a:ext>
              </a:extLst>
            </p:cNvPr>
            <p:cNvSpPr txBox="1"/>
            <p:nvPr/>
          </p:nvSpPr>
          <p:spPr>
            <a:xfrm>
              <a:off x="-10919244" y="4282005"/>
              <a:ext cx="10102214" cy="23244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7200" b="1" dirty="0">
                  <a:solidFill>
                    <a:srgbClr val="FF0000"/>
                  </a:solidFill>
                  <a:latin typeface="Comic Sans MS" pitchFamily="66" charset="0"/>
                  <a:cs typeface="Aharoni" panose="02010803020104030203" pitchFamily="2" charset="-79"/>
                </a:rPr>
                <a:t>Wrap up</a:t>
              </a:r>
              <a:endParaRPr lang="en-US" sz="9600" b="1" dirty="0">
                <a:solidFill>
                  <a:srgbClr val="FF0000"/>
                </a:solidFill>
                <a:latin typeface="Comic Sans MS" pitchFamily="66" charset="0"/>
                <a:cs typeface="Aharoni" panose="02010803020104030203" pitchFamily="2" charset="-79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0FBE0C-B88A-436E-97A3-4A51CF83B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7" r="2287"/>
            <a:stretch/>
          </p:blipFill>
          <p:spPr>
            <a:xfrm>
              <a:off x="-15349353" y="4314589"/>
              <a:ext cx="4975327" cy="431952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10" name="Picture 2" descr="Animated Unicorn Stickers by Pixel Envision Ltd.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2489">
            <a:off x="-2859516" y="3443159"/>
            <a:ext cx="2737612" cy="27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577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camera.wav"/>
          </p:stSnd>
        </p:sndAc>
      </p:transition>
    </mc:Choice>
    <mc:Fallback xmlns="">
      <p:transition spd="slow">
        <p:circle/>
        <p:sndAc>
          <p:stSnd>
            <p:snd r:embed="rId11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7 L 0.90834 -0.0949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17" y="-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Mây, Các Ngôi Sao, Đại Dương, Sự Phản X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2516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356" y="1960562"/>
            <a:ext cx="6696076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iấy Da, Giấy, Cuộn Giấy, Giấy Có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989931"/>
            <a:ext cx="5619750" cy="450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33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414588" y="595313"/>
            <a:ext cx="7886700" cy="12430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omic Sans MS" pitchFamily="66" charset="0"/>
              </a:rPr>
              <a:t>REMEMBER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71575" y="2114550"/>
            <a:ext cx="4743450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latin typeface="Comic Sans MS" pitchFamily="66" charset="0"/>
              </a:rPr>
              <a:t>VOCABULARY: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Sometimes: </a:t>
            </a:r>
            <a:r>
              <a:rPr lang="en-US" sz="3600" dirty="0" err="1">
                <a:latin typeface="Comic Sans MS" pitchFamily="66" charset="0"/>
              </a:rPr>
              <a:t>đôi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khi</a:t>
            </a:r>
            <a:endParaRPr lang="en-US" sz="3600" dirty="0"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3600" dirty="0">
                <a:latin typeface="Comic Sans MS" pitchFamily="66" charset="0"/>
              </a:rPr>
              <a:t>Always: </a:t>
            </a:r>
            <a:r>
              <a:rPr lang="en-US" sz="3600" dirty="0" err="1">
                <a:latin typeface="Comic Sans MS" pitchFamily="66" charset="0"/>
              </a:rPr>
              <a:t>luôn</a:t>
            </a:r>
            <a:r>
              <a:rPr lang="en-US" sz="3600" dirty="0">
                <a:latin typeface="Comic Sans MS" pitchFamily="66" charset="0"/>
              </a:rPr>
              <a:t> </a:t>
            </a:r>
            <a:r>
              <a:rPr lang="en-US" sz="3600" dirty="0" err="1">
                <a:latin typeface="Comic Sans MS" pitchFamily="66" charset="0"/>
              </a:rPr>
              <a:t>luôn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00838" y="2114550"/>
            <a:ext cx="5014912" cy="4257675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omic Sans MS" pitchFamily="66" charset="0"/>
              </a:rPr>
              <a:t>STRUCTURE: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>
                <a:latin typeface="Comic Sans MS" pitchFamily="66" charset="0"/>
              </a:rPr>
              <a:t>I/We/ They sometimes/always + V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>
                <a:latin typeface="Comic Sans MS" pitchFamily="66" charset="0"/>
              </a:rPr>
              <a:t>He/She</a:t>
            </a:r>
            <a:r>
              <a:rPr lang="en-US" sz="3200" dirty="0">
                <a:latin typeface="Comic Sans MS" pitchFamily="66" charset="0"/>
              </a:rPr>
              <a:t> sometimes/always + </a:t>
            </a:r>
            <a:r>
              <a:rPr lang="en-US" sz="3200" dirty="0" err="1">
                <a:latin typeface="Comic Sans MS" pitchFamily="66" charset="0"/>
              </a:rPr>
              <a:t>Vs</a:t>
            </a:r>
            <a:r>
              <a:rPr lang="en-US" sz="3200" dirty="0">
                <a:latin typeface="Comic Sans MS" pitchFamily="66" charset="0"/>
              </a:rPr>
              <a:t>/</a:t>
            </a:r>
            <a:r>
              <a:rPr lang="en-US" sz="3200" dirty="0" err="1">
                <a:latin typeface="Comic Sans MS" pitchFamily="66" charset="0"/>
              </a:rPr>
              <a:t>es</a:t>
            </a:r>
            <a:endParaRPr lang="en-US" sz="32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80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uction.wav"/>
          </p:stSnd>
        </p:sndAc>
      </p:transition>
    </mc:Choice>
    <mc:Fallback xmlns="">
      <p:transition spd="slow">
        <p:sndAc>
          <p:stSnd>
            <p:snd r:embed="rId5" name="suction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82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2" y="700865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7" y="3272657"/>
            <a:ext cx="6786995" cy="307776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121917" tIns="60959" rIns="121917" bIns="60959">
            <a:spAutoFit/>
          </a:bodyPr>
          <a:lstStyle/>
          <a:p>
            <a:pPr algn="ctr" defTabSz="1447810">
              <a:spcBef>
                <a:spcPct val="50000"/>
              </a:spcBef>
            </a:pPr>
            <a:r>
              <a:rPr lang="en-US" altLang="zh-CN" sz="96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96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040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Lai Lịch, Trừu Tượng, Hàng, Hình Học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Content Placeholder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7783095"/>
              </p:ext>
            </p:extLst>
          </p:nvPr>
        </p:nvGraphicFramePr>
        <p:xfrm>
          <a:off x="4329113" y="1809647"/>
          <a:ext cx="2726056" cy="65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871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6408F8-DAA0-4ECD-AFE6-A16547B956AB}"/>
              </a:ext>
            </a:extLst>
          </p:cNvPr>
          <p:cNvSpPr txBox="1"/>
          <p:nvPr/>
        </p:nvSpPr>
        <p:spPr>
          <a:xfrm>
            <a:off x="2796388" y="385571"/>
            <a:ext cx="7084290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AU" b="1" dirty="0">
                <a:solidFill>
                  <a:srgbClr val="002060"/>
                </a:solidFill>
                <a:latin typeface="Comic Sans MS" pitchFamily="66" charset="0"/>
              </a:rPr>
              <a:t>Do a crossword in </a:t>
            </a:r>
            <a:r>
              <a:rPr lang="en-AU" b="1" dirty="0">
                <a:solidFill>
                  <a:srgbClr val="FF0000"/>
                </a:solidFill>
                <a:latin typeface="Comic Sans MS" pitchFamily="66" charset="0"/>
              </a:rPr>
              <a:t>red?</a:t>
            </a:r>
            <a:endParaRPr lang="en-US" sz="4400" b="1" dirty="0">
              <a:solidFill>
                <a:srgbClr val="FF0000"/>
              </a:solidFill>
              <a:latin typeface="Comic Sans MS" pitchFamily="66" charset="0"/>
              <a:cs typeface="Aharoni" panose="02010803020104030203" pitchFamily="2" charset="-79"/>
            </a:endParaRPr>
          </a:p>
        </p:txBody>
      </p:sp>
      <p:sp>
        <p:nvSpPr>
          <p:cNvPr id="6" name="1">
            <a:hlinkClick r:id="rId7" action="ppaction://hlinksldjump"/>
            <a:extLst>
              <a:ext uri="{FF2B5EF4-FFF2-40B4-BE49-F238E27FC236}">
                <a16:creationId xmlns:a16="http://schemas.microsoft.com/office/drawing/2014/main" id="{F610852A-825D-4D5A-BD39-B1304D8E2669}"/>
              </a:ext>
            </a:extLst>
          </p:cNvPr>
          <p:cNvSpPr/>
          <p:nvPr/>
        </p:nvSpPr>
        <p:spPr>
          <a:xfrm>
            <a:off x="766636" y="196709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AEE9C32-46D9-47BF-8909-B6D847AFC35A}"/>
              </a:ext>
            </a:extLst>
          </p:cNvPr>
          <p:cNvSpPr/>
          <p:nvPr/>
        </p:nvSpPr>
        <p:spPr>
          <a:xfrm>
            <a:off x="762066" y="2692030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8" name="3">
            <a:hlinkClick r:id="rId9" action="ppaction://hlinksldjump"/>
            <a:extLst>
              <a:ext uri="{FF2B5EF4-FFF2-40B4-BE49-F238E27FC236}">
                <a16:creationId xmlns:a16="http://schemas.microsoft.com/office/drawing/2014/main" id="{0B511012-9ADB-4735-9D81-39E7DE879326}"/>
              </a:ext>
            </a:extLst>
          </p:cNvPr>
          <p:cNvSpPr/>
          <p:nvPr/>
        </p:nvSpPr>
        <p:spPr>
          <a:xfrm>
            <a:off x="752819" y="336135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4">
            <a:hlinkClick r:id="rId10" action="ppaction://hlinksldjump"/>
            <a:extLst>
              <a:ext uri="{FF2B5EF4-FFF2-40B4-BE49-F238E27FC236}">
                <a16:creationId xmlns:a16="http://schemas.microsoft.com/office/drawing/2014/main" id="{6D81D895-DCF5-442F-9386-7107A363B1A2}"/>
              </a:ext>
            </a:extLst>
          </p:cNvPr>
          <p:cNvSpPr/>
          <p:nvPr/>
        </p:nvSpPr>
        <p:spPr>
          <a:xfrm>
            <a:off x="752819" y="4022066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0" name="5">
            <a:hlinkClick r:id="rId11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2066" y="4687083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graphicFrame>
        <p:nvGraphicFramePr>
          <p:cNvPr id="13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1095634"/>
              </p:ext>
            </p:extLst>
          </p:nvPr>
        </p:nvGraphicFramePr>
        <p:xfrm>
          <a:off x="2946755" y="2484335"/>
          <a:ext cx="4800516" cy="6732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78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32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3302386"/>
              </p:ext>
            </p:extLst>
          </p:nvPr>
        </p:nvGraphicFramePr>
        <p:xfrm>
          <a:off x="5003875" y="3153866"/>
          <a:ext cx="3407570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011934"/>
              </p:ext>
            </p:extLst>
          </p:nvPr>
        </p:nvGraphicFramePr>
        <p:xfrm>
          <a:off x="3638551" y="3845894"/>
          <a:ext cx="6815140" cy="711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1181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9734292"/>
              </p:ext>
            </p:extLst>
          </p:nvPr>
        </p:nvGraphicFramePr>
        <p:xfrm>
          <a:off x="2974609" y="4576447"/>
          <a:ext cx="6096870" cy="626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4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260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0CE51980-E25F-4BDE-8149-54FCFC981E8B}"/>
              </a:ext>
            </a:extLst>
          </p:cNvPr>
          <p:cNvSpPr/>
          <p:nvPr/>
        </p:nvSpPr>
        <p:spPr>
          <a:xfrm>
            <a:off x="766636" y="5239449"/>
            <a:ext cx="517236" cy="517236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6</a:t>
            </a:r>
          </a:p>
        </p:txBody>
      </p:sp>
      <p:graphicFrame>
        <p:nvGraphicFramePr>
          <p:cNvPr id="18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1434600"/>
              </p:ext>
            </p:extLst>
          </p:nvPr>
        </p:nvGraphicFramePr>
        <p:xfrm>
          <a:off x="1602679" y="5204319"/>
          <a:ext cx="4089084" cy="675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5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15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51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52351" y="182880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181314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248433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2245" y="317932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38459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>
                <a:solidFill>
                  <a:srgbClr val="FF0000"/>
                </a:solidFill>
              </a:rPr>
              <a:t>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449225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Y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014913" y="518007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86439" y="1838004"/>
            <a:ext cx="55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K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40037" y="18223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18264" y="45191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448812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L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9789" y="384591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7475" y="450071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G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449885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449225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451606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A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47274" y="452864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442599" y="453817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9683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M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74807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54325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85516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P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761811" y="382565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E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28594" y="38697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8391156" y="385559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9105161" y="388309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731957" y="3179321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94519" y="3179320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I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66032" y="319322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776793" y="3189829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1612394" y="520510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279720" y="518007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87121" y="5165457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O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5138916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T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5184503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B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4346071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G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5691763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I </a:t>
            </a:r>
          </a:p>
        </p:txBody>
      </p:sp>
      <p:sp>
        <p:nvSpPr>
          <p:cNvPr id="66" name="6">
            <a:extLst>
              <a:ext uri="{FF2B5EF4-FFF2-40B4-BE49-F238E27FC236}">
                <a16:creationId xmlns:a16="http://schemas.microsoft.com/office/drawing/2014/main" id="{E082E91D-67EF-4D31-AB62-2D0B5262EF1A}"/>
              </a:ext>
            </a:extLst>
          </p:cNvPr>
          <p:cNvSpPr/>
          <p:nvPr/>
        </p:nvSpPr>
        <p:spPr>
          <a:xfrm>
            <a:off x="5084908" y="1295907"/>
            <a:ext cx="517236" cy="517236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2956569" y="2509788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E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3619131" y="2475914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N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6367299" y="2463425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S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A8BD909-4EA7-43EB-B19A-86EE06F05A22}"/>
              </a:ext>
            </a:extLst>
          </p:cNvPr>
          <p:cNvSpPr txBox="1"/>
          <p:nvPr/>
        </p:nvSpPr>
        <p:spPr>
          <a:xfrm>
            <a:off x="7084712" y="2493142"/>
            <a:ext cx="66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 H </a:t>
            </a:r>
          </a:p>
        </p:txBody>
      </p:sp>
      <p:sp>
        <p:nvSpPr>
          <p:cNvPr id="2" name="Right Arrow 1">
            <a:hlinkClick r:id="rId14" action="ppaction://hlinksldjump"/>
          </p:cNvPr>
          <p:cNvSpPr/>
          <p:nvPr/>
        </p:nvSpPr>
        <p:spPr>
          <a:xfrm>
            <a:off x="10093092" y="5411486"/>
            <a:ext cx="1423586" cy="72984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012245" y="1295907"/>
            <a:ext cx="589899" cy="5131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449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953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3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decel="50000" autoRev="1" fill="hold">
                                          <p:stCondLst>
                                            <p:cond delay="23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" fill="hold">
                                          <p:stCondLst>
                                            <p:cond delay="4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5" dur="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8" dur="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1" dur="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7" dur="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2" dur="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5" dur="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8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1" dur="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7" grpId="0" animBg="1"/>
      <p:bldP spid="19" grpId="0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4" grpId="0"/>
      <p:bldP spid="65" grpId="0"/>
      <p:bldP spid="66" grpId="0" animBg="1"/>
      <p:bldP spid="67" grpId="0"/>
      <p:bldP spid="68" grpId="0"/>
      <p:bldP spid="69" grpId="0"/>
      <p:bldP spid="7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pic>
        <p:nvPicPr>
          <p:cNvPr id="8" name="Picture 2" descr="Ảnh miễn phí của Máy ảnh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26566"/>
          <a:stretch/>
        </p:blipFill>
        <p:spPr bwMode="auto">
          <a:xfrm>
            <a:off x="2184181" y="130269"/>
            <a:ext cx="8069917" cy="529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417320" y="5849875"/>
            <a:ext cx="9055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 videos on a smart phone.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3428593"/>
      </p:ext>
    </p:extLst>
  </p:cSld>
  <p:clrMapOvr>
    <a:masterClrMapping/>
  </p:clrMapOvr>
  <p:transition spd="slow">
    <p:cover/>
    <p:sndAc>
      <p:stSnd>
        <p:snd r:embed="rId4" name="breez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2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8" name="Right Arrow 7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9" name="Picture 4" descr="Ảnh miễn phí của Điện thoại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277" y="297210"/>
            <a:ext cx="8986836" cy="513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1369794" y="5649821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 can learn 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81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camera.wav"/>
          </p:stSnd>
        </p:sndAc>
      </p:transition>
    </mc:Choice>
    <mc:Fallback xmlns="">
      <p:transition spd="slow">
        <p:sndAc>
          <p:stSnd>
            <p:snd r:embed="rId8" name="camera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3" name="Right Arrow 12">
            <a:hlinkClick r:id="rId6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0" y="1149408"/>
            <a:ext cx="87938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We can ______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emails on the</a:t>
            </a:r>
          </a:p>
          <a:p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 smart phone.</a:t>
            </a:r>
          </a:p>
        </p:txBody>
      </p:sp>
      <p:pic>
        <p:nvPicPr>
          <p:cNvPr id="10242" name="Picture 2" descr="Ảnh miễn phí của E-mai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577" y="744830"/>
            <a:ext cx="7456039" cy="548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62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laser.wav"/>
          </p:stSnd>
        </p:sndAc>
      </p:transition>
    </mc:Choice>
    <mc:Fallback xmlns="">
      <p:transition spd="slow">
        <p:sndAc>
          <p:stSnd>
            <p:snd r:embed="rId8" name="laser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0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2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16" name="Right Arrow 15">
            <a:hlinkClick r:id="rId6" action="ppaction://hlinksldjump"/>
          </p:cNvPr>
          <p:cNvSpPr/>
          <p:nvPr/>
        </p:nvSpPr>
        <p:spPr>
          <a:xfrm>
            <a:off x="10811450" y="6264876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pic>
        <p:nvPicPr>
          <p:cNvPr id="22" name="Picture 2" descr="Ảnh miễn phí của Điện thoại iphon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0814" r="32690" b="8739"/>
          <a:stretch/>
        </p:blipFill>
        <p:spPr bwMode="auto">
          <a:xfrm>
            <a:off x="642939" y="308155"/>
            <a:ext cx="6540230" cy="574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7343775" y="1745940"/>
            <a:ext cx="5841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Comic Sans MS" pitchFamily="66" charset="0"/>
              </a:rPr>
              <a:t>It’s a 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whoosh.wav"/>
          </p:stSnd>
        </p:sndAc>
      </p:transition>
    </mc:Choice>
    <mc:Fallback xmlns="">
      <p:transition spd="slow">
        <p:sndAc>
          <p:stSnd>
            <p:snd r:embed="rId8" name="whoosh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Ảnh miễn phí của Máy chơi ga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280" y="1135099"/>
            <a:ext cx="9413844" cy="55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4A22FC-4756-406A-837D-A781E74A0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0124" y="130269"/>
            <a:ext cx="1173108" cy="562483"/>
          </a:xfrm>
          <a:prstGeom prst="rect">
            <a:avLst/>
          </a:prstGeom>
        </p:spPr>
      </p:pic>
      <p:sp>
        <p:nvSpPr>
          <p:cNvPr id="6" name="Right Arrow 5">
            <a:hlinkClick r:id="rId8" action="ppaction://hlinksldjump"/>
          </p:cNvPr>
          <p:cNvSpPr/>
          <p:nvPr/>
        </p:nvSpPr>
        <p:spPr>
          <a:xfrm>
            <a:off x="10781544" y="6173041"/>
            <a:ext cx="1410456" cy="684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itchFamily="66" charset="0"/>
              </a:rPr>
              <a:t>HOME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C0FF7-2A47-4DA8-9357-5B902F6361D2}"/>
              </a:ext>
            </a:extLst>
          </p:cNvPr>
          <p:cNvSpPr txBox="1"/>
          <p:nvPr/>
        </p:nvSpPr>
        <p:spPr>
          <a:xfrm>
            <a:off x="2493169" y="488768"/>
            <a:ext cx="611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mic Sans MS" pitchFamily="66" charset="0"/>
              </a:rPr>
              <a:t>He can ___________.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6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push.wav"/>
          </p:stSnd>
        </p:sndAc>
      </p:transition>
    </mc:Choice>
    <mc:Fallback xmlns="">
      <p:transition spd="slow">
        <p:sndAc>
          <p:stSnd>
            <p:snd r:embed="rId9" name="push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25136446"/>
  <p:tag name="ISPRING_PRESENTATION_COURSE_TITLE" val="48.Unit 4-Lesson 2-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BcRL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FxE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XES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BcRL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FxE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XES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FxEvFTahn1hYAAAAGIAAAAcAAAAdW5pdmVyc2FsL2xvY2FsX3NldHRpbmdzLnhtbLOxr8jNUShLLSrOzM+zVTLUM1BSSM1Lzk/JzEu3VQoNcdO1UFIoLknMS0nMyc9LtVXKy1dSsLfjssnJT07MCU4tKQEqLFYoyEmsTC0KSc0FMkpS/RJzgSrDw42V9O24AFBLAwQUAAIACABcRL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BcRLxUPMoRpUsAAABqAAAAGwAAAHVuaXZlcnNhbC91bml2ZXJzYWwucG5nLnhtbLOxr8jNUShLLSrOzM+zVTLUM1Cyt+PlsikoSi3LTC1XqACKGekZQICSQqWtkgkStzwzpSTDVsnCwBAhlpGamZ5RYqtkhiSoDzQSAFBLAQIAABQAAgAIAOOGAlPDxJh2RwMAAOEJAAAUAAAAAAAAAAEAAAAAAAAAAAB1bml2ZXJzYWwvcGxheWVyLnhtbFBLAQIAABQAAgAIAFxEvFTKowNubAYAACgZAAAdAAAAAAAAAAEAAAAAAHkDAAB1bml2ZXJzYWwvY29tbW9uX21lc3NhZ2VzLmxuZ1BLAQIAABQAAgAIAFxEvFQVHmAbowAAAH8BAAAuAAAAAAAAAAEAAAAAACAKAAB1bml2ZXJzYWwvcGxheWJhY2tfYW5kX25hdmlnYXRpb25fc2V0dGluZ3MueG1sUEsBAgAAFAACAAgAXES8VKenV+h8BAAAbxcAACcAAAAAAAAAAQAAAAAADwsAAHVuaXZlcnNhbC9mbGFzaF9wdWJsaXNoaW5nX3NldHRpbmdzLnhtbFBLAQIAABQAAgAIAFxEvFS86VOGdwMAAOgMAAAhAAAAAAAAAAEAAAAAANAPAAB1bml2ZXJzYWwvZmxhc2hfc2tpbl9zZXR0aW5ncy54bWxQSwECAAAUAAIACABcRLxUF9vd2HcEAAD5FgAAJgAAAAAAAAABAAAAAACGEwAAdW5pdmVyc2FsL2h0bWxfcHVibGlzaGluZ19zZXR0aW5ncy54bWxQSwECAAAUAAIACABcRLxUVHMZhbABAACBBgAAHwAAAAAAAAABAAAAAABBGAAAdW5pdmVyc2FsL2h0bWxfc2tpbl9zZXR0aW5ncy5qc1BLAQIAABQAAgAIAFxEvFTahn1hYAAAAGIAAAAcAAAAAAAAAAEAAAAAAC4aAAB1bml2ZXJzYWwvbG9jYWxfc2V0dGluZ3MueG1sUEsBAgAAFAACAAgAXES8VIPsCm8cBgAARxMAABcAAAAAAAAAAAAAAAAAyBoAAHVuaXZlcnNhbC91bml2ZXJzYWwucG5nUEsBAgAAFAACAAgAXES8VDzKEaVLAAAAagAAABsAAAAAAAAAAQAAAAAAGSEAAHVuaXZlcnNhbC91bml2ZXJzYWwucG5nLnhtbFBLBQYAAAAACgAKAAYDAACdIQAAAAA="/>
  <p:tag name="ISPRING_LMS_API_VERSION" val="SCORM 2004 (2nd edition)"/>
  <p:tag name="ISPRING_ULTRA_SCORM_COURSE_ID" val="CAC15331-BE67-425D-B7DB-3CB68779437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UNIT 4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ULTRA_SCORM_SLIDE_COUNT" val="31"/>
  <p:tag name="ISPRING_SCORM_RATE_SLIDES" val="0"/>
  <p:tag name="ISPRING_SCORM_RATE_QUIZZES" val="0"/>
  <p:tag name="ISPRING_SCORM_PASSING_SCORE" val="0.000000"/>
  <p:tag name="ISPRING_CURRENT_PLAYER_ID" val="universal"/>
  <p:tag name="ISPRING_PRESENTATION_TITLE" val="48.Unit 4-Lesson 2-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3F11A6-13F5-45B5-BC44-4CC08CB9EB0F}:29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87FEAC1-EF4F-4F5B-A3A1-9B9338FF6994}:3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272478-1137-4267-BC85-188E872821D1}:3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FC551-A815-4D24-8435-8607D7196004}:29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64F1FE1-23BE-4BD3-BD40-0166B033083A}:26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D2DF69-35BF-4BA5-A931-A42F2DE9DAFD}:30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24F2C6-AA13-4338-B977-EDA7C0845D7E}:3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61C34E-CAA3-4F3B-A7F0-D93858C15146}:29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FA2D0B1-923B-4E43-A335-A4E2C46DC815}: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FF5B967-43BD-4F98-8EBA-4ABC184B5E7A}:3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0D2FF3-FD99-43C9-9641-2F52DADC892E}:3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9B17F4-ADF8-4885-BD0F-5E8D0A982F74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087C43-192F-426F-8271-A55C47043742}:28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C730E49-E4FC-493E-AD87-DC953EC22191}:3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BD32C0-1E77-4645-955A-A3F0FA8168C3}:36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A9C5161-E3F1-4492-B68E-DBE080B53795}:36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35115-1D11-4355-A30A-E63224F73123}:36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BC6FA71-A478-4E03-B933-5371E283F6E0}:366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11613</TotalTime>
  <Words>590</Words>
  <Application>Microsoft Office PowerPoint</Application>
  <PresentationFormat>Widescreen</PresentationFormat>
  <Paragraphs>221</Paragraphs>
  <Slides>34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.VnBlack</vt:lpstr>
      <vt:lpstr>Aharoni</vt:lpstr>
      <vt:lpstr>Arial</vt:lpstr>
      <vt:lpstr>Arial Black</vt:lpstr>
      <vt:lpstr>Barrio</vt:lpstr>
      <vt:lpstr>Bebas Neue</vt:lpstr>
      <vt:lpstr>Calibri</vt:lpstr>
      <vt:lpstr>Calibri Light</vt:lpstr>
      <vt:lpstr>Comic Sans MS</vt:lpstr>
      <vt:lpstr>等线</vt:lpstr>
      <vt:lpstr>Life Savers</vt:lpstr>
      <vt:lpstr>Life Savers ExtraBold</vt:lpstr>
      <vt:lpstr>Quicksand</vt:lpstr>
      <vt:lpstr>Quicksand SemiBold</vt:lpstr>
      <vt:lpstr>黑体</vt:lpstr>
      <vt:lpstr>Tahoma</vt:lpstr>
      <vt:lpstr>Times New Roman</vt:lpstr>
      <vt:lpstr>Science Subject for Elementary - 3rd Grade: Physical, Life, and Earth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48.Unit 4-Lesson 2-Period 2</dc:title>
  <dc:creator>Nguyễn  Điệp</dc:creator>
  <cp:lastModifiedBy>Admin</cp:lastModifiedBy>
  <cp:revision>142</cp:revision>
  <dcterms:created xsi:type="dcterms:W3CDTF">2022-02-22T14:44:02Z</dcterms:created>
  <dcterms:modified xsi:type="dcterms:W3CDTF">2025-02-20T04:54:13Z</dcterms:modified>
</cp:coreProperties>
</file>