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wav" ContentType="audio/x-wav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29"/>
  </p:notesMasterIdLst>
  <p:sldIdLst>
    <p:sldId id="257" r:id="rId5"/>
    <p:sldId id="295" r:id="rId6"/>
    <p:sldId id="262" r:id="rId7"/>
    <p:sldId id="303" r:id="rId8"/>
    <p:sldId id="263" r:id="rId9"/>
    <p:sldId id="297" r:id="rId10"/>
    <p:sldId id="298" r:id="rId11"/>
    <p:sldId id="300" r:id="rId12"/>
    <p:sldId id="301" r:id="rId13"/>
    <p:sldId id="302" r:id="rId14"/>
    <p:sldId id="264" r:id="rId15"/>
    <p:sldId id="305" r:id="rId16"/>
    <p:sldId id="325" r:id="rId17"/>
    <p:sldId id="326" r:id="rId18"/>
    <p:sldId id="316" r:id="rId19"/>
    <p:sldId id="312" r:id="rId20"/>
    <p:sldId id="313" r:id="rId21"/>
    <p:sldId id="276" r:id="rId22"/>
    <p:sldId id="331" r:id="rId23"/>
    <p:sldId id="318" r:id="rId24"/>
    <p:sldId id="304" r:id="rId25"/>
    <p:sldId id="335" r:id="rId26"/>
    <p:sldId id="336" r:id="rId27"/>
    <p:sldId id="2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9F9"/>
    <a:srgbClr val="BAEFFC"/>
    <a:srgbClr val="ADD0E5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06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Warm</a:t>
            </a:r>
            <a:r>
              <a:rPr lang="en-US" baseline="0" dirty="0"/>
              <a:t> up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Guessing game </a:t>
            </a:r>
            <a:r>
              <a:rPr lang="en-US" baseline="0" dirty="0" err="1"/>
              <a:t>cho</a:t>
            </a:r>
            <a:r>
              <a:rPr lang="en-US" baseline="0" dirty="0"/>
              <a:t> 1 </a:t>
            </a:r>
            <a:r>
              <a:rPr lang="en-US" baseline="0" dirty="0" err="1"/>
              <a:t>dòng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hội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sang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34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Xem</a:t>
            </a:r>
            <a:r>
              <a:rPr lang="en-US" baseline="0" dirty="0"/>
              <a:t> video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gấp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73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2/20/2025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34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emf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microsoft.com/office/2007/relationships/hdphoto" Target="../media/hdphoto12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microsoft.com/office/2007/relationships/hdphoto" Target="../media/hdphoto11.wdp"/><Relationship Id="rId30" Type="http://schemas.openxmlformats.org/officeDocument/2006/relationships/image" Target="../media/image17.png"/><Relationship Id="rId35" Type="http://schemas.openxmlformats.org/officeDocument/2006/relationships/image" Target="../media/image21.png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5.wdp"/><Relationship Id="rId11" Type="http://schemas.openxmlformats.org/officeDocument/2006/relationships/image" Target="../media/image26.jpeg"/><Relationship Id="rId5" Type="http://schemas.openxmlformats.org/officeDocument/2006/relationships/image" Target="../media/image31.jpeg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4.wa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audio" Target="../media/audio8.wav"/><Relationship Id="rId3" Type="http://schemas.openxmlformats.org/officeDocument/2006/relationships/slideLayout" Target="../slideLayouts/slideLayout37.xml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microsoft.com/office/2007/relationships/hdphoto" Target="../media/hdphoto17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37.xml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microsoft.com/office/2007/relationships/hdphoto" Target="../media/hdphoto17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37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6.wdp"/><Relationship Id="rId5" Type="http://schemas.openxmlformats.org/officeDocument/2006/relationships/image" Target="../media/image36.png"/><Relationship Id="rId10" Type="http://schemas.microsoft.com/office/2007/relationships/hdphoto" Target="../media/hdphoto17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3.wa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2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9.wdp"/><Relationship Id="rId5" Type="http://schemas.openxmlformats.org/officeDocument/2006/relationships/image" Target="../media/image40.png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6.wav"/><Relationship Id="rId7" Type="http://schemas.openxmlformats.org/officeDocument/2006/relationships/image" Target="../media/image43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jpeg"/><Relationship Id="rId11" Type="http://schemas.openxmlformats.org/officeDocument/2006/relationships/slide" Target="slide18.xml"/><Relationship Id="rId5" Type="http://schemas.openxmlformats.org/officeDocument/2006/relationships/image" Target="../media/image24.png"/><Relationship Id="rId15" Type="http://schemas.openxmlformats.org/officeDocument/2006/relationships/audio" Target="../media/audio6.wav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12" Type="http://schemas.openxmlformats.org/officeDocument/2006/relationships/slide" Target="slide17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7.xml"/><Relationship Id="rId6" Type="http://schemas.microsoft.com/office/2007/relationships/hdphoto" Target="../media/hdphoto18.wdp"/><Relationship Id="rId11" Type="http://schemas.openxmlformats.org/officeDocument/2006/relationships/image" Target="../media/image24.png"/><Relationship Id="rId5" Type="http://schemas.openxmlformats.org/officeDocument/2006/relationships/image" Target="../media/image39.png"/><Relationship Id="rId10" Type="http://schemas.microsoft.com/office/2007/relationships/hdphoto" Target="../media/hdphoto19.wdp"/><Relationship Id="rId4" Type="http://schemas.openxmlformats.org/officeDocument/2006/relationships/image" Target="../media/image47.jpeg"/><Relationship Id="rId9" Type="http://schemas.openxmlformats.org/officeDocument/2006/relationships/image" Target="../media/image40.png"/><Relationship Id="rId14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3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34" Type="http://schemas.microsoft.com/office/2007/relationships/hdphoto" Target="../media/hdphoto14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22.png"/><Relationship Id="rId33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microsoft.com/office/2007/relationships/hdphoto" Target="../media/hdphoto12.wdp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openxmlformats.org/officeDocument/2006/relationships/image" Target="../media/image16.gif"/><Relationship Id="rId8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4.wav"/><Relationship Id="rId7" Type="http://schemas.microsoft.com/office/2007/relationships/hdphoto" Target="../media/hdphoto21.wdp"/><Relationship Id="rId12" Type="http://schemas.openxmlformats.org/officeDocument/2006/relationships/image" Target="../media/image5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4.jpeg"/><Relationship Id="rId5" Type="http://schemas.openxmlformats.org/officeDocument/2006/relationships/image" Target="../media/image24.png"/><Relationship Id="rId10" Type="http://schemas.microsoft.com/office/2007/relationships/hdphoto" Target="../media/hdphoto22.wdp"/><Relationship Id="rId4" Type="http://schemas.openxmlformats.org/officeDocument/2006/relationships/image" Target="../media/image50.jpe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3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28.jpe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29.jpe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71" y="384792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r="1800"/>
          <a:stretch/>
        </p:blipFill>
        <p:spPr bwMode="auto">
          <a:xfrm>
            <a:off x="3170469" y="3652145"/>
            <a:ext cx="1707400" cy="185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583949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64E1D-9A86-44A6-9ABE-B326BDFB11E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65" y="3509139"/>
            <a:ext cx="1879754" cy="2877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A6C19-7A85-446C-B7DE-F72F289F8DB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65" y="3885379"/>
            <a:ext cx="1612696" cy="28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7" y="-107576"/>
            <a:ext cx="12353427" cy="823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637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1 Listen and point.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236052"/>
            <a:ext cx="12192000" cy="39265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83935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Smartphone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4991" y="912047"/>
            <a:ext cx="2867586" cy="93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Make phone calls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0919" y="4983935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Make videos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08459" y="953151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Write emails</a:t>
            </a:r>
          </a:p>
        </p:txBody>
      </p:sp>
      <p:pic>
        <p:nvPicPr>
          <p:cNvPr id="19" name="Picture 4" descr="Ảnh miễn phí của Điện thoạ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55" y="2173311"/>
            <a:ext cx="2960745" cy="24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6096000" y="2134577"/>
            <a:ext cx="2960745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Ảnh miễn phí của Di độ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80" y="2134577"/>
            <a:ext cx="3004297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119905" y="2134575"/>
            <a:ext cx="2543729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87313" y="120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</a:t>
            </a:r>
            <a:r>
              <a:rPr lang="en-US" sz="4800" b="1" dirty="0" err="1">
                <a:solidFill>
                  <a:srgbClr val="FF0000"/>
                </a:solidFill>
                <a:latin typeface="Comic Sans MS" pitchFamily="66" charset="0"/>
              </a:rPr>
              <a:t>read.Write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3BE6FF-E473-BD08-2479-22E782F4E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291" y="2237015"/>
            <a:ext cx="8266626" cy="4657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read.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598" y="233633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844721" y="838049"/>
            <a:ext cx="4189863" cy="143588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484104"/>
            <a:ext cx="2688609" cy="181099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106271" y="4222376"/>
            <a:ext cx="3301143" cy="2286098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66748" y="1048669"/>
            <a:ext cx="3145808" cy="105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Whose phone is it? It’s nice!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61606" y="4531823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Wow! What can you do on your smartphone?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59303" y="574171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It’s my new smartphone.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pic>
        <p:nvPicPr>
          <p:cNvPr id="4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05" end="27286.514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365193"/>
            <a:ext cx="609600" cy="609600"/>
          </a:xfrm>
          <a:prstGeom prst="rect">
            <a:avLst/>
          </a:prstGeom>
        </p:spPr>
      </p:pic>
      <p:pic>
        <p:nvPicPr>
          <p:cNvPr id="19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9.8504" end="2422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56776" y="1484901"/>
            <a:ext cx="609600" cy="609600"/>
          </a:xfrm>
          <a:prstGeom prst="rect">
            <a:avLst/>
          </a:prstGeom>
        </p:spPr>
      </p:pic>
      <p:pic>
        <p:nvPicPr>
          <p:cNvPr id="22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9" end="1876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940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4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7" grpId="0" animBg="1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8D067C-CB91-5D33-CA64-15FF6C732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293" y="2265185"/>
            <a:ext cx="8216623" cy="4628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7998" y="215698"/>
            <a:ext cx="818111" cy="465693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1647502" y="1013473"/>
            <a:ext cx="4367149" cy="17423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0"/>
            <a:ext cx="3029804" cy="2295097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5559664" y="3741237"/>
            <a:ext cx="3665018" cy="2439323"/>
          </a:xfrm>
          <a:prstGeom prst="wedgeEllipseCallout">
            <a:avLst>
              <a:gd name="adj1" fmla="val 108674"/>
              <a:gd name="adj2" fmla="val 110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58172" y="1294628"/>
            <a:ext cx="3145808" cy="105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Cool! Can we write emails on a smartphone?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19269" y="4138649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Yes, we can. I sometimes write emails on my phone.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87903" y="204717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can take photos and make videos on my phone.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pic>
        <p:nvPicPr>
          <p:cNvPr id="19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9" end="13484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1992573"/>
            <a:ext cx="609600" cy="609600"/>
          </a:xfrm>
          <a:prstGeom prst="rect">
            <a:avLst/>
          </a:prstGeom>
        </p:spPr>
      </p:pic>
      <p:pic>
        <p:nvPicPr>
          <p:cNvPr id="22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87" end="738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1382973"/>
            <a:ext cx="609600" cy="609600"/>
          </a:xfrm>
          <a:prstGeom prst="rect">
            <a:avLst/>
          </a:prstGeom>
        </p:spPr>
      </p:pic>
      <p:pic>
        <p:nvPicPr>
          <p:cNvPr id="23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0" end="0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753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8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31A97A-45B5-63C2-B776-2294BAF7F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170" y="1254646"/>
            <a:ext cx="8639701" cy="4867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262122" y="-30920"/>
            <a:ext cx="460380" cy="719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47027" y="118550"/>
            <a:ext cx="3013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write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7" y="95984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62584" y="5419165"/>
            <a:ext cx="9717206" cy="14388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What can Luna do on her smartphone?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- She can take _____, make _____and write _______.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121623" y="6120709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photos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321187" y="6120709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videos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189893" y="6120709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emails</a:t>
            </a:r>
          </a:p>
        </p:txBody>
      </p:sp>
    </p:spTree>
    <p:extLst>
      <p:ext uri="{BB962C8B-B14F-4D97-AF65-F5344CB8AC3E}">
        <p14:creationId xmlns:p14="http://schemas.microsoft.com/office/powerpoint/2010/main" val="21074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56914" y="2265965"/>
            <a:ext cx="7256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Look.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Ask and answer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3489638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4968346" cy="707886"/>
            <a:chOff x="397164" y="360218"/>
            <a:chExt cx="4968346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45304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9" y="1143991"/>
            <a:ext cx="3594320" cy="2299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80371" y="1345250"/>
            <a:ext cx="3045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do on a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smartphone/ computer?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098" name="Picture 2" descr="Bóng Dài, Biểu Tượng, Công Nghệ,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30" y="975719"/>
            <a:ext cx="7724748" cy="5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7193" y="212119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We can …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4" name="Picture 2" descr="Ảnh miễn phí của Di độ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22" y="888630"/>
            <a:ext cx="3365084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Đàn bà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3" y="888629"/>
            <a:ext cx="3111124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Ảnh miễn phí của Học sinh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67" y="3977953"/>
            <a:ext cx="3082780" cy="23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838826" y="3236344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1. take photos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37078" y="6198566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2. learn English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131684" y="3226487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3. make phone calls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686770" y="6205987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4. make videos</a:t>
            </a:r>
          </a:p>
        </p:txBody>
      </p:sp>
      <p:pic>
        <p:nvPicPr>
          <p:cNvPr id="1028" name="Picture 4" descr="Ảnh miễn phí của Học sin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522" y="3986239"/>
            <a:ext cx="3289184" cy="23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ên Lửa, Tàu Không Gian, Khoảng Trố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3" y="5670776"/>
            <a:ext cx="1113935" cy="10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oin.wav"/>
          </p:stSnd>
        </p:sndAc>
      </p:transition>
    </mc:Choice>
    <mc:Fallback xmlns="">
      <p:transition spd="slow">
        <p:split orient="vert"/>
        <p:sndAc>
          <p:stSnd>
            <p:snd r:embed="rId15" name="coin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18779" y="2304372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558688" y="2428090"/>
            <a:ext cx="57310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4 Production</a:t>
            </a:r>
          </a:p>
          <a:p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  <p:transition spd="slow">
    <p:randomBar dir="vert"/>
    <p:sndAc>
      <p:stSnd>
        <p:snd r:embed="rId3" name="explod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887355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764" y="703864"/>
            <a:ext cx="4652090" cy="1358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445455" y="810137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smartphone?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016353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43926" y="773710"/>
            <a:ext cx="2544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take photos.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2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6" name="Picture 2" descr="Ảnh miễn phí của Đàn bà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1" y="2179711"/>
            <a:ext cx="6474287" cy="45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14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991416" y="3187528"/>
            <a:ext cx="6428800" cy="887600"/>
          </a:xfrm>
        </p:spPr>
        <p:txBody>
          <a:bodyPr/>
          <a:lstStyle/>
          <a:p>
            <a:r>
              <a:rPr lang="en-US" sz="3600">
                <a:latin typeface="Comic Sans MS" pitchFamily="66" charset="0"/>
              </a:rPr>
              <a:t>Unit 8 - Lesson </a:t>
            </a:r>
            <a:r>
              <a:rPr lang="en-US" sz="3600" dirty="0">
                <a:latin typeface="Comic Sans MS" pitchFamily="66" charset="0"/>
              </a:rPr>
              <a:t>1 – Period 1</a:t>
            </a:r>
          </a:p>
        </p:txBody>
      </p:sp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200.gi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8" y="-43687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18550" y="2340108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576897" y="2426168"/>
            <a:ext cx="6287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5 Assessment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p:transition spd="slow">
    <p:cover/>
    <p:sndAc>
      <p:stSnd>
        <p:snd r:embed="rId3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951866" y="753985"/>
            <a:ext cx="10873788" cy="5853857"/>
          </a:xfrm>
          <a:prstGeom prst="roundRect">
            <a:avLst/>
          </a:prstGeom>
          <a:solidFill>
            <a:srgbClr val="BDE9F9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1193" y="57239"/>
            <a:ext cx="4004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omic Sans MS" pitchFamily="66" charset="0"/>
              </a:rPr>
              <a:t>Matching Game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3142" y="1732426"/>
            <a:ext cx="4602390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Learn English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9678" y="742769"/>
            <a:ext cx="454096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Take photos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6781" y="3250333"/>
            <a:ext cx="4054969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Smart phone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1775" y="5521744"/>
            <a:ext cx="529178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phone calls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6762" y="4329711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398" y="217469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2668" y="428406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53725" y="262062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93119" y="575851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68411" y="586824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3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276067" y="2471029"/>
            <a:ext cx="2455993" cy="10637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04669" y="4413738"/>
            <a:ext cx="2518802" cy="1301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086508" y="2899714"/>
            <a:ext cx="1283205" cy="1682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1245034" y="331571"/>
            <a:ext cx="2835966" cy="27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Ảnh miễn phí của Học si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20" y="848060"/>
            <a:ext cx="3005486" cy="200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Di độ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9" b="100000" l="9959" r="89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10" y="2646005"/>
            <a:ext cx="2754577" cy="22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Ảnh miễn phí của Đàn bà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963" y="3590214"/>
            <a:ext cx="2649551" cy="20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Ảnh miễn phí của Học sin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75" y="5103560"/>
            <a:ext cx="1821290" cy="13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465337" y="4397657"/>
            <a:ext cx="4054969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Write emails</a:t>
            </a:r>
          </a:p>
        </p:txBody>
      </p:sp>
      <p:cxnSp>
        <p:nvCxnSpPr>
          <p:cNvPr id="6" name="Curved Connector 5"/>
          <p:cNvCxnSpPr/>
          <p:nvPr/>
        </p:nvCxnSpPr>
        <p:spPr>
          <a:xfrm rot="16200000" flipV="1">
            <a:off x="7156623" y="2453370"/>
            <a:ext cx="2826226" cy="92645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 flipH="1" flipV="1">
            <a:off x="2444153" y="3290182"/>
            <a:ext cx="2779711" cy="84704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p:transition spd="slow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35366" y="2304372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921335" y="2429200"/>
            <a:ext cx="4935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6 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59977"/>
      </p:ext>
    </p:extLst>
  </p:cSld>
  <p:clrMapOvr>
    <a:masterClrMapping/>
  </p:clrMapOvr>
  <p:transition spd="slow">
    <p:pull/>
    <p:sndAc>
      <p:stSnd>
        <p:snd r:embed="rId3" name="hammer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Mây, Các Ngôi Sao, Đại Dương, Sự Phản X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324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ưu Ý Dính, Ghi Chú, Chỗ Tr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52" y="0"/>
            <a:ext cx="5139952" cy="66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Lưu Ý Dính, Ghi Chú, Chỗ Tr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4" y="0"/>
            <a:ext cx="5139952" cy="66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95664" y="1390625"/>
            <a:ext cx="4928792" cy="50632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Smartphone: </a:t>
            </a:r>
            <a:r>
              <a:rPr lang="en-US" sz="2800" dirty="0" err="1">
                <a:latin typeface="Comic Sans MS" panose="030F0702030302020204" pitchFamily="66" charset="0"/>
              </a:rPr>
              <a:t>Điện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thoại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thông</a:t>
            </a:r>
            <a:r>
              <a:rPr lang="en-US" sz="2800" dirty="0">
                <a:latin typeface="Comic Sans MS" panose="030F0702030302020204" pitchFamily="66" charset="0"/>
              </a:rPr>
              <a:t> minh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Make phone calls: </a:t>
            </a:r>
            <a:r>
              <a:rPr lang="en-US" sz="2800" dirty="0" err="1">
                <a:latin typeface="Comic Sans MS" panose="030F0702030302020204" pitchFamily="66" charset="0"/>
              </a:rPr>
              <a:t>Gọi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điện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Make videos: Quay video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Take photos: </a:t>
            </a:r>
            <a:r>
              <a:rPr lang="en-US" sz="2800" dirty="0" err="1">
                <a:latin typeface="Comic Sans MS" panose="030F0702030302020204" pitchFamily="66" charset="0"/>
              </a:rPr>
              <a:t>Chụp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ảnh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Learn English: </a:t>
            </a:r>
            <a:r>
              <a:rPr lang="en-US" sz="2800" dirty="0" err="1">
                <a:latin typeface="Comic Sans MS" panose="030F0702030302020204" pitchFamily="66" charset="0"/>
              </a:rPr>
              <a:t>học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tiếng</a:t>
            </a:r>
            <a:r>
              <a:rPr lang="en-US" sz="2800" dirty="0">
                <a:latin typeface="Comic Sans MS" panose="030F0702030302020204" pitchFamily="66" charset="0"/>
              </a:rPr>
              <a:t> Anh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Write emails: </a:t>
            </a:r>
            <a:r>
              <a:rPr lang="en-US" sz="2800" dirty="0" err="1">
                <a:latin typeface="Comic Sans MS" panose="030F0702030302020204" pitchFamily="66" charset="0"/>
              </a:rPr>
              <a:t>Viết</a:t>
            </a:r>
            <a:r>
              <a:rPr lang="en-US" sz="2800" dirty="0">
                <a:latin typeface="Comic Sans MS" panose="030F0702030302020204" pitchFamily="66" charset="0"/>
              </a:rPr>
              <a:t> mail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49330" y="1504566"/>
            <a:ext cx="4227462" cy="4957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I/we/they + can + V: </a:t>
            </a:r>
            <a:r>
              <a:rPr lang="en-US" sz="4800" dirty="0" err="1">
                <a:latin typeface="Comic Sans MS" panose="030F0702030302020204" pitchFamily="66" charset="0"/>
              </a:rPr>
              <a:t>có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thể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làm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gì</a:t>
            </a:r>
            <a:r>
              <a:rPr lang="en-US" sz="4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0958" y="1122766"/>
            <a:ext cx="3156439" cy="7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6206" y="1379158"/>
            <a:ext cx="3156439" cy="7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11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472196" y="3817633"/>
            <a:ext cx="5951564" cy="28315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/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1447810"/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88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2204163" y="1968486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6490261" y="2838944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006" y="719336"/>
            <a:ext cx="5296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101" name="Google Shape;609;p26"/>
          <p:cNvSpPr txBox="1">
            <a:spLocks noGrp="1"/>
          </p:cNvSpPr>
          <p:nvPr>
            <p:ph type="title" idx="4294967295"/>
          </p:nvPr>
        </p:nvSpPr>
        <p:spPr>
          <a:xfrm>
            <a:off x="3753193" y="2548831"/>
            <a:ext cx="4389917" cy="2543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Tick the correct answer.</a:t>
            </a:r>
            <a:endParaRPr sz="54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  <p:transition spd="slow">
    <p:cover/>
    <p:sndAc>
      <p:stSnd>
        <p:snd r:embed="rId3" name="cashreg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27184" y="3130363"/>
            <a:ext cx="4007223" cy="2030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Look at the photo. Tick the body part that the robot hasn’t got.</a:t>
            </a: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28890" y="4031316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28888" y="4472827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✔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131113" y="4524375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405407" y="4059331"/>
            <a:ext cx="1053353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legs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05406" y="4500842"/>
            <a:ext cx="1304366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wings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07630" y="4041401"/>
            <a:ext cx="1053353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eyes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07629" y="4524375"/>
            <a:ext cx="1326778" cy="309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hands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028889" y="4480670"/>
            <a:ext cx="376517" cy="309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F07D9-BFFD-3664-ECB9-A40AD97E4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66839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C128D0-BA16-C9B8-616F-4D0F82C2F4EC}"/>
              </a:ext>
            </a:extLst>
          </p:cNvPr>
          <p:cNvSpPr/>
          <p:nvPr/>
        </p:nvSpPr>
        <p:spPr>
          <a:xfrm>
            <a:off x="9131113" y="4021229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628685" y="1121099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49275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6882" y="866172"/>
            <a:ext cx="4235824" cy="96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smartphone</a:t>
            </a:r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loud Callout 9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050" name="Picture 2" descr="Ảnh miễn phí của Điện thoại iphon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88" y="872242"/>
            <a:ext cx="7051733" cy="470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250911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86602" y="402179"/>
            <a:ext cx="4230317" cy="1340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phone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pic>
        <p:nvPicPr>
          <p:cNvPr id="4098" name="Picture 2" descr="Ảnh miễn phí của Di độ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26" y="767211"/>
            <a:ext cx="7176152" cy="52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6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22843" y="1378423"/>
            <a:ext cx="4071886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videos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pic>
        <p:nvPicPr>
          <p:cNvPr id="5122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8360" y="1072261"/>
            <a:ext cx="7162800" cy="47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sp>
        <p:nvSpPr>
          <p:cNvPr id="7" name="Rectangle 6"/>
          <p:cNvSpPr/>
          <p:nvPr/>
        </p:nvSpPr>
        <p:spPr>
          <a:xfrm>
            <a:off x="739588" y="1282888"/>
            <a:ext cx="4275965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Write emails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6148" name="Picture 4" descr="Ảnh miễn phí của Điện thoạ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94" y="950350"/>
            <a:ext cx="6999566" cy="46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6874</TotalTime>
  <Words>409</Words>
  <Application>Microsoft Office PowerPoint</Application>
  <PresentationFormat>Widescreen</PresentationFormat>
  <Paragraphs>110</Paragraphs>
  <Slides>24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宋体</vt:lpstr>
      <vt:lpstr>.VnBlack</vt:lpstr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Tick the correct answer.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172</cp:revision>
  <dcterms:created xsi:type="dcterms:W3CDTF">2022-06-04T05:30:59Z</dcterms:created>
  <dcterms:modified xsi:type="dcterms:W3CDTF">2025-02-20T05:03:19Z</dcterms:modified>
</cp:coreProperties>
</file>