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media2.wav" ContentType="audio/x-wav"/>
  <Override PartName="/ppt/media/audio15.wav" ContentType="audio/x-wav"/>
  <Override PartName="/ppt/media/audio16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  <p:sldMasterId id="2147483705" r:id="rId5"/>
  </p:sldMasterIdLst>
  <p:notesMasterIdLst>
    <p:notesMasterId r:id="rId45"/>
  </p:notesMasterIdLst>
  <p:sldIdLst>
    <p:sldId id="334" r:id="rId6"/>
    <p:sldId id="330" r:id="rId7"/>
    <p:sldId id="335" r:id="rId8"/>
    <p:sldId id="258" r:id="rId9"/>
    <p:sldId id="259" r:id="rId10"/>
    <p:sldId id="260" r:id="rId11"/>
    <p:sldId id="261" r:id="rId12"/>
    <p:sldId id="262" r:id="rId13"/>
    <p:sldId id="278" r:id="rId14"/>
    <p:sldId id="256" r:id="rId15"/>
    <p:sldId id="257" r:id="rId16"/>
    <p:sldId id="266" r:id="rId17"/>
    <p:sldId id="264" r:id="rId18"/>
    <p:sldId id="267" r:id="rId19"/>
    <p:sldId id="268" r:id="rId20"/>
    <p:sldId id="269" r:id="rId21"/>
    <p:sldId id="270" r:id="rId22"/>
    <p:sldId id="271" r:id="rId23"/>
    <p:sldId id="273" r:id="rId24"/>
    <p:sldId id="274" r:id="rId25"/>
    <p:sldId id="272" r:id="rId26"/>
    <p:sldId id="275" r:id="rId27"/>
    <p:sldId id="276" r:id="rId28"/>
    <p:sldId id="279" r:id="rId29"/>
    <p:sldId id="281" r:id="rId30"/>
    <p:sldId id="283" r:id="rId31"/>
    <p:sldId id="291" r:id="rId32"/>
    <p:sldId id="285" r:id="rId33"/>
    <p:sldId id="286" r:id="rId34"/>
    <p:sldId id="287" r:id="rId35"/>
    <p:sldId id="289" r:id="rId36"/>
    <p:sldId id="280" r:id="rId37"/>
    <p:sldId id="290" r:id="rId38"/>
    <p:sldId id="293" r:id="rId39"/>
    <p:sldId id="294" r:id="rId40"/>
    <p:sldId id="336" r:id="rId41"/>
    <p:sldId id="337" r:id="rId42"/>
    <p:sldId id="329" r:id="rId43"/>
    <p:sldId id="32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215A"/>
    <a:srgbClr val="0000CC"/>
    <a:srgbClr val="F6C2F3"/>
    <a:srgbClr val="CDABEB"/>
    <a:srgbClr val="C7CAFF"/>
    <a:srgbClr val="F6CA94"/>
    <a:srgbClr val="C1EBC0"/>
    <a:srgbClr val="FFFF99"/>
    <a:srgbClr val="F8CBAD"/>
    <a:srgbClr val="B11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0E84A-1085-4804-BF83-40912EE8BDC4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74FF0-39F0-4650-938A-59CC8BE4732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720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618E-22A6-4EFB-9ECB-D96F6E878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E0861-CB06-4B91-AA8E-42E56C011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9E6B6-B693-4012-9633-C075A563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4914E-93D8-46A4-B06D-4659A30A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22A7E-A14B-43AB-8839-0706266C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221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28F5-A1FE-4B8C-A2AF-5A3AD7B1F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2E44E-052A-4C37-B0DD-AFCA4E6B8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A2AEF-F971-4142-B1B6-9BCE5897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51BBE-58B3-466F-9E2D-8C9D2980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C0C96-B8C1-4D76-92AD-5399FA68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620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876C7-EE4A-4352-A7EB-BC579D972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F9A11-CEE9-4EF3-8E4E-47D1EE90A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E800-91C9-47FC-B3A4-1C07772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E465C-1FAB-4092-BD42-F7065BB7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F83A8-C2C4-4027-BC22-2A2A6F28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3650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640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53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1921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993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5423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8206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4331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393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28E4-4E78-40F8-984A-E31E3DB7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65FD-6885-4E02-8EDC-544A0DE37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1315-2159-468A-B1DE-D38A8B74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1EF73-9CF3-4F6C-B6BC-C8701419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2A0C4-309F-40C5-BEEC-FF85D106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56669-F22B-4A02-A283-134D938F1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50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0950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7591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9048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68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62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2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0023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5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4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4D33-6EAA-4100-B0AF-BA12B610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92D47-C162-4717-BEF2-2495C8DE1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C0BB1-FDEB-4426-B71F-4C2333775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33A4B-8E04-44DD-9ED6-BAD9C781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C7D23-39CB-4D60-916A-75DDAC4B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40D30B-CD88-4B66-84B0-88DA30EA6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88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8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6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5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7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281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0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11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46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34CB-C71D-447B-A232-4E5769D8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FC176-3FF2-4A20-9990-508687246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DD690-A08F-478A-92AF-E93BE993F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2F34-CF88-437E-B92C-8A66FD24A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E578-9DB5-4D13-8CEE-B39C34D9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4ABDE-71A3-4766-8A8B-45AAC563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51E95-0FBB-4CF1-BCCC-302FFE0BF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34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71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1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9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15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2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20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9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7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77E0-5D96-42EF-A03E-055B2535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5532C-1D39-48BF-A500-C586AC88A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9C545-79CB-40C5-B49C-6955151CA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236EB-B07A-4E2C-9D32-2C34C2DD6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39578-0A88-470F-A721-277897F18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398FC-03D2-4783-8D87-8A732B0C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8DD204-2162-4137-84E4-1B82F247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EC163-FD7C-44EC-A087-5EA4F6D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F623E4-C2C7-4E1D-B190-F6D1B7F57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83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0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3617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8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8190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5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46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9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605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6894-E820-4498-9AA8-F1B2C792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8F562-5356-416A-AB7B-66C3013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15BFC-5869-4571-B894-03C6DB2D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B66F5-467A-4E9C-9F81-CACB0860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E2B7F-6F3C-417C-8CF0-692A1C245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061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3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326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139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5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75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3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5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98E0D-2141-4C7F-80E6-51A26E7F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5640A-106F-4B3F-AD54-9F56C64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60AF8-AC5A-4749-906B-379FD3F7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B3218-AC45-4CFD-BF24-C2507A4F85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9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06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0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675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6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7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5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7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3716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32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7853-EC40-449F-8FDF-9648DE1C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77E92-BCB7-4A94-8AC8-7BF20A885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96329-69A7-415E-ABE7-20B08798E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8C5B7-6529-4595-BD70-3BA18EC0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9FFE7-4824-4B99-B21C-EC05B85C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AC1AD-6158-42E1-8643-354929AD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322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D3D3-71F0-4553-BA69-2A354CEA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0A254-585F-4CB5-AC7F-3C81210A1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B6A05-F148-4636-AA62-A8E4C5119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F71F2-E95A-4ECC-9F67-A3A8B749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842DD-8449-49D1-B103-A0D45484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9473F-6266-4FFF-88AA-D16DF561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670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audio" Target="NUL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audio" Target="NUL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838D3-7C08-43BC-B630-E4E7C50D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D50F8-1927-4B43-B1C7-C26657E03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FBC82-D87B-42BD-BB06-FFC783534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C945-25F1-492F-B6A1-2331FEF2061C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68990-CC37-47AC-B526-BD8E60C4C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9DECE-0856-48E9-8A7D-892C54FE4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69F4-DEFE-4327-8EE3-BA620F2ADC0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166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754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287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38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032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19.g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audio" Target="../media/audio9.wav"/><Relationship Id="rId5" Type="http://schemas.openxmlformats.org/officeDocument/2006/relationships/audio" Target="../media/audio4.wav"/><Relationship Id="rId10" Type="http://schemas.openxmlformats.org/officeDocument/2006/relationships/image" Target="../media/image40.jp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8.png"/><Relationship Id="rId3" Type="http://schemas.openxmlformats.org/officeDocument/2006/relationships/image" Target="../media/image40.jpg"/><Relationship Id="rId7" Type="http://schemas.openxmlformats.org/officeDocument/2006/relationships/audio" Target="../media/audio4.wav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image" Target="../media/image46.png"/><Relationship Id="rId9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1.jpeg"/><Relationship Id="rId11" Type="http://schemas.openxmlformats.org/officeDocument/2006/relationships/image" Target="../media/image57.png"/><Relationship Id="rId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0.jpg"/><Relationship Id="rId9" Type="http://schemas.openxmlformats.org/officeDocument/2006/relationships/image" Target="../media/image56.jpe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NULL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6.wav"/><Relationship Id="rId7" Type="http://schemas.openxmlformats.org/officeDocument/2006/relationships/image" Target="../media/image6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93C94D-EAB0-4757-81AA-19528EA61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67847" b="-1315"/>
          <a:stretch/>
        </p:blipFill>
        <p:spPr>
          <a:xfrm>
            <a:off x="319015" y="205158"/>
            <a:ext cx="3286033" cy="830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0DBC2-EBA0-4400-8736-95325C4BB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128" y="945932"/>
            <a:ext cx="6766568" cy="5728884"/>
          </a:xfrm>
          <a:prstGeom prst="rect">
            <a:avLst/>
          </a:prstGeom>
        </p:spPr>
      </p:pic>
      <p:pic>
        <p:nvPicPr>
          <p:cNvPr id="2" name="TRACK 7.4">
            <a:hlinkClick r:id="" action="ppaction://media"/>
            <a:extLst>
              <a:ext uri="{FF2B5EF4-FFF2-40B4-BE49-F238E27FC236}">
                <a16:creationId xmlns:a16="http://schemas.microsoft.com/office/drawing/2014/main" id="{36C24599-3758-4890-B82E-65CABAB18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8605" y="315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83000"/>
            <a:lum/>
          </a:blip>
          <a:srcRect/>
          <a:stretch>
            <a:fillRect l="-1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A694D97-D6E3-43D1-B192-A24E4EC59A2C}"/>
              </a:ext>
            </a:extLst>
          </p:cNvPr>
          <p:cNvGrpSpPr/>
          <p:nvPr/>
        </p:nvGrpSpPr>
        <p:grpSpPr>
          <a:xfrm>
            <a:off x="1402781" y="964085"/>
            <a:ext cx="4139554" cy="2048900"/>
            <a:chOff x="1577342" y="185859"/>
            <a:chExt cx="4570817" cy="1488296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E459CD8-D191-4BC8-914A-3D5E9AE127A8}"/>
                </a:ext>
              </a:extLst>
            </p:cNvPr>
            <p:cNvSpPr/>
            <p:nvPr/>
          </p:nvSpPr>
          <p:spPr>
            <a:xfrm>
              <a:off x="1577342" y="185859"/>
              <a:ext cx="4570817" cy="1488296"/>
            </a:xfrm>
            <a:prstGeom prst="wedgeRoundRectCallout">
              <a:avLst>
                <a:gd name="adj1" fmla="val -56162"/>
                <a:gd name="adj2" fmla="val -1190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SG" sz="25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hlinkClick r:id="" action="ppaction://noaction">
                <a:snd r:embed="rId4" name="TRACK 7 (mp3cut.net) (18).wav"/>
              </a:hlinkClick>
              <a:extLst>
                <a:ext uri="{FF2B5EF4-FFF2-40B4-BE49-F238E27FC236}">
                  <a16:creationId xmlns:a16="http://schemas.microsoft.com/office/drawing/2014/main" id="{2FB4B842-A2B8-44EC-875D-37E00AEE21A9}"/>
                </a:ext>
              </a:extLst>
            </p:cNvPr>
            <p:cNvSpPr txBox="1"/>
            <p:nvPr/>
          </p:nvSpPr>
          <p:spPr>
            <a:xfrm>
              <a:off x="1671081" y="348236"/>
              <a:ext cx="4469714" cy="1229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What are these people doing, Tom? Why are they hitting and kicking each other?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6F31F9-25D8-4DFE-AECB-883DB1D929D7}"/>
              </a:ext>
            </a:extLst>
          </p:cNvPr>
          <p:cNvGrpSpPr/>
          <p:nvPr/>
        </p:nvGrpSpPr>
        <p:grpSpPr>
          <a:xfrm>
            <a:off x="5900930" y="1138750"/>
            <a:ext cx="4944986" cy="1485676"/>
            <a:chOff x="6302782" y="2098179"/>
            <a:chExt cx="3650988" cy="892552"/>
          </a:xfrm>
        </p:grpSpPr>
        <p:sp>
          <p:nvSpPr>
            <p:cNvPr id="13" name="Speech Bubble: Rectangle with Corners Rounded 12">
              <a:hlinkClick r:id="" action="ppaction://noaction">
                <a:snd r:embed="rId11" name="Track 7 (mp3cut.net) (1).wav"/>
              </a:hlinkClick>
              <a:extLst>
                <a:ext uri="{FF2B5EF4-FFF2-40B4-BE49-F238E27FC236}">
                  <a16:creationId xmlns:a16="http://schemas.microsoft.com/office/drawing/2014/main" id="{694B238A-FED3-41A5-A408-B08F9C57E3E1}"/>
                </a:ext>
              </a:extLst>
            </p:cNvPr>
            <p:cNvSpPr/>
            <p:nvPr/>
          </p:nvSpPr>
          <p:spPr>
            <a:xfrm>
              <a:off x="6302782" y="2098179"/>
              <a:ext cx="3543299" cy="892552"/>
            </a:xfrm>
            <a:prstGeom prst="wedgeRoundRectCallout">
              <a:avLst>
                <a:gd name="adj1" fmla="val 55451"/>
                <a:gd name="adj2" fmla="val -934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SG" sz="25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hlinkClick r:id="" action="ppaction://noaction">
                <a:snd r:embed="rId5" name="TRACK 7 (mp3cut.net) (19).wav"/>
              </a:hlinkClick>
              <a:extLst>
                <a:ext uri="{FF2B5EF4-FFF2-40B4-BE49-F238E27FC236}">
                  <a16:creationId xmlns:a16="http://schemas.microsoft.com/office/drawing/2014/main" id="{5AEEBD60-D2E2-45C0-A276-1FBE798CBF8E}"/>
                </a:ext>
              </a:extLst>
            </p:cNvPr>
            <p:cNvSpPr txBox="1"/>
            <p:nvPr/>
          </p:nvSpPr>
          <p:spPr>
            <a:xfrm>
              <a:off x="6362751" y="2189843"/>
              <a:ext cx="3591019" cy="793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They’re </a:t>
              </a:r>
              <a:r>
                <a:rPr lang="en-US" sz="2600" dirty="0" err="1">
                  <a:solidFill>
                    <a:srgbClr val="008A3E"/>
                  </a:solidFill>
                  <a:latin typeface="Comic Sans MS" panose="030F0702030302020204" pitchFamily="66" charset="0"/>
                </a:rPr>
                <a:t>practising</a:t>
              </a:r>
              <a:r>
                <a:rPr lang="en-US" sz="26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 taekwondo. It is the national sport of South Korea. </a:t>
              </a:r>
              <a:endParaRPr lang="en-SG" sz="26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AD9FF-7070-4694-8C1B-F351B0B757D0}"/>
              </a:ext>
            </a:extLst>
          </p:cNvPr>
          <p:cNvGrpSpPr/>
          <p:nvPr/>
        </p:nvGrpSpPr>
        <p:grpSpPr>
          <a:xfrm>
            <a:off x="1194992" y="3283489"/>
            <a:ext cx="4633358" cy="728418"/>
            <a:chOff x="1234983" y="62191"/>
            <a:chExt cx="4469714" cy="1488296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F2BCA82-F321-451F-8153-A65478218E3B}"/>
                </a:ext>
              </a:extLst>
            </p:cNvPr>
            <p:cNvSpPr/>
            <p:nvPr/>
          </p:nvSpPr>
          <p:spPr>
            <a:xfrm>
              <a:off x="1282251" y="62191"/>
              <a:ext cx="4418859" cy="1488296"/>
            </a:xfrm>
            <a:prstGeom prst="wedgeRoundRectCallout">
              <a:avLst>
                <a:gd name="adj1" fmla="val -52208"/>
                <a:gd name="adj2" fmla="val -5299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SG" sz="25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>
              <a:hlinkClick r:id="" action="ppaction://noaction">
                <a:snd r:embed="rId6" name="TRACK 7 (mp3cut.net) (20).wav"/>
              </a:hlinkClick>
              <a:extLst>
                <a:ext uri="{FF2B5EF4-FFF2-40B4-BE49-F238E27FC236}">
                  <a16:creationId xmlns:a16="http://schemas.microsoft.com/office/drawing/2014/main" id="{95FF7074-F11A-4533-9283-45DA60ADBE4D}"/>
                </a:ext>
              </a:extLst>
            </p:cNvPr>
            <p:cNvSpPr txBox="1"/>
            <p:nvPr/>
          </p:nvSpPr>
          <p:spPr>
            <a:xfrm>
              <a:off x="1234983" y="273990"/>
              <a:ext cx="44697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What does taekwondo mean?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DDE645-F492-44E0-B9FB-59CA33781E55}"/>
              </a:ext>
            </a:extLst>
          </p:cNvPr>
          <p:cNvGrpSpPr/>
          <p:nvPr/>
        </p:nvGrpSpPr>
        <p:grpSpPr>
          <a:xfrm>
            <a:off x="1259345" y="4843770"/>
            <a:ext cx="4641585" cy="1089164"/>
            <a:chOff x="1599596" y="192073"/>
            <a:chExt cx="4505408" cy="1488296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B30A17D-C3F0-45DE-99D3-DF6932B8ED36}"/>
                </a:ext>
              </a:extLst>
            </p:cNvPr>
            <p:cNvSpPr/>
            <p:nvPr/>
          </p:nvSpPr>
          <p:spPr>
            <a:xfrm>
              <a:off x="1599596" y="192073"/>
              <a:ext cx="4429155" cy="1488296"/>
            </a:xfrm>
            <a:prstGeom prst="wedgeRoundRectCallout">
              <a:avLst>
                <a:gd name="adj1" fmla="val -53306"/>
                <a:gd name="adj2" fmla="val -925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SG" sz="25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TextBox 19">
              <a:hlinkClick r:id="" action="ppaction://noaction">
                <a:snd r:embed="rId8" name="TRACK 7 (mp3cut.net) (22).wav"/>
              </a:hlinkClick>
              <a:extLst>
                <a:ext uri="{FF2B5EF4-FFF2-40B4-BE49-F238E27FC236}">
                  <a16:creationId xmlns:a16="http://schemas.microsoft.com/office/drawing/2014/main" id="{E4C4AA1E-54F2-4F70-B87C-9979F34BAD1D}"/>
                </a:ext>
              </a:extLst>
            </p:cNvPr>
            <p:cNvSpPr txBox="1"/>
            <p:nvPr/>
          </p:nvSpPr>
          <p:spPr>
            <a:xfrm>
              <a:off x="1635290" y="374485"/>
              <a:ext cx="4469714" cy="121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Are they fighting with their feet and hands?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8FC496-0520-4EDA-9ED2-C5EE9A41DDC2}"/>
              </a:ext>
            </a:extLst>
          </p:cNvPr>
          <p:cNvGrpSpPr/>
          <p:nvPr/>
        </p:nvGrpSpPr>
        <p:grpSpPr>
          <a:xfrm>
            <a:off x="6076749" y="3082197"/>
            <a:ext cx="4720687" cy="1124464"/>
            <a:chOff x="6302782" y="2098179"/>
            <a:chExt cx="3651630" cy="892552"/>
          </a:xfrm>
        </p:grpSpPr>
        <p:sp>
          <p:nvSpPr>
            <p:cNvPr id="22" name="Speech Bubble: Rectangle with Corners Rounded 21">
              <a:hlinkClick r:id="" action="ppaction://noaction">
                <a:snd r:embed="rId11" name="Track 7 (mp3cut.net) (1).wav"/>
              </a:hlinkClick>
              <a:extLst>
                <a:ext uri="{FF2B5EF4-FFF2-40B4-BE49-F238E27FC236}">
                  <a16:creationId xmlns:a16="http://schemas.microsoft.com/office/drawing/2014/main" id="{1A75FFD5-4B2F-493B-89FB-41606023B45C}"/>
                </a:ext>
              </a:extLst>
            </p:cNvPr>
            <p:cNvSpPr/>
            <p:nvPr/>
          </p:nvSpPr>
          <p:spPr>
            <a:xfrm>
              <a:off x="6302782" y="2098179"/>
              <a:ext cx="3543299" cy="892552"/>
            </a:xfrm>
            <a:prstGeom prst="wedgeRoundRectCallout">
              <a:avLst>
                <a:gd name="adj1" fmla="val 55451"/>
                <a:gd name="adj2" fmla="val -934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SG" sz="25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hlinkClick r:id="" action="ppaction://noaction">
                <a:snd r:embed="rId7" name="TRACK 7 (mp3cut.net) (21).wav"/>
              </a:hlinkClick>
              <a:extLst>
                <a:ext uri="{FF2B5EF4-FFF2-40B4-BE49-F238E27FC236}">
                  <a16:creationId xmlns:a16="http://schemas.microsoft.com/office/drawing/2014/main" id="{18FFD828-A8DA-4CA7-9696-1CF6E79CDF0C}"/>
                </a:ext>
              </a:extLst>
            </p:cNvPr>
            <p:cNvSpPr txBox="1"/>
            <p:nvPr/>
          </p:nvSpPr>
          <p:spPr>
            <a:xfrm>
              <a:off x="6338892" y="2226600"/>
              <a:ext cx="3615520" cy="70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It means </a:t>
              </a:r>
              <a:r>
                <a:rPr lang="en-US" sz="2600" i="1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the way of the foot and the hand in Korean</a:t>
              </a:r>
              <a:r>
                <a:rPr lang="en-US" sz="26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.</a:t>
              </a:r>
              <a:endParaRPr lang="en-SG" sz="26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515EC2-A896-476E-954C-05588D2E4D1A}"/>
              </a:ext>
            </a:extLst>
          </p:cNvPr>
          <p:cNvGrpSpPr/>
          <p:nvPr/>
        </p:nvGrpSpPr>
        <p:grpSpPr>
          <a:xfrm>
            <a:off x="6167889" y="4661594"/>
            <a:ext cx="4678027" cy="1453515"/>
            <a:chOff x="6302782" y="2098179"/>
            <a:chExt cx="3615520" cy="892552"/>
          </a:xfrm>
        </p:grpSpPr>
        <p:sp>
          <p:nvSpPr>
            <p:cNvPr id="25" name="Speech Bubble: Rectangle with Corners Rounded 24">
              <a:hlinkClick r:id="" action="ppaction://noaction">
                <a:snd r:embed="rId11" name="Track 7 (mp3cut.net) (1).wav"/>
              </a:hlinkClick>
              <a:extLst>
                <a:ext uri="{FF2B5EF4-FFF2-40B4-BE49-F238E27FC236}">
                  <a16:creationId xmlns:a16="http://schemas.microsoft.com/office/drawing/2014/main" id="{A21FAF22-23D1-4A6F-AA6E-57FA244D7076}"/>
                </a:ext>
              </a:extLst>
            </p:cNvPr>
            <p:cNvSpPr/>
            <p:nvPr/>
          </p:nvSpPr>
          <p:spPr>
            <a:xfrm>
              <a:off x="6302782" y="2098179"/>
              <a:ext cx="3543299" cy="892552"/>
            </a:xfrm>
            <a:prstGeom prst="wedgeRoundRectCallout">
              <a:avLst>
                <a:gd name="adj1" fmla="val 55451"/>
                <a:gd name="adj2" fmla="val -934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SG" sz="25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5">
              <a:hlinkClick r:id="" action="ppaction://noaction">
                <a:snd r:embed="rId9" name="TRACK 7 (mp3cut.net) (23).wav"/>
              </a:hlinkClick>
              <a:extLst>
                <a:ext uri="{FF2B5EF4-FFF2-40B4-BE49-F238E27FC236}">
                  <a16:creationId xmlns:a16="http://schemas.microsoft.com/office/drawing/2014/main" id="{DCC1252F-BC32-4681-B771-6B24F40A359D}"/>
                </a:ext>
              </a:extLst>
            </p:cNvPr>
            <p:cNvSpPr txBox="1"/>
            <p:nvPr/>
          </p:nvSpPr>
          <p:spPr>
            <a:xfrm>
              <a:off x="6302782" y="2147566"/>
              <a:ext cx="3615520" cy="793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Yes, but they should learn to use their minds to control each movement.</a:t>
              </a:r>
              <a:endParaRPr lang="en-SG" sz="26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Hoạt Hình, Cậu Bé, Trẻ Em">
            <a:extLst>
              <a:ext uri="{FF2B5EF4-FFF2-40B4-BE49-F238E27FC236}">
                <a16:creationId xmlns:a16="http://schemas.microsoft.com/office/drawing/2014/main" id="{8694396F-7A99-4B29-9D09-35C13DC43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2849" b="44568"/>
          <a:stretch/>
        </p:blipFill>
        <p:spPr bwMode="auto">
          <a:xfrm>
            <a:off x="180165" y="1291327"/>
            <a:ext cx="928132" cy="7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ười, Cậu Bé, Đứa Bé, Trẻ Em, Đàn Ông">
            <a:extLst>
              <a:ext uri="{FF2B5EF4-FFF2-40B4-BE49-F238E27FC236}">
                <a16:creationId xmlns:a16="http://schemas.microsoft.com/office/drawing/2014/main" id="{D3BCE3EE-C0BF-4A38-B0FD-ADB9A746E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2" t="-4440" r="-13061" b="43363"/>
          <a:stretch/>
        </p:blipFill>
        <p:spPr bwMode="auto">
          <a:xfrm>
            <a:off x="11079383" y="1291327"/>
            <a:ext cx="926506" cy="798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7" name="Picture 2" descr="Hoạt Hình, Cậu Bé, Trẻ Em">
            <a:extLst>
              <a:ext uri="{FF2B5EF4-FFF2-40B4-BE49-F238E27FC236}">
                <a16:creationId xmlns:a16="http://schemas.microsoft.com/office/drawing/2014/main" id="{F8364450-A0B0-459E-83B1-A854AABFC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2849" b="44568"/>
          <a:stretch/>
        </p:blipFill>
        <p:spPr bwMode="auto">
          <a:xfrm>
            <a:off x="173496" y="1291327"/>
            <a:ext cx="928132" cy="7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oạt Hình, Cậu Bé, Trẻ Em">
            <a:extLst>
              <a:ext uri="{FF2B5EF4-FFF2-40B4-BE49-F238E27FC236}">
                <a16:creationId xmlns:a16="http://schemas.microsoft.com/office/drawing/2014/main" id="{4EC52A5F-F633-4604-A5F1-76ABB7A78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2849" b="44568"/>
          <a:stretch/>
        </p:blipFill>
        <p:spPr bwMode="auto">
          <a:xfrm>
            <a:off x="180165" y="3192171"/>
            <a:ext cx="928132" cy="7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Người, Cậu Bé, Đứa Bé, Trẻ Em, Đàn Ông">
            <a:extLst>
              <a:ext uri="{FF2B5EF4-FFF2-40B4-BE49-F238E27FC236}">
                <a16:creationId xmlns:a16="http://schemas.microsoft.com/office/drawing/2014/main" id="{A74BD27D-F643-4A35-BF58-8311B7632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2" t="-4440" r="-13061" b="43363"/>
          <a:stretch/>
        </p:blipFill>
        <p:spPr bwMode="auto">
          <a:xfrm>
            <a:off x="11079383" y="3188517"/>
            <a:ext cx="926506" cy="798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30" name="Picture 2" descr="Hoạt Hình, Cậu Bé, Trẻ Em">
            <a:extLst>
              <a:ext uri="{FF2B5EF4-FFF2-40B4-BE49-F238E27FC236}">
                <a16:creationId xmlns:a16="http://schemas.microsoft.com/office/drawing/2014/main" id="{73DB86E2-6E95-4D51-9D3B-DF3F6B025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2849" b="44568"/>
          <a:stretch/>
        </p:blipFill>
        <p:spPr bwMode="auto">
          <a:xfrm>
            <a:off x="158455" y="4843770"/>
            <a:ext cx="928132" cy="7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Người, Cậu Bé, Đứa Bé, Trẻ Em, Đàn Ông">
            <a:extLst>
              <a:ext uri="{FF2B5EF4-FFF2-40B4-BE49-F238E27FC236}">
                <a16:creationId xmlns:a16="http://schemas.microsoft.com/office/drawing/2014/main" id="{A229E437-5131-453B-ACD6-A578DEE9F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2" t="-4440" r="-13061" b="43363"/>
          <a:stretch/>
        </p:blipFill>
        <p:spPr bwMode="auto">
          <a:xfrm>
            <a:off x="11079383" y="4977263"/>
            <a:ext cx="926506" cy="798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" name="TRACK 7.4">
            <a:hlinkClick r:id="" action="ppaction://media"/>
            <a:extLst>
              <a:ext uri="{FF2B5EF4-FFF2-40B4-BE49-F238E27FC236}">
                <a16:creationId xmlns:a16="http://schemas.microsoft.com/office/drawing/2014/main" id="{4DA22D2E-7F6D-4ACB-B1CD-774F7F48B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8697" y="188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9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l="-1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E613117-FA39-435B-8407-EDC3F725FEB0}"/>
              </a:ext>
            </a:extLst>
          </p:cNvPr>
          <p:cNvSpPr/>
          <p:nvPr/>
        </p:nvSpPr>
        <p:spPr>
          <a:xfrm>
            <a:off x="539460" y="296291"/>
            <a:ext cx="4710762" cy="5109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Circle the correct words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2F7A49-9A05-472E-8560-B86F3606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99" y="4037614"/>
            <a:ext cx="11077779" cy="27318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694D97-D6E3-43D1-B192-A24E4EC59A2C}"/>
              </a:ext>
            </a:extLst>
          </p:cNvPr>
          <p:cNvGrpSpPr/>
          <p:nvPr/>
        </p:nvGrpSpPr>
        <p:grpSpPr>
          <a:xfrm>
            <a:off x="1188457" y="1044987"/>
            <a:ext cx="4832925" cy="1086243"/>
            <a:chOff x="1577342" y="185859"/>
            <a:chExt cx="4689351" cy="153650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E459CD8-D191-4BC8-914A-3D5E9AE127A8}"/>
                </a:ext>
              </a:extLst>
            </p:cNvPr>
            <p:cNvSpPr/>
            <p:nvPr/>
          </p:nvSpPr>
          <p:spPr>
            <a:xfrm>
              <a:off x="1577342" y="185859"/>
              <a:ext cx="4570817" cy="1488296"/>
            </a:xfrm>
            <a:prstGeom prst="wedgeRoundRectCallout">
              <a:avLst>
                <a:gd name="adj1" fmla="val -56162"/>
                <a:gd name="adj2" fmla="val -1190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SG" sz="21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hlinkClick r:id="" action="ppaction://noaction">
                <a:snd r:embed="rId5" name="TRACK 7 (mp3cut.net) (18).wav"/>
              </a:hlinkClick>
              <a:extLst>
                <a:ext uri="{FF2B5EF4-FFF2-40B4-BE49-F238E27FC236}">
                  <a16:creationId xmlns:a16="http://schemas.microsoft.com/office/drawing/2014/main" id="{2FB4B842-A2B8-44EC-875D-37E00AEE21A9}"/>
                </a:ext>
              </a:extLst>
            </p:cNvPr>
            <p:cNvSpPr txBox="1"/>
            <p:nvPr/>
          </p:nvSpPr>
          <p:spPr>
            <a:xfrm>
              <a:off x="1629065" y="220393"/>
              <a:ext cx="4637628" cy="150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1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What are these people doing, Tom? Why are they hitting and kicking each other?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6F31F9-25D8-4DFE-AECB-883DB1D929D7}"/>
              </a:ext>
            </a:extLst>
          </p:cNvPr>
          <p:cNvGrpSpPr/>
          <p:nvPr/>
        </p:nvGrpSpPr>
        <p:grpSpPr>
          <a:xfrm>
            <a:off x="6078730" y="1077283"/>
            <a:ext cx="5066961" cy="885603"/>
            <a:chOff x="6302782" y="2098179"/>
            <a:chExt cx="3601527" cy="892552"/>
          </a:xfrm>
        </p:grpSpPr>
        <p:sp>
          <p:nvSpPr>
            <p:cNvPr id="13" name="Speech Bubble: Rectangle with Corners Rounded 12">
              <a:hlinkClick r:id="" action="ppaction://noaction">
                <a:snd r:embed="rId6" name="Track 7 (mp3cut.net) (1).wav"/>
              </a:hlinkClick>
              <a:extLst>
                <a:ext uri="{FF2B5EF4-FFF2-40B4-BE49-F238E27FC236}">
                  <a16:creationId xmlns:a16="http://schemas.microsoft.com/office/drawing/2014/main" id="{694B238A-FED3-41A5-A408-B08F9C57E3E1}"/>
                </a:ext>
              </a:extLst>
            </p:cNvPr>
            <p:cNvSpPr/>
            <p:nvPr/>
          </p:nvSpPr>
          <p:spPr>
            <a:xfrm>
              <a:off x="6302782" y="2098179"/>
              <a:ext cx="3543299" cy="892552"/>
            </a:xfrm>
            <a:prstGeom prst="wedgeRoundRectCallout">
              <a:avLst>
                <a:gd name="adj1" fmla="val 55451"/>
                <a:gd name="adj2" fmla="val -934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SG" sz="21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hlinkClick r:id="" action="ppaction://noaction">
                <a:snd r:embed="rId7" name="TRACK 7 (mp3cut.net) (19).wav"/>
              </a:hlinkClick>
              <a:extLst>
                <a:ext uri="{FF2B5EF4-FFF2-40B4-BE49-F238E27FC236}">
                  <a16:creationId xmlns:a16="http://schemas.microsoft.com/office/drawing/2014/main" id="{5AEEBD60-D2E2-45C0-A276-1FBE798CBF8E}"/>
                </a:ext>
              </a:extLst>
            </p:cNvPr>
            <p:cNvSpPr txBox="1"/>
            <p:nvPr/>
          </p:nvSpPr>
          <p:spPr>
            <a:xfrm>
              <a:off x="6393898" y="2187934"/>
              <a:ext cx="3510411" cy="68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They’re </a:t>
              </a:r>
              <a:r>
                <a:rPr lang="en-US" sz="2100" dirty="0" err="1">
                  <a:solidFill>
                    <a:srgbClr val="008A3E"/>
                  </a:solidFill>
                  <a:latin typeface="Comic Sans MS" panose="030F0702030302020204" pitchFamily="66" charset="0"/>
                </a:rPr>
                <a:t>practising</a:t>
              </a:r>
              <a:r>
                <a:rPr lang="en-US" sz="21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 taekwondo. It is the national sport of South Korea. </a:t>
              </a:r>
              <a:endParaRPr lang="en-SG" sz="21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AD9FF-7070-4694-8C1B-F351B0B757D0}"/>
              </a:ext>
            </a:extLst>
          </p:cNvPr>
          <p:cNvGrpSpPr/>
          <p:nvPr/>
        </p:nvGrpSpPr>
        <p:grpSpPr>
          <a:xfrm>
            <a:off x="1173121" y="2261852"/>
            <a:ext cx="4500803" cy="510935"/>
            <a:chOff x="1282251" y="62191"/>
            <a:chExt cx="4579778" cy="1488296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F2BCA82-F321-451F-8153-A65478218E3B}"/>
                </a:ext>
              </a:extLst>
            </p:cNvPr>
            <p:cNvSpPr/>
            <p:nvPr/>
          </p:nvSpPr>
          <p:spPr>
            <a:xfrm>
              <a:off x="1282251" y="62191"/>
              <a:ext cx="4418859" cy="1488296"/>
            </a:xfrm>
            <a:prstGeom prst="wedgeRoundRectCallout">
              <a:avLst>
                <a:gd name="adj1" fmla="val -52208"/>
                <a:gd name="adj2" fmla="val -5299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SG" sz="21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>
              <a:hlinkClick r:id="" action="ppaction://noaction">
                <a:snd r:embed="rId8" name="TRACK 7 (mp3cut.net) (20).wav"/>
              </a:hlinkClick>
              <a:extLst>
                <a:ext uri="{FF2B5EF4-FFF2-40B4-BE49-F238E27FC236}">
                  <a16:creationId xmlns:a16="http://schemas.microsoft.com/office/drawing/2014/main" id="{95FF7074-F11A-4533-9283-45DA60ADBE4D}"/>
                </a:ext>
              </a:extLst>
            </p:cNvPr>
            <p:cNvSpPr txBox="1"/>
            <p:nvPr/>
          </p:nvSpPr>
          <p:spPr>
            <a:xfrm>
              <a:off x="1392315" y="182487"/>
              <a:ext cx="4469714" cy="1255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1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What does taekwondo mean?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DDE645-F492-44E0-B9FB-59CA33781E55}"/>
              </a:ext>
            </a:extLst>
          </p:cNvPr>
          <p:cNvGrpSpPr/>
          <p:nvPr/>
        </p:nvGrpSpPr>
        <p:grpSpPr>
          <a:xfrm>
            <a:off x="1176852" y="3065457"/>
            <a:ext cx="4722367" cy="738664"/>
            <a:chOff x="1599596" y="134009"/>
            <a:chExt cx="4429155" cy="163624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B30A17D-C3F0-45DE-99D3-DF6932B8ED36}"/>
                </a:ext>
              </a:extLst>
            </p:cNvPr>
            <p:cNvSpPr/>
            <p:nvPr/>
          </p:nvSpPr>
          <p:spPr>
            <a:xfrm>
              <a:off x="1599596" y="192073"/>
              <a:ext cx="4429155" cy="1488296"/>
            </a:xfrm>
            <a:prstGeom prst="wedgeRoundRectCallout">
              <a:avLst>
                <a:gd name="adj1" fmla="val -53306"/>
                <a:gd name="adj2" fmla="val -925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SG" sz="21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TextBox 19">
              <a:hlinkClick r:id="" action="ppaction://noaction">
                <a:snd r:embed="rId9" name="TRACK 7 (mp3cut.net) (22).wav"/>
              </a:hlinkClick>
              <a:extLst>
                <a:ext uri="{FF2B5EF4-FFF2-40B4-BE49-F238E27FC236}">
                  <a16:creationId xmlns:a16="http://schemas.microsoft.com/office/drawing/2014/main" id="{E4C4AA1E-54F2-4F70-B87C-9979F34BAD1D}"/>
                </a:ext>
              </a:extLst>
            </p:cNvPr>
            <p:cNvSpPr txBox="1"/>
            <p:nvPr/>
          </p:nvSpPr>
          <p:spPr>
            <a:xfrm>
              <a:off x="1681208" y="134009"/>
              <a:ext cx="4221348" cy="1636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1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Are they fighting with their feet and hands?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8FC496-0520-4EDA-9ED2-C5EE9A41DDC2}"/>
              </a:ext>
            </a:extLst>
          </p:cNvPr>
          <p:cNvGrpSpPr/>
          <p:nvPr/>
        </p:nvGrpSpPr>
        <p:grpSpPr>
          <a:xfrm>
            <a:off x="6184757" y="2091590"/>
            <a:ext cx="4884931" cy="738664"/>
            <a:chOff x="6302782" y="2024372"/>
            <a:chExt cx="3637758" cy="979463"/>
          </a:xfrm>
        </p:grpSpPr>
        <p:sp>
          <p:nvSpPr>
            <p:cNvPr id="22" name="Speech Bubble: Rectangle with Corners Rounded 21">
              <a:hlinkClick r:id="" action="ppaction://noaction">
                <a:snd r:embed="rId6" name="Track 7 (mp3cut.net) (1).wav"/>
              </a:hlinkClick>
              <a:extLst>
                <a:ext uri="{FF2B5EF4-FFF2-40B4-BE49-F238E27FC236}">
                  <a16:creationId xmlns:a16="http://schemas.microsoft.com/office/drawing/2014/main" id="{1A75FFD5-4B2F-493B-89FB-41606023B45C}"/>
                </a:ext>
              </a:extLst>
            </p:cNvPr>
            <p:cNvSpPr/>
            <p:nvPr/>
          </p:nvSpPr>
          <p:spPr>
            <a:xfrm>
              <a:off x="6302782" y="2024372"/>
              <a:ext cx="3543299" cy="966360"/>
            </a:xfrm>
            <a:prstGeom prst="wedgeRoundRectCallout">
              <a:avLst>
                <a:gd name="adj1" fmla="val 55451"/>
                <a:gd name="adj2" fmla="val -934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SG" sz="21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hlinkClick r:id="" action="ppaction://noaction">
                <a:snd r:embed="rId10" name="TRACK 7 (mp3cut.net) (21).wav"/>
              </a:hlinkClick>
              <a:extLst>
                <a:ext uri="{FF2B5EF4-FFF2-40B4-BE49-F238E27FC236}">
                  <a16:creationId xmlns:a16="http://schemas.microsoft.com/office/drawing/2014/main" id="{18FFD828-A8DA-4CA7-9696-1CF6E79CDF0C}"/>
                </a:ext>
              </a:extLst>
            </p:cNvPr>
            <p:cNvSpPr txBox="1"/>
            <p:nvPr/>
          </p:nvSpPr>
          <p:spPr>
            <a:xfrm>
              <a:off x="6433351" y="2024372"/>
              <a:ext cx="3507189" cy="9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It means the way of the foot and the hand in Korean.</a:t>
              </a:r>
              <a:endParaRPr lang="en-SG" sz="21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515EC2-A896-476E-954C-05588D2E4D1A}"/>
              </a:ext>
            </a:extLst>
          </p:cNvPr>
          <p:cNvGrpSpPr/>
          <p:nvPr/>
        </p:nvGrpSpPr>
        <p:grpSpPr>
          <a:xfrm>
            <a:off x="6225094" y="2893987"/>
            <a:ext cx="5037434" cy="1061829"/>
            <a:chOff x="6302782" y="2081261"/>
            <a:chExt cx="3748101" cy="944236"/>
          </a:xfrm>
        </p:grpSpPr>
        <p:sp>
          <p:nvSpPr>
            <p:cNvPr id="25" name="Speech Bubble: Rectangle with Corners Rounded 24">
              <a:hlinkClick r:id="" action="ppaction://noaction">
                <a:snd r:embed="rId6" name="Track 7 (mp3cut.net) (1).wav"/>
              </a:hlinkClick>
              <a:extLst>
                <a:ext uri="{FF2B5EF4-FFF2-40B4-BE49-F238E27FC236}">
                  <a16:creationId xmlns:a16="http://schemas.microsoft.com/office/drawing/2014/main" id="{A21FAF22-23D1-4A6F-AA6E-57FA244D7076}"/>
                </a:ext>
              </a:extLst>
            </p:cNvPr>
            <p:cNvSpPr/>
            <p:nvPr/>
          </p:nvSpPr>
          <p:spPr>
            <a:xfrm>
              <a:off x="6302782" y="2098179"/>
              <a:ext cx="3543299" cy="892552"/>
            </a:xfrm>
            <a:prstGeom prst="wedgeRoundRectCallout">
              <a:avLst>
                <a:gd name="adj1" fmla="val 55451"/>
                <a:gd name="adj2" fmla="val -934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SG" sz="21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5">
              <a:hlinkClick r:id="" action="ppaction://noaction">
                <a:snd r:embed="rId11" name="TRACK 7 (mp3cut.net) (23).wav"/>
              </a:hlinkClick>
              <a:extLst>
                <a:ext uri="{FF2B5EF4-FFF2-40B4-BE49-F238E27FC236}">
                  <a16:creationId xmlns:a16="http://schemas.microsoft.com/office/drawing/2014/main" id="{DCC1252F-BC32-4681-B771-6B24F40A359D}"/>
                </a:ext>
              </a:extLst>
            </p:cNvPr>
            <p:cNvSpPr txBox="1"/>
            <p:nvPr/>
          </p:nvSpPr>
          <p:spPr>
            <a:xfrm>
              <a:off x="6403226" y="2081261"/>
              <a:ext cx="3647657" cy="944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008A3E"/>
                  </a:solidFill>
                  <a:latin typeface="Comic Sans MS" panose="030F0702030302020204" pitchFamily="66" charset="0"/>
                </a:rPr>
                <a:t>Yes, but they should learn to use their minds to control each movement.</a:t>
              </a:r>
              <a:endParaRPr lang="en-SG" sz="2100" dirty="0">
                <a:solidFill>
                  <a:srgbClr val="008A3E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8" name="Picture 4" descr="Người, Cậu Bé, Đứa Bé, Trẻ Em, Đàn Ông">
            <a:extLst>
              <a:ext uri="{FF2B5EF4-FFF2-40B4-BE49-F238E27FC236}">
                <a16:creationId xmlns:a16="http://schemas.microsoft.com/office/drawing/2014/main" id="{D3BCE3EE-C0BF-4A38-B0FD-ADB9A746E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2" t="-4440" r="-13061" b="43363"/>
          <a:stretch/>
        </p:blipFill>
        <p:spPr bwMode="auto">
          <a:xfrm>
            <a:off x="11220883" y="1098847"/>
            <a:ext cx="767304" cy="6436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8" name="Picture 2" descr="Hoạt Hình, Cậu Bé, Trẻ Em">
            <a:extLst>
              <a:ext uri="{FF2B5EF4-FFF2-40B4-BE49-F238E27FC236}">
                <a16:creationId xmlns:a16="http://schemas.microsoft.com/office/drawing/2014/main" id="{4EC52A5F-F633-4604-A5F1-76ABB7A78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2849" b="44568"/>
          <a:stretch/>
        </p:blipFill>
        <p:spPr bwMode="auto">
          <a:xfrm>
            <a:off x="252521" y="2093299"/>
            <a:ext cx="773349" cy="6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C62A78F-C6DF-4434-878F-DAF59E17D5C7}"/>
              </a:ext>
            </a:extLst>
          </p:cNvPr>
          <p:cNvSpPr/>
          <p:nvPr/>
        </p:nvSpPr>
        <p:spPr>
          <a:xfrm>
            <a:off x="6181644" y="4733128"/>
            <a:ext cx="4947431" cy="6613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4DC3CF-0925-4F66-900E-8B17DE3FA18D}"/>
              </a:ext>
            </a:extLst>
          </p:cNvPr>
          <p:cNvSpPr/>
          <p:nvPr/>
        </p:nvSpPr>
        <p:spPr>
          <a:xfrm>
            <a:off x="6418786" y="5667943"/>
            <a:ext cx="5140890" cy="7830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2" descr="Hoạt Hình, Cậu Bé, Trẻ Em">
            <a:extLst>
              <a:ext uri="{FF2B5EF4-FFF2-40B4-BE49-F238E27FC236}">
                <a16:creationId xmlns:a16="http://schemas.microsoft.com/office/drawing/2014/main" id="{11D37882-2269-780E-4E47-C9E9A3802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2849" b="44568"/>
          <a:stretch/>
        </p:blipFill>
        <p:spPr bwMode="auto">
          <a:xfrm>
            <a:off x="248108" y="1150575"/>
            <a:ext cx="773349" cy="6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ạt Hình, Cậu Bé, Trẻ Em">
            <a:extLst>
              <a:ext uri="{FF2B5EF4-FFF2-40B4-BE49-F238E27FC236}">
                <a16:creationId xmlns:a16="http://schemas.microsoft.com/office/drawing/2014/main" id="{E0968BE8-7CBC-2DBC-7404-F38E7E2DC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2849" b="44568"/>
          <a:stretch/>
        </p:blipFill>
        <p:spPr bwMode="auto">
          <a:xfrm>
            <a:off x="256910" y="3065457"/>
            <a:ext cx="773349" cy="6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ười, Cậu Bé, Đứa Bé, Trẻ Em, Đàn Ông">
            <a:extLst>
              <a:ext uri="{FF2B5EF4-FFF2-40B4-BE49-F238E27FC236}">
                <a16:creationId xmlns:a16="http://schemas.microsoft.com/office/drawing/2014/main" id="{C96835E1-CA38-5E74-AAD2-004F36286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2" t="-4440" r="-13061" b="43363"/>
          <a:stretch/>
        </p:blipFill>
        <p:spPr bwMode="auto">
          <a:xfrm>
            <a:off x="11220883" y="2087670"/>
            <a:ext cx="767304" cy="6436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Picture 4" descr="Người, Cậu Bé, Đứa Bé, Trẻ Em, Đàn Ông">
            <a:extLst>
              <a:ext uri="{FF2B5EF4-FFF2-40B4-BE49-F238E27FC236}">
                <a16:creationId xmlns:a16="http://schemas.microsoft.com/office/drawing/2014/main" id="{5F17CF94-8305-0923-2F64-D9E43DCA1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52" t="-4440" r="-13061" b="43363"/>
          <a:stretch/>
        </p:blipFill>
        <p:spPr bwMode="auto">
          <a:xfrm>
            <a:off x="11220883" y="3065457"/>
            <a:ext cx="767304" cy="6436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442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815E4-127D-4AAE-9571-89C2780B5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055" y="1723503"/>
            <a:ext cx="5597732" cy="3721800"/>
          </a:xfrm>
          <a:prstGeom prst="rect">
            <a:avLst/>
          </a:prstGeom>
        </p:spPr>
      </p:pic>
      <p:sp>
        <p:nvSpPr>
          <p:cNvPr id="5" name="Thought Bubble: Cloud 4">
            <a:hlinkClick r:id="" action="ppaction://noaction">
              <a:snd r:embed="rId2" name="TRACK 7 (mp3cut.net) (24).wav"/>
            </a:hlinkClick>
            <a:extLst>
              <a:ext uri="{FF2B5EF4-FFF2-40B4-BE49-F238E27FC236}">
                <a16:creationId xmlns:a16="http://schemas.microsoft.com/office/drawing/2014/main" id="{BF5B5FB9-44FD-4B73-8AF1-D17BAB50292B}"/>
              </a:ext>
            </a:extLst>
          </p:cNvPr>
          <p:cNvSpPr/>
          <p:nvPr/>
        </p:nvSpPr>
        <p:spPr>
          <a:xfrm>
            <a:off x="6968690" y="1723503"/>
            <a:ext cx="4379496" cy="2560821"/>
          </a:xfrm>
          <a:prstGeom prst="cloudCallout">
            <a:avLst>
              <a:gd name="adj1" fmla="val -45419"/>
              <a:gd name="adj2" fmla="val 56476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G" sz="6000" dirty="0">
                <a:solidFill>
                  <a:srgbClr val="002060"/>
                </a:solidFill>
                <a:latin typeface="Comic Sans MS" panose="030F0702030302020204" pitchFamily="66" charset="0"/>
              </a:rPr>
              <a:t>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3F5D8-C19B-DBC8-3019-018D471FC720}"/>
              </a:ext>
            </a:extLst>
          </p:cNvPr>
          <p:cNvSpPr txBox="1"/>
          <p:nvPr/>
        </p:nvSpPr>
        <p:spPr>
          <a:xfrm>
            <a:off x="7802025" y="3188848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kənˈtrəʊl</a:t>
            </a:r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3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hlinkClick r:id="" action="ppaction://noaction">
              <a:snd r:embed="rId2" name="TRACK 7 (mp3cut.net) (25).wav"/>
            </a:hlinkClick>
            <a:extLst>
              <a:ext uri="{FF2B5EF4-FFF2-40B4-BE49-F238E27FC236}">
                <a16:creationId xmlns:a16="http://schemas.microsoft.com/office/drawing/2014/main" id="{BF5B5FB9-44FD-4B73-8AF1-D17BAB50292B}"/>
              </a:ext>
            </a:extLst>
          </p:cNvPr>
          <p:cNvSpPr/>
          <p:nvPr/>
        </p:nvSpPr>
        <p:spPr>
          <a:xfrm>
            <a:off x="6968690" y="1723503"/>
            <a:ext cx="4379496" cy="2478627"/>
          </a:xfrm>
          <a:prstGeom prst="cloudCallout">
            <a:avLst>
              <a:gd name="adj1" fmla="val -45419"/>
              <a:gd name="adj2" fmla="val 56476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G" sz="6000">
                <a:solidFill>
                  <a:srgbClr val="002060"/>
                </a:solidFill>
                <a:latin typeface="Comic Sans MS" panose="030F0702030302020204" pitchFamily="66" charset="0"/>
              </a:rPr>
              <a:t>fight</a:t>
            </a:r>
            <a:endParaRPr lang="en-SG" sz="6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Two fighters wearing pencak silat uniforms fighting">
            <a:extLst>
              <a:ext uri="{FF2B5EF4-FFF2-40B4-BE49-F238E27FC236}">
                <a16:creationId xmlns:a16="http://schemas.microsoft.com/office/drawing/2014/main" id="{2B0437EF-1775-4F69-9268-59141A3D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20" y="1528000"/>
            <a:ext cx="5915166" cy="394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F8DCE-C576-9914-5F1F-CC4E9AE54DF4}"/>
              </a:ext>
            </a:extLst>
          </p:cNvPr>
          <p:cNvSpPr txBox="1"/>
          <p:nvPr/>
        </p:nvSpPr>
        <p:spPr>
          <a:xfrm>
            <a:off x="8114016" y="3174983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faɪt</a:t>
            </a:r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19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hlinkClick r:id="" action="ppaction://noaction">
              <a:snd r:embed="rId2" name="TRACK 7 (mp3cut.net) (26).wav"/>
            </a:hlinkClick>
            <a:extLst>
              <a:ext uri="{FF2B5EF4-FFF2-40B4-BE49-F238E27FC236}">
                <a16:creationId xmlns:a16="http://schemas.microsoft.com/office/drawing/2014/main" id="{BF5B5FB9-44FD-4B73-8AF1-D17BAB50292B}"/>
              </a:ext>
            </a:extLst>
          </p:cNvPr>
          <p:cNvSpPr/>
          <p:nvPr/>
        </p:nvSpPr>
        <p:spPr>
          <a:xfrm>
            <a:off x="6968690" y="1723503"/>
            <a:ext cx="4379496" cy="2396691"/>
          </a:xfrm>
          <a:prstGeom prst="cloudCallout">
            <a:avLst>
              <a:gd name="adj1" fmla="val -45419"/>
              <a:gd name="adj2" fmla="val 56476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G" sz="6000" dirty="0">
                <a:solidFill>
                  <a:srgbClr val="002060"/>
                </a:solidFill>
                <a:latin typeface="Comic Sans MS" panose="030F0702030302020204" pitchFamily="66" charset="0"/>
              </a:rPr>
              <a:t>kick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84FA0-A6C6-46BF-9C33-CE55E2687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1052182" y="1649245"/>
            <a:ext cx="5735303" cy="3806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4157E-83D0-0AFE-50D1-CD0496B8E0C2}"/>
              </a:ext>
            </a:extLst>
          </p:cNvPr>
          <p:cNvSpPr txBox="1"/>
          <p:nvPr/>
        </p:nvSpPr>
        <p:spPr>
          <a:xfrm>
            <a:off x="8299330" y="3105834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kɪk</a:t>
            </a:r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hlinkClick r:id="" action="ppaction://noaction">
              <a:snd r:embed="rId2" name="TRACK 7 (mp3cut.net) (27).wav"/>
            </a:hlinkClick>
            <a:extLst>
              <a:ext uri="{FF2B5EF4-FFF2-40B4-BE49-F238E27FC236}">
                <a16:creationId xmlns:a16="http://schemas.microsoft.com/office/drawing/2014/main" id="{BF5B5FB9-44FD-4B73-8AF1-D17BAB50292B}"/>
              </a:ext>
            </a:extLst>
          </p:cNvPr>
          <p:cNvSpPr/>
          <p:nvPr/>
        </p:nvSpPr>
        <p:spPr>
          <a:xfrm>
            <a:off x="6968690" y="1723503"/>
            <a:ext cx="4379496" cy="2396691"/>
          </a:xfrm>
          <a:prstGeom prst="cloudCallout">
            <a:avLst>
              <a:gd name="adj1" fmla="val -45419"/>
              <a:gd name="adj2" fmla="val 56476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G" sz="6000" dirty="0">
                <a:solidFill>
                  <a:srgbClr val="002060"/>
                </a:solidFill>
                <a:latin typeface="Comic Sans MS" panose="030F0702030302020204" pitchFamily="66" charset="0"/>
              </a:rPr>
              <a:t>mind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0BBB0C6-1751-4C26-AB28-32034CEF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22" y="1754206"/>
            <a:ext cx="49730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FD6B3C-9DF4-43F9-94BA-37A8EF6F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22" y="1745160"/>
            <a:ext cx="49730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FB9660-CF84-47C4-A0C6-990DFDF2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80" y="1683840"/>
            <a:ext cx="5457474" cy="376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88BD4-439C-D9F3-DECE-39B147BDFEBF}"/>
              </a:ext>
            </a:extLst>
          </p:cNvPr>
          <p:cNvSpPr txBox="1"/>
          <p:nvPr/>
        </p:nvSpPr>
        <p:spPr>
          <a:xfrm>
            <a:off x="8062645" y="3145540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r>
              <a:rPr lang="en-US" sz="3600" b="0" i="0" dirty="0" err="1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maɪnd</a:t>
            </a:r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hlinkClick r:id="" action="ppaction://noaction">
              <a:snd r:embed="rId2" name="TRACK 7 (mp3cut.net) (28).wav"/>
            </a:hlinkClick>
            <a:extLst>
              <a:ext uri="{FF2B5EF4-FFF2-40B4-BE49-F238E27FC236}">
                <a16:creationId xmlns:a16="http://schemas.microsoft.com/office/drawing/2014/main" id="{BF5B5FB9-44FD-4B73-8AF1-D17BAB50292B}"/>
              </a:ext>
            </a:extLst>
          </p:cNvPr>
          <p:cNvSpPr/>
          <p:nvPr/>
        </p:nvSpPr>
        <p:spPr>
          <a:xfrm>
            <a:off x="6920565" y="1723503"/>
            <a:ext cx="4841508" cy="2396691"/>
          </a:xfrm>
          <a:prstGeom prst="cloudCallout">
            <a:avLst>
              <a:gd name="adj1" fmla="val -45419"/>
              <a:gd name="adj2" fmla="val 56476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G" sz="5000">
                <a:solidFill>
                  <a:srgbClr val="002060"/>
                </a:solidFill>
                <a:latin typeface="Comic Sans MS" panose="030F0702030302020204" pitchFamily="66" charset="0"/>
              </a:rPr>
              <a:t>movement</a:t>
            </a:r>
            <a:endParaRPr lang="en-SG" sz="5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Màu Vàng, Thức, Cô Gái, Mũ, Đàn Bà, Tóc">
            <a:extLst>
              <a:ext uri="{FF2B5EF4-FFF2-40B4-BE49-F238E27FC236}">
                <a16:creationId xmlns:a16="http://schemas.microsoft.com/office/drawing/2014/main" id="{06C13E0F-8C19-4AF1-9656-82CF4FDF6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07" y="1081400"/>
            <a:ext cx="4012293" cy="49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CCDA2A-5E97-D84E-E3D9-27536EC07CDA}"/>
              </a:ext>
            </a:extLst>
          </p:cNvPr>
          <p:cNvSpPr txBox="1"/>
          <p:nvPr/>
        </p:nvSpPr>
        <p:spPr>
          <a:xfrm>
            <a:off x="7507840" y="3020871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 /ˈ</a:t>
            </a:r>
            <a:r>
              <a:rPr lang="en-US" sz="3600" b="0" i="0" dirty="0" err="1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muːv.mənt</a:t>
            </a:r>
            <a:r>
              <a:rPr lang="en-US" sz="36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 (2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 l="-1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FF60E8-21B3-4AA9-8EA5-6A27C9AF2624}"/>
              </a:ext>
            </a:extLst>
          </p:cNvPr>
          <p:cNvSpPr/>
          <p:nvPr/>
        </p:nvSpPr>
        <p:spPr>
          <a:xfrm>
            <a:off x="900545" y="914399"/>
            <a:ext cx="7640771" cy="832845"/>
          </a:xfrm>
          <a:prstGeom prst="rect">
            <a:avLst/>
          </a:prstGeom>
          <a:solidFill>
            <a:srgbClr val="D9215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55B699-C43E-40BA-AF1E-72DE5DEE22D5}"/>
              </a:ext>
            </a:extLst>
          </p:cNvPr>
          <p:cNvSpPr/>
          <p:nvPr/>
        </p:nvSpPr>
        <p:spPr>
          <a:xfrm>
            <a:off x="254303" y="2189785"/>
            <a:ext cx="11655687" cy="282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Màu Vàng, Thức, Cô Gái, Mũ, Đàn Bà, Tóc">
            <a:extLst>
              <a:ext uri="{FF2B5EF4-FFF2-40B4-BE49-F238E27FC236}">
                <a16:creationId xmlns:a16="http://schemas.microsoft.com/office/drawing/2014/main" id="{06C13E0F-8C19-4AF1-9656-82CF4FDF6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r="1918" b="28177"/>
          <a:stretch/>
        </p:blipFill>
        <p:spPr bwMode="auto">
          <a:xfrm>
            <a:off x="9566902" y="2538542"/>
            <a:ext cx="2013881" cy="15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wo fighters wearing pencak silat uniforms fighting">
            <a:extLst>
              <a:ext uri="{FF2B5EF4-FFF2-40B4-BE49-F238E27FC236}">
                <a16:creationId xmlns:a16="http://schemas.microsoft.com/office/drawing/2014/main" id="{80973DBD-46C1-4A6A-817D-7E934847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41" y="2538545"/>
            <a:ext cx="2013880" cy="15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50304-7326-42E5-BA1F-5ABD08D840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4896518" y="2538542"/>
            <a:ext cx="2042050" cy="15211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088B429-AA5C-480F-85E7-B190227D0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65" y="2538542"/>
            <a:ext cx="2013881" cy="15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6F176-BE68-40E9-B57D-5E7B81905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392" y="2538546"/>
            <a:ext cx="2009852" cy="1521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21235-0043-472B-B6FD-5DC5638C3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r="84526" b="-1"/>
          <a:stretch/>
        </p:blipFill>
        <p:spPr>
          <a:xfrm>
            <a:off x="609601" y="4255852"/>
            <a:ext cx="1557174" cy="480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0CD5C4-E2F4-49C0-87BC-2BF4EE9738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37" r="87807"/>
          <a:stretch/>
        </p:blipFill>
        <p:spPr>
          <a:xfrm>
            <a:off x="5275986" y="4255853"/>
            <a:ext cx="1100192" cy="480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B42735-C818-44B8-803C-12E0F0A7CCD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106" r="54684"/>
          <a:stretch/>
        </p:blipFill>
        <p:spPr>
          <a:xfrm>
            <a:off x="3013799" y="4255852"/>
            <a:ext cx="1128156" cy="480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0E0DF-1605-4A40-9C45-1D780891373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508" r="47122" b="4000"/>
          <a:stretch/>
        </p:blipFill>
        <p:spPr>
          <a:xfrm>
            <a:off x="7449705" y="4251786"/>
            <a:ext cx="1296628" cy="461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5D568-496F-4F6B-BA7A-14476FF2F7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081" t="1085" b="1"/>
          <a:stretch/>
        </p:blipFill>
        <p:spPr>
          <a:xfrm>
            <a:off x="9471966" y="4218559"/>
            <a:ext cx="2290548" cy="505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EA8962-5878-4DEC-AB02-75C65BB17E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748" y="748146"/>
            <a:ext cx="7640771" cy="8070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TRACK 7.5">
            <a:hlinkClick r:id="" action="ppaction://media"/>
            <a:extLst>
              <a:ext uri="{FF2B5EF4-FFF2-40B4-BE49-F238E27FC236}">
                <a16:creationId xmlns:a16="http://schemas.microsoft.com/office/drawing/2014/main" id="{D6F2077D-2116-415A-9913-48BB79001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21662" y="826480"/>
            <a:ext cx="807020" cy="8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37F5DA-97D9-4632-9B33-70654B84E550}"/>
              </a:ext>
            </a:extLst>
          </p:cNvPr>
          <p:cNvSpPr/>
          <p:nvPr/>
        </p:nvSpPr>
        <p:spPr>
          <a:xfrm>
            <a:off x="3325982" y="686303"/>
            <a:ext cx="5540036" cy="683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05C08-BC2D-4D98-9BEA-C77EF104DD2D}"/>
              </a:ext>
            </a:extLst>
          </p:cNvPr>
          <p:cNvSpPr/>
          <p:nvPr/>
        </p:nvSpPr>
        <p:spPr>
          <a:xfrm>
            <a:off x="3325982" y="5488492"/>
            <a:ext cx="5540036" cy="68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movement</a:t>
            </a:r>
          </a:p>
        </p:txBody>
      </p:sp>
      <p:pic>
        <p:nvPicPr>
          <p:cNvPr id="9" name="Picture 4" descr="Màu Vàng, Thức, Cô Gái, Mũ, Đàn Bà, Tóc">
            <a:extLst>
              <a:ext uri="{FF2B5EF4-FFF2-40B4-BE49-F238E27FC236}">
                <a16:creationId xmlns:a16="http://schemas.microsoft.com/office/drawing/2014/main" id="{C5DAB5F7-3EB5-4928-9008-29B2DE3BB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10" y="1645964"/>
            <a:ext cx="3230980" cy="35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àu Vàng, Thức, Cô Gái, Mũ, Đàn Bà, Tóc">
            <a:extLst>
              <a:ext uri="{FF2B5EF4-FFF2-40B4-BE49-F238E27FC236}">
                <a16:creationId xmlns:a16="http://schemas.microsoft.com/office/drawing/2014/main" id="{26A59DC8-6D66-4D06-B2FF-4C7AF74E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656" y="1690688"/>
            <a:ext cx="3230980" cy="35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1.48148E-6 L -1.30729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426571" y="1157392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982179" y="1037199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653891" y="342900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835453" y="3532624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45" y="2456446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E05C08-BC2D-4D98-9BEA-C77EF104DD2D}"/>
              </a:ext>
            </a:extLst>
          </p:cNvPr>
          <p:cNvSpPr/>
          <p:nvPr/>
        </p:nvSpPr>
        <p:spPr>
          <a:xfrm>
            <a:off x="3325980" y="5471722"/>
            <a:ext cx="5540036" cy="68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mind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886B5FD-8B29-49AA-94CB-793AF0F0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83" y="1860188"/>
            <a:ext cx="4550471" cy="313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6A7591B-FFB7-4542-97A8-9FFCFE7E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63" y="-3339346"/>
            <a:ext cx="4550471" cy="313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CE4262-3A9B-A0B4-1D35-E0322AD6ECBF}"/>
              </a:ext>
            </a:extLst>
          </p:cNvPr>
          <p:cNvSpPr/>
          <p:nvPr/>
        </p:nvSpPr>
        <p:spPr>
          <a:xfrm>
            <a:off x="3325980" y="703073"/>
            <a:ext cx="5540036" cy="683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9236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1.85185E-6 L -0.00885 1.5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7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868151-1AFB-400E-AD8B-D6543683D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33" y="1931542"/>
            <a:ext cx="4892334" cy="3252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4A3F8-CCAB-4D41-BB85-C038361BF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90634" y="2166832"/>
            <a:ext cx="4367626" cy="29039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E05C08-BC2D-4D98-9BEA-C77EF104DD2D}"/>
              </a:ext>
            </a:extLst>
          </p:cNvPr>
          <p:cNvSpPr/>
          <p:nvPr/>
        </p:nvSpPr>
        <p:spPr>
          <a:xfrm>
            <a:off x="3325982" y="5483484"/>
            <a:ext cx="5540036" cy="68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control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0FEA1-47EE-8D27-74CE-54E2A10E51F1}"/>
              </a:ext>
            </a:extLst>
          </p:cNvPr>
          <p:cNvSpPr/>
          <p:nvPr/>
        </p:nvSpPr>
        <p:spPr>
          <a:xfrm>
            <a:off x="3325982" y="838703"/>
            <a:ext cx="5540036" cy="683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50727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9167E-6 3.7037E-6 L 1.43907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E05C08-BC2D-4D98-9BEA-C77EF104DD2D}"/>
              </a:ext>
            </a:extLst>
          </p:cNvPr>
          <p:cNvSpPr/>
          <p:nvPr/>
        </p:nvSpPr>
        <p:spPr>
          <a:xfrm>
            <a:off x="3325982" y="5390886"/>
            <a:ext cx="5540036" cy="68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kick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00CABB-2B2A-43D3-B4D5-F2BC69978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3569130" y="1752000"/>
            <a:ext cx="5053739" cy="3354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54F16-87FD-45AC-963A-9D735CC73D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3812279" y="7301157"/>
            <a:ext cx="4567442" cy="30312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4526FA-D00D-321F-0487-67EB0AAF9182}"/>
              </a:ext>
            </a:extLst>
          </p:cNvPr>
          <p:cNvSpPr/>
          <p:nvPr/>
        </p:nvSpPr>
        <p:spPr>
          <a:xfrm>
            <a:off x="3325982" y="783909"/>
            <a:ext cx="5540036" cy="683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8530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1.85185E-6 L 0 -1.52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E05C08-BC2D-4D98-9BEA-C77EF104DD2D}"/>
              </a:ext>
            </a:extLst>
          </p:cNvPr>
          <p:cNvSpPr/>
          <p:nvPr/>
        </p:nvSpPr>
        <p:spPr>
          <a:xfrm>
            <a:off x="3325981" y="5488492"/>
            <a:ext cx="5540036" cy="68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mind</a:t>
            </a:r>
          </a:p>
        </p:txBody>
      </p:sp>
      <p:pic>
        <p:nvPicPr>
          <p:cNvPr id="11" name="Picture 2" descr="Two fighters wearing pencak silat uniforms fighting">
            <a:extLst>
              <a:ext uri="{FF2B5EF4-FFF2-40B4-BE49-F238E27FC236}">
                <a16:creationId xmlns:a16="http://schemas.microsoft.com/office/drawing/2014/main" id="{FA071F4A-0DCC-493A-BC1E-7C57E55E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26" y="1639980"/>
            <a:ext cx="5371347" cy="357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wo fighters wearing pencak silat uniforms fighting">
            <a:extLst>
              <a:ext uri="{FF2B5EF4-FFF2-40B4-BE49-F238E27FC236}">
                <a16:creationId xmlns:a16="http://schemas.microsoft.com/office/drawing/2014/main" id="{A012397F-61F8-4BE3-8C69-022E0CA2F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8319" y="2004530"/>
            <a:ext cx="4276825" cy="28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C5D304-C017-CDDF-0F07-7ABFF1FE60F3}"/>
              </a:ext>
            </a:extLst>
          </p:cNvPr>
          <p:cNvSpPr/>
          <p:nvPr/>
        </p:nvSpPr>
        <p:spPr>
          <a:xfrm>
            <a:off x="3325982" y="686303"/>
            <a:ext cx="5540036" cy="683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9243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9167E-6 0 L 1.43568 -0.0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84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697686-136D-4501-AEEA-6209A3E2BB92}"/>
              </a:ext>
            </a:extLst>
          </p:cNvPr>
          <p:cNvGrpSpPr/>
          <p:nvPr/>
        </p:nvGrpSpPr>
        <p:grpSpPr>
          <a:xfrm>
            <a:off x="643825" y="1027906"/>
            <a:ext cx="10515278" cy="7086761"/>
            <a:chOff x="643825" y="1027906"/>
            <a:chExt cx="10515278" cy="70867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CB12F6-AF4D-4A00-90CE-E89A555F3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400151" y="1027906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577BFB2-9BBD-4ED8-A8C6-0A4A9298C311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863181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6600" dirty="0">
                  <a:latin typeface="Comic Sans MS" panose="030F0702030302020204" pitchFamily="66" charset="0"/>
                </a:rPr>
                <a:t>Practice</a:t>
              </a:r>
              <a:endParaRPr lang="en-SG" sz="6600" dirty="0">
                <a:latin typeface="Comic Sans MS" panose="030F0702030302020204" pitchFamily="66" charset="0"/>
              </a:endParaRPr>
            </a:p>
          </p:txBody>
        </p:sp>
        <p:pic>
          <p:nvPicPr>
            <p:cNvPr id="2050" name="Picture 2" descr="Vận Động Viên, Bọn Trẻ, Võ Thuật">
              <a:extLst>
                <a:ext uri="{FF2B5EF4-FFF2-40B4-BE49-F238E27FC236}">
                  <a16:creationId xmlns:a16="http://schemas.microsoft.com/office/drawing/2014/main" id="{DA622F37-FF16-407B-A117-F051336D0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469" b="92969" l="4375" r="43906">
                          <a14:foregroundMark x1="40703" y1="38125" x2="40703" y2="38125"/>
                          <a14:foregroundMark x1="36016" y1="37266" x2="35156" y2="50391"/>
                          <a14:foregroundMark x1="35781" y1="33203" x2="35781" y2="33203"/>
                          <a14:foregroundMark x1="33516" y1="30469" x2="33516" y2="30469"/>
                          <a14:foregroundMark x1="43047" y1="44453" x2="43047" y2="44453"/>
                          <a14:foregroundMark x1="42578" y1="60078" x2="42578" y2="60078"/>
                          <a14:foregroundMark x1="43203" y1="72578" x2="43203" y2="72578"/>
                          <a14:foregroundMark x1="43594" y1="55625" x2="43594" y2="55625"/>
                          <a14:foregroundMark x1="43906" y1="62031" x2="43906" y2="62031"/>
                          <a14:foregroundMark x1="33828" y1="43047" x2="27578" y2="43516"/>
                          <a14:foregroundMark x1="27578" y1="43516" x2="26563" y2="42813"/>
                          <a14:backgroundMark x1="29609" y1="75781" x2="29609" y2="75781"/>
                          <a14:backgroundMark x1="31406" y1="73047" x2="31563" y2="79453"/>
                          <a14:backgroundMark x1="31563" y1="79453" x2="43125" y2="78281"/>
                          <a14:backgroundMark x1="22578" y1="34844" x2="21094" y2="43281"/>
                          <a14:backgroundMark x1="21641" y1="44375" x2="21641" y2="48672"/>
                          <a14:backgroundMark x1="23438" y1="50703" x2="23438" y2="50703"/>
                          <a14:backgroundMark x1="22578" y1="47500" x2="14922" y2="58594"/>
                          <a14:backgroundMark x1="14922" y1="58594" x2="17422" y2="7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67" r="53598"/>
            <a:stretch/>
          </p:blipFill>
          <p:spPr bwMode="auto">
            <a:xfrm>
              <a:off x="6852175" y="2483509"/>
              <a:ext cx="3939674" cy="563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ận Động Viên, Bọn Trẻ, Võ Thuật">
              <a:extLst>
                <a:ext uri="{FF2B5EF4-FFF2-40B4-BE49-F238E27FC236}">
                  <a16:creationId xmlns:a16="http://schemas.microsoft.com/office/drawing/2014/main" id="{B8189319-166D-43DC-B426-28ACFD705C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109" b="75703" l="46563" r="85625">
                          <a14:foregroundMark x1="52344" y1="48672" x2="52344" y2="48672"/>
                          <a14:foregroundMark x1="52031" y1="46250" x2="52031" y2="46250"/>
                          <a14:foregroundMark x1="51719" y1="44844" x2="51719" y2="44844"/>
                          <a14:foregroundMark x1="51719" y1="44844" x2="51719" y2="44844"/>
                          <a14:foregroundMark x1="51719" y1="44844" x2="51328" y2="53047"/>
                          <a14:foregroundMark x1="51328" y1="53047" x2="49297" y2="53984"/>
                          <a14:foregroundMark x1="46563" y1="52812" x2="46563" y2="52812"/>
                          <a14:foregroundMark x1="59766" y1="51719" x2="57578" y2="59844"/>
                          <a14:foregroundMark x1="57578" y1="59844" x2="56719" y2="60547"/>
                          <a14:foregroundMark x1="74219" y1="75859" x2="74219" y2="75859"/>
                          <a14:foregroundMark x1="85625" y1="44531" x2="85625" y2="44531"/>
                          <a14:foregroundMark x1="70859" y1="37109" x2="70859" y2="37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1" t="33253" r="11017" b="21271"/>
            <a:stretch/>
          </p:blipFill>
          <p:spPr bwMode="auto">
            <a:xfrm rot="722468">
              <a:off x="643825" y="3009188"/>
              <a:ext cx="3547084" cy="369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7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7BE0D9-7652-4F8D-911C-1DDF67E0FBEB}"/>
              </a:ext>
            </a:extLst>
          </p:cNvPr>
          <p:cNvSpPr/>
          <p:nvPr/>
        </p:nvSpPr>
        <p:spPr>
          <a:xfrm>
            <a:off x="820220" y="1851423"/>
            <a:ext cx="10551559" cy="18472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G" sz="5000" dirty="0">
                <a:solidFill>
                  <a:srgbClr val="C00000"/>
                </a:solidFill>
                <a:latin typeface="Comic Sans MS" panose="030F0702030302020204" pitchFamily="66" charset="0"/>
              </a:rPr>
              <a:t>Quiz: </a:t>
            </a:r>
          </a:p>
          <a:p>
            <a:pPr algn="ctr"/>
            <a:r>
              <a:rPr lang="en-SG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know about Taekwondo?</a:t>
            </a:r>
          </a:p>
        </p:txBody>
      </p:sp>
      <p:pic>
        <p:nvPicPr>
          <p:cNvPr id="3076" name="Picture 4" descr="Võ Karate, Đấu Sĩ, Nhân Vật Hoạt Hình">
            <a:extLst>
              <a:ext uri="{FF2B5EF4-FFF2-40B4-BE49-F238E27FC236}">
                <a16:creationId xmlns:a16="http://schemas.microsoft.com/office/drawing/2014/main" id="{5E5C3203-8AAC-4C97-9C8C-6984B1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828" y="2887039"/>
            <a:ext cx="4623710" cy="46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86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7BE0D9-7652-4F8D-911C-1DDF67E0FBEB}"/>
              </a:ext>
            </a:extLst>
          </p:cNvPr>
          <p:cNvSpPr/>
          <p:nvPr/>
        </p:nvSpPr>
        <p:spPr>
          <a:xfrm>
            <a:off x="757114" y="1533418"/>
            <a:ext cx="10677771" cy="3791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The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 way of the foot and the hand in Korean.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The way of the feet and the arms in Korean.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c. The way of the foot and the hand in English.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d. The way of the feet and the arms in Korean.</a:t>
            </a:r>
          </a:p>
          <a:p>
            <a:pPr>
              <a:lnSpc>
                <a:spcPct val="150000"/>
              </a:lnSpc>
            </a:pPr>
            <a:r>
              <a:rPr lang="en-SG" sz="50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076" name="Picture 4" descr="Võ Karate, Đấu Sĩ, Nhân Vật Hoạt Hình">
            <a:extLst>
              <a:ext uri="{FF2B5EF4-FFF2-40B4-BE49-F238E27FC236}">
                <a16:creationId xmlns:a16="http://schemas.microsoft.com/office/drawing/2014/main" id="{5E5C3203-8AAC-4C97-9C8C-6984B1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047" y="4321152"/>
            <a:ext cx="2967498" cy="296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E1AE8D-C159-461A-8F57-FB24817ECADD}"/>
              </a:ext>
            </a:extLst>
          </p:cNvPr>
          <p:cNvSpPr/>
          <p:nvPr/>
        </p:nvSpPr>
        <p:spPr>
          <a:xfrm>
            <a:off x="2077297" y="629327"/>
            <a:ext cx="8325079" cy="1012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 algn="ctr">
              <a:buAutoNum type="arabicPeriod"/>
            </a:pPr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‘taekwondo’ mean?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91BF5F-FEB8-414E-A752-803B627C6CDA}"/>
              </a:ext>
            </a:extLst>
          </p:cNvPr>
          <p:cNvSpPr/>
          <p:nvPr/>
        </p:nvSpPr>
        <p:spPr>
          <a:xfrm>
            <a:off x="757114" y="1858384"/>
            <a:ext cx="795050" cy="738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5123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DFB2EA-11A1-46EB-B2F1-7C612CC38544}"/>
              </a:ext>
            </a:extLst>
          </p:cNvPr>
          <p:cNvSpPr/>
          <p:nvPr/>
        </p:nvSpPr>
        <p:spPr>
          <a:xfrm>
            <a:off x="1909411" y="4496051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c. 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West Korea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7BE0D9-7652-4F8D-911C-1DDF67E0FBEB}"/>
              </a:ext>
            </a:extLst>
          </p:cNvPr>
          <p:cNvSpPr/>
          <p:nvPr/>
        </p:nvSpPr>
        <p:spPr>
          <a:xfrm>
            <a:off x="1909411" y="2694033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red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E1AE8D-C159-461A-8F57-FB24817ECADD}"/>
              </a:ext>
            </a:extLst>
          </p:cNvPr>
          <p:cNvSpPr/>
          <p:nvPr/>
        </p:nvSpPr>
        <p:spPr>
          <a:xfrm>
            <a:off x="1205501" y="997378"/>
            <a:ext cx="9780998" cy="1012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2. Taekwondo is the national sport of …..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BBD9AD-D32A-46B3-9718-6EB75C5E2373}"/>
              </a:ext>
            </a:extLst>
          </p:cNvPr>
          <p:cNvSpPr/>
          <p:nvPr/>
        </p:nvSpPr>
        <p:spPr>
          <a:xfrm>
            <a:off x="6342819" y="2694032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South Korea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839ABC-6DBC-4F11-9E7E-2CD4EC6A8785}"/>
              </a:ext>
            </a:extLst>
          </p:cNvPr>
          <p:cNvSpPr/>
          <p:nvPr/>
        </p:nvSpPr>
        <p:spPr>
          <a:xfrm>
            <a:off x="1909411" y="2694032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FontTx/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North Korea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7F88B5-7345-4ECB-9F88-F4274D4DBC8B}"/>
              </a:ext>
            </a:extLst>
          </p:cNvPr>
          <p:cNvSpPr/>
          <p:nvPr/>
        </p:nvSpPr>
        <p:spPr>
          <a:xfrm>
            <a:off x="6342819" y="4496051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d. 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East Korea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91BF5F-FEB8-414E-A752-803B627C6CDA}"/>
              </a:ext>
            </a:extLst>
          </p:cNvPr>
          <p:cNvSpPr/>
          <p:nvPr/>
        </p:nvSpPr>
        <p:spPr>
          <a:xfrm>
            <a:off x="6340065" y="2843678"/>
            <a:ext cx="795050" cy="738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076" name="Picture 4" descr="Võ Karate, Đấu Sĩ, Nhân Vật Hoạt Hình">
            <a:extLst>
              <a:ext uri="{FF2B5EF4-FFF2-40B4-BE49-F238E27FC236}">
                <a16:creationId xmlns:a16="http://schemas.microsoft.com/office/drawing/2014/main" id="{5E5C3203-8AAC-4C97-9C8C-6984B1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738" y="3224738"/>
            <a:ext cx="3633262" cy="36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3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DFB2EA-11A1-46EB-B2F1-7C612CC38544}"/>
              </a:ext>
            </a:extLst>
          </p:cNvPr>
          <p:cNvSpPr/>
          <p:nvPr/>
        </p:nvSpPr>
        <p:spPr>
          <a:xfrm>
            <a:off x="1909411" y="4496051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c. brown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7BE0D9-7652-4F8D-911C-1DDF67E0FBEB}"/>
              </a:ext>
            </a:extLst>
          </p:cNvPr>
          <p:cNvSpPr/>
          <p:nvPr/>
        </p:nvSpPr>
        <p:spPr>
          <a:xfrm>
            <a:off x="1909411" y="2694033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red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E1AE8D-C159-461A-8F57-FB24817ECADD}"/>
              </a:ext>
            </a:extLst>
          </p:cNvPr>
          <p:cNvSpPr/>
          <p:nvPr/>
        </p:nvSpPr>
        <p:spPr>
          <a:xfrm>
            <a:off x="747021" y="980015"/>
            <a:ext cx="10697957" cy="1012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C00000"/>
                </a:solidFill>
                <a:latin typeface="Comic Sans MS" panose="030F0702030302020204" pitchFamily="66" charset="0"/>
              </a:rPr>
              <a:t>3. What is the highest belt rank in taekwondo?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BBD9AD-D32A-46B3-9718-6EB75C5E2373}"/>
              </a:ext>
            </a:extLst>
          </p:cNvPr>
          <p:cNvSpPr/>
          <p:nvPr/>
        </p:nvSpPr>
        <p:spPr>
          <a:xfrm>
            <a:off x="6342819" y="2694032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dark red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839ABC-6DBC-4F11-9E7E-2CD4EC6A8785}"/>
              </a:ext>
            </a:extLst>
          </p:cNvPr>
          <p:cNvSpPr/>
          <p:nvPr/>
        </p:nvSpPr>
        <p:spPr>
          <a:xfrm>
            <a:off x="1909411" y="2694032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red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7F88B5-7345-4ECB-9F88-F4274D4DBC8B}"/>
              </a:ext>
            </a:extLst>
          </p:cNvPr>
          <p:cNvSpPr/>
          <p:nvPr/>
        </p:nvSpPr>
        <p:spPr>
          <a:xfrm>
            <a:off x="6342819" y="4496050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d. black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91BF5F-FEB8-414E-A752-803B627C6CDA}"/>
              </a:ext>
            </a:extLst>
          </p:cNvPr>
          <p:cNvSpPr/>
          <p:nvPr/>
        </p:nvSpPr>
        <p:spPr>
          <a:xfrm>
            <a:off x="7104068" y="4633420"/>
            <a:ext cx="795050" cy="738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076" name="Picture 4" descr="Võ Karate, Đấu Sĩ, Nhân Vật Hoạt Hình">
            <a:extLst>
              <a:ext uri="{FF2B5EF4-FFF2-40B4-BE49-F238E27FC236}">
                <a16:creationId xmlns:a16="http://schemas.microsoft.com/office/drawing/2014/main" id="{5E5C3203-8AAC-4C97-9C8C-6984B1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738" y="3224738"/>
            <a:ext cx="3633262" cy="36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7035C-09E7-4092-BC4A-E9E6F3AF79F6}"/>
              </a:ext>
            </a:extLst>
          </p:cNvPr>
          <p:cNvSpPr/>
          <p:nvPr/>
        </p:nvSpPr>
        <p:spPr>
          <a:xfrm>
            <a:off x="1903575" y="4398493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c. pink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E1AE8D-C159-461A-8F57-FB24817ECADD}"/>
              </a:ext>
            </a:extLst>
          </p:cNvPr>
          <p:cNvSpPr/>
          <p:nvPr/>
        </p:nvSpPr>
        <p:spPr>
          <a:xfrm>
            <a:off x="913821" y="940203"/>
            <a:ext cx="10697957" cy="1012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C00000"/>
                </a:solidFill>
                <a:latin typeface="Comic Sans MS" panose="030F0702030302020204" pitchFamily="66" charset="0"/>
              </a:rPr>
              <a:t>4. What is not a belt colour in taekwondo?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91BF5F-FEB8-414E-A752-803B627C6CDA}"/>
              </a:ext>
            </a:extLst>
          </p:cNvPr>
          <p:cNvSpPr/>
          <p:nvPr/>
        </p:nvSpPr>
        <p:spPr>
          <a:xfrm>
            <a:off x="2769209" y="4566684"/>
            <a:ext cx="795050" cy="738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EE8C2F-AD33-4BA5-9E0C-08C9BBBFE0F7}"/>
              </a:ext>
            </a:extLst>
          </p:cNvPr>
          <p:cNvSpPr/>
          <p:nvPr/>
        </p:nvSpPr>
        <p:spPr>
          <a:xfrm>
            <a:off x="1909411" y="2694032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green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DC185C-ADBC-4570-8719-29255B6C965F}"/>
              </a:ext>
            </a:extLst>
          </p:cNvPr>
          <p:cNvSpPr/>
          <p:nvPr/>
        </p:nvSpPr>
        <p:spPr>
          <a:xfrm>
            <a:off x="6652081" y="2694032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blue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C3D914-2E9D-4A55-BFDB-8E7DE5CAE443}"/>
              </a:ext>
            </a:extLst>
          </p:cNvPr>
          <p:cNvSpPr/>
          <p:nvPr/>
        </p:nvSpPr>
        <p:spPr>
          <a:xfrm>
            <a:off x="6652081" y="4398492"/>
            <a:ext cx="3630508" cy="10128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d. yellow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Võ Karate, Đấu Sĩ, Nhân Vật Hoạt Hình">
            <a:extLst>
              <a:ext uri="{FF2B5EF4-FFF2-40B4-BE49-F238E27FC236}">
                <a16:creationId xmlns:a16="http://schemas.microsoft.com/office/drawing/2014/main" id="{5E5C3203-8AAC-4C97-9C8C-6984B1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669" y="3457361"/>
            <a:ext cx="3633262" cy="36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52249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97661" y="390558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208394" y="5583429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Wrap-up &amp;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vi-VN" sz="2000" dirty="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777994" y="280271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9049921" y="303092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7BE0D9-7652-4F8D-911C-1DDF67E0FBEB}"/>
              </a:ext>
            </a:extLst>
          </p:cNvPr>
          <p:cNvSpPr/>
          <p:nvPr/>
        </p:nvSpPr>
        <p:spPr>
          <a:xfrm>
            <a:off x="638400" y="2259727"/>
            <a:ext cx="10570706" cy="25794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control your body’s language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742950" indent="-742950">
              <a:buAutoNum type="alphaLcPeriod"/>
            </a:pP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control your body’s movement</a:t>
            </a:r>
          </a:p>
          <a:p>
            <a:pPr marL="742950" indent="-742950">
              <a:buAutoNum type="alphaLcPeriod"/>
            </a:pP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control your feet’s movement</a:t>
            </a:r>
            <a:endParaRPr lang="en-SG" sz="35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742950" indent="-742950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control your competitor’s body’s movement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Võ Karate, Đấu Sĩ, Nhân Vật Hoạt Hình">
            <a:extLst>
              <a:ext uri="{FF2B5EF4-FFF2-40B4-BE49-F238E27FC236}">
                <a16:creationId xmlns:a16="http://schemas.microsoft.com/office/drawing/2014/main" id="{5E5C3203-8AAC-4C97-9C8C-6984B1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60" y="3748720"/>
            <a:ext cx="3633262" cy="36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E1AE8D-C159-461A-8F57-FB24817ECADD}"/>
              </a:ext>
            </a:extLst>
          </p:cNvPr>
          <p:cNvSpPr/>
          <p:nvPr/>
        </p:nvSpPr>
        <p:spPr>
          <a:xfrm>
            <a:off x="638400" y="892015"/>
            <a:ext cx="10697957" cy="1012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C00000"/>
                </a:solidFill>
                <a:latin typeface="Comic Sans MS" panose="030F0702030302020204" pitchFamily="66" charset="0"/>
              </a:rPr>
              <a:t>5. In taekwondo, you use your mind to….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91BF5F-FEB8-414E-A752-803B627C6CDA}"/>
              </a:ext>
            </a:extLst>
          </p:cNvPr>
          <p:cNvSpPr/>
          <p:nvPr/>
        </p:nvSpPr>
        <p:spPr>
          <a:xfrm>
            <a:off x="585369" y="2929342"/>
            <a:ext cx="795050" cy="738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070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7BE0D9-7652-4F8D-911C-1DDF67E0FBEB}"/>
              </a:ext>
            </a:extLst>
          </p:cNvPr>
          <p:cNvSpPr/>
          <p:nvPr/>
        </p:nvSpPr>
        <p:spPr>
          <a:xfrm>
            <a:off x="1537770" y="2259726"/>
            <a:ext cx="9031992" cy="29287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It’s good for our health.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742950" indent="-742950">
              <a:buAutoNum type="alphaLcPeriod"/>
            </a:pP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It helps us protect ourselves.</a:t>
            </a:r>
          </a:p>
          <a:p>
            <a:pPr marL="742950" indent="-742950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It helps us be more creative.</a:t>
            </a:r>
            <a:endParaRPr lang="en-SG" sz="35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742950" indent="-742950">
              <a:buAutoNum type="alphaLcPeriod"/>
            </a:pPr>
            <a:r>
              <a:rPr lang="en-SG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It helps us make more friends.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Võ Karate, Đấu Sĩ, Nhân Vật Hoạt Hình">
            <a:extLst>
              <a:ext uri="{FF2B5EF4-FFF2-40B4-BE49-F238E27FC236}">
                <a16:creationId xmlns:a16="http://schemas.microsoft.com/office/drawing/2014/main" id="{5E5C3203-8AAC-4C97-9C8C-6984B14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991" y="3224738"/>
            <a:ext cx="3633262" cy="36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E1AE8D-C159-461A-8F57-FB24817ECADD}"/>
              </a:ext>
            </a:extLst>
          </p:cNvPr>
          <p:cNvSpPr/>
          <p:nvPr/>
        </p:nvSpPr>
        <p:spPr>
          <a:xfrm>
            <a:off x="414391" y="874295"/>
            <a:ext cx="11363217" cy="1012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00" dirty="0">
                <a:solidFill>
                  <a:srgbClr val="C00000"/>
                </a:solidFill>
                <a:latin typeface="Comic Sans MS" panose="030F0702030302020204" pitchFamily="66" charset="0"/>
              </a:rPr>
              <a:t>6. What is not one of the benefits of taekwondo?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91BF5F-FEB8-414E-A752-803B627C6CDA}"/>
              </a:ext>
            </a:extLst>
          </p:cNvPr>
          <p:cNvSpPr/>
          <p:nvPr/>
        </p:nvSpPr>
        <p:spPr>
          <a:xfrm>
            <a:off x="1522430" y="3685702"/>
            <a:ext cx="790458" cy="721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439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697686-136D-4501-AEEA-6209A3E2BB92}"/>
              </a:ext>
            </a:extLst>
          </p:cNvPr>
          <p:cNvGrpSpPr/>
          <p:nvPr/>
        </p:nvGrpSpPr>
        <p:grpSpPr>
          <a:xfrm>
            <a:off x="643825" y="1027906"/>
            <a:ext cx="10515278" cy="7086761"/>
            <a:chOff x="643825" y="1027906"/>
            <a:chExt cx="10515278" cy="70867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CB12F6-AF4D-4A00-90CE-E89A555F3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400151" y="1027906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577BFB2-9BBD-4ED8-A8C6-0A4A9298C311}"/>
                </a:ext>
              </a:extLst>
            </p:cNvPr>
            <p:cNvSpPr txBox="1">
              <a:spLocks/>
            </p:cNvSpPr>
            <p:nvPr/>
          </p:nvSpPr>
          <p:spPr>
            <a:xfrm>
              <a:off x="1647849" y="182562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6600" dirty="0">
                  <a:latin typeface="Comic Sans MS" panose="030F0702030302020204" pitchFamily="66" charset="0"/>
                </a:rPr>
                <a:t>Production</a:t>
              </a:r>
              <a:endParaRPr lang="en-SG" sz="6600" dirty="0">
                <a:latin typeface="Comic Sans MS" panose="030F0702030302020204" pitchFamily="66" charset="0"/>
              </a:endParaRPr>
            </a:p>
          </p:txBody>
        </p:sp>
        <p:pic>
          <p:nvPicPr>
            <p:cNvPr id="2050" name="Picture 2" descr="Vận Động Viên, Bọn Trẻ, Võ Thuật">
              <a:extLst>
                <a:ext uri="{FF2B5EF4-FFF2-40B4-BE49-F238E27FC236}">
                  <a16:creationId xmlns:a16="http://schemas.microsoft.com/office/drawing/2014/main" id="{DA622F37-FF16-407B-A117-F051336D0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469" b="92969" l="4375" r="43906">
                          <a14:foregroundMark x1="40703" y1="38125" x2="40703" y2="38125"/>
                          <a14:foregroundMark x1="36016" y1="37266" x2="35156" y2="50391"/>
                          <a14:foregroundMark x1="35781" y1="33203" x2="35781" y2="33203"/>
                          <a14:foregroundMark x1="33516" y1="30469" x2="33516" y2="30469"/>
                          <a14:foregroundMark x1="43047" y1="44453" x2="43047" y2="44453"/>
                          <a14:foregroundMark x1="42578" y1="60078" x2="42578" y2="60078"/>
                          <a14:foregroundMark x1="43203" y1="72578" x2="43203" y2="72578"/>
                          <a14:foregroundMark x1="43594" y1="55625" x2="43594" y2="55625"/>
                          <a14:foregroundMark x1="43906" y1="62031" x2="43906" y2="62031"/>
                          <a14:foregroundMark x1="33828" y1="43047" x2="27578" y2="43516"/>
                          <a14:foregroundMark x1="27578" y1="43516" x2="26563" y2="42813"/>
                          <a14:backgroundMark x1="29609" y1="75781" x2="29609" y2="75781"/>
                          <a14:backgroundMark x1="31406" y1="73047" x2="31563" y2="79453"/>
                          <a14:backgroundMark x1="31563" y1="79453" x2="43125" y2="78281"/>
                          <a14:backgroundMark x1="22578" y1="34844" x2="21094" y2="43281"/>
                          <a14:backgroundMark x1="21641" y1="44375" x2="21641" y2="48672"/>
                          <a14:backgroundMark x1="23438" y1="50703" x2="23438" y2="50703"/>
                          <a14:backgroundMark x1="22578" y1="47500" x2="14922" y2="58594"/>
                          <a14:backgroundMark x1="14922" y1="58594" x2="17422" y2="7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67" r="53598"/>
            <a:stretch/>
          </p:blipFill>
          <p:spPr bwMode="auto">
            <a:xfrm>
              <a:off x="6852175" y="2483509"/>
              <a:ext cx="3939674" cy="563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ận Động Viên, Bọn Trẻ, Võ Thuật">
              <a:extLst>
                <a:ext uri="{FF2B5EF4-FFF2-40B4-BE49-F238E27FC236}">
                  <a16:creationId xmlns:a16="http://schemas.microsoft.com/office/drawing/2014/main" id="{B8189319-166D-43DC-B426-28ACFD705C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109" b="75703" l="46563" r="85625">
                          <a14:foregroundMark x1="52344" y1="48672" x2="52344" y2="48672"/>
                          <a14:foregroundMark x1="52031" y1="46250" x2="52031" y2="46250"/>
                          <a14:foregroundMark x1="51719" y1="44844" x2="51719" y2="44844"/>
                          <a14:foregroundMark x1="51719" y1="44844" x2="51719" y2="44844"/>
                          <a14:foregroundMark x1="51719" y1="44844" x2="51328" y2="53047"/>
                          <a14:foregroundMark x1="51328" y1="53047" x2="49297" y2="53984"/>
                          <a14:foregroundMark x1="46563" y1="52812" x2="46563" y2="52812"/>
                          <a14:foregroundMark x1="59766" y1="51719" x2="57578" y2="59844"/>
                          <a14:foregroundMark x1="57578" y1="59844" x2="56719" y2="60547"/>
                          <a14:foregroundMark x1="74219" y1="75859" x2="74219" y2="75859"/>
                          <a14:foregroundMark x1="85625" y1="44531" x2="85625" y2="44531"/>
                          <a14:foregroundMark x1="70859" y1="37109" x2="70859" y2="37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1" t="33253" r="11017" b="21271"/>
            <a:stretch/>
          </p:blipFill>
          <p:spPr bwMode="auto">
            <a:xfrm rot="722468">
              <a:off x="643825" y="3009188"/>
              <a:ext cx="3547084" cy="369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33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6B03B9-F0BB-4004-9138-0C90657F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31" y="2121665"/>
            <a:ext cx="3367238" cy="473633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E8ACFDC-2D7C-46E4-8486-F2C62A73A887}"/>
              </a:ext>
            </a:extLst>
          </p:cNvPr>
          <p:cNvSpPr/>
          <p:nvPr/>
        </p:nvSpPr>
        <p:spPr>
          <a:xfrm>
            <a:off x="4682169" y="1421176"/>
            <a:ext cx="5640636" cy="3062689"/>
          </a:xfrm>
          <a:prstGeom prst="wedgeRoundRectCallout">
            <a:avLst>
              <a:gd name="adj1" fmla="val -63216"/>
              <a:gd name="adj2" fmla="val 380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rgbClr val="002060"/>
                </a:solidFill>
                <a:latin typeface="Comic Sans MS" panose="030F0702030302020204" pitchFamily="66" charset="0"/>
              </a:rPr>
              <a:t>Let’s make a mind map about Taekwondo!</a:t>
            </a:r>
          </a:p>
        </p:txBody>
      </p:sp>
    </p:spTree>
    <p:extLst>
      <p:ext uri="{BB962C8B-B14F-4D97-AF65-F5344CB8AC3E}">
        <p14:creationId xmlns:p14="http://schemas.microsoft.com/office/powerpoint/2010/main" val="3438810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275EBB6-423D-4486-B662-A71D9FA8E819}"/>
              </a:ext>
            </a:extLst>
          </p:cNvPr>
          <p:cNvGrpSpPr/>
          <p:nvPr/>
        </p:nvGrpSpPr>
        <p:grpSpPr>
          <a:xfrm>
            <a:off x="1101687" y="352681"/>
            <a:ext cx="3902669" cy="1742139"/>
            <a:chOff x="1101687" y="352681"/>
            <a:chExt cx="3902669" cy="1742139"/>
          </a:xfrm>
        </p:grpSpPr>
        <p:cxnSp>
          <p:nvCxnSpPr>
            <p:cNvPr id="5" name="Connector: Curved 4">
              <a:extLst>
                <a:ext uri="{FF2B5EF4-FFF2-40B4-BE49-F238E27FC236}">
                  <a16:creationId xmlns:a16="http://schemas.microsoft.com/office/drawing/2014/main" id="{F2514A3F-91B7-4557-9DA2-8D523D27746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227950" y="1479153"/>
              <a:ext cx="1776406" cy="615667"/>
            </a:xfrm>
            <a:prstGeom prst="curved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42EDA5D-BEC7-4534-9587-43638D19AED1}"/>
                </a:ext>
              </a:extLst>
            </p:cNvPr>
            <p:cNvSpPr/>
            <p:nvPr/>
          </p:nvSpPr>
          <p:spPr>
            <a:xfrm>
              <a:off x="1101687" y="352681"/>
              <a:ext cx="3159001" cy="1118664"/>
            </a:xfrm>
            <a:prstGeom prst="ellipse">
              <a:avLst/>
            </a:prstGeom>
            <a:solidFill>
              <a:srgbClr val="C1EB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Comes from South Korean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0052FC0-3795-4E3E-8AEE-A5025454473C}"/>
              </a:ext>
            </a:extLst>
          </p:cNvPr>
          <p:cNvGrpSpPr/>
          <p:nvPr/>
        </p:nvGrpSpPr>
        <p:grpSpPr>
          <a:xfrm>
            <a:off x="254866" y="3090229"/>
            <a:ext cx="4103154" cy="3122605"/>
            <a:chOff x="254866" y="3090229"/>
            <a:chExt cx="4103154" cy="3122605"/>
          </a:xfrm>
        </p:grpSpPr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E733304A-BF81-4B85-ADE5-E55B2D512BB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36497" y="3090229"/>
              <a:ext cx="1921523" cy="1077541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C78111-33E5-40B8-940A-ED9A9392B3DA}"/>
                </a:ext>
              </a:extLst>
            </p:cNvPr>
            <p:cNvSpPr/>
            <p:nvPr/>
          </p:nvSpPr>
          <p:spPr>
            <a:xfrm>
              <a:off x="254866" y="3992818"/>
              <a:ext cx="2858690" cy="2220016"/>
            </a:xfrm>
            <a:prstGeom prst="ellipse">
              <a:avLst/>
            </a:prstGeom>
            <a:solidFill>
              <a:srgbClr val="C7CA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Use mind to control body’s movement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1011593-6959-4DA4-B187-4A2A86490C18}"/>
              </a:ext>
            </a:extLst>
          </p:cNvPr>
          <p:cNvGrpSpPr/>
          <p:nvPr/>
        </p:nvGrpSpPr>
        <p:grpSpPr>
          <a:xfrm>
            <a:off x="355022" y="1795681"/>
            <a:ext cx="3544950" cy="1765453"/>
            <a:chOff x="355022" y="1795681"/>
            <a:chExt cx="3544950" cy="1765453"/>
          </a:xfrm>
        </p:grpSpPr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6AEF0BB2-A2CD-4F8A-9B13-78FF1681C3B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781892" y="2623372"/>
              <a:ext cx="1118080" cy="154780"/>
            </a:xfrm>
            <a:prstGeom prst="curved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C57AE2-775F-49A7-85E3-F27E29E4EAA6}"/>
                </a:ext>
              </a:extLst>
            </p:cNvPr>
            <p:cNvSpPr/>
            <p:nvPr/>
          </p:nvSpPr>
          <p:spPr>
            <a:xfrm>
              <a:off x="355022" y="1795681"/>
              <a:ext cx="2455608" cy="1765453"/>
            </a:xfrm>
            <a:prstGeom prst="ellipse">
              <a:avLst/>
            </a:prstGeom>
            <a:solidFill>
              <a:srgbClr val="F6CA9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Use the feet and the hands</a:t>
              </a:r>
            </a:p>
          </p:txBody>
        </p:sp>
      </p:grp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7B515635-A959-45AB-895C-3E2E0590D52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100301" y="3865589"/>
            <a:ext cx="974075" cy="825470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6918426-27C8-4596-9305-79B6C8363C31}"/>
              </a:ext>
            </a:extLst>
          </p:cNvPr>
          <p:cNvGrpSpPr/>
          <p:nvPr/>
        </p:nvGrpSpPr>
        <p:grpSpPr>
          <a:xfrm>
            <a:off x="3624133" y="4828164"/>
            <a:ext cx="2032412" cy="754778"/>
            <a:chOff x="3624133" y="4828164"/>
            <a:chExt cx="2032412" cy="754778"/>
          </a:xfrm>
        </p:grpSpPr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13DF7D57-72FE-4430-9292-14406A27F4B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11302" y="5135308"/>
              <a:ext cx="845243" cy="29036"/>
            </a:xfrm>
            <a:prstGeom prst="curved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1DCA12B-74D8-4215-855A-21F31810F34B}"/>
                </a:ext>
              </a:extLst>
            </p:cNvPr>
            <p:cNvSpPr/>
            <p:nvPr/>
          </p:nvSpPr>
          <p:spPr>
            <a:xfrm>
              <a:off x="3624133" y="4828164"/>
              <a:ext cx="1508641" cy="754778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green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AC118F-D554-4249-8027-F9C69633A9A8}"/>
              </a:ext>
            </a:extLst>
          </p:cNvPr>
          <p:cNvGrpSpPr/>
          <p:nvPr/>
        </p:nvGrpSpPr>
        <p:grpSpPr>
          <a:xfrm>
            <a:off x="4296088" y="5321147"/>
            <a:ext cx="1612600" cy="875506"/>
            <a:chOff x="4296088" y="5321147"/>
            <a:chExt cx="1612600" cy="875506"/>
          </a:xfrm>
        </p:grpSpPr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54626BDB-BFC7-4898-B1B3-27C70F7D7C35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rot="5400000">
              <a:off x="5261247" y="5236064"/>
              <a:ext cx="562358" cy="732524"/>
            </a:xfrm>
            <a:prstGeom prst="curvedConnector2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F07854-9193-4BF6-BAB4-D4155A2190C9}"/>
                </a:ext>
              </a:extLst>
            </p:cNvPr>
            <p:cNvSpPr/>
            <p:nvPr/>
          </p:nvSpPr>
          <p:spPr>
            <a:xfrm>
              <a:off x="4296088" y="5586724"/>
              <a:ext cx="1211678" cy="609929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blue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A2B01A6-C899-4D92-9541-F5EE149AF0D8}"/>
              </a:ext>
            </a:extLst>
          </p:cNvPr>
          <p:cNvGrpSpPr/>
          <p:nvPr/>
        </p:nvGrpSpPr>
        <p:grpSpPr>
          <a:xfrm>
            <a:off x="5718393" y="5408172"/>
            <a:ext cx="1211679" cy="1198007"/>
            <a:chOff x="5473526" y="5386124"/>
            <a:chExt cx="1211679" cy="1198007"/>
          </a:xfrm>
        </p:grpSpPr>
        <p:cxnSp>
          <p:nvCxnSpPr>
            <p:cNvPr id="43" name="Connector: Curved 42">
              <a:extLst>
                <a:ext uri="{FF2B5EF4-FFF2-40B4-BE49-F238E27FC236}">
                  <a16:creationId xmlns:a16="http://schemas.microsoft.com/office/drawing/2014/main" id="{FFA7F960-07B5-4013-A81F-F5FBB3F8F39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963788" y="5386124"/>
              <a:ext cx="721417" cy="576063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B99F38C-CF7F-4940-B817-C05E1A2E83E9}"/>
                </a:ext>
              </a:extLst>
            </p:cNvPr>
            <p:cNvSpPr/>
            <p:nvPr/>
          </p:nvSpPr>
          <p:spPr>
            <a:xfrm>
              <a:off x="5473526" y="5829353"/>
              <a:ext cx="1053096" cy="75477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red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F0F577C-C472-4FB5-BB6F-59DCB9DB73E5}"/>
              </a:ext>
            </a:extLst>
          </p:cNvPr>
          <p:cNvGrpSpPr/>
          <p:nvPr/>
        </p:nvGrpSpPr>
        <p:grpSpPr>
          <a:xfrm>
            <a:off x="5004356" y="3570774"/>
            <a:ext cx="1458681" cy="1194587"/>
            <a:chOff x="5004356" y="3570774"/>
            <a:chExt cx="1458681" cy="1194587"/>
          </a:xfrm>
        </p:grpSpPr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F7A77428-B0FF-4180-ADB3-B76DB735423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100301" y="3865589"/>
              <a:ext cx="974075" cy="825470"/>
            </a:xfrm>
            <a:prstGeom prst="curved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401F52-E50D-448D-858A-C7F33D48670B}"/>
                </a:ext>
              </a:extLst>
            </p:cNvPr>
            <p:cNvSpPr/>
            <p:nvPr/>
          </p:nvSpPr>
          <p:spPr>
            <a:xfrm>
              <a:off x="5004356" y="3570774"/>
              <a:ext cx="1458681" cy="7547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white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12A241C-3AEE-4B68-B7A6-4B1BF88C1F8B}"/>
              </a:ext>
            </a:extLst>
          </p:cNvPr>
          <p:cNvGrpSpPr/>
          <p:nvPr/>
        </p:nvGrpSpPr>
        <p:grpSpPr>
          <a:xfrm>
            <a:off x="3608436" y="4033982"/>
            <a:ext cx="2059692" cy="754778"/>
            <a:chOff x="3608436" y="4033982"/>
            <a:chExt cx="2059692" cy="754778"/>
          </a:xfrm>
        </p:grpSpPr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C1DE0F10-0B26-48C2-B860-46A4430270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22885" y="4614554"/>
              <a:ext cx="845243" cy="29036"/>
            </a:xfrm>
            <a:prstGeom prst="curved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EAAE20B-5503-40D6-80E1-A42D849B757B}"/>
                </a:ext>
              </a:extLst>
            </p:cNvPr>
            <p:cNvSpPr/>
            <p:nvPr/>
          </p:nvSpPr>
          <p:spPr>
            <a:xfrm>
              <a:off x="3608436" y="4033982"/>
              <a:ext cx="1609475" cy="75477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yellow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526DF1E-1CC8-422A-806B-BB1E96E4E01E}"/>
              </a:ext>
            </a:extLst>
          </p:cNvPr>
          <p:cNvGrpSpPr/>
          <p:nvPr/>
        </p:nvGrpSpPr>
        <p:grpSpPr>
          <a:xfrm>
            <a:off x="7740937" y="2826299"/>
            <a:ext cx="3508733" cy="968179"/>
            <a:chOff x="7740937" y="2826299"/>
            <a:chExt cx="3508733" cy="968179"/>
          </a:xfrm>
        </p:grpSpPr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8FD923D0-C48A-4AF9-9157-2A27E1D4E39C}"/>
                </a:ext>
              </a:extLst>
            </p:cNvPr>
            <p:cNvCxnSpPr>
              <a:cxnSpLocks/>
              <a:endCxn id="67" idx="2"/>
            </p:cNvCxnSpPr>
            <p:nvPr/>
          </p:nvCxnSpPr>
          <p:spPr>
            <a:xfrm>
              <a:off x="7740937" y="3093523"/>
              <a:ext cx="1231085" cy="216866"/>
            </a:xfrm>
            <a:prstGeom prst="curved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B591E88-1967-4022-8083-CD60445E96AC}"/>
                </a:ext>
              </a:extLst>
            </p:cNvPr>
            <p:cNvSpPr/>
            <p:nvPr/>
          </p:nvSpPr>
          <p:spPr>
            <a:xfrm>
              <a:off x="8972022" y="2826299"/>
              <a:ext cx="2277648" cy="968179"/>
            </a:xfrm>
            <a:prstGeom prst="ellipse">
              <a:avLst/>
            </a:prstGeom>
            <a:solidFill>
              <a:srgbClr val="F6C2F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benefits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E624B32-506E-4E04-9451-F21D59335807}"/>
              </a:ext>
            </a:extLst>
          </p:cNvPr>
          <p:cNvGrpSpPr/>
          <p:nvPr/>
        </p:nvGrpSpPr>
        <p:grpSpPr>
          <a:xfrm>
            <a:off x="9100710" y="1468139"/>
            <a:ext cx="2254094" cy="1376494"/>
            <a:chOff x="9100710" y="1468139"/>
            <a:chExt cx="2254094" cy="1376494"/>
          </a:xfrm>
        </p:grpSpPr>
        <p:cxnSp>
          <p:nvCxnSpPr>
            <p:cNvPr id="69" name="Connector: Curved 68">
              <a:extLst>
                <a:ext uri="{FF2B5EF4-FFF2-40B4-BE49-F238E27FC236}">
                  <a16:creationId xmlns:a16="http://schemas.microsoft.com/office/drawing/2014/main" id="{80A9B070-309A-497C-B674-BFE6B8107685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 rot="5400000" flipH="1" flipV="1">
              <a:off x="9967105" y="2583981"/>
              <a:ext cx="408314" cy="112989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D6D170B-6353-43CC-83C4-7C82BD086CB1}"/>
                </a:ext>
              </a:extLst>
            </p:cNvPr>
            <p:cNvSpPr/>
            <p:nvPr/>
          </p:nvSpPr>
          <p:spPr>
            <a:xfrm>
              <a:off x="9100710" y="1468139"/>
              <a:ext cx="2254094" cy="9681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Good for health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190E518-B5D5-487B-A16C-BE9C520C4A17}"/>
              </a:ext>
            </a:extLst>
          </p:cNvPr>
          <p:cNvGrpSpPr/>
          <p:nvPr/>
        </p:nvGrpSpPr>
        <p:grpSpPr>
          <a:xfrm>
            <a:off x="9698343" y="3791185"/>
            <a:ext cx="2354132" cy="2098878"/>
            <a:chOff x="9698343" y="3791185"/>
            <a:chExt cx="2354132" cy="2098878"/>
          </a:xfrm>
        </p:grpSpPr>
        <p:cxnSp>
          <p:nvCxnSpPr>
            <p:cNvPr id="76" name="Connector: Curved 75">
              <a:extLst>
                <a:ext uri="{FF2B5EF4-FFF2-40B4-BE49-F238E27FC236}">
                  <a16:creationId xmlns:a16="http://schemas.microsoft.com/office/drawing/2014/main" id="{3AE91DF4-AB92-49D7-8C46-62E7A2ABB197}"/>
                </a:ext>
              </a:extLst>
            </p:cNvPr>
            <p:cNvCxnSpPr>
              <a:cxnSpLocks/>
              <a:endCxn id="77" idx="0"/>
            </p:cNvCxnSpPr>
            <p:nvPr/>
          </p:nvCxnSpPr>
          <p:spPr>
            <a:xfrm>
              <a:off x="10114767" y="3791185"/>
              <a:ext cx="760642" cy="346970"/>
            </a:xfrm>
            <a:prstGeom prst="curvedConnector2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40C01AF-C78B-4BD9-A4F5-EDBE718D2265}"/>
                </a:ext>
              </a:extLst>
            </p:cNvPr>
            <p:cNvSpPr/>
            <p:nvPr/>
          </p:nvSpPr>
          <p:spPr>
            <a:xfrm>
              <a:off x="9698343" y="4138155"/>
              <a:ext cx="2354132" cy="175190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Protect ourselves &amp; others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C2A6C3F-AA33-4029-A6E4-09B784606A05}"/>
              </a:ext>
            </a:extLst>
          </p:cNvPr>
          <p:cNvGrpSpPr/>
          <p:nvPr/>
        </p:nvGrpSpPr>
        <p:grpSpPr>
          <a:xfrm>
            <a:off x="4379060" y="352681"/>
            <a:ext cx="4623733" cy="1462588"/>
            <a:chOff x="4379060" y="352681"/>
            <a:chExt cx="4623733" cy="1462588"/>
          </a:xfrm>
        </p:grpSpPr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63161A49-7632-401F-B677-05852030B7E8}"/>
                </a:ext>
              </a:extLst>
            </p:cNvPr>
            <p:cNvCxnSpPr>
              <a:cxnSpLocks/>
              <a:stCxn id="2" idx="6"/>
            </p:cNvCxnSpPr>
            <p:nvPr/>
          </p:nvCxnSpPr>
          <p:spPr>
            <a:xfrm rot="5400000" flipH="1" flipV="1">
              <a:off x="6115065" y="1499445"/>
              <a:ext cx="349639" cy="282010"/>
            </a:xfrm>
            <a:prstGeom prst="curvedConnector3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F5EC0C6-9003-42B7-9383-BD1B8187C241}"/>
                </a:ext>
              </a:extLst>
            </p:cNvPr>
            <p:cNvSpPr/>
            <p:nvPr/>
          </p:nvSpPr>
          <p:spPr>
            <a:xfrm>
              <a:off x="4379060" y="352681"/>
              <a:ext cx="4603277" cy="1115460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National sport of South Korea</a:t>
              </a:r>
            </a:p>
          </p:txBody>
        </p:sp>
        <p:pic>
          <p:nvPicPr>
            <p:cNvPr id="4098" name="Picture 2" descr="Miền Nam, Korea, Lá Cờ, Hàn Quốc">
              <a:extLst>
                <a:ext uri="{FF2B5EF4-FFF2-40B4-BE49-F238E27FC236}">
                  <a16:creationId xmlns:a16="http://schemas.microsoft.com/office/drawing/2014/main" id="{022840E1-F815-48EE-8DCE-B57BAE0B7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7368">
              <a:off x="8288771" y="623176"/>
              <a:ext cx="714022" cy="476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6DAD5BD-A4A6-4A4F-B954-B0ED71F8EEAA}"/>
              </a:ext>
            </a:extLst>
          </p:cNvPr>
          <p:cNvGrpSpPr/>
          <p:nvPr/>
        </p:nvGrpSpPr>
        <p:grpSpPr>
          <a:xfrm>
            <a:off x="3614081" y="1764227"/>
            <a:ext cx="5069595" cy="1738688"/>
            <a:chOff x="3614081" y="1764227"/>
            <a:chExt cx="5069595" cy="1738688"/>
          </a:xfrm>
        </p:grpSpPr>
        <p:sp>
          <p:nvSpPr>
            <p:cNvPr id="2" name="Star: 7 Points 1">
              <a:extLst>
                <a:ext uri="{FF2B5EF4-FFF2-40B4-BE49-F238E27FC236}">
                  <a16:creationId xmlns:a16="http://schemas.microsoft.com/office/drawing/2014/main" id="{B6273654-5824-4DBC-B7B3-370F8EF1F3EC}"/>
                </a:ext>
              </a:extLst>
            </p:cNvPr>
            <p:cNvSpPr/>
            <p:nvPr/>
          </p:nvSpPr>
          <p:spPr>
            <a:xfrm>
              <a:off x="3614081" y="1815269"/>
              <a:ext cx="5069595" cy="1687646"/>
            </a:xfrm>
            <a:prstGeom prst="star7">
              <a:avLst/>
            </a:prstGeom>
            <a:solidFill>
              <a:srgbClr val="F8CBA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Taekwondo</a:t>
              </a:r>
            </a:p>
          </p:txBody>
        </p:sp>
        <p:pic>
          <p:nvPicPr>
            <p:cNvPr id="98" name="Picture 4" descr="Võ Karate, Đấu Sĩ, Nhân Vật Hoạt Hình">
              <a:extLst>
                <a:ext uri="{FF2B5EF4-FFF2-40B4-BE49-F238E27FC236}">
                  <a16:creationId xmlns:a16="http://schemas.microsoft.com/office/drawing/2014/main" id="{FABA452A-5DBA-46BC-A7A0-7A700B0D1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829" y="1764227"/>
              <a:ext cx="1652878" cy="165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8D70B9B-690F-477B-AD5B-E12BDD9AF0B8}"/>
              </a:ext>
            </a:extLst>
          </p:cNvPr>
          <p:cNvGrpSpPr/>
          <p:nvPr/>
        </p:nvGrpSpPr>
        <p:grpSpPr>
          <a:xfrm>
            <a:off x="6990742" y="5332633"/>
            <a:ext cx="2895261" cy="1273546"/>
            <a:chOff x="6740653" y="5334164"/>
            <a:chExt cx="2895261" cy="1273546"/>
          </a:xfrm>
        </p:grpSpPr>
        <p:cxnSp>
          <p:nvCxnSpPr>
            <p:cNvPr id="59" name="Connector: Curved 58">
              <a:extLst>
                <a:ext uri="{FF2B5EF4-FFF2-40B4-BE49-F238E27FC236}">
                  <a16:creationId xmlns:a16="http://schemas.microsoft.com/office/drawing/2014/main" id="{7B40D789-9A3D-4D4C-A931-C182E8E777FF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rot="16200000" flipH="1">
              <a:off x="6948514" y="5618405"/>
              <a:ext cx="379245" cy="150953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799A6BF-5585-4F46-A1D2-E87AEFFCE3F7}"/>
                </a:ext>
              </a:extLst>
            </p:cNvPr>
            <p:cNvSpPr/>
            <p:nvPr/>
          </p:nvSpPr>
          <p:spPr>
            <a:xfrm>
              <a:off x="6740653" y="5723401"/>
              <a:ext cx="2895261" cy="88430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black</a:t>
              </a:r>
            </a:p>
            <a:p>
              <a:pPr algn="ctr"/>
              <a:r>
                <a:rPr lang="en-SG" sz="2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(strongest)</a:t>
              </a:r>
            </a:p>
          </p:txBody>
        </p:sp>
        <p:pic>
          <p:nvPicPr>
            <p:cNvPr id="4104" name="Picture 8" descr="Vương Miện, Vàng, Giàu Có, Hoàng Gia">
              <a:extLst>
                <a:ext uri="{FF2B5EF4-FFF2-40B4-BE49-F238E27FC236}">
                  <a16:creationId xmlns:a16="http://schemas.microsoft.com/office/drawing/2014/main" id="{40084377-426A-465D-976F-5E6EE456D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5802" flipH="1">
              <a:off x="8454786" y="5334164"/>
              <a:ext cx="1029624" cy="51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CC5B322-FFA4-49EA-82D1-57F40E7C8F0E}"/>
              </a:ext>
            </a:extLst>
          </p:cNvPr>
          <p:cNvGrpSpPr/>
          <p:nvPr/>
        </p:nvGrpSpPr>
        <p:grpSpPr>
          <a:xfrm>
            <a:off x="5430697" y="3370208"/>
            <a:ext cx="3263925" cy="2290577"/>
            <a:chOff x="5397680" y="3446001"/>
            <a:chExt cx="3263925" cy="229057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0C212E3-73CD-4087-976C-B31366F28C85}"/>
                </a:ext>
              </a:extLst>
            </p:cNvPr>
            <p:cNvGrpSpPr/>
            <p:nvPr/>
          </p:nvGrpSpPr>
          <p:grpSpPr>
            <a:xfrm>
              <a:off x="5397680" y="3446001"/>
              <a:ext cx="3263925" cy="2134052"/>
              <a:chOff x="5472451" y="3441310"/>
              <a:chExt cx="3113363" cy="1986785"/>
            </a:xfrm>
          </p:grpSpPr>
          <p:cxnSp>
            <p:nvCxnSpPr>
              <p:cNvPr id="27" name="Connector: Curved 26">
                <a:extLst>
                  <a:ext uri="{FF2B5EF4-FFF2-40B4-BE49-F238E27FC236}">
                    <a16:creationId xmlns:a16="http://schemas.microsoft.com/office/drawing/2014/main" id="{106F9D34-6095-45B2-88AF-802D0EF27BD4}"/>
                  </a:ext>
                </a:extLst>
              </p:cNvPr>
              <p:cNvCxnSpPr>
                <a:cxnSpLocks/>
                <a:endCxn id="28" idx="0"/>
              </p:cNvCxnSpPr>
              <p:nvPr/>
            </p:nvCxnSpPr>
            <p:spPr>
              <a:xfrm rot="16200000" flipH="1">
                <a:off x="6538682" y="3773554"/>
                <a:ext cx="822695" cy="158207"/>
              </a:xfrm>
              <a:prstGeom prst="curvedConnector3">
                <a:avLst>
                  <a:gd name="adj1" fmla="val 50000"/>
                </a:avLst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FCCE51-90A7-4EE4-87FF-15AC41837C67}"/>
                  </a:ext>
                </a:extLst>
              </p:cNvPr>
              <p:cNvSpPr/>
              <p:nvPr/>
            </p:nvSpPr>
            <p:spPr>
              <a:xfrm>
                <a:off x="5472451" y="4264006"/>
                <a:ext cx="3113363" cy="1164089"/>
              </a:xfrm>
              <a:prstGeom prst="ellipse">
                <a:avLst/>
              </a:prstGeom>
              <a:solidFill>
                <a:srgbClr val="CDABE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G" sz="25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6 basic belt colours</a:t>
                </a:r>
              </a:p>
            </p:txBody>
          </p:sp>
        </p:grpSp>
        <p:pic>
          <p:nvPicPr>
            <p:cNvPr id="4106" name="Picture 10" descr="Ruy-Băng, Dây Nịt, Buộc, Nút Thắt, Đen">
              <a:extLst>
                <a:ext uri="{FF2B5EF4-FFF2-40B4-BE49-F238E27FC236}">
                  <a16:creationId xmlns:a16="http://schemas.microsoft.com/office/drawing/2014/main" id="{94FF24B9-044A-4779-B341-57BB9A6B2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08976" flipH="1">
              <a:off x="7739108" y="4877516"/>
              <a:ext cx="1056777" cy="66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70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697686-136D-4501-AEEA-6209A3E2BB92}"/>
              </a:ext>
            </a:extLst>
          </p:cNvPr>
          <p:cNvGrpSpPr/>
          <p:nvPr/>
        </p:nvGrpSpPr>
        <p:grpSpPr>
          <a:xfrm>
            <a:off x="643825" y="1027906"/>
            <a:ext cx="10515278" cy="7086761"/>
            <a:chOff x="643825" y="1027906"/>
            <a:chExt cx="10515278" cy="70867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CB12F6-AF4D-4A00-90CE-E89A555F3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400151" y="1027906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577BFB2-9BBD-4ED8-A8C6-0A4A9298C311}"/>
                </a:ext>
              </a:extLst>
            </p:cNvPr>
            <p:cNvSpPr txBox="1">
              <a:spLocks/>
            </p:cNvSpPr>
            <p:nvPr/>
          </p:nvSpPr>
          <p:spPr>
            <a:xfrm>
              <a:off x="1647849" y="182562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 dirty="0">
                  <a:latin typeface="Comic Sans MS" panose="030F0702030302020204" pitchFamily="66" charset="0"/>
                </a:rPr>
                <a:t>5</a:t>
              </a:r>
            </a:p>
            <a:p>
              <a:pPr algn="ctr"/>
              <a:r>
                <a:rPr lang="en-US" sz="6600" dirty="0">
                  <a:latin typeface="Comic Sans MS" panose="030F0702030302020204" pitchFamily="66" charset="0"/>
                </a:rPr>
                <a:t>Wrap-up &amp;</a:t>
              </a:r>
              <a:br>
                <a:rPr lang="en-US" sz="6600" dirty="0">
                  <a:latin typeface="Comic Sans MS" panose="030F0702030302020204" pitchFamily="66" charset="0"/>
                </a:rPr>
              </a:br>
              <a:r>
                <a:rPr lang="en-US" sz="6600" dirty="0">
                  <a:latin typeface="Comic Sans MS" panose="030F0702030302020204" pitchFamily="66" charset="0"/>
                </a:rPr>
                <a:t>Assessment</a:t>
              </a:r>
              <a:endParaRPr lang="en-SG" sz="6600" dirty="0">
                <a:latin typeface="Comic Sans MS" panose="030F0702030302020204" pitchFamily="66" charset="0"/>
              </a:endParaRPr>
            </a:p>
          </p:txBody>
        </p:sp>
        <p:pic>
          <p:nvPicPr>
            <p:cNvPr id="2050" name="Picture 2" descr="Vận Động Viên, Bọn Trẻ, Võ Thuật">
              <a:extLst>
                <a:ext uri="{FF2B5EF4-FFF2-40B4-BE49-F238E27FC236}">
                  <a16:creationId xmlns:a16="http://schemas.microsoft.com/office/drawing/2014/main" id="{DA622F37-FF16-407B-A117-F051336D0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469" b="92969" l="4375" r="43906">
                          <a14:foregroundMark x1="40703" y1="38125" x2="40703" y2="38125"/>
                          <a14:foregroundMark x1="36016" y1="37266" x2="35156" y2="50391"/>
                          <a14:foregroundMark x1="35781" y1="33203" x2="35781" y2="33203"/>
                          <a14:foregroundMark x1="33516" y1="30469" x2="33516" y2="30469"/>
                          <a14:foregroundMark x1="43047" y1="44453" x2="43047" y2="44453"/>
                          <a14:foregroundMark x1="42578" y1="60078" x2="42578" y2="60078"/>
                          <a14:foregroundMark x1="43203" y1="72578" x2="43203" y2="72578"/>
                          <a14:foregroundMark x1="43594" y1="55625" x2="43594" y2="55625"/>
                          <a14:foregroundMark x1="43906" y1="62031" x2="43906" y2="62031"/>
                          <a14:foregroundMark x1="33828" y1="43047" x2="27578" y2="43516"/>
                          <a14:foregroundMark x1="27578" y1="43516" x2="26563" y2="42813"/>
                          <a14:backgroundMark x1="29609" y1="75781" x2="29609" y2="75781"/>
                          <a14:backgroundMark x1="31406" y1="73047" x2="31563" y2="79453"/>
                          <a14:backgroundMark x1="31563" y1="79453" x2="43125" y2="78281"/>
                          <a14:backgroundMark x1="22578" y1="34844" x2="21094" y2="43281"/>
                          <a14:backgroundMark x1="21641" y1="44375" x2="21641" y2="48672"/>
                          <a14:backgroundMark x1="23438" y1="50703" x2="23438" y2="50703"/>
                          <a14:backgroundMark x1="22578" y1="47500" x2="14922" y2="58594"/>
                          <a14:backgroundMark x1="14922" y1="58594" x2="17422" y2="7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67" r="53598"/>
            <a:stretch/>
          </p:blipFill>
          <p:spPr bwMode="auto">
            <a:xfrm>
              <a:off x="6852175" y="2483509"/>
              <a:ext cx="3939674" cy="563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ận Động Viên, Bọn Trẻ, Võ Thuật">
              <a:extLst>
                <a:ext uri="{FF2B5EF4-FFF2-40B4-BE49-F238E27FC236}">
                  <a16:creationId xmlns:a16="http://schemas.microsoft.com/office/drawing/2014/main" id="{B8189319-166D-43DC-B426-28ACFD705C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109" b="75703" l="46563" r="85625">
                          <a14:foregroundMark x1="52344" y1="48672" x2="52344" y2="48672"/>
                          <a14:foregroundMark x1="52031" y1="46250" x2="52031" y2="46250"/>
                          <a14:foregroundMark x1="51719" y1="44844" x2="51719" y2="44844"/>
                          <a14:foregroundMark x1="51719" y1="44844" x2="51719" y2="44844"/>
                          <a14:foregroundMark x1="51719" y1="44844" x2="51328" y2="53047"/>
                          <a14:foregroundMark x1="51328" y1="53047" x2="49297" y2="53984"/>
                          <a14:foregroundMark x1="46563" y1="52812" x2="46563" y2="52812"/>
                          <a14:foregroundMark x1="59766" y1="51719" x2="57578" y2="59844"/>
                          <a14:foregroundMark x1="57578" y1="59844" x2="56719" y2="60547"/>
                          <a14:foregroundMark x1="74219" y1="75859" x2="74219" y2="75859"/>
                          <a14:foregroundMark x1="85625" y1="44531" x2="85625" y2="44531"/>
                          <a14:foregroundMark x1="70859" y1="37109" x2="70859" y2="37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1" t="33253" r="11017" b="21271"/>
            <a:stretch/>
          </p:blipFill>
          <p:spPr bwMode="auto">
            <a:xfrm rot="722468">
              <a:off x="643825" y="3009188"/>
              <a:ext cx="3547084" cy="369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67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C0E49E-7A18-4CCB-95E8-9320EB46A5C1}"/>
              </a:ext>
            </a:extLst>
          </p:cNvPr>
          <p:cNvSpPr/>
          <p:nvPr/>
        </p:nvSpPr>
        <p:spPr>
          <a:xfrm>
            <a:off x="1333041" y="363071"/>
            <a:ext cx="9693296" cy="8928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Look and circle the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03300-C8A8-4C3C-8C9A-E7CCFFC37B72}"/>
              </a:ext>
            </a:extLst>
          </p:cNvPr>
          <p:cNvSpPr/>
          <p:nvPr/>
        </p:nvSpPr>
        <p:spPr>
          <a:xfrm>
            <a:off x="268156" y="1369481"/>
            <a:ext cx="11655687" cy="531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Two fighters wearing pencak silat uniforms fighting">
            <a:extLst>
              <a:ext uri="{FF2B5EF4-FFF2-40B4-BE49-F238E27FC236}">
                <a16:creationId xmlns:a16="http://schemas.microsoft.com/office/drawing/2014/main" id="{389EA5E0-5038-48EA-B8C5-0CC9AE78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6" y="3265250"/>
            <a:ext cx="2013880" cy="15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2282C-B1F2-4FDF-AFA7-EFA554531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690876" y="4948727"/>
            <a:ext cx="2042050" cy="15211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558FC-86D5-4D37-A4D9-0E113825E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14" y="1597870"/>
            <a:ext cx="2009852" cy="152116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EFF3D1-C752-45F1-B101-BD4953EF86B0}"/>
              </a:ext>
            </a:extLst>
          </p:cNvPr>
          <p:cNvSpPr/>
          <p:nvPr/>
        </p:nvSpPr>
        <p:spPr>
          <a:xfrm>
            <a:off x="3145324" y="1912026"/>
            <a:ext cx="4620763" cy="89285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dradcontrolahdwllz</a:t>
            </a:r>
            <a:endParaRPr lang="en-SG" sz="36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EC85D9-17FB-4B8D-A106-9B0A8E83A5A6}"/>
              </a:ext>
            </a:extLst>
          </p:cNvPr>
          <p:cNvSpPr/>
          <p:nvPr/>
        </p:nvSpPr>
        <p:spPr>
          <a:xfrm>
            <a:off x="4350891" y="1923043"/>
            <a:ext cx="1642286" cy="787949"/>
          </a:xfrm>
          <a:prstGeom prst="ellipse">
            <a:avLst/>
          </a:prstGeom>
          <a:noFill/>
          <a:ln w="38100">
            <a:solidFill>
              <a:srgbClr val="D9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B3553E-9D24-49B1-BEB7-687BB7EDAFF5}"/>
              </a:ext>
            </a:extLst>
          </p:cNvPr>
          <p:cNvSpPr/>
          <p:nvPr/>
        </p:nvSpPr>
        <p:spPr>
          <a:xfrm>
            <a:off x="3145324" y="3606697"/>
            <a:ext cx="4620763" cy="89285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lkwasrufightas</a:t>
            </a:r>
            <a:endParaRPr lang="en-SG" sz="36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4A20B6-E270-46A7-97A8-7B64F86F1F4C}"/>
              </a:ext>
            </a:extLst>
          </p:cNvPr>
          <p:cNvSpPr/>
          <p:nvPr/>
        </p:nvSpPr>
        <p:spPr>
          <a:xfrm>
            <a:off x="5444689" y="3659148"/>
            <a:ext cx="1143398" cy="787949"/>
          </a:xfrm>
          <a:prstGeom prst="ellipse">
            <a:avLst/>
          </a:prstGeom>
          <a:noFill/>
          <a:ln w="38100">
            <a:solidFill>
              <a:srgbClr val="D9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A713CB-CD1F-4A70-BA14-37E35573A592}"/>
              </a:ext>
            </a:extLst>
          </p:cNvPr>
          <p:cNvSpPr/>
          <p:nvPr/>
        </p:nvSpPr>
        <p:spPr>
          <a:xfrm>
            <a:off x="3155646" y="5301368"/>
            <a:ext cx="4620763" cy="89285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askickawrdfg</a:t>
            </a:r>
            <a:endParaRPr lang="en-SG" sz="36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F13975-AE36-4241-8AB2-3CE28D01A797}"/>
              </a:ext>
            </a:extLst>
          </p:cNvPr>
          <p:cNvSpPr/>
          <p:nvPr/>
        </p:nvSpPr>
        <p:spPr>
          <a:xfrm>
            <a:off x="4449349" y="5312385"/>
            <a:ext cx="981968" cy="787949"/>
          </a:xfrm>
          <a:prstGeom prst="ellipse">
            <a:avLst/>
          </a:prstGeom>
          <a:noFill/>
          <a:ln w="38100">
            <a:solidFill>
              <a:srgbClr val="D9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85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403300-C8A8-4C3C-8C9A-E7CCFFC37B72}"/>
              </a:ext>
            </a:extLst>
          </p:cNvPr>
          <p:cNvSpPr/>
          <p:nvPr/>
        </p:nvSpPr>
        <p:spPr>
          <a:xfrm>
            <a:off x="351845" y="1352503"/>
            <a:ext cx="11655687" cy="531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Màu Vàng, Thức, Cô Gái, Mũ, Đàn Bà, Tóc">
            <a:extLst>
              <a:ext uri="{FF2B5EF4-FFF2-40B4-BE49-F238E27FC236}">
                <a16:creationId xmlns:a16="http://schemas.microsoft.com/office/drawing/2014/main" id="{7C9D5235-A80B-4978-9330-477C77500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r="1918" b="28177"/>
          <a:stretch/>
        </p:blipFill>
        <p:spPr bwMode="auto">
          <a:xfrm>
            <a:off x="1069438" y="4008854"/>
            <a:ext cx="2013881" cy="15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AE1A772-CDFF-44D7-B4F4-DE0171231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38" y="2097867"/>
            <a:ext cx="2013881" cy="15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334203-B100-405B-AA6E-A1D4D38979A1}"/>
              </a:ext>
            </a:extLst>
          </p:cNvPr>
          <p:cNvSpPr/>
          <p:nvPr/>
        </p:nvSpPr>
        <p:spPr>
          <a:xfrm>
            <a:off x="3409729" y="2319650"/>
            <a:ext cx="4620763" cy="89285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swminmindahdwllz</a:t>
            </a:r>
            <a:endParaRPr lang="en-SG" sz="36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3FE33C-979F-4CDC-A37E-C009E0AADCF1}"/>
              </a:ext>
            </a:extLst>
          </p:cNvPr>
          <p:cNvSpPr/>
          <p:nvPr/>
        </p:nvSpPr>
        <p:spPr>
          <a:xfrm>
            <a:off x="5045726" y="2361084"/>
            <a:ext cx="1094342" cy="787949"/>
          </a:xfrm>
          <a:prstGeom prst="ellipse">
            <a:avLst/>
          </a:prstGeom>
          <a:noFill/>
          <a:ln w="38100">
            <a:solidFill>
              <a:srgbClr val="D9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A221C5-28D5-4DC0-819E-A7496F44E4CA}"/>
              </a:ext>
            </a:extLst>
          </p:cNvPr>
          <p:cNvSpPr/>
          <p:nvPr/>
        </p:nvSpPr>
        <p:spPr>
          <a:xfrm>
            <a:off x="3409729" y="4335737"/>
            <a:ext cx="5698954" cy="89285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ovemtenmovementmov</a:t>
            </a:r>
            <a:endParaRPr lang="en-SG" sz="36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F8C58C-2488-4632-A03F-C68A8FDD5582}"/>
              </a:ext>
            </a:extLst>
          </p:cNvPr>
          <p:cNvSpPr/>
          <p:nvPr/>
        </p:nvSpPr>
        <p:spPr>
          <a:xfrm>
            <a:off x="5603915" y="4388188"/>
            <a:ext cx="2251112" cy="787949"/>
          </a:xfrm>
          <a:prstGeom prst="ellipse">
            <a:avLst/>
          </a:prstGeom>
          <a:noFill/>
          <a:ln w="38100">
            <a:solidFill>
              <a:srgbClr val="D9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9B7400-4030-057F-65B6-84392E218DFE}"/>
              </a:ext>
            </a:extLst>
          </p:cNvPr>
          <p:cNvSpPr/>
          <p:nvPr/>
        </p:nvSpPr>
        <p:spPr>
          <a:xfrm>
            <a:off x="1333041" y="363071"/>
            <a:ext cx="9693296" cy="8928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C00000"/>
                </a:solidFill>
                <a:latin typeface="Comic Sans MS" panose="030F0702030302020204" pitchFamily="66" charset="0"/>
              </a:rPr>
              <a:t>Look and circle the words.</a:t>
            </a:r>
          </a:p>
        </p:txBody>
      </p:sp>
    </p:spTree>
    <p:extLst>
      <p:ext uri="{BB962C8B-B14F-4D97-AF65-F5344CB8AC3E}">
        <p14:creationId xmlns:p14="http://schemas.microsoft.com/office/powerpoint/2010/main" val="8562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549838" y="798848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Vocabulary: control, mind, movement, kick, fight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683200" y="3539026"/>
            <a:ext cx="2645855" cy="33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697686-136D-4501-AEEA-6209A3E2BB92}"/>
              </a:ext>
            </a:extLst>
          </p:cNvPr>
          <p:cNvGrpSpPr/>
          <p:nvPr/>
        </p:nvGrpSpPr>
        <p:grpSpPr>
          <a:xfrm>
            <a:off x="676876" y="1193144"/>
            <a:ext cx="10482227" cy="6921523"/>
            <a:chOff x="676876" y="1193144"/>
            <a:chExt cx="10482227" cy="69215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CB12F6-AF4D-4A00-90CE-E89A555F3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400151" y="1193144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577BFB2-9BBD-4ED8-A8C6-0A4A9298C311}"/>
                </a:ext>
              </a:extLst>
            </p:cNvPr>
            <p:cNvSpPr txBox="1">
              <a:spLocks/>
            </p:cNvSpPr>
            <p:nvPr/>
          </p:nvSpPr>
          <p:spPr>
            <a:xfrm>
              <a:off x="1647849" y="194133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2050" name="Picture 2" descr="Vận Động Viên, Bọn Trẻ, Võ Thuật">
              <a:extLst>
                <a:ext uri="{FF2B5EF4-FFF2-40B4-BE49-F238E27FC236}">
                  <a16:creationId xmlns:a16="http://schemas.microsoft.com/office/drawing/2014/main" id="{DA622F37-FF16-407B-A117-F051336D0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469" b="92969" l="4375" r="43906">
                          <a14:foregroundMark x1="40703" y1="38125" x2="40703" y2="38125"/>
                          <a14:foregroundMark x1="36016" y1="37266" x2="35156" y2="50391"/>
                          <a14:foregroundMark x1="35781" y1="33203" x2="35781" y2="33203"/>
                          <a14:foregroundMark x1="33516" y1="30469" x2="33516" y2="30469"/>
                          <a14:foregroundMark x1="43047" y1="44453" x2="43047" y2="44453"/>
                          <a14:foregroundMark x1="42578" y1="60078" x2="42578" y2="60078"/>
                          <a14:foregroundMark x1="43203" y1="72578" x2="43203" y2="72578"/>
                          <a14:foregroundMark x1="43594" y1="55625" x2="43594" y2="55625"/>
                          <a14:foregroundMark x1="43906" y1="62031" x2="43906" y2="62031"/>
                          <a14:foregroundMark x1="33828" y1="43047" x2="27578" y2="43516"/>
                          <a14:foregroundMark x1="27578" y1="43516" x2="26563" y2="42813"/>
                          <a14:backgroundMark x1="29609" y1="75781" x2="29609" y2="75781"/>
                          <a14:backgroundMark x1="31406" y1="73047" x2="31563" y2="79453"/>
                          <a14:backgroundMark x1="31563" y1="79453" x2="43125" y2="78281"/>
                          <a14:backgroundMark x1="22578" y1="34844" x2="21094" y2="43281"/>
                          <a14:backgroundMark x1="21641" y1="44375" x2="21641" y2="48672"/>
                          <a14:backgroundMark x1="23438" y1="50703" x2="23438" y2="50703"/>
                          <a14:backgroundMark x1="22578" y1="47500" x2="14922" y2="58594"/>
                          <a14:backgroundMark x1="14922" y1="58594" x2="17422" y2="7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67" r="53598"/>
            <a:stretch/>
          </p:blipFill>
          <p:spPr bwMode="auto">
            <a:xfrm>
              <a:off x="6852175" y="2483509"/>
              <a:ext cx="3939674" cy="563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ận Động Viên, Bọn Trẻ, Võ Thuật">
              <a:extLst>
                <a:ext uri="{FF2B5EF4-FFF2-40B4-BE49-F238E27FC236}">
                  <a16:creationId xmlns:a16="http://schemas.microsoft.com/office/drawing/2014/main" id="{B8189319-166D-43DC-B426-28ACFD705C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109" b="75703" l="46563" r="85625">
                          <a14:foregroundMark x1="52344" y1="48672" x2="52344" y2="48672"/>
                          <a14:foregroundMark x1="52031" y1="46250" x2="52031" y2="46250"/>
                          <a14:foregroundMark x1="51719" y1="44844" x2="51719" y2="44844"/>
                          <a14:foregroundMark x1="51719" y1="44844" x2="51719" y2="44844"/>
                          <a14:foregroundMark x1="51719" y1="44844" x2="51328" y2="53047"/>
                          <a14:foregroundMark x1="51328" y1="53047" x2="49297" y2="53984"/>
                          <a14:foregroundMark x1="46563" y1="52812" x2="46563" y2="52812"/>
                          <a14:foregroundMark x1="59766" y1="51719" x2="57578" y2="59844"/>
                          <a14:foregroundMark x1="57578" y1="59844" x2="56719" y2="60547"/>
                          <a14:foregroundMark x1="74219" y1="75859" x2="74219" y2="75859"/>
                          <a14:foregroundMark x1="85625" y1="44531" x2="85625" y2="44531"/>
                          <a14:foregroundMark x1="70859" y1="37109" x2="70859" y2="37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1" t="33253" r="11017" b="21271"/>
            <a:stretch/>
          </p:blipFill>
          <p:spPr bwMode="auto">
            <a:xfrm rot="722468">
              <a:off x="676876" y="2799865"/>
              <a:ext cx="3547084" cy="369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004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524CC1-4AF5-42F1-A49E-F1C60523A51A}"/>
              </a:ext>
            </a:extLst>
          </p:cNvPr>
          <p:cNvSpPr/>
          <p:nvPr/>
        </p:nvSpPr>
        <p:spPr>
          <a:xfrm>
            <a:off x="1126671" y="996720"/>
            <a:ext cx="9938657" cy="6956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949B5-9FD2-4F02-A868-EFEBFE954729}"/>
              </a:ext>
            </a:extLst>
          </p:cNvPr>
          <p:cNvSpPr/>
          <p:nvPr/>
        </p:nvSpPr>
        <p:spPr>
          <a:xfrm>
            <a:off x="431421" y="1868123"/>
            <a:ext cx="11329158" cy="4546322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241DD-F3D9-45FB-8F81-C54F0BC3D6CE}"/>
              </a:ext>
            </a:extLst>
          </p:cNvPr>
          <p:cNvSpPr/>
          <p:nvPr/>
        </p:nvSpPr>
        <p:spPr>
          <a:xfrm>
            <a:off x="3550671" y="3144208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am/jogging/with/I/my/brother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F9E37-517C-464D-84E1-7EF4B8D8E12E}"/>
              </a:ext>
            </a:extLst>
          </p:cNvPr>
          <p:cNvSpPr/>
          <p:nvPr/>
        </p:nvSpPr>
        <p:spPr>
          <a:xfrm>
            <a:off x="3401128" y="4027299"/>
            <a:ext cx="824173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B11B49"/>
                </a:solidFill>
                <a:latin typeface="Comic Sans MS" panose="030F0702030302020204" pitchFamily="66" charset="0"/>
              </a:rPr>
              <a:t>=&gt; I am jogging with my brother.</a:t>
            </a:r>
          </a:p>
        </p:txBody>
      </p:sp>
      <p:pic>
        <p:nvPicPr>
          <p:cNvPr id="2050" name="Picture 2" descr="Marathon, Vận Động Viên Marathon">
            <a:extLst>
              <a:ext uri="{FF2B5EF4-FFF2-40B4-BE49-F238E27FC236}">
                <a16:creationId xmlns:a16="http://schemas.microsoft.com/office/drawing/2014/main" id="{72CE5573-A0AC-405D-9926-02FD4DD6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1" y="2575498"/>
            <a:ext cx="4028273" cy="31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1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D341A-44DD-4012-8907-41E547DC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949B5-9FD2-4F02-A868-EFEBFE954729}"/>
              </a:ext>
            </a:extLst>
          </p:cNvPr>
          <p:cNvSpPr/>
          <p:nvPr/>
        </p:nvSpPr>
        <p:spPr>
          <a:xfrm>
            <a:off x="467549" y="1485900"/>
            <a:ext cx="11329158" cy="5105441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241DD-F3D9-45FB-8F81-C54F0BC3D6CE}"/>
              </a:ext>
            </a:extLst>
          </p:cNvPr>
          <p:cNvSpPr/>
          <p:nvPr/>
        </p:nvSpPr>
        <p:spPr>
          <a:xfrm>
            <a:off x="1525804" y="4799503"/>
            <a:ext cx="9360953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reading/at/is/the/moment/she/books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F9E37-517C-464D-84E1-7EF4B8D8E12E}"/>
              </a:ext>
            </a:extLst>
          </p:cNvPr>
          <p:cNvSpPr/>
          <p:nvPr/>
        </p:nvSpPr>
        <p:spPr>
          <a:xfrm>
            <a:off x="1377499" y="5469261"/>
            <a:ext cx="9509258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B11B49"/>
                </a:solidFill>
                <a:latin typeface="Comic Sans MS" panose="030F0702030302020204" pitchFamily="66" charset="0"/>
              </a:rPr>
              <a:t>=&gt; She is reading books at the moment.</a:t>
            </a:r>
          </a:p>
        </p:txBody>
      </p:sp>
      <p:pic>
        <p:nvPicPr>
          <p:cNvPr id="3074" name="Picture 2" descr="Con Gái, Đọc Hiểu, Sách, Học, Đọc, Trẻ">
            <a:extLst>
              <a:ext uri="{FF2B5EF4-FFF2-40B4-BE49-F238E27FC236}">
                <a16:creationId xmlns:a16="http://schemas.microsoft.com/office/drawing/2014/main" id="{26B6CC6B-EFC4-4297-A901-2DD5C5E91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15" y="1704457"/>
            <a:ext cx="3349625" cy="30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40DFD6-D46D-8A10-2499-23579AE72311}"/>
              </a:ext>
            </a:extLst>
          </p:cNvPr>
          <p:cNvSpPr/>
          <p:nvPr/>
        </p:nvSpPr>
        <p:spPr>
          <a:xfrm>
            <a:off x="1126671" y="996720"/>
            <a:ext cx="9938657" cy="6956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5626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D341A-44DD-4012-8907-41E547DC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949B5-9FD2-4F02-A868-EFEBFE954729}"/>
              </a:ext>
            </a:extLst>
          </p:cNvPr>
          <p:cNvSpPr/>
          <p:nvPr/>
        </p:nvSpPr>
        <p:spPr>
          <a:xfrm>
            <a:off x="431421" y="1387434"/>
            <a:ext cx="11329158" cy="5105441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241DD-F3D9-45FB-8F81-C54F0BC3D6CE}"/>
              </a:ext>
            </a:extLst>
          </p:cNvPr>
          <p:cNvSpPr/>
          <p:nvPr/>
        </p:nvSpPr>
        <p:spPr>
          <a:xfrm>
            <a:off x="1525804" y="4968443"/>
            <a:ext cx="9360953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John/his/riding/to/bike/is/school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F9E37-517C-464D-84E1-7EF4B8D8E12E}"/>
              </a:ext>
            </a:extLst>
          </p:cNvPr>
          <p:cNvSpPr/>
          <p:nvPr/>
        </p:nvSpPr>
        <p:spPr>
          <a:xfrm>
            <a:off x="1377499" y="5638201"/>
            <a:ext cx="9509258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B11B49"/>
                </a:solidFill>
                <a:latin typeface="Comic Sans MS" panose="030F0702030302020204" pitchFamily="66" charset="0"/>
              </a:rPr>
              <a:t>=&gt; John is riding his bike to school.</a:t>
            </a:r>
          </a:p>
        </p:txBody>
      </p:sp>
      <p:pic>
        <p:nvPicPr>
          <p:cNvPr id="4098" name="Picture 2" descr="Đi Xe Đạp, Xe Đạp, Bài Tập, Sự Thích Hợp">
            <a:extLst>
              <a:ext uri="{FF2B5EF4-FFF2-40B4-BE49-F238E27FC236}">
                <a16:creationId xmlns:a16="http://schemas.microsoft.com/office/drawing/2014/main" id="{81E302F4-636C-442E-9070-9EBFD223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06" y="1509713"/>
            <a:ext cx="35306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7B30BC-804D-96E6-D1E8-C1DC69FD47AA}"/>
              </a:ext>
            </a:extLst>
          </p:cNvPr>
          <p:cNvSpPr/>
          <p:nvPr/>
        </p:nvSpPr>
        <p:spPr>
          <a:xfrm>
            <a:off x="1126671" y="996720"/>
            <a:ext cx="9938657" cy="6956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26096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D341A-44DD-4012-8907-41E547DC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949B5-9FD2-4F02-A868-EFEBFE954729}"/>
              </a:ext>
            </a:extLst>
          </p:cNvPr>
          <p:cNvSpPr/>
          <p:nvPr/>
        </p:nvSpPr>
        <p:spPr>
          <a:xfrm>
            <a:off x="431421" y="1387434"/>
            <a:ext cx="11329158" cy="5105441"/>
          </a:xfrm>
          <a:prstGeom prst="rect">
            <a:avLst/>
          </a:prstGeom>
          <a:solidFill>
            <a:srgbClr val="FFFFFF">
              <a:alpha val="7882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241DD-F3D9-45FB-8F81-C54F0BC3D6CE}"/>
              </a:ext>
            </a:extLst>
          </p:cNvPr>
          <p:cNvSpPr/>
          <p:nvPr/>
        </p:nvSpPr>
        <p:spPr>
          <a:xfrm>
            <a:off x="-198822" y="4844982"/>
            <a:ext cx="12661900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are/photos/we/amusement/taking/is/park/the/at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F9E37-517C-464D-84E1-7EF4B8D8E12E}"/>
              </a:ext>
            </a:extLst>
          </p:cNvPr>
          <p:cNvSpPr/>
          <p:nvPr/>
        </p:nvSpPr>
        <p:spPr>
          <a:xfrm>
            <a:off x="461578" y="5562001"/>
            <a:ext cx="11085579" cy="9046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B11B49"/>
                </a:solidFill>
                <a:latin typeface="Comic Sans MS" panose="030F0702030302020204" pitchFamily="66" charset="0"/>
              </a:rPr>
              <a:t>=&gt; We are taking photos at the amusement park.</a:t>
            </a:r>
          </a:p>
        </p:txBody>
      </p:sp>
      <p:pic>
        <p:nvPicPr>
          <p:cNvPr id="5122" name="Picture 2" descr="Camera, Nhiếp Ảnh, Máy Ảnh">
            <a:extLst>
              <a:ext uri="{FF2B5EF4-FFF2-40B4-BE49-F238E27FC236}">
                <a16:creationId xmlns:a16="http://schemas.microsoft.com/office/drawing/2014/main" id="{F45286DF-F244-41E3-AAD5-A27D8CA0C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15" y="1895447"/>
            <a:ext cx="3861369" cy="269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470F6F-B2DC-DF07-BB24-BD2027042882}"/>
              </a:ext>
            </a:extLst>
          </p:cNvPr>
          <p:cNvSpPr/>
          <p:nvPr/>
        </p:nvSpPr>
        <p:spPr>
          <a:xfrm>
            <a:off x="1126671" y="996720"/>
            <a:ext cx="9938657" cy="6956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29531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697686-136D-4501-AEEA-6209A3E2BB92}"/>
              </a:ext>
            </a:extLst>
          </p:cNvPr>
          <p:cNvGrpSpPr/>
          <p:nvPr/>
        </p:nvGrpSpPr>
        <p:grpSpPr>
          <a:xfrm>
            <a:off x="643825" y="1193144"/>
            <a:ext cx="10515278" cy="6921523"/>
            <a:chOff x="643825" y="1193144"/>
            <a:chExt cx="10515278" cy="69215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CB12F6-AF4D-4A00-90CE-E89A555F3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400151" y="1193144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577BFB2-9BBD-4ED8-A8C6-0A4A9298C311}"/>
                </a:ext>
              </a:extLst>
            </p:cNvPr>
            <p:cNvSpPr txBox="1">
              <a:spLocks/>
            </p:cNvSpPr>
            <p:nvPr/>
          </p:nvSpPr>
          <p:spPr>
            <a:xfrm>
              <a:off x="1647849" y="1951749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 dirty="0">
                  <a:latin typeface="Comic Sans MS" panose="030F0702030302020204" pitchFamily="66" charset="0"/>
                </a:rPr>
                <a:t>2</a:t>
              </a:r>
              <a:br>
                <a:rPr lang="en-US" sz="6600" dirty="0">
                  <a:latin typeface="Comic Sans MS" panose="030F0702030302020204" pitchFamily="66" charset="0"/>
                </a:rPr>
              </a:br>
              <a:r>
                <a:rPr lang="en-US" sz="6600" dirty="0">
                  <a:latin typeface="Comic Sans MS" panose="030F0702030302020204" pitchFamily="66" charset="0"/>
                </a:rPr>
                <a:t>Presentation</a:t>
              </a:r>
              <a:endParaRPr lang="en-SG" sz="6600" dirty="0">
                <a:latin typeface="Comic Sans MS" panose="030F0702030302020204" pitchFamily="66" charset="0"/>
              </a:endParaRPr>
            </a:p>
          </p:txBody>
        </p:sp>
        <p:pic>
          <p:nvPicPr>
            <p:cNvPr id="2050" name="Picture 2" descr="Vận Động Viên, Bọn Trẻ, Võ Thuật">
              <a:extLst>
                <a:ext uri="{FF2B5EF4-FFF2-40B4-BE49-F238E27FC236}">
                  <a16:creationId xmlns:a16="http://schemas.microsoft.com/office/drawing/2014/main" id="{DA622F37-FF16-407B-A117-F051336D0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469" b="92969" l="4375" r="43906">
                          <a14:foregroundMark x1="40703" y1="38125" x2="40703" y2="38125"/>
                          <a14:foregroundMark x1="36016" y1="37266" x2="35156" y2="50391"/>
                          <a14:foregroundMark x1="35781" y1="33203" x2="35781" y2="33203"/>
                          <a14:foregroundMark x1="33516" y1="30469" x2="33516" y2="30469"/>
                          <a14:foregroundMark x1="43047" y1="44453" x2="43047" y2="44453"/>
                          <a14:foregroundMark x1="42578" y1="60078" x2="42578" y2="60078"/>
                          <a14:foregroundMark x1="43203" y1="72578" x2="43203" y2="72578"/>
                          <a14:foregroundMark x1="43594" y1="55625" x2="43594" y2="55625"/>
                          <a14:foregroundMark x1="43906" y1="62031" x2="43906" y2="62031"/>
                          <a14:foregroundMark x1="33828" y1="43047" x2="27578" y2="43516"/>
                          <a14:foregroundMark x1="27578" y1="43516" x2="26563" y2="42813"/>
                          <a14:backgroundMark x1="29609" y1="75781" x2="29609" y2="75781"/>
                          <a14:backgroundMark x1="31406" y1="73047" x2="31563" y2="79453"/>
                          <a14:backgroundMark x1="31563" y1="79453" x2="43125" y2="78281"/>
                          <a14:backgroundMark x1="22578" y1="34844" x2="21094" y2="43281"/>
                          <a14:backgroundMark x1="21641" y1="44375" x2="21641" y2="48672"/>
                          <a14:backgroundMark x1="23438" y1="50703" x2="23438" y2="50703"/>
                          <a14:backgroundMark x1="22578" y1="47500" x2="14922" y2="58594"/>
                          <a14:backgroundMark x1="14922" y1="58594" x2="17422" y2="7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67" r="53598"/>
            <a:stretch/>
          </p:blipFill>
          <p:spPr bwMode="auto">
            <a:xfrm>
              <a:off x="6852175" y="2483509"/>
              <a:ext cx="3939674" cy="5631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Vận Động Viên, Bọn Trẻ, Võ Thuật">
              <a:extLst>
                <a:ext uri="{FF2B5EF4-FFF2-40B4-BE49-F238E27FC236}">
                  <a16:creationId xmlns:a16="http://schemas.microsoft.com/office/drawing/2014/main" id="{B8189319-166D-43DC-B426-28ACFD705C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109" b="75703" l="46563" r="85625">
                          <a14:foregroundMark x1="52344" y1="48672" x2="52344" y2="48672"/>
                          <a14:foregroundMark x1="52031" y1="46250" x2="52031" y2="46250"/>
                          <a14:foregroundMark x1="51719" y1="44844" x2="51719" y2="44844"/>
                          <a14:foregroundMark x1="51719" y1="44844" x2="51719" y2="44844"/>
                          <a14:foregroundMark x1="51719" y1="44844" x2="51328" y2="53047"/>
                          <a14:foregroundMark x1="51328" y1="53047" x2="49297" y2="53984"/>
                          <a14:foregroundMark x1="46563" y1="52812" x2="46563" y2="52812"/>
                          <a14:foregroundMark x1="59766" y1="51719" x2="57578" y2="59844"/>
                          <a14:foregroundMark x1="57578" y1="59844" x2="56719" y2="60547"/>
                          <a14:foregroundMark x1="74219" y1="75859" x2="74219" y2="75859"/>
                          <a14:foregroundMark x1="85625" y1="44531" x2="85625" y2="44531"/>
                          <a14:foregroundMark x1="70859" y1="37109" x2="70859" y2="37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1" t="33253" r="11017" b="21271"/>
            <a:stretch/>
          </p:blipFill>
          <p:spPr bwMode="auto">
            <a:xfrm rot="722468">
              <a:off x="643825" y="3009188"/>
              <a:ext cx="3547084" cy="3691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16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4295</TotalTime>
  <Words>590</Words>
  <Application>Microsoft Office PowerPoint</Application>
  <PresentationFormat>Widescreen</PresentationFormat>
  <Paragraphs>143</Paragraphs>
  <Slides>39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Times New Roman</vt:lpstr>
      <vt:lpstr>Office Theme</vt:lpstr>
      <vt:lpstr>1_Office Theme</vt:lpstr>
      <vt:lpstr>Italian Father's Day by Slidesgo</vt:lpstr>
      <vt:lpstr>1_Elementary Activities to Celebrate Japanese Culture Day by Slidesgo</vt:lpstr>
      <vt:lpstr>Elementary Activities to Celebrate Japanese Culture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Admin</cp:lastModifiedBy>
  <cp:revision>45</cp:revision>
  <dcterms:created xsi:type="dcterms:W3CDTF">2024-07-03T09:13:15Z</dcterms:created>
  <dcterms:modified xsi:type="dcterms:W3CDTF">2025-01-20T05:22:12Z</dcterms:modified>
</cp:coreProperties>
</file>