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8" r:id="rId2"/>
    <p:sldId id="256" r:id="rId3"/>
    <p:sldId id="257" r:id="rId4"/>
    <p:sldId id="258" r:id="rId5"/>
    <p:sldId id="268" r:id="rId6"/>
    <p:sldId id="281" r:id="rId7"/>
    <p:sldId id="284" r:id="rId8"/>
    <p:sldId id="283" r:id="rId9"/>
    <p:sldId id="285" r:id="rId10"/>
    <p:sldId id="282" r:id="rId11"/>
    <p:sldId id="286" r:id="rId12"/>
    <p:sldId id="267" r:id="rId13"/>
    <p:sldId id="277" r:id="rId14"/>
    <p:sldId id="278" r:id="rId15"/>
    <p:sldId id="25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0000"/>
    <a:srgbClr val="F5B0CD"/>
    <a:srgbClr val="FAEF71"/>
    <a:srgbClr val="262626"/>
    <a:srgbClr val="007DDA"/>
    <a:srgbClr val="008DF6"/>
    <a:srgbClr val="0074C7"/>
    <a:srgbClr val="FF9E62"/>
    <a:srgbClr val="FFD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>
      <p:cViewPr varScale="1">
        <p:scale>
          <a:sx n="88" d="100"/>
          <a:sy n="88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40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E324A-9455-4488-AD83-CBABEDF5AB0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AA350-B167-41DE-9A68-3693D8846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">
            <a:extLst>
              <a:ext uri="{FF2B5EF4-FFF2-40B4-BE49-F238E27FC236}">
                <a16:creationId xmlns:a16="http://schemas.microsoft.com/office/drawing/2014/main" id="{2D606969-F25F-4D84-AC13-FD8497CF2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700" y="152401"/>
            <a:ext cx="12192000" cy="6702130"/>
          </a:xfrm>
          <a:prstGeom prst="rect">
            <a:avLst/>
          </a:prstGeom>
        </p:spPr>
      </p:pic>
      <p:pic>
        <p:nvPicPr>
          <p:cNvPr id="16" name="15">
            <a:extLst>
              <a:ext uri="{FF2B5EF4-FFF2-40B4-BE49-F238E27FC236}">
                <a16:creationId xmlns:a16="http://schemas.microsoft.com/office/drawing/2014/main" id="{FC9E541D-BD40-4263-BED2-FA71B52923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207503"/>
            <a:ext cx="2955592" cy="2952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E77C4F-55F9-4B5C-B037-440DDFDF36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045" y="145861"/>
            <a:ext cx="2637755" cy="1055102"/>
          </a:xfrm>
          <a:prstGeom prst="rect">
            <a:avLst/>
          </a:prstGeom>
        </p:spPr>
      </p:pic>
      <p:pic>
        <p:nvPicPr>
          <p:cNvPr id="5" name="5" descr="图片包含 物体&#10;&#10;描述已自动生成">
            <a:extLst>
              <a:ext uri="{FF2B5EF4-FFF2-40B4-BE49-F238E27FC236}">
                <a16:creationId xmlns:a16="http://schemas.microsoft.com/office/drawing/2014/main" id="{6C706AA3-BDFB-49A9-9EDF-3C417F46F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10852" r="8409" b="14838"/>
          <a:stretch/>
        </p:blipFill>
        <p:spPr>
          <a:xfrm>
            <a:off x="9784359" y="4520248"/>
            <a:ext cx="2407641" cy="21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8-AD20-4A41-AC50-FA2ACA2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3FB90-99CC-430A-84CB-CA92F523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9C50-9A0C-4C85-A9DA-8B19B1C6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4399-332A-47F5-83BA-57C018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E0F6B-D086-4BB8-A4BD-D4A9F2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6A46-6988-49E7-AB37-001F2F99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9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35F-32C3-4E34-A15C-A5E5BD86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D323C-8EF8-4A6E-89C2-4BDF6790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8C2-359C-489A-B0BE-048A4B9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EC39-D39C-4BF6-B3C5-EF6C62AE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17EB-A17B-4023-9EF3-A63350B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>
            <a:extLst>
              <a:ext uri="{FF2B5EF4-FFF2-40B4-BE49-F238E27FC236}">
                <a16:creationId xmlns:a16="http://schemas.microsoft.com/office/drawing/2014/main" id="{AF680262-39FB-477B-AFFA-73D7C74F82E5}"/>
              </a:ext>
            </a:extLst>
          </p:cNvPr>
          <p:cNvSpPr txBox="1"/>
          <p:nvPr userDrawn="1"/>
        </p:nvSpPr>
        <p:spPr>
          <a:xfrm>
            <a:off x="4608252" y="2866538"/>
            <a:ext cx="2975495" cy="11249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solidFill>
                    <a:srgbClr val="84BFB7"/>
                  </a:solidFill>
                </a:ln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pPr algn="ctr">
              <a:lnSpc>
                <a:spcPct val="124000"/>
              </a:lnSpc>
            </a:pPr>
            <a:r>
              <a:rPr lang="en-US" altLang="zh-CN" sz="6000" spc="200">
                <a:ln w="53975">
                  <a:solidFill>
                    <a:srgbClr val="0070C0"/>
                  </a:solidFill>
                </a:ln>
                <a:latin typeface="#9Slide03 BoosterNextFYBlack" panose="02000A03000000020004" pitchFamily="2" charset="0"/>
              </a:rPr>
              <a:t>TOÁN</a:t>
            </a:r>
            <a:r>
              <a:rPr lang="en-US" altLang="zh-CN" sz="6000" spc="200" baseline="0">
                <a:ln w="53975">
                  <a:solidFill>
                    <a:srgbClr val="0070C0"/>
                  </a:solidFill>
                </a:ln>
                <a:latin typeface="#9Slide03 BoosterNextFYBlack" panose="02000A03000000020004" pitchFamily="2" charset="0"/>
              </a:rPr>
              <a:t> 1</a:t>
            </a:r>
            <a:endParaRPr lang="zh-CN" altLang="en-US" sz="6000" spc="200" dirty="0">
              <a:ln w="53975">
                <a:solidFill>
                  <a:srgbClr val="0070C0"/>
                </a:solidFill>
              </a:ln>
              <a:latin typeface="#9Slide03 BoosterNextFYBlack" panose="02000A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8">
            <a:extLst>
              <a:ext uri="{FF2B5EF4-FFF2-40B4-BE49-F238E27FC236}">
                <a16:creationId xmlns:a16="http://schemas.microsoft.com/office/drawing/2014/main" id="{0451CE69-F316-4B22-99A5-4B3338CBD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" r="7655"/>
          <a:stretch/>
        </p:blipFill>
        <p:spPr>
          <a:xfrm flipH="1">
            <a:off x="8853" y="0"/>
            <a:ext cx="12192000" cy="6565900"/>
          </a:xfrm>
          <a:prstGeom prst="rect">
            <a:avLst/>
          </a:prstGeom>
        </p:spPr>
      </p:pic>
      <p:sp>
        <p:nvSpPr>
          <p:cNvPr id="15" name="3">
            <a:extLst>
              <a:ext uri="{FF2B5EF4-FFF2-40B4-BE49-F238E27FC236}">
                <a16:creationId xmlns:a16="http://schemas.microsoft.com/office/drawing/2014/main" id="{DC7B2465-075D-4C2E-BC5C-8BFEA8A08EF6}"/>
              </a:ext>
            </a:extLst>
          </p:cNvPr>
          <p:cNvSpPr/>
          <p:nvPr userDrawn="1"/>
        </p:nvSpPr>
        <p:spPr>
          <a:xfrm>
            <a:off x="4604641" y="1640037"/>
            <a:ext cx="5402959" cy="4459941"/>
          </a:xfrm>
          <a:prstGeom prst="ellipse">
            <a:avLst/>
          </a:prstGeom>
          <a:solidFill>
            <a:schemeClr val="bg1"/>
          </a:solidFill>
          <a:ln w="127000">
            <a:solidFill>
              <a:srgbClr val="1279C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sz="1800" dirty="0"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E3DCD945-251D-462C-A67B-0E2CB3756DA4}"/>
              </a:ext>
            </a:extLst>
          </p:cNvPr>
          <p:cNvSpPr/>
          <p:nvPr userDrawn="1"/>
        </p:nvSpPr>
        <p:spPr>
          <a:xfrm>
            <a:off x="4749800" y="1790700"/>
            <a:ext cx="5077847" cy="41915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4C7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sz="1800" dirty="0"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2937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">
            <a:extLst>
              <a:ext uri="{FF2B5EF4-FFF2-40B4-BE49-F238E27FC236}">
                <a16:creationId xmlns:a16="http://schemas.microsoft.com/office/drawing/2014/main" id="{0FB1D705-6FAA-4AF1-A50A-AB0EC50E52AB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oundRect">
            <a:avLst>
              <a:gd name="adj" fmla="val 6827"/>
            </a:avLst>
          </a:prstGeom>
          <a:solidFill>
            <a:schemeClr val="bg1"/>
          </a:solidFill>
          <a:ln w="38100">
            <a:gradFill>
              <a:gsLst>
                <a:gs pos="1000">
                  <a:schemeClr val="accent1">
                    <a:lumMod val="5000"/>
                    <a:lumOff val="95000"/>
                    <a:alpha val="0"/>
                  </a:schemeClr>
                </a:gs>
                <a:gs pos="54000">
                  <a:srgbClr val="0070C0"/>
                </a:gs>
                <a:gs pos="100000">
                  <a:srgbClr val="0070C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E015EE-4ABE-441B-BBA7-C7F14B9BAA2D}"/>
              </a:ext>
            </a:extLst>
          </p:cNvPr>
          <p:cNvSpPr/>
          <p:nvPr userDrawn="1"/>
        </p:nvSpPr>
        <p:spPr>
          <a:xfrm>
            <a:off x="228600" y="419100"/>
            <a:ext cx="11734800" cy="6019800"/>
          </a:xfrm>
          <a:prstGeom prst="roundRect">
            <a:avLst>
              <a:gd name="adj" fmla="val 6893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">
            <a:extLst>
              <a:ext uri="{FF2B5EF4-FFF2-40B4-BE49-F238E27FC236}">
                <a16:creationId xmlns:a16="http://schemas.microsoft.com/office/drawing/2014/main" id="{F05DB256-9D52-4F07-80DE-C12B59CEFE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700" y="152401"/>
            <a:ext cx="12192000" cy="6702130"/>
          </a:xfrm>
          <a:prstGeom prst="rect">
            <a:avLst/>
          </a:prstGeom>
        </p:spPr>
      </p:pic>
      <p:pic>
        <p:nvPicPr>
          <p:cNvPr id="3" name="15">
            <a:extLst>
              <a:ext uri="{FF2B5EF4-FFF2-40B4-BE49-F238E27FC236}">
                <a16:creationId xmlns:a16="http://schemas.microsoft.com/office/drawing/2014/main" id="{F4A99BC2-505D-44A9-8B08-C959F3151B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52401"/>
            <a:ext cx="2955592" cy="295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525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0013-563A-4406-98E2-B87B3C78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0C37-8FB3-444B-9AE6-825C2F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55448-C47B-4BA5-905A-39A3AB6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9446-5786-49E7-9D0B-645698A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50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D9407-EA38-493A-8646-A2F2A42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E1AA-43B9-4893-96D2-E2B6D50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CBCF-9DF1-4907-9415-B0F0DDB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F1E-69D3-47AF-9C0B-CFFF4C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2CD-6860-44C5-B8C9-CF51825E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FC5-C1F7-47F8-84A4-57719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A68B-CE63-4BB9-BA40-2A73D03F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A1C9-3AC0-43B2-A2E9-F252D14D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D6B6-3528-4509-9EAF-B799226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1BB5F24-5F88-459B-9244-C59B3E93D95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51272C64-7E40-40CC-B8C4-A1DFABF0E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b="920"/>
          <a:stretch/>
        </p:blipFill>
        <p:spPr>
          <a:xfrm>
            <a:off x="0" y="2309"/>
            <a:ext cx="12192000" cy="6853382"/>
          </a:xfrm>
          <a:prstGeom prst="rect">
            <a:avLst/>
          </a:prstGeom>
        </p:spPr>
      </p:pic>
      <p:pic>
        <p:nvPicPr>
          <p:cNvPr id="4" name="PHẠM DUYÊN">
            <a:extLst>
              <a:ext uri="{FF2B5EF4-FFF2-40B4-BE49-F238E27FC236}">
                <a16:creationId xmlns:a16="http://schemas.microsoft.com/office/drawing/2014/main" id="{54702061-ECA8-441C-BA03-860C909FBC3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13143B-0EC6-402C-91D8-FFA2C53231D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82B69B-B234-4D11-81F0-37CADC934BB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A28FB3-A09D-4B3E-A211-5F1508BF4EA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">
            <a:extLst>
              <a:ext uri="{FF2B5EF4-FFF2-40B4-BE49-F238E27FC236}">
                <a16:creationId xmlns:a16="http://schemas.microsoft.com/office/drawing/2014/main" id="{7557C7AF-8584-139B-C73C-D4DD8A5EF512}"/>
              </a:ext>
            </a:extLst>
          </p:cNvPr>
          <p:cNvSpPr/>
          <p:nvPr/>
        </p:nvSpPr>
        <p:spPr>
          <a:xfrm>
            <a:off x="4918075" y="3429000"/>
            <a:ext cx="5354333" cy="120032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algn="dist" eaLnBrk="1" hangingPunct="1">
              <a:buNone/>
            </a:pPr>
            <a:r>
              <a:rPr lang="en-US" altLang="zh-CN" sz="7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ea typeface="微软雅黑" pitchFamily="34" charset="-122"/>
                <a:sym typeface="Arial" pitchFamily="34" charset="0"/>
              </a:rPr>
              <a:t>KHỞI ĐỘNG</a:t>
            </a:r>
            <a:endParaRPr lang="zh-CN" alt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Medium" panose="00000600000000000000" pitchFamily="2" charset="0"/>
              <a:ea typeface="微软雅黑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486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CCCBFB5-8045-4385-A53F-531B651D4A5B}"/>
              </a:ext>
            </a:extLst>
          </p:cNvPr>
          <p:cNvSpPr txBox="1"/>
          <p:nvPr/>
        </p:nvSpPr>
        <p:spPr>
          <a:xfrm>
            <a:off x="519112" y="1252955"/>
            <a:ext cx="5804730" cy="168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7020B7-E507-47D5-835E-30B1FDCF0197}"/>
              </a:ext>
            </a:extLst>
          </p:cNvPr>
          <p:cNvGrpSpPr/>
          <p:nvPr/>
        </p:nvGrpSpPr>
        <p:grpSpPr>
          <a:xfrm>
            <a:off x="1511450" y="3672173"/>
            <a:ext cx="747427" cy="747427"/>
            <a:chOff x="-311350" y="2308086"/>
            <a:chExt cx="990600" cy="9906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934295-D4F5-4427-92B1-4F5B33F2999A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1E135D-065A-4E05-9647-32085CAED931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35CDDE-91D9-4CCC-B89C-F7DA8C5231BD}"/>
              </a:ext>
            </a:extLst>
          </p:cNvPr>
          <p:cNvGrpSpPr/>
          <p:nvPr/>
        </p:nvGrpSpPr>
        <p:grpSpPr>
          <a:xfrm>
            <a:off x="3010911" y="3672173"/>
            <a:ext cx="747427" cy="747427"/>
            <a:chOff x="-311350" y="2308086"/>
            <a:chExt cx="990600" cy="9906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7735E5B-86D1-4156-8064-56B07F487032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CBB0A2-5A62-47B2-807A-B3F9E1D2BCC8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12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5718A5-2F0C-41DF-B7A9-A0FAA7FEBC1D}"/>
              </a:ext>
            </a:extLst>
          </p:cNvPr>
          <p:cNvGrpSpPr/>
          <p:nvPr/>
        </p:nvGrpSpPr>
        <p:grpSpPr>
          <a:xfrm>
            <a:off x="4510373" y="3672173"/>
            <a:ext cx="747427" cy="747427"/>
            <a:chOff x="-311350" y="2308086"/>
            <a:chExt cx="990600" cy="9906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3E7B96F-7059-4159-99C6-BC6376E5AA56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9A2A43C-139B-4DD5-AFE1-0F8537872086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22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D370B46-9167-4456-9CF3-226FD42E9A25}"/>
              </a:ext>
            </a:extLst>
          </p:cNvPr>
          <p:cNvSpPr txBox="1"/>
          <p:nvPr/>
        </p:nvSpPr>
        <p:spPr>
          <a:xfrm>
            <a:off x="2436969" y="3753499"/>
            <a:ext cx="39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99A326-68B1-445B-B812-34D5F2138091}"/>
              </a:ext>
            </a:extLst>
          </p:cNvPr>
          <p:cNvSpPr txBox="1"/>
          <p:nvPr/>
        </p:nvSpPr>
        <p:spPr>
          <a:xfrm>
            <a:off x="3936430" y="3753499"/>
            <a:ext cx="39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8FF4C6-D477-42F4-AAED-B704787B525C}"/>
              </a:ext>
            </a:extLst>
          </p:cNvPr>
          <p:cNvGrpSpPr/>
          <p:nvPr/>
        </p:nvGrpSpPr>
        <p:grpSpPr>
          <a:xfrm>
            <a:off x="1920656" y="4971870"/>
            <a:ext cx="8350688" cy="895529"/>
            <a:chOff x="-311350" y="2308086"/>
            <a:chExt cx="990600" cy="1186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63B3259D-3913-4850-B90E-CF764BBA9768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28005FE-020A-4CEA-9BFE-0C593F5E72C7}"/>
                </a:ext>
              </a:extLst>
            </p:cNvPr>
            <p:cNvSpPr txBox="1"/>
            <p:nvPr/>
          </p:nvSpPr>
          <p:spPr>
            <a:xfrm>
              <a:off x="-266103" y="2473223"/>
              <a:ext cx="900105" cy="85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đoàn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tàu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22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toa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D70D714-34F8-4B2F-8DA4-F0BEE6EBC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2850"/>
          <a:stretch/>
        </p:blipFill>
        <p:spPr>
          <a:xfrm>
            <a:off x="6481177" y="1248746"/>
            <a:ext cx="5253623" cy="3151153"/>
          </a:xfrm>
          <a:prstGeom prst="roundRect">
            <a:avLst>
              <a:gd name="adj" fmla="val 15611"/>
            </a:avLst>
          </a:prstGeom>
          <a:effectLst>
            <a:softEdge rad="63500"/>
          </a:effec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D68CC3E-CA99-4140-8D5E-C40684C5C27F}"/>
              </a:ext>
            </a:extLst>
          </p:cNvPr>
          <p:cNvSpPr txBox="1"/>
          <p:nvPr/>
        </p:nvSpPr>
        <p:spPr>
          <a:xfrm>
            <a:off x="1219665" y="564178"/>
            <a:ext cx="5134482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9000"/>
              </a:lnSpc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64C8A07-FF73-47E8-9191-AEF415CC173F}"/>
              </a:ext>
            </a:extLst>
          </p:cNvPr>
          <p:cNvGrpSpPr/>
          <p:nvPr/>
        </p:nvGrpSpPr>
        <p:grpSpPr>
          <a:xfrm>
            <a:off x="564713" y="533400"/>
            <a:ext cx="668922" cy="707886"/>
            <a:chOff x="1559434" y="1176116"/>
            <a:chExt cx="668922" cy="70788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CDE0C19-3095-414A-B38F-41CE3DFB528E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1ABC424-CE01-48C8-9966-2C1E133E42A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6A91A43-A881-4DAA-ADA7-A87FD6BD36E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2FAA0A-C8B0-4D82-8A12-7A825CEDE88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87537FD-CF21-46D8-8133-6CC1A0EDEA3E}"/>
              </a:ext>
            </a:extLst>
          </p:cNvPr>
          <p:cNvCxnSpPr>
            <a:cxnSpLocks/>
          </p:cNvCxnSpPr>
          <p:nvPr/>
        </p:nvCxnSpPr>
        <p:spPr>
          <a:xfrm>
            <a:off x="578349" y="2868580"/>
            <a:ext cx="1470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23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6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CCCBFB5-8045-4385-A53F-531B651D4A5B}"/>
              </a:ext>
            </a:extLst>
          </p:cNvPr>
          <p:cNvSpPr txBox="1"/>
          <p:nvPr/>
        </p:nvSpPr>
        <p:spPr>
          <a:xfrm>
            <a:off x="519112" y="1295400"/>
            <a:ext cx="5804730" cy="198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7020B7-E507-47D5-835E-30B1FDCF0197}"/>
              </a:ext>
            </a:extLst>
          </p:cNvPr>
          <p:cNvGrpSpPr/>
          <p:nvPr/>
        </p:nvGrpSpPr>
        <p:grpSpPr>
          <a:xfrm>
            <a:off x="1511450" y="3714618"/>
            <a:ext cx="747427" cy="747427"/>
            <a:chOff x="-311350" y="2308086"/>
            <a:chExt cx="990600" cy="9906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934295-D4F5-4427-92B1-4F5B33F2999A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1E135D-065A-4E05-9647-32085CAED931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15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35CDDE-91D9-4CCC-B89C-F7DA8C5231BD}"/>
              </a:ext>
            </a:extLst>
          </p:cNvPr>
          <p:cNvGrpSpPr/>
          <p:nvPr/>
        </p:nvGrpSpPr>
        <p:grpSpPr>
          <a:xfrm>
            <a:off x="3010911" y="3714618"/>
            <a:ext cx="747427" cy="747427"/>
            <a:chOff x="-311350" y="2308086"/>
            <a:chExt cx="990600" cy="9906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7735E5B-86D1-4156-8064-56B07F487032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CBB0A2-5A62-47B2-807A-B3F9E1D2BCC8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5718A5-2F0C-41DF-B7A9-A0FAA7FEBC1D}"/>
              </a:ext>
            </a:extLst>
          </p:cNvPr>
          <p:cNvGrpSpPr/>
          <p:nvPr/>
        </p:nvGrpSpPr>
        <p:grpSpPr>
          <a:xfrm>
            <a:off x="4510373" y="3714618"/>
            <a:ext cx="747427" cy="747427"/>
            <a:chOff x="-311350" y="2308086"/>
            <a:chExt cx="990600" cy="9906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3E7B96F-7059-4159-99C6-BC6376E5AA56}"/>
                </a:ext>
              </a:extLst>
            </p:cNvPr>
            <p:cNvSpPr/>
            <p:nvPr/>
          </p:nvSpPr>
          <p:spPr>
            <a:xfrm>
              <a:off x="-311350" y="2308086"/>
              <a:ext cx="990600" cy="990600"/>
            </a:xfrm>
            <a:prstGeom prst="ellipse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9A2A43C-139B-4DD5-AFE1-0F8537872086}"/>
                </a:ext>
              </a:extLst>
            </p:cNvPr>
            <p:cNvSpPr txBox="1"/>
            <p:nvPr/>
          </p:nvSpPr>
          <p:spPr>
            <a:xfrm>
              <a:off x="-266103" y="2415871"/>
              <a:ext cx="900105" cy="77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12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D370B46-9167-4456-9CF3-226FD42E9A25}"/>
              </a:ext>
            </a:extLst>
          </p:cNvPr>
          <p:cNvSpPr txBox="1"/>
          <p:nvPr/>
        </p:nvSpPr>
        <p:spPr>
          <a:xfrm>
            <a:off x="2436969" y="3795944"/>
            <a:ext cx="39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99A326-68B1-445B-B812-34D5F2138091}"/>
              </a:ext>
            </a:extLst>
          </p:cNvPr>
          <p:cNvSpPr txBox="1"/>
          <p:nvPr/>
        </p:nvSpPr>
        <p:spPr>
          <a:xfrm>
            <a:off x="3936430" y="3795944"/>
            <a:ext cx="39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8FF4C6-D477-42F4-AAED-B704787B525C}"/>
              </a:ext>
            </a:extLst>
          </p:cNvPr>
          <p:cNvGrpSpPr/>
          <p:nvPr/>
        </p:nvGrpSpPr>
        <p:grpSpPr>
          <a:xfrm>
            <a:off x="1920656" y="4971870"/>
            <a:ext cx="8350688" cy="895529"/>
            <a:chOff x="-311350" y="2308086"/>
            <a:chExt cx="990600" cy="118688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63B3259D-3913-4850-B90E-CF764BBA9768}"/>
                </a:ext>
              </a:extLst>
            </p:cNvPr>
            <p:cNvSpPr/>
            <p:nvPr/>
          </p:nvSpPr>
          <p:spPr>
            <a:xfrm>
              <a:off x="-311350" y="2308086"/>
              <a:ext cx="990600" cy="1186886"/>
            </a:xfrm>
            <a:prstGeom prst="roundRect">
              <a:avLst/>
            </a:prstGeom>
            <a:solidFill>
              <a:srgbClr val="FEE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CB9E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28005FE-020A-4CEA-9BFE-0C593F5E72C7}"/>
                </a:ext>
              </a:extLst>
            </p:cNvPr>
            <p:cNvSpPr txBox="1"/>
            <p:nvPr/>
          </p:nvSpPr>
          <p:spPr>
            <a:xfrm>
              <a:off x="-304168" y="2473223"/>
              <a:ext cx="983367" cy="85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Đoàn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tàu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12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toa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chở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khách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D70D714-34F8-4B2F-8DA4-F0BEE6EBC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2850"/>
          <a:stretch/>
        </p:blipFill>
        <p:spPr>
          <a:xfrm>
            <a:off x="6481177" y="1248746"/>
            <a:ext cx="5253623" cy="3151153"/>
          </a:xfrm>
          <a:prstGeom prst="roundRect">
            <a:avLst>
              <a:gd name="adj" fmla="val 15611"/>
            </a:avLst>
          </a:prstGeom>
          <a:effectLst>
            <a:softEdge rad="63500"/>
          </a:effec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D68CC3E-CA99-4140-8D5E-C40684C5C27F}"/>
              </a:ext>
            </a:extLst>
          </p:cNvPr>
          <p:cNvSpPr txBox="1"/>
          <p:nvPr/>
        </p:nvSpPr>
        <p:spPr>
          <a:xfrm>
            <a:off x="1219665" y="564178"/>
            <a:ext cx="5134482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9000"/>
              </a:lnSpc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64C8A07-FF73-47E8-9191-AEF415CC173F}"/>
              </a:ext>
            </a:extLst>
          </p:cNvPr>
          <p:cNvGrpSpPr/>
          <p:nvPr/>
        </p:nvGrpSpPr>
        <p:grpSpPr>
          <a:xfrm>
            <a:off x="564713" y="533400"/>
            <a:ext cx="668922" cy="707886"/>
            <a:chOff x="1559434" y="1176116"/>
            <a:chExt cx="668922" cy="70788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CDE0C19-3095-414A-B38F-41CE3DFB528E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1ABC424-CE01-48C8-9966-2C1E133E42A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6A91A43-A881-4DAA-ADA7-A87FD6BD36E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2FAA0A-C8B0-4D82-8A12-7A825CEDE88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87537FD-CF21-46D8-8133-6CC1A0EDEA3E}"/>
              </a:ext>
            </a:extLst>
          </p:cNvPr>
          <p:cNvCxnSpPr>
            <a:cxnSpLocks/>
          </p:cNvCxnSpPr>
          <p:nvPr/>
        </p:nvCxnSpPr>
        <p:spPr>
          <a:xfrm>
            <a:off x="1511450" y="3200400"/>
            <a:ext cx="26282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1694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6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440509-8D16-4058-A42A-A6829731E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133600"/>
            <a:ext cx="6745860" cy="384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8813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48</a:t>
            </a:r>
            <a:endParaRPr lang="en-US" sz="6600" b="1" dirty="0"/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8813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49</a:t>
            </a:r>
            <a:endParaRPr lang="en-US" sz="6600" b="1" dirty="0"/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8813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50</a:t>
            </a:r>
            <a:endParaRPr lang="en-US" sz="6600" b="1" dirty="0"/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88138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47</a:t>
            </a:r>
            <a:endParaRPr lang="en-US" sz="6600" b="1" dirty="0"/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8088" y="510868"/>
            <a:ext cx="4836412" cy="49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725209"/>
            <a:ext cx="2517363" cy="10544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1840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+ 23 - 10</a:t>
            </a:r>
          </a:p>
        </p:txBody>
      </p:sp>
    </p:spTree>
    <p:extLst>
      <p:ext uri="{BB962C8B-B14F-4D97-AF65-F5344CB8AC3E}">
        <p14:creationId xmlns:p14="http://schemas.microsoft.com/office/powerpoint/2010/main" val="1499399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82" y="5689313"/>
            <a:ext cx="2872757" cy="1214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62183" y="5191007"/>
            <a:ext cx="4683803" cy="9811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11</a:t>
            </a:r>
            <a:endParaRPr lang="en-US" sz="6600" b="1" dirty="0"/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9811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10</a:t>
            </a:r>
            <a:endParaRPr lang="en-US" sz="6600" b="1" dirty="0"/>
          </a:p>
        </p:txBody>
      </p:sp>
      <p:sp>
        <p:nvSpPr>
          <p:cNvPr id="8" name="Rectangle 7"/>
          <p:cNvSpPr/>
          <p:nvPr/>
        </p:nvSpPr>
        <p:spPr>
          <a:xfrm>
            <a:off x="6623545" y="4132855"/>
            <a:ext cx="4683803" cy="9811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20</a:t>
            </a:r>
            <a:endParaRPr lang="en-US" sz="6600" b="1" dirty="0"/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9811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21</a:t>
            </a:r>
            <a:endParaRPr lang="en-US" sz="6600" b="1" dirty="0"/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18846" y="389790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88777" y="48821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6808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+ ……. + 10 = 52</a:t>
            </a:r>
          </a:p>
        </p:txBody>
      </p:sp>
    </p:spTree>
    <p:extLst>
      <p:ext uri="{BB962C8B-B14F-4D97-AF65-F5344CB8AC3E}">
        <p14:creationId xmlns:p14="http://schemas.microsoft.com/office/powerpoint/2010/main" val="3996067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3" y="5403210"/>
            <a:ext cx="2353706" cy="14292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81207" y="5179106"/>
            <a:ext cx="4683803" cy="96394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65 con</a:t>
            </a:r>
            <a:endParaRPr lang="en-US" sz="4800" b="1" dirty="0"/>
          </a:p>
        </p:txBody>
      </p:sp>
      <p:sp>
        <p:nvSpPr>
          <p:cNvPr id="20" name="Rectangle 19"/>
          <p:cNvSpPr/>
          <p:nvPr/>
        </p:nvSpPr>
        <p:spPr>
          <a:xfrm>
            <a:off x="6640555" y="4217660"/>
            <a:ext cx="4683803" cy="96394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63 con</a:t>
            </a:r>
            <a:endParaRPr lang="en-US" sz="4800" b="1" dirty="0"/>
          </a:p>
        </p:txBody>
      </p:sp>
      <p:sp>
        <p:nvSpPr>
          <p:cNvPr id="21" name="Rectangle 20"/>
          <p:cNvSpPr/>
          <p:nvPr/>
        </p:nvSpPr>
        <p:spPr>
          <a:xfrm>
            <a:off x="6671600" y="5191008"/>
            <a:ext cx="4683803" cy="96394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67 con</a:t>
            </a:r>
            <a:endParaRPr lang="en-US" sz="4800" b="1" dirty="0"/>
          </a:p>
        </p:txBody>
      </p:sp>
      <p:sp>
        <p:nvSpPr>
          <p:cNvPr id="22" name="Rectangle 21"/>
          <p:cNvSpPr/>
          <p:nvPr/>
        </p:nvSpPr>
        <p:spPr>
          <a:xfrm>
            <a:off x="854552" y="4156177"/>
            <a:ext cx="4683803" cy="96394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61 con</a:t>
            </a:r>
            <a:endParaRPr lang="en-US" sz="4800" b="1" dirty="0"/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95605" y="387643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011779" y="494047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9769" y="472886"/>
            <a:ext cx="5582108" cy="565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17380" y="416262"/>
            <a:ext cx="101078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bút?t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07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62" y="5333733"/>
            <a:ext cx="3300208" cy="14583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9041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=</a:t>
            </a:r>
            <a:endParaRPr lang="en-US" sz="7200" b="1" dirty="0"/>
          </a:p>
        </p:txBody>
      </p:sp>
      <p:sp>
        <p:nvSpPr>
          <p:cNvPr id="7" name="Rectangle 6"/>
          <p:cNvSpPr/>
          <p:nvPr/>
        </p:nvSpPr>
        <p:spPr>
          <a:xfrm>
            <a:off x="4335030" y="5487640"/>
            <a:ext cx="4644217" cy="82422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&gt;</a:t>
            </a:r>
            <a:endParaRPr lang="en-US" sz="7200" b="1" dirty="0"/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9041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&lt;</a:t>
            </a:r>
            <a:endParaRPr lang="en-US" sz="7200" b="1" dirty="0"/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359724" y="5146413"/>
            <a:ext cx="1082969" cy="10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303206"/>
            <a:ext cx="5166612" cy="52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7417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Điền dấu &gt;, &lt;,=?</a:t>
            </a:r>
          </a:p>
          <a:p>
            <a:endParaRPr lang="en-US" sz="3200">
              <a:solidFill>
                <a:schemeClr val="bg1"/>
              </a:solidFill>
              <a:latin typeface="Montserrat Alternates Black" panose="00000A00000000000000" pitchFamily="50" charset="0"/>
            </a:endParaRPr>
          </a:p>
          <a:p>
            <a:pPr algn="ctr"/>
            <a:r>
              <a:rPr lang="en-US" sz="6000" b="1">
                <a:solidFill>
                  <a:schemeClr val="bg1"/>
                </a:solidFill>
                <a:latin typeface="Montserrat Alternates Black" panose="00000A00000000000000" pitchFamily="50" charset="0"/>
              </a:rPr>
              <a:t>99 - 43 …………55 + 1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54635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">
            <a:extLst>
              <a:ext uri="{FF2B5EF4-FFF2-40B4-BE49-F238E27FC236}">
                <a16:creationId xmlns:a16="http://schemas.microsoft.com/office/drawing/2014/main" id="{543845F5-AA76-4496-A639-A710955C6B57}"/>
              </a:ext>
            </a:extLst>
          </p:cNvPr>
          <p:cNvSpPr/>
          <p:nvPr/>
        </p:nvSpPr>
        <p:spPr>
          <a:xfrm>
            <a:off x="6258874" y="2302227"/>
            <a:ext cx="2339084" cy="92332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algn="dist" eaLnBrk="1" hangingPunct="1">
              <a:buNone/>
            </a:pPr>
            <a:r>
              <a:rPr lang="en-US" altLang="zh-CN" sz="5400" b="1">
                <a:solidFill>
                  <a:srgbClr val="FF6363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BÀI 33</a:t>
            </a:r>
            <a:endParaRPr lang="zh-CN" altLang="en-US" sz="5400" b="1" dirty="0">
              <a:solidFill>
                <a:srgbClr val="FF6363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3" name="3">
            <a:extLst>
              <a:ext uri="{FF2B5EF4-FFF2-40B4-BE49-F238E27FC236}">
                <a16:creationId xmlns:a16="http://schemas.microsoft.com/office/drawing/2014/main" id="{5EEA64C7-DB2D-4033-9314-7A84B6216421}"/>
              </a:ext>
            </a:extLst>
          </p:cNvPr>
          <p:cNvSpPr/>
          <p:nvPr/>
        </p:nvSpPr>
        <p:spPr>
          <a:xfrm>
            <a:off x="3622864" y="3593864"/>
            <a:ext cx="7611104" cy="10156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algn="dist" eaLnBrk="1" hangingPunct="1">
              <a:buNone/>
            </a:pPr>
            <a:r>
              <a:rPr lang="en-US" altLang="zh-CN" sz="6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itchFamily="34" charset="0"/>
              </a:rPr>
              <a:t>LUYỆN TẬP CHUNG</a:t>
            </a:r>
            <a:endParaRPr lang="zh-CN" altLang="en-US" sz="6000" b="1" dirty="0">
              <a:solidFill>
                <a:srgbClr val="0070C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Arial" pitchFamily="34" charset="0"/>
            </a:endParaRPr>
          </a:p>
        </p:txBody>
      </p:sp>
      <p:sp>
        <p:nvSpPr>
          <p:cNvPr id="14" name="3">
            <a:extLst>
              <a:ext uri="{FF2B5EF4-FFF2-40B4-BE49-F238E27FC236}">
                <a16:creationId xmlns:a16="http://schemas.microsoft.com/office/drawing/2014/main" id="{7C837651-6EDD-4723-A6DE-F255BADC0C96}"/>
              </a:ext>
            </a:extLst>
          </p:cNvPr>
          <p:cNvSpPr/>
          <p:nvPr/>
        </p:nvSpPr>
        <p:spPr>
          <a:xfrm>
            <a:off x="6725058" y="4977833"/>
            <a:ext cx="1406714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en-US" altLang="zh-CN" sz="32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TIẾT 4</a:t>
            </a:r>
            <a:endParaRPr lang="zh-CN" altLang="en-US" sz="32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6" name="7">
            <a:extLst>
              <a:ext uri="{FF2B5EF4-FFF2-40B4-BE49-F238E27FC236}">
                <a16:creationId xmlns:a16="http://schemas.microsoft.com/office/drawing/2014/main" id="{54C1AFD4-E56D-48A9-BE37-A3C872E83827}"/>
              </a:ext>
            </a:extLst>
          </p:cNvPr>
          <p:cNvGrpSpPr/>
          <p:nvPr/>
        </p:nvGrpSpPr>
        <p:grpSpPr>
          <a:xfrm>
            <a:off x="10439400" y="-457200"/>
            <a:ext cx="1790700" cy="1538853"/>
            <a:chOff x="4708288" y="-457201"/>
            <a:chExt cx="1790700" cy="1538853"/>
          </a:xfrm>
        </p:grpSpPr>
        <p:sp>
          <p:nvSpPr>
            <p:cNvPr id="7" name="8">
              <a:extLst>
                <a:ext uri="{FF2B5EF4-FFF2-40B4-BE49-F238E27FC236}">
                  <a16:creationId xmlns:a16="http://schemas.microsoft.com/office/drawing/2014/main" id="{0840095E-6758-4DAA-ADA9-2F9F096B19EA}"/>
                </a:ext>
              </a:extLst>
            </p:cNvPr>
            <p:cNvSpPr/>
            <p:nvPr/>
          </p:nvSpPr>
          <p:spPr>
            <a:xfrm rot="18900000">
              <a:off x="5146438" y="-457201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8" name="9">
              <a:extLst>
                <a:ext uri="{FF2B5EF4-FFF2-40B4-BE49-F238E27FC236}">
                  <a16:creationId xmlns:a16="http://schemas.microsoft.com/office/drawing/2014/main" id="{8DF59534-92B3-4857-8B80-A9E1DA3DAFC2}"/>
                </a:ext>
              </a:extLst>
            </p:cNvPr>
            <p:cNvSpPr txBox="1"/>
            <p:nvPr/>
          </p:nvSpPr>
          <p:spPr>
            <a:xfrm>
              <a:off x="4708288" y="681542"/>
              <a:ext cx="1790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FF9E62"/>
                  </a:solidFill>
                  <a:effectLst/>
                  <a:uLnTx/>
                  <a:uFillTx/>
                  <a:latin typeface="Quicksand" panose="00000500000000000000" pitchFamily="2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rPr>
                <a:t>SGK-70,71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E62"/>
                </a:solidFill>
                <a:effectLst/>
                <a:uLnTx/>
                <a:uFillTx/>
                <a:latin typeface="Quicksand" panose="0000050000000000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5E21FD0F-9491-4856-9578-9BE6637D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4610057" cy="2049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22F1C6D-8E75-4007-943E-33D6F28BAA4E}"/>
              </a:ext>
            </a:extLst>
          </p:cNvPr>
          <p:cNvGrpSpPr/>
          <p:nvPr/>
        </p:nvGrpSpPr>
        <p:grpSpPr>
          <a:xfrm>
            <a:off x="564713" y="495300"/>
            <a:ext cx="668922" cy="707886"/>
            <a:chOff x="1559434" y="1176116"/>
            <a:chExt cx="668922" cy="70788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6419026-A302-4100-8F84-9DD66851360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74C3866-A356-4771-A710-8855DC78D38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7D5F6D9-7B42-4E50-A81D-3C98F2174FA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4AF9CF-A0D8-493A-8A54-1812198345A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D13ACBD-3FF4-4D12-9AF8-92A94DE2A735}"/>
              </a:ext>
            </a:extLst>
          </p:cNvPr>
          <p:cNvSpPr txBox="1"/>
          <p:nvPr/>
        </p:nvSpPr>
        <p:spPr>
          <a:xfrm>
            <a:off x="1327177" y="495300"/>
            <a:ext cx="1408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6">
            <a:extLst>
              <a:ext uri="{FF2B5EF4-FFF2-40B4-BE49-F238E27FC236}">
                <a16:creationId xmlns:a16="http://schemas.microsoft.com/office/drawing/2014/main" id="{143733A7-439B-4DA3-9A89-27E10457AC88}"/>
              </a:ext>
            </a:extLst>
          </p:cNvPr>
          <p:cNvSpPr/>
          <p:nvPr/>
        </p:nvSpPr>
        <p:spPr>
          <a:xfrm>
            <a:off x="560794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0074C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25" name="6">
            <a:extLst>
              <a:ext uri="{FF2B5EF4-FFF2-40B4-BE49-F238E27FC236}">
                <a16:creationId xmlns:a16="http://schemas.microsoft.com/office/drawing/2014/main" id="{1900BA9F-FEC7-4971-8DC6-FDCD263DEFC5}"/>
              </a:ext>
            </a:extLst>
          </p:cNvPr>
          <p:cNvSpPr/>
          <p:nvPr/>
        </p:nvSpPr>
        <p:spPr>
          <a:xfrm>
            <a:off x="3468881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0074C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26" name="6">
            <a:extLst>
              <a:ext uri="{FF2B5EF4-FFF2-40B4-BE49-F238E27FC236}">
                <a16:creationId xmlns:a16="http://schemas.microsoft.com/office/drawing/2014/main" id="{FE1CDDB8-52D1-4A9E-B1E6-0612A393792C}"/>
              </a:ext>
            </a:extLst>
          </p:cNvPr>
          <p:cNvSpPr/>
          <p:nvPr/>
        </p:nvSpPr>
        <p:spPr>
          <a:xfrm>
            <a:off x="6376968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0074C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27" name="6">
            <a:extLst>
              <a:ext uri="{FF2B5EF4-FFF2-40B4-BE49-F238E27FC236}">
                <a16:creationId xmlns:a16="http://schemas.microsoft.com/office/drawing/2014/main" id="{E4D85F24-CA2D-4D16-A690-EBC6CDF00BE7}"/>
              </a:ext>
            </a:extLst>
          </p:cNvPr>
          <p:cNvSpPr/>
          <p:nvPr/>
        </p:nvSpPr>
        <p:spPr>
          <a:xfrm>
            <a:off x="9285055" y="17399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0074C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974D5-8374-4250-94D9-72BD00F3E234}"/>
              </a:ext>
            </a:extLst>
          </p:cNvPr>
          <p:cNvSpPr txBox="1"/>
          <p:nvPr/>
        </p:nvSpPr>
        <p:spPr>
          <a:xfrm>
            <a:off x="4150101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24658E-41B1-4C92-AD78-2297940C120A}"/>
              </a:ext>
            </a:extLst>
          </p:cNvPr>
          <p:cNvSpPr txBox="1"/>
          <p:nvPr/>
        </p:nvSpPr>
        <p:spPr>
          <a:xfrm>
            <a:off x="3962899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1F947E-C2E4-4E9E-B678-117AB4AE65DB}"/>
              </a:ext>
            </a:extLst>
          </p:cNvPr>
          <p:cNvSpPr txBox="1"/>
          <p:nvPr/>
        </p:nvSpPr>
        <p:spPr>
          <a:xfrm>
            <a:off x="4648200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73B0D3-5B78-4C10-B850-DFB3901557A8}"/>
              </a:ext>
            </a:extLst>
          </p:cNvPr>
          <p:cNvSpPr txBox="1"/>
          <p:nvPr/>
        </p:nvSpPr>
        <p:spPr>
          <a:xfrm>
            <a:off x="4648200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03B08B-E35F-48F1-BB40-71FA30151355}"/>
              </a:ext>
            </a:extLst>
          </p:cNvPr>
          <p:cNvCxnSpPr/>
          <p:nvPr/>
        </p:nvCxnSpPr>
        <p:spPr>
          <a:xfrm>
            <a:off x="4114800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33E02A4-35BF-4A0E-ACB7-6AB9531E9BF8}"/>
              </a:ext>
            </a:extLst>
          </p:cNvPr>
          <p:cNvSpPr txBox="1"/>
          <p:nvPr/>
        </p:nvSpPr>
        <p:spPr>
          <a:xfrm>
            <a:off x="4648200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48960A-7481-43E2-BB81-0EC27C73086E}"/>
              </a:ext>
            </a:extLst>
          </p:cNvPr>
          <p:cNvSpPr txBox="1"/>
          <p:nvPr/>
        </p:nvSpPr>
        <p:spPr>
          <a:xfrm>
            <a:off x="4310094" y="42451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BACC3C-217D-4403-9FF3-0F7E3D71A42B}"/>
              </a:ext>
            </a:extLst>
          </p:cNvPr>
          <p:cNvSpPr txBox="1"/>
          <p:nvPr/>
        </p:nvSpPr>
        <p:spPr>
          <a:xfrm>
            <a:off x="7045701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42D6F7-0C43-4233-856A-619AEB790757}"/>
              </a:ext>
            </a:extLst>
          </p:cNvPr>
          <p:cNvSpPr txBox="1"/>
          <p:nvPr/>
        </p:nvSpPr>
        <p:spPr>
          <a:xfrm>
            <a:off x="6858499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A2E2058-F6A0-434F-988A-73CC1DB24F4D}"/>
              </a:ext>
            </a:extLst>
          </p:cNvPr>
          <p:cNvSpPr txBox="1"/>
          <p:nvPr/>
        </p:nvSpPr>
        <p:spPr>
          <a:xfrm>
            <a:off x="7543800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902BA3-82A0-45D6-8A17-AF890E7B6BD5}"/>
              </a:ext>
            </a:extLst>
          </p:cNvPr>
          <p:cNvSpPr txBox="1"/>
          <p:nvPr/>
        </p:nvSpPr>
        <p:spPr>
          <a:xfrm>
            <a:off x="7543800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1254F06-5355-4C07-BF88-20D6B70455DE}"/>
              </a:ext>
            </a:extLst>
          </p:cNvPr>
          <p:cNvCxnSpPr/>
          <p:nvPr/>
        </p:nvCxnSpPr>
        <p:spPr>
          <a:xfrm>
            <a:off x="7010400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7F16F0D-EF4C-4CA9-89D9-C6371E5FCC06}"/>
              </a:ext>
            </a:extLst>
          </p:cNvPr>
          <p:cNvSpPr txBox="1"/>
          <p:nvPr/>
        </p:nvSpPr>
        <p:spPr>
          <a:xfrm>
            <a:off x="7543800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D7ACF2-301F-459B-9E10-9F54C626C313}"/>
              </a:ext>
            </a:extLst>
          </p:cNvPr>
          <p:cNvSpPr txBox="1"/>
          <p:nvPr/>
        </p:nvSpPr>
        <p:spPr>
          <a:xfrm>
            <a:off x="7205694" y="42451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EFA4E9-0EDB-4117-9EFD-8DFA259125DF}"/>
              </a:ext>
            </a:extLst>
          </p:cNvPr>
          <p:cNvSpPr txBox="1"/>
          <p:nvPr/>
        </p:nvSpPr>
        <p:spPr>
          <a:xfrm>
            <a:off x="9937530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C3D74A-16BD-4492-A29D-64F0D4B6FE55}"/>
              </a:ext>
            </a:extLst>
          </p:cNvPr>
          <p:cNvSpPr txBox="1"/>
          <p:nvPr/>
        </p:nvSpPr>
        <p:spPr>
          <a:xfrm>
            <a:off x="9750328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664498-3BF7-4258-8DD2-6EEFE0697326}"/>
              </a:ext>
            </a:extLst>
          </p:cNvPr>
          <p:cNvSpPr txBox="1"/>
          <p:nvPr/>
        </p:nvSpPr>
        <p:spPr>
          <a:xfrm>
            <a:off x="10435629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D8EA810-EA1A-41A0-9217-D4F19CF0C1A7}"/>
              </a:ext>
            </a:extLst>
          </p:cNvPr>
          <p:cNvSpPr txBox="1"/>
          <p:nvPr/>
        </p:nvSpPr>
        <p:spPr>
          <a:xfrm>
            <a:off x="10435629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B93FEFF-C687-432E-ADD3-2EFF95A15DFB}"/>
              </a:ext>
            </a:extLst>
          </p:cNvPr>
          <p:cNvCxnSpPr/>
          <p:nvPr/>
        </p:nvCxnSpPr>
        <p:spPr>
          <a:xfrm>
            <a:off x="9902229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BF434F8-DD33-43FA-BAE4-28B1F14FEA7B}"/>
              </a:ext>
            </a:extLst>
          </p:cNvPr>
          <p:cNvSpPr txBox="1"/>
          <p:nvPr/>
        </p:nvSpPr>
        <p:spPr>
          <a:xfrm>
            <a:off x="10435629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7654907-1160-4BAA-9D7B-8867C954AE2E}"/>
              </a:ext>
            </a:extLst>
          </p:cNvPr>
          <p:cNvSpPr/>
          <p:nvPr/>
        </p:nvSpPr>
        <p:spPr>
          <a:xfrm>
            <a:off x="558800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007DDA"/>
          </a:solidFill>
          <a:ln w="28575">
            <a:solidFill>
              <a:srgbClr val="0074C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25 + 40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EE519E95-1E08-4946-BECB-00C9BE688FB8}"/>
              </a:ext>
            </a:extLst>
          </p:cNvPr>
          <p:cNvSpPr/>
          <p:nvPr/>
        </p:nvSpPr>
        <p:spPr>
          <a:xfrm>
            <a:off x="3468881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007DDA"/>
          </a:solidFill>
          <a:ln w="28575">
            <a:solidFill>
              <a:srgbClr val="0074C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41 + 8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A95B7D7-1F0E-4F96-8730-0766CD3DAE72}"/>
              </a:ext>
            </a:extLst>
          </p:cNvPr>
          <p:cNvSpPr/>
          <p:nvPr/>
        </p:nvSpPr>
        <p:spPr>
          <a:xfrm>
            <a:off x="6376968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007DDA"/>
          </a:solidFill>
          <a:ln w="28575">
            <a:solidFill>
              <a:srgbClr val="0074C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99 – 9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B394873-E7E7-4B6A-857E-DE40F8E13E9D}"/>
              </a:ext>
            </a:extLst>
          </p:cNvPr>
          <p:cNvSpPr/>
          <p:nvPr/>
        </p:nvSpPr>
        <p:spPr>
          <a:xfrm>
            <a:off x="9283061" y="17399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007DDA"/>
          </a:solidFill>
          <a:ln w="28575">
            <a:solidFill>
              <a:srgbClr val="0074C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65 – 62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87FC3E0-A194-4BB0-B983-5782C0B6162A}"/>
              </a:ext>
            </a:extLst>
          </p:cNvPr>
          <p:cNvSpPr txBox="1"/>
          <p:nvPr/>
        </p:nvSpPr>
        <p:spPr>
          <a:xfrm>
            <a:off x="1209847" y="30820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79BFF2-34B2-459F-8E06-ACB8692AF7B0}"/>
              </a:ext>
            </a:extLst>
          </p:cNvPr>
          <p:cNvSpPr txBox="1"/>
          <p:nvPr/>
        </p:nvSpPr>
        <p:spPr>
          <a:xfrm>
            <a:off x="1022645" y="33643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3F7871-AE1E-4ED9-9F8E-44330D1B3F4F}"/>
              </a:ext>
            </a:extLst>
          </p:cNvPr>
          <p:cNvSpPr txBox="1"/>
          <p:nvPr/>
        </p:nvSpPr>
        <p:spPr>
          <a:xfrm>
            <a:off x="1707946" y="30820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1222B21-DED6-4BB4-B6BC-2A3976063573}"/>
              </a:ext>
            </a:extLst>
          </p:cNvPr>
          <p:cNvSpPr txBox="1"/>
          <p:nvPr/>
        </p:nvSpPr>
        <p:spPr>
          <a:xfrm>
            <a:off x="1707946" y="42451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49132F8-F084-442E-82DD-AB25E429D651}"/>
              </a:ext>
            </a:extLst>
          </p:cNvPr>
          <p:cNvCxnSpPr/>
          <p:nvPr/>
        </p:nvCxnSpPr>
        <p:spPr>
          <a:xfrm>
            <a:off x="1174546" y="42613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3589B81-98E0-48F6-AA01-E919E027A91F}"/>
              </a:ext>
            </a:extLst>
          </p:cNvPr>
          <p:cNvSpPr txBox="1"/>
          <p:nvPr/>
        </p:nvSpPr>
        <p:spPr>
          <a:xfrm>
            <a:off x="1707946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BF06ED-4B87-4D80-9854-5261B5700865}"/>
              </a:ext>
            </a:extLst>
          </p:cNvPr>
          <p:cNvSpPr txBox="1"/>
          <p:nvPr/>
        </p:nvSpPr>
        <p:spPr>
          <a:xfrm>
            <a:off x="1369840" y="42451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16F3C07-D1E1-4FDC-83A7-439D2DF1D0AA}"/>
              </a:ext>
            </a:extLst>
          </p:cNvPr>
          <p:cNvSpPr txBox="1"/>
          <p:nvPr/>
        </p:nvSpPr>
        <p:spPr>
          <a:xfrm>
            <a:off x="1340441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D1C33A1-FFEF-4C0F-8288-5AE67EEF4CC4}"/>
              </a:ext>
            </a:extLst>
          </p:cNvPr>
          <p:cNvSpPr txBox="1"/>
          <p:nvPr/>
        </p:nvSpPr>
        <p:spPr>
          <a:xfrm>
            <a:off x="10090236" y="36408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82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6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43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4" grpId="0"/>
      <p:bldP spid="66" grpId="0" animBg="1"/>
      <p:bldP spid="67" grpId="0" animBg="1"/>
      <p:bldP spid="68" grpId="0" animBg="1"/>
      <p:bldP spid="69" grpId="0" animBg="1"/>
      <p:bldP spid="47" grpId="0"/>
      <p:bldP spid="55" grpId="0"/>
      <p:bldP spid="63" grpId="0"/>
      <p:bldP spid="70" grpId="0"/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7C3CEBA-B1A9-43FE-A957-440F5C8C64FB}"/>
              </a:ext>
            </a:extLst>
          </p:cNvPr>
          <p:cNvGrpSpPr/>
          <p:nvPr/>
        </p:nvGrpSpPr>
        <p:grpSpPr>
          <a:xfrm>
            <a:off x="564713" y="499303"/>
            <a:ext cx="668922" cy="707886"/>
            <a:chOff x="1559434" y="1176116"/>
            <a:chExt cx="668922" cy="7078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5DB942-7DAD-481A-878B-32935FE25C82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DE74D8A-0DFD-4B5E-A672-7F149BF96599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B8A4D8D-E20A-440C-9F06-0A9B47A5B2DD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CFEAF3-A3EF-4374-B051-ADDD844BC9F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C35D05-7CF2-48DF-8E16-FEA22BC85E37}"/>
              </a:ext>
            </a:extLst>
          </p:cNvPr>
          <p:cNvGrpSpPr/>
          <p:nvPr/>
        </p:nvGrpSpPr>
        <p:grpSpPr>
          <a:xfrm>
            <a:off x="1276350" y="499303"/>
            <a:ext cx="1396856" cy="707886"/>
            <a:chOff x="1798505" y="1225961"/>
            <a:chExt cx="1771650" cy="83606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04EBF46-AC04-4FE6-89DA-677A81B83839}"/>
                </a:ext>
              </a:extLst>
            </p:cNvPr>
            <p:cNvSpPr/>
            <p:nvPr/>
          </p:nvSpPr>
          <p:spPr>
            <a:xfrm>
              <a:off x="1865870" y="1237018"/>
              <a:ext cx="1094685" cy="813956"/>
            </a:xfrm>
            <a:prstGeom prst="roundRect">
              <a:avLst/>
            </a:prstGeom>
            <a:solidFill>
              <a:srgbClr val="0070C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B0C45F-8813-423B-9C46-B4B7DB5EF965}"/>
                </a:ext>
              </a:extLst>
            </p:cNvPr>
            <p:cNvSpPr txBox="1"/>
            <p:nvPr/>
          </p:nvSpPr>
          <p:spPr>
            <a:xfrm>
              <a:off x="1798505" y="1225961"/>
              <a:ext cx="1238250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cs typeface="Arial" panose="020B0604020202020204" pitchFamily="34" charset="0"/>
                </a:rPr>
                <a:t>Số</a:t>
              </a:r>
              <a:endParaRPr lang="en-US" sz="4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918AA8-E6D7-46B8-9A9A-2250EB5E53A9}"/>
                </a:ext>
              </a:extLst>
            </p:cNvPr>
            <p:cNvSpPr txBox="1"/>
            <p:nvPr/>
          </p:nvSpPr>
          <p:spPr>
            <a:xfrm>
              <a:off x="2878817" y="1225961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D9A9FE-7C6D-4816-B084-21A90ADD5B89}"/>
              </a:ext>
            </a:extLst>
          </p:cNvPr>
          <p:cNvGrpSpPr/>
          <p:nvPr/>
        </p:nvGrpSpPr>
        <p:grpSpPr>
          <a:xfrm>
            <a:off x="567651" y="1272527"/>
            <a:ext cx="3714989" cy="4518674"/>
            <a:chOff x="962760" y="1272526"/>
            <a:chExt cx="4189530" cy="50958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5F7D125-EBC6-4C69-9E0D-7DD2840AC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2760" y="1272526"/>
              <a:ext cx="4189530" cy="50958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BA16F0-EEAD-4219-9478-5A0F8498808F}"/>
                </a:ext>
              </a:extLst>
            </p:cNvPr>
            <p:cNvSpPr txBox="1"/>
            <p:nvPr/>
          </p:nvSpPr>
          <p:spPr>
            <a:xfrm>
              <a:off x="3423615" y="2182305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AC4918-6CA3-440A-94B8-93C601FB7A72}"/>
                </a:ext>
              </a:extLst>
            </p:cNvPr>
            <p:cNvSpPr txBox="1"/>
            <p:nvPr/>
          </p:nvSpPr>
          <p:spPr>
            <a:xfrm>
              <a:off x="3352800" y="3352800"/>
              <a:ext cx="310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956FD1-24E5-45E0-8B04-FD375D2063A5}"/>
                </a:ext>
              </a:extLst>
            </p:cNvPr>
            <p:cNvSpPr txBox="1"/>
            <p:nvPr/>
          </p:nvSpPr>
          <p:spPr>
            <a:xfrm>
              <a:off x="2467558" y="2182305"/>
              <a:ext cx="310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A70DB9-8461-4083-ADD8-5DB55B2D5C06}"/>
                </a:ext>
              </a:extLst>
            </p:cNvPr>
            <p:cNvSpPr txBox="1"/>
            <p:nvPr/>
          </p:nvSpPr>
          <p:spPr>
            <a:xfrm>
              <a:off x="3423615" y="4495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E913593-853D-4D7F-ADB5-FBE7776ED357}"/>
                </a:ext>
              </a:extLst>
            </p:cNvPr>
            <p:cNvCxnSpPr>
              <a:cxnSpLocks/>
            </p:cNvCxnSpPr>
            <p:nvPr/>
          </p:nvCxnSpPr>
          <p:spPr>
            <a:xfrm>
              <a:off x="1736126" y="4347439"/>
              <a:ext cx="25049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8BC92F-4CFE-4FFA-9C95-D767097B2DDF}"/>
                </a:ext>
              </a:extLst>
            </p:cNvPr>
            <p:cNvSpPr txBox="1"/>
            <p:nvPr/>
          </p:nvSpPr>
          <p:spPr>
            <a:xfrm>
              <a:off x="2467558" y="4495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BD1FEA-4B9F-458E-9DB1-E12F8DE0395B}"/>
                </a:ext>
              </a:extLst>
            </p:cNvPr>
            <p:cNvSpPr txBox="1"/>
            <p:nvPr/>
          </p:nvSpPr>
          <p:spPr>
            <a:xfrm>
              <a:off x="1828799" y="2501390"/>
              <a:ext cx="310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+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E0993A-C6A7-4D7D-A8C7-457D654CDC5C}"/>
                </a:ext>
              </a:extLst>
            </p:cNvPr>
            <p:cNvSpPr txBox="1"/>
            <p:nvPr/>
          </p:nvSpPr>
          <p:spPr>
            <a:xfrm>
              <a:off x="2467558" y="3352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A0502D-6A71-45AC-8916-4811A943A8EC}"/>
              </a:ext>
            </a:extLst>
          </p:cNvPr>
          <p:cNvGrpSpPr/>
          <p:nvPr/>
        </p:nvGrpSpPr>
        <p:grpSpPr>
          <a:xfrm>
            <a:off x="2514600" y="3108920"/>
            <a:ext cx="792014" cy="923330"/>
            <a:chOff x="1042471" y="2816652"/>
            <a:chExt cx="833699" cy="97192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D769207-3B96-4C39-9F61-296CB392CB1C}"/>
                </a:ext>
              </a:extLst>
            </p:cNvPr>
            <p:cNvSpPr/>
            <p:nvPr/>
          </p:nvSpPr>
          <p:spPr>
            <a:xfrm>
              <a:off x="1172082" y="3019974"/>
              <a:ext cx="704088" cy="704088"/>
            </a:xfrm>
            <a:prstGeom prst="roundRect">
              <a:avLst/>
            </a:prstGeom>
            <a:solidFill>
              <a:srgbClr val="F5B0C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E296DA-39CB-4A50-8924-2E54B734399D}"/>
                </a:ext>
              </a:extLst>
            </p:cNvPr>
            <p:cNvSpPr txBox="1"/>
            <p:nvPr/>
          </p:nvSpPr>
          <p:spPr>
            <a:xfrm>
              <a:off x="1042471" y="2816652"/>
              <a:ext cx="762000" cy="97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0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C85368-96ED-4F13-BA4E-DE7EC9919906}"/>
              </a:ext>
            </a:extLst>
          </p:cNvPr>
          <p:cNvGrpSpPr/>
          <p:nvPr/>
        </p:nvGrpSpPr>
        <p:grpSpPr>
          <a:xfrm>
            <a:off x="4301451" y="1272527"/>
            <a:ext cx="3714989" cy="4518674"/>
            <a:chOff x="962760" y="1272526"/>
            <a:chExt cx="4189530" cy="509587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E380A1C-2F15-4B58-AE5C-16FB3B37C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2760" y="1272526"/>
              <a:ext cx="4189530" cy="509587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4C2DAD-9096-45FD-B222-88C63F8E959E}"/>
                </a:ext>
              </a:extLst>
            </p:cNvPr>
            <p:cNvSpPr txBox="1"/>
            <p:nvPr/>
          </p:nvSpPr>
          <p:spPr>
            <a:xfrm>
              <a:off x="3423615" y="2182305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7E2A97-51EC-4748-A545-5C649C106719}"/>
                </a:ext>
              </a:extLst>
            </p:cNvPr>
            <p:cNvSpPr txBox="1"/>
            <p:nvPr/>
          </p:nvSpPr>
          <p:spPr>
            <a:xfrm>
              <a:off x="3352800" y="3352800"/>
              <a:ext cx="310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C1649B-2589-4F48-9BDC-1F91F70B86EF}"/>
                </a:ext>
              </a:extLst>
            </p:cNvPr>
            <p:cNvSpPr txBox="1"/>
            <p:nvPr/>
          </p:nvSpPr>
          <p:spPr>
            <a:xfrm>
              <a:off x="2467559" y="2182305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E5B8C3-7F14-4BCA-A829-C82FCA3DD12C}"/>
                </a:ext>
              </a:extLst>
            </p:cNvPr>
            <p:cNvSpPr txBox="1"/>
            <p:nvPr/>
          </p:nvSpPr>
          <p:spPr>
            <a:xfrm>
              <a:off x="3423615" y="4495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3E981EE-9F01-420F-BC70-4CEF1FD1E54C}"/>
                </a:ext>
              </a:extLst>
            </p:cNvPr>
            <p:cNvCxnSpPr>
              <a:cxnSpLocks/>
            </p:cNvCxnSpPr>
            <p:nvPr/>
          </p:nvCxnSpPr>
          <p:spPr>
            <a:xfrm>
              <a:off x="1723236" y="4350125"/>
              <a:ext cx="25049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DE34A00-BC62-4E2E-B909-DCB12500CFB0}"/>
                </a:ext>
              </a:extLst>
            </p:cNvPr>
            <p:cNvSpPr txBox="1"/>
            <p:nvPr/>
          </p:nvSpPr>
          <p:spPr>
            <a:xfrm>
              <a:off x="2467559" y="4495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3E9426-93A1-4687-A151-56DD017EE2E7}"/>
                </a:ext>
              </a:extLst>
            </p:cNvPr>
            <p:cNvSpPr txBox="1"/>
            <p:nvPr/>
          </p:nvSpPr>
          <p:spPr>
            <a:xfrm>
              <a:off x="1828799" y="250139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–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48420-9ECF-42A1-944A-A2C9EE7290D9}"/>
                </a:ext>
              </a:extLst>
            </p:cNvPr>
            <p:cNvSpPr txBox="1"/>
            <p:nvPr/>
          </p:nvSpPr>
          <p:spPr>
            <a:xfrm>
              <a:off x="2467559" y="3352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04648E1-5805-4BBC-9CD8-B963CBB69132}"/>
              </a:ext>
            </a:extLst>
          </p:cNvPr>
          <p:cNvGrpSpPr/>
          <p:nvPr/>
        </p:nvGrpSpPr>
        <p:grpSpPr>
          <a:xfrm>
            <a:off x="6248400" y="3093299"/>
            <a:ext cx="792014" cy="923330"/>
            <a:chOff x="1042471" y="2816652"/>
            <a:chExt cx="833699" cy="97192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38510F4F-712A-4CBF-BCA5-D8C8CD411BED}"/>
                </a:ext>
              </a:extLst>
            </p:cNvPr>
            <p:cNvSpPr/>
            <p:nvPr/>
          </p:nvSpPr>
          <p:spPr>
            <a:xfrm>
              <a:off x="1172082" y="3019974"/>
              <a:ext cx="704088" cy="704088"/>
            </a:xfrm>
            <a:prstGeom prst="roundRect">
              <a:avLst/>
            </a:prstGeom>
            <a:solidFill>
              <a:srgbClr val="F5B0C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F0139F-A929-46F4-9DB1-942EBE15EAAA}"/>
                </a:ext>
              </a:extLst>
            </p:cNvPr>
            <p:cNvSpPr txBox="1"/>
            <p:nvPr/>
          </p:nvSpPr>
          <p:spPr>
            <a:xfrm>
              <a:off x="1042471" y="2816652"/>
              <a:ext cx="762000" cy="97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0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F6DC4EB-C115-4DD8-831F-DBDE8C1D96D3}"/>
              </a:ext>
            </a:extLst>
          </p:cNvPr>
          <p:cNvGrpSpPr/>
          <p:nvPr/>
        </p:nvGrpSpPr>
        <p:grpSpPr>
          <a:xfrm>
            <a:off x="8035251" y="1272527"/>
            <a:ext cx="3714989" cy="4518674"/>
            <a:chOff x="962760" y="1272526"/>
            <a:chExt cx="4189530" cy="5095875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FF1CCA5-5368-4DC9-AE16-1323E645B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2760" y="1272526"/>
              <a:ext cx="4189530" cy="509587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1DFDCA8-4AFC-43A1-A15C-01E6C5F68C54}"/>
                </a:ext>
              </a:extLst>
            </p:cNvPr>
            <p:cNvSpPr txBox="1"/>
            <p:nvPr/>
          </p:nvSpPr>
          <p:spPr>
            <a:xfrm>
              <a:off x="3423615" y="2182305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26262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818D1D2-9AF8-4F4B-A8CF-900B5ED85687}"/>
                </a:ext>
              </a:extLst>
            </p:cNvPr>
            <p:cNvSpPr txBox="1"/>
            <p:nvPr/>
          </p:nvSpPr>
          <p:spPr>
            <a:xfrm>
              <a:off x="3352800" y="3352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6194B58-0F23-4302-AC11-08AE92BF7230}"/>
                </a:ext>
              </a:extLst>
            </p:cNvPr>
            <p:cNvSpPr txBox="1"/>
            <p:nvPr/>
          </p:nvSpPr>
          <p:spPr>
            <a:xfrm>
              <a:off x="2467559" y="2182305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DBB70E4-CB9F-4DE5-8899-87C727A2A3E3}"/>
                </a:ext>
              </a:extLst>
            </p:cNvPr>
            <p:cNvSpPr txBox="1"/>
            <p:nvPr/>
          </p:nvSpPr>
          <p:spPr>
            <a:xfrm>
              <a:off x="3423615" y="4495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3DF3ACF-3959-4A35-9425-A070EEC6B208}"/>
                </a:ext>
              </a:extLst>
            </p:cNvPr>
            <p:cNvCxnSpPr>
              <a:cxnSpLocks/>
            </p:cNvCxnSpPr>
            <p:nvPr/>
          </p:nvCxnSpPr>
          <p:spPr>
            <a:xfrm>
              <a:off x="1723236" y="4350125"/>
              <a:ext cx="25049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3B0E8FA-C1F7-4193-A4C6-DAEF03C6B69B}"/>
                </a:ext>
              </a:extLst>
            </p:cNvPr>
            <p:cNvSpPr txBox="1"/>
            <p:nvPr/>
          </p:nvSpPr>
          <p:spPr>
            <a:xfrm>
              <a:off x="2467559" y="4495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B82304-F830-4857-8C29-55BDCD01F31C}"/>
                </a:ext>
              </a:extLst>
            </p:cNvPr>
            <p:cNvSpPr txBox="1"/>
            <p:nvPr/>
          </p:nvSpPr>
          <p:spPr>
            <a:xfrm>
              <a:off x="1828799" y="250139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+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E0831D9-7895-4D0A-84E8-9EBE62A96165}"/>
                </a:ext>
              </a:extLst>
            </p:cNvPr>
            <p:cNvSpPr txBox="1"/>
            <p:nvPr/>
          </p:nvSpPr>
          <p:spPr>
            <a:xfrm>
              <a:off x="2467559" y="3352800"/>
              <a:ext cx="310185" cy="104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77CE000-F1F2-4336-9430-35D319D8CE28}"/>
              </a:ext>
            </a:extLst>
          </p:cNvPr>
          <p:cNvGrpSpPr/>
          <p:nvPr/>
        </p:nvGrpSpPr>
        <p:grpSpPr>
          <a:xfrm>
            <a:off x="5410283" y="3093299"/>
            <a:ext cx="723900" cy="923330"/>
            <a:chOff x="1042471" y="2816652"/>
            <a:chExt cx="762000" cy="971926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3DF29D8-AEB1-4659-B253-A08F74779819}"/>
                </a:ext>
              </a:extLst>
            </p:cNvPr>
            <p:cNvSpPr/>
            <p:nvPr/>
          </p:nvSpPr>
          <p:spPr>
            <a:xfrm>
              <a:off x="1172082" y="3019974"/>
              <a:ext cx="592197" cy="704087"/>
            </a:xfrm>
            <a:prstGeom prst="roundRect">
              <a:avLst/>
            </a:prstGeom>
            <a:solidFill>
              <a:srgbClr val="FAEF7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23FEA4F-303C-429E-9AA7-C5371AA57B64}"/>
                </a:ext>
              </a:extLst>
            </p:cNvPr>
            <p:cNvSpPr txBox="1"/>
            <p:nvPr/>
          </p:nvSpPr>
          <p:spPr>
            <a:xfrm>
              <a:off x="1042471" y="2816652"/>
              <a:ext cx="762000" cy="97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443BB5-536B-4767-AFB1-1132F4942C62}"/>
              </a:ext>
            </a:extLst>
          </p:cNvPr>
          <p:cNvGrpSpPr/>
          <p:nvPr/>
        </p:nvGrpSpPr>
        <p:grpSpPr>
          <a:xfrm>
            <a:off x="9156164" y="3117172"/>
            <a:ext cx="723900" cy="923330"/>
            <a:chOff x="1130791" y="2816652"/>
            <a:chExt cx="762000" cy="971926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FF5565DD-CF52-4A69-BCC3-3742684D5195}"/>
                </a:ext>
              </a:extLst>
            </p:cNvPr>
            <p:cNvSpPr/>
            <p:nvPr/>
          </p:nvSpPr>
          <p:spPr>
            <a:xfrm>
              <a:off x="1172082" y="2891664"/>
              <a:ext cx="704088" cy="686541"/>
            </a:xfrm>
            <a:prstGeom prst="roundRect">
              <a:avLst>
                <a:gd name="adj" fmla="val 41129"/>
              </a:avLst>
            </a:prstGeom>
            <a:solidFill>
              <a:srgbClr val="FAEF71"/>
            </a:solidFill>
            <a:ln w="28575">
              <a:solidFill>
                <a:srgbClr val="FAE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F97F8FC-4BFA-4A23-89D2-44220D0BBDB8}"/>
                </a:ext>
              </a:extLst>
            </p:cNvPr>
            <p:cNvSpPr txBox="1"/>
            <p:nvPr/>
          </p:nvSpPr>
          <p:spPr>
            <a:xfrm>
              <a:off x="1130791" y="2816652"/>
              <a:ext cx="762000" cy="97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16C8B54-9F26-4867-85FC-F504C4ADAB8B}"/>
              </a:ext>
            </a:extLst>
          </p:cNvPr>
          <p:cNvGrpSpPr/>
          <p:nvPr/>
        </p:nvGrpSpPr>
        <p:grpSpPr>
          <a:xfrm>
            <a:off x="1656558" y="3108920"/>
            <a:ext cx="792014" cy="923330"/>
            <a:chOff x="1042471" y="2816652"/>
            <a:chExt cx="833699" cy="971926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16A288-51CE-4EF6-B3B8-7872A712932F}"/>
                </a:ext>
              </a:extLst>
            </p:cNvPr>
            <p:cNvSpPr/>
            <p:nvPr/>
          </p:nvSpPr>
          <p:spPr>
            <a:xfrm>
              <a:off x="1172082" y="3019974"/>
              <a:ext cx="704088" cy="704088"/>
            </a:xfrm>
            <a:prstGeom prst="roundRect">
              <a:avLst/>
            </a:prstGeom>
            <a:solidFill>
              <a:srgbClr val="FAEF7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8D36819-C451-4D22-842A-CBC73A02EA1A}"/>
                </a:ext>
              </a:extLst>
            </p:cNvPr>
            <p:cNvSpPr txBox="1"/>
            <p:nvPr/>
          </p:nvSpPr>
          <p:spPr>
            <a:xfrm>
              <a:off x="1042471" y="2816652"/>
              <a:ext cx="762000" cy="97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5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5312FB-23C2-4B20-8848-37313E3ECB7D}"/>
              </a:ext>
            </a:extLst>
          </p:cNvPr>
          <p:cNvGrpSpPr/>
          <p:nvPr/>
        </p:nvGrpSpPr>
        <p:grpSpPr>
          <a:xfrm>
            <a:off x="9983385" y="3117172"/>
            <a:ext cx="799882" cy="923330"/>
            <a:chOff x="1130791" y="2816652"/>
            <a:chExt cx="841982" cy="971926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1BE2FE24-4C7E-4B87-963E-AB9FE20599FF}"/>
                </a:ext>
              </a:extLst>
            </p:cNvPr>
            <p:cNvSpPr/>
            <p:nvPr/>
          </p:nvSpPr>
          <p:spPr>
            <a:xfrm>
              <a:off x="1268685" y="2901485"/>
              <a:ext cx="704088" cy="686541"/>
            </a:xfrm>
            <a:prstGeom prst="roundRect">
              <a:avLst>
                <a:gd name="adj" fmla="val 8225"/>
              </a:avLst>
            </a:prstGeom>
            <a:solidFill>
              <a:srgbClr val="F5B0C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7BC7104-A5E8-4694-B036-2DB676BD40A9}"/>
                </a:ext>
              </a:extLst>
            </p:cNvPr>
            <p:cNvSpPr txBox="1"/>
            <p:nvPr/>
          </p:nvSpPr>
          <p:spPr>
            <a:xfrm>
              <a:off x="1130791" y="2816652"/>
              <a:ext cx="762000" cy="97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195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2F274-6FFC-43E6-AF2F-9F3A849B7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r="1907"/>
          <a:stretch/>
        </p:blipFill>
        <p:spPr>
          <a:xfrm>
            <a:off x="1986008" y="1811431"/>
            <a:ext cx="8377192" cy="4589369"/>
          </a:xfrm>
          <a:prstGeom prst="roundRect">
            <a:avLst>
              <a:gd name="adj" fmla="val 15611"/>
            </a:avLst>
          </a:prstGeom>
          <a:effectLst>
            <a:softEdge rad="63500"/>
          </a:effec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4A61BC8D-E3F5-424A-AA8F-ED00EECC4EB7}"/>
              </a:ext>
            </a:extLst>
          </p:cNvPr>
          <p:cNvSpPr txBox="1"/>
          <p:nvPr/>
        </p:nvSpPr>
        <p:spPr>
          <a:xfrm>
            <a:off x="1219665" y="457200"/>
            <a:ext cx="10271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355DD1-5E7F-4054-A4C1-826F512532A1}"/>
              </a:ext>
            </a:extLst>
          </p:cNvPr>
          <p:cNvGrpSpPr/>
          <p:nvPr/>
        </p:nvGrpSpPr>
        <p:grpSpPr>
          <a:xfrm>
            <a:off x="564713" y="641866"/>
            <a:ext cx="668922" cy="707886"/>
            <a:chOff x="1559434" y="1176116"/>
            <a:chExt cx="668922" cy="70788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B778FE2-3CAE-4108-BA2D-28D678204231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9D7478B-A9A5-4D86-A109-226990052D35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35105C7-0C33-41CB-977C-0E8FE1CB070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5FF09F-8922-40AA-A89A-02D441214B54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575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2F274-6FFC-43E6-AF2F-9F3A849B7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r="1907"/>
          <a:stretch/>
        </p:blipFill>
        <p:spPr>
          <a:xfrm>
            <a:off x="5396309" y="2981798"/>
            <a:ext cx="6429432" cy="3522306"/>
          </a:xfrm>
          <a:prstGeom prst="roundRect">
            <a:avLst>
              <a:gd name="adj" fmla="val 15611"/>
            </a:avLst>
          </a:prstGeom>
          <a:effectLst>
            <a:softEdge rad="63500"/>
          </a:effec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4A61BC8D-E3F5-424A-AA8F-ED00EECC4EB7}"/>
              </a:ext>
            </a:extLst>
          </p:cNvPr>
          <p:cNvSpPr txBox="1"/>
          <p:nvPr/>
        </p:nvSpPr>
        <p:spPr>
          <a:xfrm>
            <a:off x="1219665" y="457200"/>
            <a:ext cx="10271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355DD1-5E7F-4054-A4C1-826F512532A1}"/>
              </a:ext>
            </a:extLst>
          </p:cNvPr>
          <p:cNvGrpSpPr/>
          <p:nvPr/>
        </p:nvGrpSpPr>
        <p:grpSpPr>
          <a:xfrm>
            <a:off x="564713" y="641866"/>
            <a:ext cx="668922" cy="707886"/>
            <a:chOff x="1559434" y="1176116"/>
            <a:chExt cx="668922" cy="70788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B778FE2-3CAE-4108-BA2D-28D678204231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9D7478B-A9A5-4D86-A109-226990052D35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35105C7-0C33-41CB-977C-0E8FE1CB070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5FF09F-8922-40AA-A89A-02D441214B54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D0CC65-6444-4A45-BD92-0DAAB1638B2D}"/>
              </a:ext>
            </a:extLst>
          </p:cNvPr>
          <p:cNvSpPr/>
          <p:nvPr/>
        </p:nvSpPr>
        <p:spPr>
          <a:xfrm>
            <a:off x="1378010" y="2438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27963A-453A-44F9-A06D-604163F66FA2}"/>
              </a:ext>
            </a:extLst>
          </p:cNvPr>
          <p:cNvSpPr/>
          <p:nvPr/>
        </p:nvSpPr>
        <p:spPr>
          <a:xfrm>
            <a:off x="2280687" y="2438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DB37AF-10E0-4A8B-BCFF-0E0AC3995A55}"/>
              </a:ext>
            </a:extLst>
          </p:cNvPr>
          <p:cNvSpPr/>
          <p:nvPr/>
        </p:nvSpPr>
        <p:spPr>
          <a:xfrm>
            <a:off x="3183364" y="2438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D827BC-38D9-40BE-BB17-D0C6C2819793}"/>
              </a:ext>
            </a:extLst>
          </p:cNvPr>
          <p:cNvSpPr/>
          <p:nvPr/>
        </p:nvSpPr>
        <p:spPr>
          <a:xfrm>
            <a:off x="4086041" y="2438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4F3175-0B74-48E7-8242-85F328FA17D7}"/>
              </a:ext>
            </a:extLst>
          </p:cNvPr>
          <p:cNvSpPr/>
          <p:nvPr/>
        </p:nvSpPr>
        <p:spPr>
          <a:xfrm>
            <a:off x="4988718" y="2438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38CF7A7-EEC0-48DA-854B-070B9C5E19E0}"/>
              </a:ext>
            </a:extLst>
          </p:cNvPr>
          <p:cNvSpPr/>
          <p:nvPr/>
        </p:nvSpPr>
        <p:spPr>
          <a:xfrm>
            <a:off x="1378010" y="2438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9FAE20-39C5-48EB-AD5E-C763D85D95F9}"/>
              </a:ext>
            </a:extLst>
          </p:cNvPr>
          <p:cNvSpPr/>
          <p:nvPr/>
        </p:nvSpPr>
        <p:spPr>
          <a:xfrm>
            <a:off x="3183364" y="2438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68BB577-2FDE-4270-9D30-DA6DB786C7B3}"/>
              </a:ext>
            </a:extLst>
          </p:cNvPr>
          <p:cNvSpPr/>
          <p:nvPr/>
        </p:nvSpPr>
        <p:spPr>
          <a:xfrm>
            <a:off x="4988718" y="2438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452B24-ACEB-46DB-9FD6-0FE8F816B3D0}"/>
              </a:ext>
            </a:extLst>
          </p:cNvPr>
          <p:cNvSpPr/>
          <p:nvPr/>
        </p:nvSpPr>
        <p:spPr>
          <a:xfrm>
            <a:off x="2280687" y="2438400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008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1827FC4-DEBE-45D8-8D76-3D50807A7364}"/>
              </a:ext>
            </a:extLst>
          </p:cNvPr>
          <p:cNvSpPr/>
          <p:nvPr/>
        </p:nvSpPr>
        <p:spPr>
          <a:xfrm>
            <a:off x="7595785" y="1432964"/>
            <a:ext cx="4030884" cy="802995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– 2 – 1 = 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8A04C28-2469-4C0A-9B3E-038AD4DBF6A2}"/>
              </a:ext>
            </a:extLst>
          </p:cNvPr>
          <p:cNvSpPr/>
          <p:nvPr/>
        </p:nvSpPr>
        <p:spPr>
          <a:xfrm>
            <a:off x="10929006" y="1479055"/>
            <a:ext cx="729594" cy="731135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D353AB2-34D9-487B-8089-799C8D386380}"/>
              </a:ext>
            </a:extLst>
          </p:cNvPr>
          <p:cNvSpPr/>
          <p:nvPr/>
        </p:nvSpPr>
        <p:spPr>
          <a:xfrm>
            <a:off x="11008519" y="1577922"/>
            <a:ext cx="570569" cy="533401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99E8A7E-1864-4BD2-BA61-BFE371920385}"/>
              </a:ext>
            </a:extLst>
          </p:cNvPr>
          <p:cNvSpPr/>
          <p:nvPr/>
        </p:nvSpPr>
        <p:spPr>
          <a:xfrm>
            <a:off x="2219452" y="2888110"/>
            <a:ext cx="516128" cy="541821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C4756C-359C-466B-91CF-6058882AE123}"/>
              </a:ext>
            </a:extLst>
          </p:cNvPr>
          <p:cNvGrpSpPr/>
          <p:nvPr/>
        </p:nvGrpSpPr>
        <p:grpSpPr>
          <a:xfrm>
            <a:off x="564713" y="495300"/>
            <a:ext cx="668922" cy="707886"/>
            <a:chOff x="1559434" y="1176116"/>
            <a:chExt cx="668922" cy="70788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4E7D55F-2358-4CD7-AD96-44863E974F4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9D2E013-7EB4-4ED2-9A7B-5C7B20D723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3FF167E-398D-4C07-978C-0FDBA7CF8D5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910A2D0-90C6-4E3E-9455-58CE9115B33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3201E0F-C6C3-4530-8510-1258C79E1283}"/>
              </a:ext>
            </a:extLst>
          </p:cNvPr>
          <p:cNvSpPr txBox="1"/>
          <p:nvPr/>
        </p:nvSpPr>
        <p:spPr>
          <a:xfrm>
            <a:off x="1327177" y="495300"/>
            <a:ext cx="1408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060A1D2-FF51-4241-8114-7274805E908E}"/>
              </a:ext>
            </a:extLst>
          </p:cNvPr>
          <p:cNvSpPr/>
          <p:nvPr/>
        </p:nvSpPr>
        <p:spPr>
          <a:xfrm>
            <a:off x="1233635" y="1432964"/>
            <a:ext cx="4786165" cy="802995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+ 40 + 1 =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CC39DAF-EF89-4DA0-9BF6-7851F20D9D07}"/>
              </a:ext>
            </a:extLst>
          </p:cNvPr>
          <p:cNvSpPr/>
          <p:nvPr/>
        </p:nvSpPr>
        <p:spPr>
          <a:xfrm>
            <a:off x="4997847" y="1479055"/>
            <a:ext cx="729594" cy="731135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31F7A55-134C-4A25-8118-1B9F23F00FA2}"/>
              </a:ext>
            </a:extLst>
          </p:cNvPr>
          <p:cNvSpPr/>
          <p:nvPr/>
        </p:nvSpPr>
        <p:spPr>
          <a:xfrm>
            <a:off x="5077360" y="1577922"/>
            <a:ext cx="570569" cy="533401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58CAF1-FCB1-4604-B2C3-0CAD7C4B6B10}"/>
              </a:ext>
            </a:extLst>
          </p:cNvPr>
          <p:cNvCxnSpPr>
            <a:cxnSpLocks/>
          </p:cNvCxnSpPr>
          <p:nvPr/>
        </p:nvCxnSpPr>
        <p:spPr>
          <a:xfrm>
            <a:off x="1516404" y="2159759"/>
            <a:ext cx="1903265" cy="0"/>
          </a:xfrm>
          <a:prstGeom prst="line">
            <a:avLst/>
          </a:prstGeom>
          <a:ln w="28575">
            <a:solidFill>
              <a:srgbClr val="FD9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31BCC5B-6715-42BC-8D56-540386BDA2AC}"/>
              </a:ext>
            </a:extLst>
          </p:cNvPr>
          <p:cNvCxnSpPr>
            <a:cxnSpLocks/>
          </p:cNvCxnSpPr>
          <p:nvPr/>
        </p:nvCxnSpPr>
        <p:spPr>
          <a:xfrm>
            <a:off x="2468036" y="2159759"/>
            <a:ext cx="0" cy="492405"/>
          </a:xfrm>
          <a:prstGeom prst="straightConnector1">
            <a:avLst/>
          </a:prstGeom>
          <a:ln w="28575">
            <a:solidFill>
              <a:srgbClr val="FD95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81B3FEA-F6B5-43DD-81E0-51A13D58DDBE}"/>
              </a:ext>
            </a:extLst>
          </p:cNvPr>
          <p:cNvCxnSpPr>
            <a:cxnSpLocks/>
          </p:cNvCxnSpPr>
          <p:nvPr/>
        </p:nvCxnSpPr>
        <p:spPr>
          <a:xfrm flipV="1">
            <a:off x="2911151" y="2160753"/>
            <a:ext cx="1279849" cy="979713"/>
          </a:xfrm>
          <a:prstGeom prst="straightConnector1">
            <a:avLst/>
          </a:prstGeom>
          <a:ln w="12700">
            <a:solidFill>
              <a:srgbClr val="FAA99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78428D9-8D88-4BFE-A231-163DB5701780}"/>
              </a:ext>
            </a:extLst>
          </p:cNvPr>
          <p:cNvSpPr txBox="1"/>
          <p:nvPr/>
        </p:nvSpPr>
        <p:spPr>
          <a:xfrm>
            <a:off x="565330" y="1467678"/>
            <a:ext cx="730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DE7E59-4ED5-4065-926D-E92C65C850B7}"/>
              </a:ext>
            </a:extLst>
          </p:cNvPr>
          <p:cNvGrpSpPr/>
          <p:nvPr/>
        </p:nvGrpSpPr>
        <p:grpSpPr>
          <a:xfrm>
            <a:off x="2018251" y="2733030"/>
            <a:ext cx="862247" cy="784830"/>
            <a:chOff x="3025957" y="4231699"/>
            <a:chExt cx="862247" cy="78483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878408A-1666-4AA4-8C80-6926CE1443A4}"/>
                </a:ext>
              </a:extLst>
            </p:cNvPr>
            <p:cNvSpPr/>
            <p:nvPr/>
          </p:nvSpPr>
          <p:spPr>
            <a:xfrm>
              <a:off x="3095056" y="4258547"/>
              <a:ext cx="729594" cy="731135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54B093-66E2-49D3-8BCC-3ED862855678}"/>
                </a:ext>
              </a:extLst>
            </p:cNvPr>
            <p:cNvSpPr txBox="1"/>
            <p:nvPr/>
          </p:nvSpPr>
          <p:spPr>
            <a:xfrm>
              <a:off x="3025957" y="4231699"/>
              <a:ext cx="86224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120BD2D-E1F1-40F7-87E1-81FF593504DD}"/>
              </a:ext>
            </a:extLst>
          </p:cNvPr>
          <p:cNvSpPr/>
          <p:nvPr/>
        </p:nvSpPr>
        <p:spPr>
          <a:xfrm>
            <a:off x="8387007" y="2888110"/>
            <a:ext cx="516128" cy="541821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49C91C0-074D-4A91-B079-78C2D30ACD5F}"/>
              </a:ext>
            </a:extLst>
          </p:cNvPr>
          <p:cNvCxnSpPr>
            <a:cxnSpLocks/>
          </p:cNvCxnSpPr>
          <p:nvPr/>
        </p:nvCxnSpPr>
        <p:spPr>
          <a:xfrm>
            <a:off x="7878554" y="2159759"/>
            <a:ext cx="1450252" cy="0"/>
          </a:xfrm>
          <a:prstGeom prst="line">
            <a:avLst/>
          </a:prstGeom>
          <a:ln w="28575">
            <a:solidFill>
              <a:srgbClr val="FD9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A40BC56-D6FD-4491-A589-1AD55D34EB84}"/>
              </a:ext>
            </a:extLst>
          </p:cNvPr>
          <p:cNvCxnSpPr>
            <a:cxnSpLocks/>
          </p:cNvCxnSpPr>
          <p:nvPr/>
        </p:nvCxnSpPr>
        <p:spPr>
          <a:xfrm>
            <a:off x="8603680" y="2159759"/>
            <a:ext cx="0" cy="492405"/>
          </a:xfrm>
          <a:prstGeom prst="straightConnector1">
            <a:avLst/>
          </a:prstGeom>
          <a:ln w="28575">
            <a:solidFill>
              <a:srgbClr val="FD95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6C07A8A-7309-4E5F-A22F-DCB96CCB09BF}"/>
              </a:ext>
            </a:extLst>
          </p:cNvPr>
          <p:cNvCxnSpPr>
            <a:cxnSpLocks/>
          </p:cNvCxnSpPr>
          <p:nvPr/>
        </p:nvCxnSpPr>
        <p:spPr>
          <a:xfrm flipV="1">
            <a:off x="9067800" y="2170082"/>
            <a:ext cx="1065245" cy="970385"/>
          </a:xfrm>
          <a:prstGeom prst="straightConnector1">
            <a:avLst/>
          </a:prstGeom>
          <a:ln w="12700">
            <a:solidFill>
              <a:srgbClr val="FAA99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A8A2E2E-76E6-4D14-8680-C98404583DE3}"/>
              </a:ext>
            </a:extLst>
          </p:cNvPr>
          <p:cNvSpPr txBox="1"/>
          <p:nvPr/>
        </p:nvSpPr>
        <p:spPr>
          <a:xfrm>
            <a:off x="6927480" y="1467678"/>
            <a:ext cx="730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37FA3F-FC5F-407F-B8CF-01B864ACACC5}"/>
              </a:ext>
            </a:extLst>
          </p:cNvPr>
          <p:cNvGrpSpPr/>
          <p:nvPr/>
        </p:nvGrpSpPr>
        <p:grpSpPr>
          <a:xfrm>
            <a:off x="8185806" y="2733030"/>
            <a:ext cx="862247" cy="784830"/>
            <a:chOff x="3025957" y="4231699"/>
            <a:chExt cx="862247" cy="78483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06A6DB95-3BC7-464D-87D8-5E84EAE44D9D}"/>
                </a:ext>
              </a:extLst>
            </p:cNvPr>
            <p:cNvSpPr/>
            <p:nvPr/>
          </p:nvSpPr>
          <p:spPr>
            <a:xfrm>
              <a:off x="3095056" y="4258547"/>
              <a:ext cx="729594" cy="731135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C0166B7-3F6D-4D2A-9E14-0F6773A3F891}"/>
                </a:ext>
              </a:extLst>
            </p:cNvPr>
            <p:cNvSpPr txBox="1"/>
            <p:nvPr/>
          </p:nvSpPr>
          <p:spPr>
            <a:xfrm>
              <a:off x="3025957" y="4231699"/>
              <a:ext cx="86224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7A5FEFE-EE42-462D-8DD9-507C3F600E14}"/>
              </a:ext>
            </a:extLst>
          </p:cNvPr>
          <p:cNvSpPr/>
          <p:nvPr/>
        </p:nvSpPr>
        <p:spPr>
          <a:xfrm>
            <a:off x="5064460" y="5737054"/>
            <a:ext cx="516128" cy="541821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3BC7F16-0E1C-4AB2-8CEB-564145153B18}"/>
              </a:ext>
            </a:extLst>
          </p:cNvPr>
          <p:cNvSpPr/>
          <p:nvPr/>
        </p:nvSpPr>
        <p:spPr>
          <a:xfrm>
            <a:off x="4078643" y="4281908"/>
            <a:ext cx="4786165" cy="802995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+ 15 + 2 = 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99E60C7-505C-4D58-A757-E2940EE1F474}"/>
              </a:ext>
            </a:extLst>
          </p:cNvPr>
          <p:cNvSpPr/>
          <p:nvPr/>
        </p:nvSpPr>
        <p:spPr>
          <a:xfrm>
            <a:off x="7848600" y="4327999"/>
            <a:ext cx="729594" cy="731135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2CFCD2F-7136-4F26-BBED-80A5660490B6}"/>
              </a:ext>
            </a:extLst>
          </p:cNvPr>
          <p:cNvSpPr/>
          <p:nvPr/>
        </p:nvSpPr>
        <p:spPr>
          <a:xfrm>
            <a:off x="7905752" y="4393406"/>
            <a:ext cx="635794" cy="578767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0289E2B-4CDF-478A-97D9-A93F2EB11C74}"/>
              </a:ext>
            </a:extLst>
          </p:cNvPr>
          <p:cNvCxnSpPr>
            <a:cxnSpLocks/>
          </p:cNvCxnSpPr>
          <p:nvPr/>
        </p:nvCxnSpPr>
        <p:spPr>
          <a:xfrm>
            <a:off x="4361412" y="5008703"/>
            <a:ext cx="1903265" cy="0"/>
          </a:xfrm>
          <a:prstGeom prst="line">
            <a:avLst/>
          </a:prstGeom>
          <a:ln w="28575">
            <a:solidFill>
              <a:srgbClr val="FD9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6A95673-F64E-47D6-B311-F70C9FAB8C71}"/>
              </a:ext>
            </a:extLst>
          </p:cNvPr>
          <p:cNvCxnSpPr>
            <a:cxnSpLocks/>
          </p:cNvCxnSpPr>
          <p:nvPr/>
        </p:nvCxnSpPr>
        <p:spPr>
          <a:xfrm>
            <a:off x="5313044" y="5008703"/>
            <a:ext cx="0" cy="492405"/>
          </a:xfrm>
          <a:prstGeom prst="straightConnector1">
            <a:avLst/>
          </a:prstGeom>
          <a:ln w="28575">
            <a:solidFill>
              <a:srgbClr val="FD95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D969D71-D4B8-4632-9E1B-BCD6636F3018}"/>
              </a:ext>
            </a:extLst>
          </p:cNvPr>
          <p:cNvCxnSpPr>
            <a:cxnSpLocks/>
          </p:cNvCxnSpPr>
          <p:nvPr/>
        </p:nvCxnSpPr>
        <p:spPr>
          <a:xfrm flipV="1">
            <a:off x="5756159" y="5009697"/>
            <a:ext cx="1279849" cy="979713"/>
          </a:xfrm>
          <a:prstGeom prst="straightConnector1">
            <a:avLst/>
          </a:prstGeom>
          <a:ln w="12700">
            <a:solidFill>
              <a:srgbClr val="FAA99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8726E58A-8378-44EB-A18D-5BAD672DD7AE}"/>
              </a:ext>
            </a:extLst>
          </p:cNvPr>
          <p:cNvSpPr txBox="1"/>
          <p:nvPr/>
        </p:nvSpPr>
        <p:spPr>
          <a:xfrm>
            <a:off x="3410338" y="4316622"/>
            <a:ext cx="730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c)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FC941B2-732F-466F-B4EA-0D7690BB2420}"/>
              </a:ext>
            </a:extLst>
          </p:cNvPr>
          <p:cNvGrpSpPr/>
          <p:nvPr/>
        </p:nvGrpSpPr>
        <p:grpSpPr>
          <a:xfrm>
            <a:off x="4863259" y="5581974"/>
            <a:ext cx="862247" cy="784830"/>
            <a:chOff x="3025957" y="4231699"/>
            <a:chExt cx="862247" cy="784830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BEA986DD-EF61-4E32-9AD2-F86C399A3F90}"/>
                </a:ext>
              </a:extLst>
            </p:cNvPr>
            <p:cNvSpPr/>
            <p:nvPr/>
          </p:nvSpPr>
          <p:spPr>
            <a:xfrm>
              <a:off x="3095056" y="4258547"/>
              <a:ext cx="729594" cy="731135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7FB6F85-C103-4D19-B0D7-F9141A4ACF07}"/>
                </a:ext>
              </a:extLst>
            </p:cNvPr>
            <p:cNvSpPr txBox="1"/>
            <p:nvPr/>
          </p:nvSpPr>
          <p:spPr>
            <a:xfrm>
              <a:off x="3025957" y="4231699"/>
              <a:ext cx="86224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</a:p>
          </p:txBody>
        </p: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8AB1CA4-4582-47D3-9A49-194137300C1E}"/>
              </a:ext>
            </a:extLst>
          </p:cNvPr>
          <p:cNvSpPr/>
          <p:nvPr/>
        </p:nvSpPr>
        <p:spPr>
          <a:xfrm>
            <a:off x="522998" y="1295400"/>
            <a:ext cx="5406581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8A969505-2E06-4439-84C2-41D89CFF19E8}"/>
              </a:ext>
            </a:extLst>
          </p:cNvPr>
          <p:cNvSpPr/>
          <p:nvPr/>
        </p:nvSpPr>
        <p:spPr>
          <a:xfrm>
            <a:off x="6480619" y="1295400"/>
            <a:ext cx="5406581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959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8" grpId="0" animBg="1"/>
      <p:bldP spid="58" grpId="1" animBg="1"/>
      <p:bldP spid="50" grpId="0" animBg="1"/>
      <p:bldP spid="50" grpId="1" animBg="1"/>
      <p:bldP spid="43" grpId="0"/>
      <p:bldP spid="44" grpId="0"/>
      <p:bldP spid="45" grpId="0" animBg="1"/>
      <p:bldP spid="46" grpId="0" animBg="1"/>
      <p:bldP spid="46" grpId="1" animBg="1"/>
      <p:bldP spid="52" grpId="0"/>
      <p:bldP spid="55" grpId="0" animBg="1"/>
      <p:bldP spid="55" grpId="1" animBg="1"/>
      <p:bldP spid="62" grpId="0"/>
      <p:bldP spid="67" grpId="0" animBg="1"/>
      <p:bldP spid="67" grpId="1" animBg="1"/>
      <p:bldP spid="68" grpId="0"/>
      <p:bldP spid="69" grpId="0" animBg="1"/>
      <p:bldP spid="70" grpId="0" animBg="1"/>
      <p:bldP spid="70" grpId="1" animBg="1"/>
      <p:bldP spid="74" grpId="0"/>
      <p:bldP spid="78" grpId="0" animBg="1"/>
      <p:bldP spid="78" grpId="1" animBg="1"/>
      <p:bldP spid="79" grpId="0" animBg="1"/>
      <p:bldP spid="7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2F274-6FFC-43E6-AF2F-9F3A849B7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 b="2850"/>
          <a:stretch/>
        </p:blipFill>
        <p:spPr>
          <a:xfrm>
            <a:off x="1395578" y="1250633"/>
            <a:ext cx="9400845" cy="5150168"/>
          </a:xfrm>
          <a:prstGeom prst="roundRect">
            <a:avLst>
              <a:gd name="adj" fmla="val 15611"/>
            </a:avLst>
          </a:prstGeom>
          <a:effectLst>
            <a:softEdge rad="63500"/>
          </a:effec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4A61BC8D-E3F5-424A-AA8F-ED00EECC4EB7}"/>
              </a:ext>
            </a:extLst>
          </p:cNvPr>
          <p:cNvSpPr txBox="1"/>
          <p:nvPr/>
        </p:nvSpPr>
        <p:spPr>
          <a:xfrm>
            <a:off x="1219665" y="564178"/>
            <a:ext cx="513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355DD1-5E7F-4054-A4C1-826F512532A1}"/>
              </a:ext>
            </a:extLst>
          </p:cNvPr>
          <p:cNvGrpSpPr/>
          <p:nvPr/>
        </p:nvGrpSpPr>
        <p:grpSpPr>
          <a:xfrm>
            <a:off x="564713" y="533400"/>
            <a:ext cx="668922" cy="707886"/>
            <a:chOff x="1559434" y="1176116"/>
            <a:chExt cx="668922" cy="70788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B778FE2-3CAE-4108-BA2D-28D678204231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9D7478B-A9A5-4D86-A109-226990052D35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35105C7-0C33-41CB-977C-0E8FE1CB070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5FF09F-8922-40AA-A89A-02D441214B54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7640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971</TotalTime>
  <Words>335</Words>
  <Application>Microsoft Office PowerPoint</Application>
  <PresentationFormat>Widescreen</PresentationFormat>
  <Paragraphs>142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#9Slide03 BoosterNextFYBlack</vt:lpstr>
      <vt:lpstr>Arial</vt:lpstr>
      <vt:lpstr>Arial-Rounded</vt:lpstr>
      <vt:lpstr>Calibri</vt:lpstr>
      <vt:lpstr>Calibri Light</vt:lpstr>
      <vt:lpstr>等线</vt:lpstr>
      <vt:lpstr>Montserrat Alternates Black</vt:lpstr>
      <vt:lpstr>Quicksand</vt:lpstr>
      <vt:lpstr>Quicksand Medium</vt:lpstr>
      <vt:lpstr>Times New Roman</vt:lpstr>
      <vt:lpstr>字魂17号-萌趣果冻体</vt:lpstr>
      <vt:lpstr>字魂5号-无外润黑体</vt:lpstr>
      <vt:lpstr>思源宋体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Techsi.vn</cp:lastModifiedBy>
  <cp:revision>370</cp:revision>
  <dcterms:created xsi:type="dcterms:W3CDTF">2021-11-18T08:18:08Z</dcterms:created>
  <dcterms:modified xsi:type="dcterms:W3CDTF">2023-04-11T09:33:54Z</dcterms:modified>
  <cp:category>9Slide.vn</cp:category>
</cp:coreProperties>
</file>