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8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8C387-4DDF-4496-9D6C-5CA40FA60A8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35803-D61E-4968-B424-947E6B445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1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4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882400"/>
            <a:ext cx="5838300" cy="10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5396850"/>
            <a:ext cx="468832" cy="9493852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20" y="4809790"/>
            <a:ext cx="468801" cy="9493215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4935077"/>
            <a:ext cx="468820" cy="9493609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3544290"/>
            <a:ext cx="468795" cy="9493100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85118" y="2409815"/>
            <a:ext cx="625088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332744" y="1293693"/>
            <a:ext cx="625057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332743" y="-1884939"/>
            <a:ext cx="625045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862189" y="-2258493"/>
            <a:ext cx="625109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8294510"/>
            <a:ext cx="468822" cy="9493644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7400767"/>
            <a:ext cx="468798" cy="949316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4" y="-6994843"/>
            <a:ext cx="468831" cy="9493828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483279" y="-3578467"/>
            <a:ext cx="625057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17863" y="-2258480"/>
            <a:ext cx="625105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15442" y="1293759"/>
            <a:ext cx="625045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572639" y="1792982"/>
            <a:ext cx="625045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787281" y="4401128"/>
            <a:ext cx="625084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0326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997839"/>
            <a:ext cx="8382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ĐỀ 8 :PHÒNG, TRÁNH TAI NẠN THƯƠNG TÍCH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26 :PHÒNG ,TRÁNH BỎNG</a:t>
            </a:r>
          </a:p>
          <a:p>
            <a:pPr algn="ctr"/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7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870" y="1391521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1054281" cy="7086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76200" y="3109918"/>
            <a:ext cx="9753600" cy="241933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sz="40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Pô xe, phích nước, bàn là</a:t>
            </a:r>
          </a:p>
          <a:p>
            <a:r>
              <a:rPr lang="en-US" sz="40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Bếp đun, lửa nóng… tránh xa, chớ gần.</a:t>
            </a:r>
            <a:endParaRPr lang="en-US" sz="4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0933"/>
            <a:ext cx="3741281" cy="14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9"/>
          <p:cNvSpPr txBox="1">
            <a:spLocks noGrp="1"/>
          </p:cNvSpPr>
          <p:nvPr>
            <p:ph type="body" idx="1"/>
          </p:nvPr>
        </p:nvSpPr>
        <p:spPr>
          <a:xfrm>
            <a:off x="1007390" y="2083798"/>
            <a:ext cx="7005234" cy="18534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0" tIns="0" rIns="0" bIns="0" rtlCol="0" anchor="ctr" anchorCtr="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vi-VN" sz="3600" b="1" dirty="0">
                <a:latin typeface="+mn-lt"/>
              </a:rPr>
              <a:t>XIN CHÀO VÀ HẸN GẶP LẠI!</a:t>
            </a:r>
            <a:endParaRPr sz="3600" b="1" dirty="0">
              <a:latin typeface="+mn-lt"/>
            </a:endParaRPr>
          </a:p>
        </p:txBody>
      </p:sp>
      <p:sp>
        <p:nvSpPr>
          <p:cNvPr id="801" name="Google Shape;801;p19"/>
          <p:cNvSpPr txBox="1">
            <a:spLocks noGrp="1"/>
          </p:cNvSpPr>
          <p:nvPr>
            <p:ph type="sldNum" idx="12"/>
          </p:nvPr>
        </p:nvSpPr>
        <p:spPr>
          <a:xfrm>
            <a:off x="8665029" y="984529"/>
            <a:ext cx="326700" cy="2727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544195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5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0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35293"/>
            <a:ext cx="9144000" cy="64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4038600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27" y="4542371"/>
            <a:ext cx="3162300" cy="2011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38952"/>
            <a:ext cx="2847975" cy="1980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77" y="2488932"/>
            <a:ext cx="2638425" cy="1930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952"/>
            <a:ext cx="2438400" cy="2028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42371"/>
            <a:ext cx="2893493" cy="20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1387979" y="2057400"/>
            <a:ext cx="6783677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03" y="-24581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2749" y="32401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  <a:r>
              <a:rPr lang="en-US" sz="32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hãy chỉ ra những nguyên nhân có thể gây bỏng và hậu quả của nó. </a:t>
            </a:r>
          </a:p>
        </p:txBody>
      </p:sp>
      <p:pic>
        <p:nvPicPr>
          <p:cNvPr id="11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-115529" y="2312538"/>
            <a:ext cx="9296400" cy="40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307">
            <a:off x="1119670" y="689054"/>
            <a:ext cx="2087090" cy="8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697" y="-228600"/>
            <a:ext cx="9829800" cy="70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305873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 </a:t>
            </a:r>
            <a:r>
              <a:rPr lang="en-US" sz="32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sẽ làm gì để phòng tránh bỏng?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14265"/>
            <a:ext cx="3505200" cy="18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" y="4318008"/>
            <a:ext cx="3606595" cy="1941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23933"/>
            <a:ext cx="3124200" cy="1809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71358"/>
            <a:ext cx="3124200" cy="18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2247179"/>
            <a:ext cx="6537954" cy="2553421"/>
            <a:chOff x="838200" y="2247179"/>
            <a:chExt cx="6537954" cy="2553421"/>
          </a:xfrm>
        </p:grpSpPr>
        <p:pic>
          <p:nvPicPr>
            <p:cNvPr id="3" name="Picture 2" descr="E:\2020-2021\Giáo án điện tử các môn - 2020\Dao duc\tranh anh dao duc\Daoduc1 chu de 8 (LAN) - ẢNH\dd26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" t="15595" b="58246"/>
            <a:stretch/>
          </p:blipFill>
          <p:spPr bwMode="auto">
            <a:xfrm>
              <a:off x="838200" y="2247179"/>
              <a:ext cx="6537954" cy="245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3490" y="4191000"/>
              <a:ext cx="1143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339" y="-228600"/>
            <a:ext cx="9829800" cy="708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38339" y="2075948"/>
            <a:ext cx="1022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nên làm? Việc nào không nên làm?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383">
            <a:off x="2705069" y="291643"/>
            <a:ext cx="4234317" cy="1236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5" y="2670945"/>
            <a:ext cx="9220199" cy="3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123"/>
            <a:ext cx="9356075" cy="708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199" y="533400"/>
            <a:ext cx="5638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chia sẻ với các bạn cách em phòng, tránh bị bỏng.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9" y="2743200"/>
            <a:ext cx="8884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Không chơi đùa với diêm và bật lửa.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đến gần khu vực bếp đang nấu ăn, nước đun sôi,bàn là nóng,..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Không dùng tay bốc thức ăn khi còn nóng.</a:t>
            </a:r>
          </a:p>
          <a:p>
            <a:pPr algn="just"/>
            <a:endParaRPr lang="en-US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7" name="Picture 6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1600200" y="2286000"/>
            <a:ext cx="612435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65" y="-90051"/>
            <a:ext cx="11054281" cy="7086600"/>
          </a:xfrm>
          <a:prstGeom prst="rect">
            <a:avLst/>
          </a:prstGeom>
        </p:spPr>
      </p:pic>
      <p:pic>
        <p:nvPicPr>
          <p:cNvPr id="8" name="Picture 7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-762000" y="2590800"/>
            <a:ext cx="9601200" cy="40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1845" y="66254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 sẽ khuyên bạn điều gì trong các tình huống sau?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345">
            <a:off x="1042448" y="611719"/>
            <a:ext cx="2387205" cy="10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641" y="0"/>
            <a:ext cx="11054281" cy="708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657571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thực hiện một số cách đơn giản và</a:t>
            </a:r>
          </a:p>
          <a:p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phù hợp để phòng, tránh bị bỏng.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787" y="2556063"/>
            <a:ext cx="82134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Gọi người lớn khi nước đã được đun sôi, không tự ý châm nước vào bình.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ăn vội vàng thức ăn còn nóng.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Sử dụng nước nóng để tắm phải kiểm tra độ nóng của nước.</a:t>
            </a:r>
          </a:p>
          <a:p>
            <a:pPr algn="just"/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lại gần bàn là lúc đang sử dụng.</a:t>
            </a:r>
          </a:p>
          <a:p>
            <a:endParaRPr lang="en-US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241</Words>
  <Application>Microsoft Office PowerPoint</Application>
  <PresentationFormat>On-screen Show (4:3)</PresentationFormat>
  <Paragraphs>26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Unicode MS</vt:lpstr>
      <vt:lpstr>Calibri</vt:lpstr>
      <vt:lpstr>HP001 TD 4H</vt:lpstr>
      <vt:lpstr>HP-089</vt:lpstr>
      <vt:lpstr>Mali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Microsoft</cp:lastModifiedBy>
  <cp:revision>69</cp:revision>
  <dcterms:created xsi:type="dcterms:W3CDTF">2006-08-16T00:00:00Z</dcterms:created>
  <dcterms:modified xsi:type="dcterms:W3CDTF">2023-07-19T07:35:53Z</dcterms:modified>
</cp:coreProperties>
</file>