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007577309" r:id="rId3"/>
    <p:sldId id="322" r:id="rId4"/>
    <p:sldId id="308" r:id="rId5"/>
    <p:sldId id="343" r:id="rId6"/>
    <p:sldId id="267" r:id="rId7"/>
    <p:sldId id="2007577275" r:id="rId8"/>
    <p:sldId id="2007577306" r:id="rId9"/>
    <p:sldId id="286" r:id="rId10"/>
    <p:sldId id="276" r:id="rId11"/>
    <p:sldId id="2007577301" r:id="rId12"/>
    <p:sldId id="2007577303" r:id="rId13"/>
    <p:sldId id="359" r:id="rId14"/>
    <p:sldId id="292" r:id="rId15"/>
    <p:sldId id="2007577305" r:id="rId16"/>
    <p:sldId id="2007577307" r:id="rId17"/>
    <p:sldId id="2007577302" r:id="rId18"/>
    <p:sldId id="2007577299" r:id="rId19"/>
    <p:sldId id="2007577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13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0363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077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7023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3/12/2025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140058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3/12/2025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95015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3/12/2025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04479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3/12/2025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56452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3/12/2025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91917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3/12/2025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672866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3/12/2025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10458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3/12/2025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4518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5926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3/12/2025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564802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3/12/2025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48752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3/12/2025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85188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017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6694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6562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708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003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4154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85342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971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3/12/2025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1414439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audio" Target="../media/media7.m4a"/><Relationship Id="rId13" Type="http://schemas.openxmlformats.org/officeDocument/2006/relationships/image" Target="../media/image34.png"/><Relationship Id="rId3" Type="http://schemas.microsoft.com/office/2007/relationships/media" Target="../media/media5.m4a"/><Relationship Id="rId7" Type="http://schemas.microsoft.com/office/2007/relationships/media" Target="../media/media7.m4a"/><Relationship Id="rId12" Type="http://schemas.openxmlformats.org/officeDocument/2006/relationships/image" Target="../media/image3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media6.m4a"/><Relationship Id="rId11" Type="http://schemas.openxmlformats.org/officeDocument/2006/relationships/image" Target="../media/image32.png"/><Relationship Id="rId5" Type="http://schemas.microsoft.com/office/2007/relationships/media" Target="../media/media6.m4a"/><Relationship Id="rId1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audio" Target="../media/media5.m4a"/><Relationship Id="rId9" Type="http://schemas.openxmlformats.org/officeDocument/2006/relationships/slideLayout" Target="../slideLayouts/slideLayout7.xml"/><Relationship Id="rId1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0.png"/><Relationship Id="rId7"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8.png"/><Relationship Id="rId10" Type="http://schemas.openxmlformats.org/officeDocument/2006/relationships/image" Target="../media/image42.png"/><Relationship Id="rId4" Type="http://schemas.microsoft.com/office/2007/relationships/hdphoto" Target="../media/hdphoto1.wdp"/><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5.pn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9.jp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2.m4a"/><Relationship Id="rId7" Type="http://schemas.openxmlformats.org/officeDocument/2006/relationships/image" Target="../media/image2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audio" Target="../media/media2.m4a"/><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E07949-1674-4F0E-B2AA-6FD65AAB05A4}"/>
              </a:ext>
            </a:extLst>
          </p:cNvPr>
          <p:cNvPicPr>
            <a:picLocks noChangeAspect="1"/>
          </p:cNvPicPr>
          <p:nvPr/>
        </p:nvPicPr>
        <p:blipFill>
          <a:blip r:embed="rId2"/>
          <a:stretch>
            <a:fillRect/>
          </a:stretch>
        </p:blipFill>
        <p:spPr>
          <a:xfrm>
            <a:off x="-25192" y="0"/>
            <a:ext cx="12191647" cy="6859834"/>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51C0A948-C649-4AA4-93FA-CB66E2C89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3" y="-759947"/>
            <a:ext cx="12191647" cy="7619781"/>
          </a:xfrm>
          <a:prstGeom prst="rect">
            <a:avLst/>
          </a:prstGeom>
        </p:spPr>
      </p:pic>
      <p:sp>
        <p:nvSpPr>
          <p:cNvPr id="5" name="圆角矩形 2">
            <a:extLst>
              <a:ext uri="{FF2B5EF4-FFF2-40B4-BE49-F238E27FC236}">
                <a16:creationId xmlns:a16="http://schemas.microsoft.com/office/drawing/2014/main" id="{9AE37068-669E-43DA-B052-B2F0878F45A0}"/>
              </a:ext>
            </a:extLst>
          </p:cNvPr>
          <p:cNvSpPr/>
          <p:nvPr/>
        </p:nvSpPr>
        <p:spPr>
          <a:xfrm>
            <a:off x="715462" y="565608"/>
            <a:ext cx="10879507" cy="5137607"/>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endParaRPr lang="zh-CN" altLang="en-US" sz="2399">
              <a:solidFill>
                <a:prstClr val="white"/>
              </a:solidFill>
              <a:latin typeface="Mulish" pitchFamily="2" charset="0"/>
              <a:ea typeface="黑体" panose="02010609060101010101" pitchFamily="49" charset="-122"/>
            </a:endParaRPr>
          </a:p>
        </p:txBody>
      </p:sp>
      <p:pic>
        <p:nvPicPr>
          <p:cNvPr id="7" name="图片 4">
            <a:extLst>
              <a:ext uri="{FF2B5EF4-FFF2-40B4-BE49-F238E27FC236}">
                <a16:creationId xmlns:a16="http://schemas.microsoft.com/office/drawing/2014/main" id="{460B322B-1305-4972-9F57-3E81F58E05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7150" y="237932"/>
            <a:ext cx="2089716" cy="1211087"/>
          </a:xfrm>
          <a:prstGeom prst="rect">
            <a:avLst/>
          </a:prstGeom>
        </p:spPr>
      </p:pic>
      <p:pic>
        <p:nvPicPr>
          <p:cNvPr id="9" name="图片 9">
            <a:extLst>
              <a:ext uri="{FF2B5EF4-FFF2-40B4-BE49-F238E27FC236}">
                <a16:creationId xmlns:a16="http://schemas.microsoft.com/office/drawing/2014/main" id="{E2145156-0AC4-4681-B863-7ABBEFE3C710}"/>
              </a:ext>
            </a:extLst>
          </p:cNvPr>
          <p:cNvPicPr>
            <a:picLocks noChangeAspect="1"/>
          </p:cNvPicPr>
          <p:nvPr/>
        </p:nvPicPr>
        <p:blipFill rotWithShape="1">
          <a:blip r:embed="rId5">
            <a:extLst>
              <a:ext uri="{28A0092B-C50C-407E-A947-70E740481C1C}">
                <a14:useLocalDpi xmlns:a14="http://schemas.microsoft.com/office/drawing/2010/main" val="0"/>
              </a:ext>
            </a:extLst>
          </a:blip>
          <a:srcRect r="35919"/>
          <a:stretch/>
        </p:blipFill>
        <p:spPr>
          <a:xfrm>
            <a:off x="914957" y="2000095"/>
            <a:ext cx="6607634" cy="4632052"/>
          </a:xfrm>
          <a:prstGeom prst="rect">
            <a:avLst/>
          </a:prstGeom>
        </p:spPr>
      </p:pic>
      <p:sp>
        <p:nvSpPr>
          <p:cNvPr id="10" name="TextBox 9"/>
          <p:cNvSpPr txBox="1"/>
          <p:nvPr/>
        </p:nvSpPr>
        <p:spPr>
          <a:xfrm>
            <a:off x="2845074" y="1033390"/>
            <a:ext cx="7239785" cy="584775"/>
          </a:xfrm>
          <a:prstGeom prst="rect">
            <a:avLst/>
          </a:prstGeom>
          <a:noFill/>
        </p:spPr>
        <p:txBody>
          <a:bodyPr wrap="square" rtlCol="0">
            <a:spAutoFit/>
          </a:bodyPr>
          <a:lstStyle/>
          <a:p>
            <a:r>
              <a:rPr lang="en-US" sz="3200" b="1" dirty="0" smtClean="0">
                <a:solidFill>
                  <a:srgbClr val="0070C0"/>
                </a:solidFill>
                <a:latin typeface="Times New Roman" panose="02020603050405020304" pitchFamily="18" charset="0"/>
                <a:cs typeface="Times New Roman" panose="02020603050405020304" pitchFamily="18" charset="0"/>
              </a:rPr>
              <a:t>TRƯỜNG TIỂU HỌC ĐOÀN KHUÊ</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083288" y="1711353"/>
            <a:ext cx="8464497" cy="1843582"/>
          </a:xfrm>
          <a:prstGeom prst="rect">
            <a:avLst/>
          </a:prstGeom>
          <a:noFill/>
        </p:spPr>
        <p:txBody>
          <a:bodyPr wrap="none" lIns="91440" tIns="45720" rIns="91440" bIns="45720">
            <a:spAutoFit/>
          </a:bodyPr>
          <a:lstStyle/>
          <a:p>
            <a:pPr algn="ctr">
              <a:lnSpc>
                <a:spcPct val="150000"/>
              </a:lnSpc>
            </a:pPr>
            <a:r>
              <a:rPr lang="en-US" sz="4000" b="1" dirty="0" smtClean="0">
                <a:ln w="22225">
                  <a:solidFill>
                    <a:schemeClr val="accent2"/>
                  </a:solidFill>
                  <a:prstDash val="solid"/>
                </a:ln>
                <a:solidFill>
                  <a:schemeClr val="accent2">
                    <a:lumMod val="40000"/>
                    <a:lumOff val="60000"/>
                  </a:schemeClr>
                </a:solidFill>
              </a:rPr>
              <a:t>NHIỆT LIỆT CHÀO MỪNG QUÝ THẦY CÔ</a:t>
            </a:r>
          </a:p>
          <a:p>
            <a:pPr algn="ctr">
              <a:lnSpc>
                <a:spcPct val="150000"/>
              </a:lnSpc>
            </a:pPr>
            <a:r>
              <a:rPr lang="en-US" sz="4000" b="1" dirty="0" smtClean="0">
                <a:ln w="22225">
                  <a:solidFill>
                    <a:schemeClr val="accent2"/>
                  </a:solidFill>
                  <a:prstDash val="solid"/>
                </a:ln>
                <a:solidFill>
                  <a:schemeClr val="accent2">
                    <a:lumMod val="40000"/>
                    <a:lumOff val="60000"/>
                  </a:schemeClr>
                </a:solidFill>
              </a:rPr>
              <a:t>VỀ THAM DỰ TIẾT HỌC !</a:t>
            </a:r>
            <a:endParaRPr lang="en-US" sz="4000" b="1" dirty="0">
              <a:ln w="22225">
                <a:solidFill>
                  <a:schemeClr val="accent2"/>
                </a:solidFill>
                <a:prstDash val="solid"/>
              </a:ln>
              <a:solidFill>
                <a:schemeClr val="accent2">
                  <a:lumMod val="40000"/>
                  <a:lumOff val="60000"/>
                </a:schemeClr>
              </a:solidFill>
            </a:endParaRPr>
          </a:p>
        </p:txBody>
      </p:sp>
      <p:pic>
        <p:nvPicPr>
          <p:cNvPr id="12" name="图片 9">
            <a:extLst>
              <a:ext uri="{FF2B5EF4-FFF2-40B4-BE49-F238E27FC236}">
                <a16:creationId xmlns:a16="http://schemas.microsoft.com/office/drawing/2014/main" id="{E2145156-0AC4-4681-B863-7ABBEFE3C710}"/>
              </a:ext>
            </a:extLst>
          </p:cNvPr>
          <p:cNvPicPr>
            <a:picLocks noChangeAspect="1"/>
          </p:cNvPicPr>
          <p:nvPr/>
        </p:nvPicPr>
        <p:blipFill rotWithShape="1">
          <a:blip r:embed="rId5">
            <a:extLst>
              <a:ext uri="{28A0092B-C50C-407E-A947-70E740481C1C}">
                <a14:useLocalDpi xmlns:a14="http://schemas.microsoft.com/office/drawing/2010/main" val="0"/>
              </a:ext>
            </a:extLst>
          </a:blip>
          <a:srcRect l="62801"/>
          <a:stretch/>
        </p:blipFill>
        <p:spPr>
          <a:xfrm>
            <a:off x="8101024" y="2000095"/>
            <a:ext cx="3835695" cy="4632052"/>
          </a:xfrm>
          <a:prstGeom prst="rect">
            <a:avLst/>
          </a:prstGeom>
        </p:spPr>
      </p:pic>
      <p:sp>
        <p:nvSpPr>
          <p:cNvPr id="13" name="TextBox 12"/>
          <p:cNvSpPr txBox="1"/>
          <p:nvPr/>
        </p:nvSpPr>
        <p:spPr>
          <a:xfrm>
            <a:off x="4392402" y="594337"/>
            <a:ext cx="3525625" cy="369332"/>
          </a:xfrm>
          <a:prstGeom prst="rect">
            <a:avLst/>
          </a:prstGeom>
          <a:noFill/>
        </p:spPr>
        <p:txBody>
          <a:bodyPr wrap="square" rtlCol="0">
            <a:spAutoFit/>
          </a:bodyPr>
          <a:lstStyle/>
          <a:p>
            <a:r>
              <a:rPr lang="en-US" b="1" i="1" dirty="0" err="1" smtClean="0">
                <a:latin typeface="Times New Roman" panose="02020603050405020304" pitchFamily="18" charset="0"/>
                <a:cs typeface="Times New Roman" panose="02020603050405020304" pitchFamily="18" charset="0"/>
              </a:rPr>
              <a:t>Thứ</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Tư</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ngày</a:t>
            </a:r>
            <a:r>
              <a:rPr lang="en-US" b="1" i="1" dirty="0" smtClean="0">
                <a:latin typeface="Times New Roman" panose="02020603050405020304" pitchFamily="18" charset="0"/>
                <a:cs typeface="Times New Roman" panose="02020603050405020304" pitchFamily="18" charset="0"/>
              </a:rPr>
              <a:t> 12 </a:t>
            </a:r>
            <a:r>
              <a:rPr lang="en-US" b="1" i="1" dirty="0" err="1" smtClean="0">
                <a:latin typeface="Times New Roman" panose="02020603050405020304" pitchFamily="18" charset="0"/>
                <a:cs typeface="Times New Roman" panose="02020603050405020304" pitchFamily="18" charset="0"/>
              </a:rPr>
              <a:t>tháng</a:t>
            </a:r>
            <a:r>
              <a:rPr lang="en-US" b="1" i="1" dirty="0" smtClean="0">
                <a:latin typeface="Times New Roman" panose="02020603050405020304" pitchFamily="18" charset="0"/>
                <a:cs typeface="Times New Roman" panose="02020603050405020304" pitchFamily="18" charset="0"/>
              </a:rPr>
              <a:t> 3 </a:t>
            </a:r>
            <a:r>
              <a:rPr lang="en-US" b="1" i="1" dirty="0" err="1" smtClean="0">
                <a:latin typeface="Times New Roman" panose="02020603050405020304" pitchFamily="18" charset="0"/>
                <a:cs typeface="Times New Roman" panose="02020603050405020304" pitchFamily="18" charset="0"/>
              </a:rPr>
              <a:t>năm</a:t>
            </a:r>
            <a:r>
              <a:rPr lang="en-US" b="1" i="1" dirty="0" smtClean="0">
                <a:latin typeface="Times New Roman" panose="02020603050405020304" pitchFamily="18" charset="0"/>
                <a:cs typeface="Times New Roman" panose="02020603050405020304" pitchFamily="18" charset="0"/>
              </a:rPr>
              <a:t> 2025</a:t>
            </a:r>
            <a:endParaRPr lang="en-US" b="1"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6315537" y="4429020"/>
            <a:ext cx="3591613" cy="400110"/>
          </a:xfrm>
          <a:prstGeom prst="rect">
            <a:avLst/>
          </a:prstGeom>
          <a:noFill/>
        </p:spPr>
        <p:txBody>
          <a:bodyPr wrap="square" rtlCol="0">
            <a:spAutoFit/>
          </a:bodyPr>
          <a:lstStyle/>
          <a:p>
            <a:r>
              <a:rPr lang="en-US" sz="2000" b="1" dirty="0" smtClean="0">
                <a:solidFill>
                  <a:schemeClr val="accent4">
                    <a:lumMod val="50000"/>
                  </a:schemeClr>
                </a:solidFill>
                <a:latin typeface="Times New Roman" panose="02020603050405020304" pitchFamily="18" charset="0"/>
                <a:cs typeface="Times New Roman" panose="02020603050405020304" pitchFamily="18" charset="0"/>
              </a:rPr>
              <a:t>GVCN</a:t>
            </a:r>
            <a:r>
              <a:rPr lang="en-US" sz="2000" b="1" dirty="0" smtClean="0">
                <a:solidFill>
                  <a:schemeClr val="accent4">
                    <a:lumMod val="50000"/>
                  </a:schemeClr>
                </a:solidFill>
                <a:latin typeface="HP001 4 hàng" panose="020B0603050302020204" pitchFamily="34" charset="0"/>
              </a:rPr>
              <a:t>: Phan Thị </a:t>
            </a:r>
            <a:r>
              <a:rPr lang="en-US" sz="2000" b="1" dirty="0" err="1" smtClean="0">
                <a:solidFill>
                  <a:schemeClr val="accent4">
                    <a:lumMod val="50000"/>
                  </a:schemeClr>
                </a:solidFill>
                <a:latin typeface="HP001 4 hàng" panose="020B0603050302020204" pitchFamily="34" charset="0"/>
              </a:rPr>
              <a:t>Mỹ</a:t>
            </a:r>
            <a:r>
              <a:rPr lang="en-US" sz="2000" b="1" dirty="0" smtClean="0">
                <a:solidFill>
                  <a:schemeClr val="accent4">
                    <a:lumMod val="50000"/>
                  </a:schemeClr>
                </a:solidFill>
                <a:latin typeface="HP001 4 hàng" panose="020B0603050302020204" pitchFamily="34" charset="0"/>
              </a:rPr>
              <a:t> </a:t>
            </a:r>
            <a:r>
              <a:rPr lang="en-US" sz="2000" b="1" dirty="0" err="1" smtClean="0">
                <a:solidFill>
                  <a:schemeClr val="accent4">
                    <a:lumMod val="50000"/>
                  </a:schemeClr>
                </a:solidFill>
                <a:latin typeface="HP001 4 hàng" panose="020B0603050302020204" pitchFamily="34" charset="0"/>
              </a:rPr>
              <a:t>Linh</a:t>
            </a:r>
            <a:endParaRPr lang="en-US" sz="2000" b="1" dirty="0">
              <a:solidFill>
                <a:schemeClr val="accent4">
                  <a:lumMod val="50000"/>
                </a:schemeClr>
              </a:solidFill>
              <a:latin typeface="HP001 4 hàng" panose="020B0603050302020204" pitchFamily="34" charset="0"/>
            </a:endParaRPr>
          </a:p>
        </p:txBody>
      </p:sp>
      <p:sp>
        <p:nvSpPr>
          <p:cNvPr id="15" name="TextBox 14"/>
          <p:cNvSpPr txBox="1"/>
          <p:nvPr/>
        </p:nvSpPr>
        <p:spPr>
          <a:xfrm>
            <a:off x="4067265" y="3671579"/>
            <a:ext cx="4795401" cy="461665"/>
          </a:xfrm>
          <a:prstGeom prst="rect">
            <a:avLst/>
          </a:prstGeom>
          <a:noFill/>
        </p:spPr>
        <p:txBody>
          <a:bodyPr wrap="square" rtlCol="0">
            <a:spAutoFit/>
          </a:bodyPr>
          <a:lstStyle/>
          <a:p>
            <a:r>
              <a:rPr lang="en-US" sz="2400" b="1" dirty="0" err="1" smtClean="0">
                <a:solidFill>
                  <a:schemeClr val="accent4"/>
                </a:solidFill>
                <a:latin typeface="Times New Roman" panose="02020603050405020304" pitchFamily="18" charset="0"/>
                <a:cs typeface="Times New Roman" panose="02020603050405020304" pitchFamily="18" charset="0"/>
              </a:rPr>
              <a:t>Môn</a:t>
            </a:r>
            <a:r>
              <a:rPr lang="en-US" sz="2400" b="1" dirty="0" smtClean="0">
                <a:solidFill>
                  <a:schemeClr val="accent4"/>
                </a:solidFill>
                <a:latin typeface="Times New Roman" panose="02020603050405020304" pitchFamily="18" charset="0"/>
                <a:cs typeface="Times New Roman" panose="02020603050405020304" pitchFamily="18" charset="0"/>
              </a:rPr>
              <a:t>: </a:t>
            </a:r>
            <a:r>
              <a:rPr lang="en-US" sz="2400" b="1" dirty="0" err="1" smtClean="0">
                <a:solidFill>
                  <a:schemeClr val="accent4"/>
                </a:solidFill>
                <a:latin typeface="Times New Roman" panose="02020603050405020304" pitchFamily="18" charset="0"/>
                <a:cs typeface="Times New Roman" panose="02020603050405020304" pitchFamily="18" charset="0"/>
              </a:rPr>
              <a:t>Hoạt</a:t>
            </a:r>
            <a:r>
              <a:rPr lang="en-US" sz="2400" b="1" dirty="0" smtClean="0">
                <a:solidFill>
                  <a:schemeClr val="accent4"/>
                </a:solidFill>
                <a:latin typeface="Times New Roman" panose="02020603050405020304" pitchFamily="18" charset="0"/>
                <a:cs typeface="Times New Roman" panose="02020603050405020304" pitchFamily="18" charset="0"/>
              </a:rPr>
              <a:t> </a:t>
            </a:r>
            <a:r>
              <a:rPr lang="en-US" sz="2400" b="1" dirty="0" err="1" smtClean="0">
                <a:solidFill>
                  <a:schemeClr val="accent4"/>
                </a:solidFill>
                <a:latin typeface="Times New Roman" panose="02020603050405020304" pitchFamily="18" charset="0"/>
                <a:cs typeface="Times New Roman" panose="02020603050405020304" pitchFamily="18" charset="0"/>
              </a:rPr>
              <a:t>động</a:t>
            </a:r>
            <a:r>
              <a:rPr lang="en-US" sz="2400" b="1" dirty="0" smtClean="0">
                <a:solidFill>
                  <a:schemeClr val="accent4"/>
                </a:solidFill>
                <a:latin typeface="Times New Roman" panose="02020603050405020304" pitchFamily="18" charset="0"/>
                <a:cs typeface="Times New Roman" panose="02020603050405020304" pitchFamily="18" charset="0"/>
              </a:rPr>
              <a:t> </a:t>
            </a:r>
            <a:r>
              <a:rPr lang="en-US" sz="2400" b="1" dirty="0" err="1" smtClean="0">
                <a:solidFill>
                  <a:schemeClr val="accent4"/>
                </a:solidFill>
                <a:latin typeface="Times New Roman" panose="02020603050405020304" pitchFamily="18" charset="0"/>
                <a:cs typeface="Times New Roman" panose="02020603050405020304" pitchFamily="18" charset="0"/>
              </a:rPr>
              <a:t>trải</a:t>
            </a:r>
            <a:r>
              <a:rPr lang="en-US" sz="2400" b="1" dirty="0" smtClean="0">
                <a:solidFill>
                  <a:schemeClr val="accent4"/>
                </a:solidFill>
                <a:latin typeface="Times New Roman" panose="02020603050405020304" pitchFamily="18" charset="0"/>
                <a:cs typeface="Times New Roman" panose="02020603050405020304" pitchFamily="18" charset="0"/>
              </a:rPr>
              <a:t> </a:t>
            </a:r>
            <a:r>
              <a:rPr lang="en-US" sz="2400" b="1" dirty="0" err="1" smtClean="0">
                <a:solidFill>
                  <a:schemeClr val="accent4"/>
                </a:solidFill>
                <a:latin typeface="Times New Roman" panose="02020603050405020304" pitchFamily="18" charset="0"/>
                <a:cs typeface="Times New Roman" panose="02020603050405020304" pitchFamily="18" charset="0"/>
              </a:rPr>
              <a:t>nghiệm</a:t>
            </a:r>
            <a:endParaRPr lang="en-US" sz="2400" b="1" dirty="0">
              <a:solidFill>
                <a:schemeClr val="accent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545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2"/>
            <a:ext cx="5212160" cy="4578530"/>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825348" y="1755684"/>
            <a:ext cx="5626475" cy="2492466"/>
          </a:xfrm>
          <a:custGeom>
            <a:avLst/>
            <a:gdLst>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206214" fill="none" extrusionOk="0">
                <a:moveTo>
                  <a:pt x="0" y="220841"/>
                </a:moveTo>
                <a:cubicBezTo>
                  <a:pt x="3455" y="129275"/>
                  <a:pt x="143595" y="-23607"/>
                  <a:pt x="241090" y="0"/>
                </a:cubicBezTo>
                <a:cubicBezTo>
                  <a:pt x="2060535" y="93979"/>
                  <a:pt x="4241139" y="-213987"/>
                  <a:pt x="5385384" y="0"/>
                </a:cubicBezTo>
                <a:cubicBezTo>
                  <a:pt x="5482442" y="-5521"/>
                  <a:pt x="5653405" y="80245"/>
                  <a:pt x="5626475" y="220841"/>
                </a:cubicBezTo>
                <a:cubicBezTo>
                  <a:pt x="5662838" y="959563"/>
                  <a:pt x="5716477" y="1253930"/>
                  <a:pt x="5626475" y="1985372"/>
                </a:cubicBezTo>
                <a:cubicBezTo>
                  <a:pt x="5607554" y="2125258"/>
                  <a:pt x="5547417" y="2205329"/>
                  <a:pt x="5385384" y="2206214"/>
                </a:cubicBezTo>
                <a:cubicBezTo>
                  <a:pt x="4176276" y="2147190"/>
                  <a:pt x="2453170" y="2157189"/>
                  <a:pt x="241090" y="2206214"/>
                </a:cubicBezTo>
                <a:cubicBezTo>
                  <a:pt x="101412" y="2167463"/>
                  <a:pt x="711" y="2137860"/>
                  <a:pt x="0" y="1985372"/>
                </a:cubicBezTo>
                <a:cubicBezTo>
                  <a:pt x="-124827" y="1281821"/>
                  <a:pt x="84040" y="777432"/>
                  <a:pt x="0" y="220841"/>
                </a:cubicBezTo>
                <a:close/>
              </a:path>
              <a:path w="5626475" h="2206214" stroke="0" extrusionOk="0">
                <a:moveTo>
                  <a:pt x="0" y="220841"/>
                </a:moveTo>
                <a:cubicBezTo>
                  <a:pt x="-15218" y="92108"/>
                  <a:pt x="133562" y="-20732"/>
                  <a:pt x="241090" y="0"/>
                </a:cubicBezTo>
                <a:cubicBezTo>
                  <a:pt x="1901283" y="-279696"/>
                  <a:pt x="2765223" y="255400"/>
                  <a:pt x="5385384" y="0"/>
                </a:cubicBezTo>
                <a:cubicBezTo>
                  <a:pt x="5477759" y="-3705"/>
                  <a:pt x="5628442" y="136278"/>
                  <a:pt x="5626475" y="220841"/>
                </a:cubicBezTo>
                <a:cubicBezTo>
                  <a:pt x="5703346" y="719533"/>
                  <a:pt x="5807016" y="1375894"/>
                  <a:pt x="5626475" y="1985372"/>
                </a:cubicBezTo>
                <a:cubicBezTo>
                  <a:pt x="5640796" y="2128450"/>
                  <a:pt x="5488137" y="2199451"/>
                  <a:pt x="5385384" y="2206214"/>
                </a:cubicBezTo>
                <a:cubicBezTo>
                  <a:pt x="3354483" y="2171518"/>
                  <a:pt x="805853" y="2242286"/>
                  <a:pt x="241090" y="2206214"/>
                </a:cubicBezTo>
                <a:cubicBezTo>
                  <a:pt x="116385" y="2159796"/>
                  <a:pt x="-9781" y="2080790"/>
                  <a:pt x="0" y="1985372"/>
                </a:cubicBezTo>
                <a:cubicBezTo>
                  <a:pt x="-157702" y="1355263"/>
                  <a:pt x="-160733" y="928401"/>
                  <a:pt x="0" y="220841"/>
                </a:cubicBezTo>
                <a:close/>
              </a:path>
              <a:path w="5626475" h="2206214" fill="none" stroke="0" extrusionOk="0">
                <a:moveTo>
                  <a:pt x="0" y="220841"/>
                </a:moveTo>
                <a:cubicBezTo>
                  <a:pt x="-1696" y="93119"/>
                  <a:pt x="119960" y="-5379"/>
                  <a:pt x="241090" y="0"/>
                </a:cubicBezTo>
                <a:cubicBezTo>
                  <a:pt x="1733826" y="220923"/>
                  <a:pt x="4171597" y="88590"/>
                  <a:pt x="5385384" y="0"/>
                </a:cubicBezTo>
                <a:cubicBezTo>
                  <a:pt x="5513190" y="9733"/>
                  <a:pt x="5657479" y="97758"/>
                  <a:pt x="5626475" y="220841"/>
                </a:cubicBezTo>
                <a:cubicBezTo>
                  <a:pt x="5592643" y="1042039"/>
                  <a:pt x="5720972" y="1249408"/>
                  <a:pt x="5626475" y="1985372"/>
                </a:cubicBezTo>
                <a:cubicBezTo>
                  <a:pt x="5618318" y="2142946"/>
                  <a:pt x="5518658" y="2197947"/>
                  <a:pt x="5385384" y="2206214"/>
                </a:cubicBezTo>
                <a:cubicBezTo>
                  <a:pt x="3888494" y="2041934"/>
                  <a:pt x="2805144" y="2217316"/>
                  <a:pt x="241090" y="2206214"/>
                </a:cubicBezTo>
                <a:cubicBezTo>
                  <a:pt x="102170" y="2183175"/>
                  <a:pt x="27890" y="2121597"/>
                  <a:pt x="0" y="1985372"/>
                </a:cubicBezTo>
                <a:cubicBezTo>
                  <a:pt x="-107763" y="1329029"/>
                  <a:pt x="-55560" y="855754"/>
                  <a:pt x="0" y="220841"/>
                </a:cubicBezTo>
                <a:close/>
              </a:path>
              <a:path w="5626475" h="2206214" fill="none" stroke="0" extrusionOk="0">
                <a:moveTo>
                  <a:pt x="0" y="220841"/>
                </a:moveTo>
                <a:cubicBezTo>
                  <a:pt x="1686" y="111362"/>
                  <a:pt x="142185" y="-12878"/>
                  <a:pt x="241090" y="0"/>
                </a:cubicBezTo>
                <a:cubicBezTo>
                  <a:pt x="1919639" y="194773"/>
                  <a:pt x="4205292" y="-128516"/>
                  <a:pt x="5385384" y="0"/>
                </a:cubicBezTo>
                <a:cubicBezTo>
                  <a:pt x="5473313" y="-1445"/>
                  <a:pt x="5661702" y="97604"/>
                  <a:pt x="5626475" y="220841"/>
                </a:cubicBezTo>
                <a:cubicBezTo>
                  <a:pt x="5633089" y="998767"/>
                  <a:pt x="5756400" y="1274693"/>
                  <a:pt x="5626475" y="1985372"/>
                </a:cubicBezTo>
                <a:cubicBezTo>
                  <a:pt x="5607012" y="2127910"/>
                  <a:pt x="5536641" y="2199041"/>
                  <a:pt x="5385384" y="2206214"/>
                </a:cubicBezTo>
                <a:cubicBezTo>
                  <a:pt x="4043430" y="1885950"/>
                  <a:pt x="2708000" y="2127322"/>
                  <a:pt x="241090" y="2206214"/>
                </a:cubicBezTo>
                <a:cubicBezTo>
                  <a:pt x="99646" y="2173203"/>
                  <a:pt x="3973" y="2124257"/>
                  <a:pt x="0" y="1985372"/>
                </a:cubicBezTo>
                <a:cubicBezTo>
                  <a:pt x="-141606" y="1308666"/>
                  <a:pt x="70822" y="799635"/>
                  <a:pt x="0" y="22084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492466" fill="none" extrusionOk="0">
                        <a:moveTo>
                          <a:pt x="0" y="249494"/>
                        </a:moveTo>
                        <a:cubicBezTo>
                          <a:pt x="5066" y="162143"/>
                          <a:pt x="146118" y="-28527"/>
                          <a:pt x="241090" y="0"/>
                        </a:cubicBezTo>
                        <a:cubicBezTo>
                          <a:pt x="2106038" y="106883"/>
                          <a:pt x="4315473" y="-353540"/>
                          <a:pt x="5385384" y="0"/>
                        </a:cubicBezTo>
                        <a:cubicBezTo>
                          <a:pt x="5456773" y="-10520"/>
                          <a:pt x="5662856" y="82960"/>
                          <a:pt x="5626475" y="249494"/>
                        </a:cubicBezTo>
                        <a:cubicBezTo>
                          <a:pt x="5670871" y="1080226"/>
                          <a:pt x="5733751" y="1436550"/>
                          <a:pt x="5626475" y="2242970"/>
                        </a:cubicBezTo>
                        <a:cubicBezTo>
                          <a:pt x="5605489" y="2403199"/>
                          <a:pt x="5567308" y="2490751"/>
                          <a:pt x="5385384" y="2492466"/>
                        </a:cubicBezTo>
                        <a:cubicBezTo>
                          <a:pt x="4306908" y="2435827"/>
                          <a:pt x="2382559" y="2429996"/>
                          <a:pt x="241090" y="2492466"/>
                        </a:cubicBezTo>
                        <a:cubicBezTo>
                          <a:pt x="100082" y="2440189"/>
                          <a:pt x="836" y="2421194"/>
                          <a:pt x="0" y="2242970"/>
                        </a:cubicBezTo>
                        <a:cubicBezTo>
                          <a:pt x="-129326" y="1438523"/>
                          <a:pt x="150423" y="848403"/>
                          <a:pt x="0" y="249494"/>
                        </a:cubicBezTo>
                        <a:close/>
                      </a:path>
                      <a:path w="5626475" h="2492466" stroke="0" extrusionOk="0">
                        <a:moveTo>
                          <a:pt x="0" y="249494"/>
                        </a:moveTo>
                        <a:cubicBezTo>
                          <a:pt x="-17629" y="106037"/>
                          <a:pt x="134115" y="-24739"/>
                          <a:pt x="241090" y="0"/>
                        </a:cubicBezTo>
                        <a:cubicBezTo>
                          <a:pt x="1913157" y="-409237"/>
                          <a:pt x="2749814" y="310797"/>
                          <a:pt x="5385384" y="0"/>
                        </a:cubicBezTo>
                        <a:cubicBezTo>
                          <a:pt x="5468961" y="-5930"/>
                          <a:pt x="5626608" y="162881"/>
                          <a:pt x="5626475" y="249494"/>
                        </a:cubicBezTo>
                        <a:cubicBezTo>
                          <a:pt x="5765640" y="831355"/>
                          <a:pt x="5840736" y="1614318"/>
                          <a:pt x="5626475" y="2242970"/>
                        </a:cubicBezTo>
                        <a:cubicBezTo>
                          <a:pt x="5659796" y="2410608"/>
                          <a:pt x="5468971" y="2480927"/>
                          <a:pt x="5385384" y="2492466"/>
                        </a:cubicBezTo>
                        <a:cubicBezTo>
                          <a:pt x="3316276" y="2456909"/>
                          <a:pt x="808647" y="2603412"/>
                          <a:pt x="241090" y="2492466"/>
                        </a:cubicBezTo>
                        <a:cubicBezTo>
                          <a:pt x="124419" y="2427502"/>
                          <a:pt x="-17027" y="2334678"/>
                          <a:pt x="0" y="2242970"/>
                        </a:cubicBezTo>
                        <a:cubicBezTo>
                          <a:pt x="-211192" y="1600749"/>
                          <a:pt x="-253778" y="1031807"/>
                          <a:pt x="0" y="249494"/>
                        </a:cubicBezTo>
                        <a:close/>
                      </a:path>
                      <a:path w="5626475" h="2492466" fill="none" stroke="0" extrusionOk="0">
                        <a:moveTo>
                          <a:pt x="0" y="249494"/>
                        </a:moveTo>
                        <a:cubicBezTo>
                          <a:pt x="-5039" y="101668"/>
                          <a:pt x="110051" y="-6268"/>
                          <a:pt x="241090" y="0"/>
                        </a:cubicBezTo>
                        <a:cubicBezTo>
                          <a:pt x="1774189" y="232152"/>
                          <a:pt x="4097238" y="231805"/>
                          <a:pt x="5385384" y="0"/>
                        </a:cubicBezTo>
                        <a:cubicBezTo>
                          <a:pt x="5523054" y="16158"/>
                          <a:pt x="5659202" y="109869"/>
                          <a:pt x="5626475" y="249494"/>
                        </a:cubicBezTo>
                        <a:cubicBezTo>
                          <a:pt x="5596356" y="1180583"/>
                          <a:pt x="5737577" y="1421997"/>
                          <a:pt x="5626475" y="2242970"/>
                        </a:cubicBezTo>
                        <a:cubicBezTo>
                          <a:pt x="5622704" y="2427535"/>
                          <a:pt x="5526308" y="2472764"/>
                          <a:pt x="5385384" y="2492466"/>
                        </a:cubicBezTo>
                        <a:cubicBezTo>
                          <a:pt x="3829917" y="2348605"/>
                          <a:pt x="2769672" y="2690877"/>
                          <a:pt x="241090" y="2492466"/>
                        </a:cubicBezTo>
                        <a:cubicBezTo>
                          <a:pt x="108138" y="2478628"/>
                          <a:pt x="39344" y="2402437"/>
                          <a:pt x="0" y="2242970"/>
                        </a:cubicBezTo>
                        <a:cubicBezTo>
                          <a:pt x="-43973" y="1540916"/>
                          <a:pt x="-114298" y="1016953"/>
                          <a:pt x="0" y="249494"/>
                        </a:cubicBezTo>
                        <a:close/>
                      </a:path>
                      <a:path w="5626475" h="2492466" fill="none" stroke="0" extrusionOk="0">
                        <a:moveTo>
                          <a:pt x="0" y="249494"/>
                        </a:moveTo>
                        <a:cubicBezTo>
                          <a:pt x="-5088" y="133783"/>
                          <a:pt x="140849" y="-9465"/>
                          <a:pt x="241090" y="0"/>
                        </a:cubicBezTo>
                        <a:cubicBezTo>
                          <a:pt x="1795013" y="177421"/>
                          <a:pt x="4233326" y="-171597"/>
                          <a:pt x="5385384" y="0"/>
                        </a:cubicBezTo>
                        <a:cubicBezTo>
                          <a:pt x="5479724" y="-24160"/>
                          <a:pt x="5665831" y="126811"/>
                          <a:pt x="5626475" y="249494"/>
                        </a:cubicBezTo>
                        <a:cubicBezTo>
                          <a:pt x="5628354" y="1186200"/>
                          <a:pt x="5815141" y="1438445"/>
                          <a:pt x="5626475" y="2242970"/>
                        </a:cubicBezTo>
                        <a:cubicBezTo>
                          <a:pt x="5605464" y="2397271"/>
                          <a:pt x="5530217" y="2486177"/>
                          <a:pt x="5385384" y="2492466"/>
                        </a:cubicBezTo>
                        <a:cubicBezTo>
                          <a:pt x="4079093" y="2197233"/>
                          <a:pt x="2904620" y="2503983"/>
                          <a:pt x="241090" y="2492466"/>
                        </a:cubicBezTo>
                        <a:cubicBezTo>
                          <a:pt x="113121" y="2467028"/>
                          <a:pt x="228" y="2395507"/>
                          <a:pt x="0" y="2242970"/>
                        </a:cubicBezTo>
                        <a:cubicBezTo>
                          <a:pt x="-81591" y="1556414"/>
                          <a:pt x="104354" y="910787"/>
                          <a:pt x="0" y="249494"/>
                        </a:cubicBezTo>
                        <a:close/>
                      </a:path>
                      <a:path w="5626475" h="2492466" fill="none" stroke="0" extrusionOk="0">
                        <a:moveTo>
                          <a:pt x="0" y="249494"/>
                        </a:moveTo>
                        <a:cubicBezTo>
                          <a:pt x="1556" y="125980"/>
                          <a:pt x="144761" y="-25702"/>
                          <a:pt x="241090" y="0"/>
                        </a:cubicBezTo>
                        <a:cubicBezTo>
                          <a:pt x="2026626" y="183122"/>
                          <a:pt x="4398915" y="-337899"/>
                          <a:pt x="5385384" y="0"/>
                        </a:cubicBezTo>
                        <a:cubicBezTo>
                          <a:pt x="5459608" y="-4924"/>
                          <a:pt x="5659028" y="98365"/>
                          <a:pt x="5626475" y="249494"/>
                        </a:cubicBezTo>
                        <a:cubicBezTo>
                          <a:pt x="5655151" y="1140525"/>
                          <a:pt x="5746586" y="1434069"/>
                          <a:pt x="5626475" y="2242970"/>
                        </a:cubicBezTo>
                        <a:cubicBezTo>
                          <a:pt x="5604555" y="2406043"/>
                          <a:pt x="5540742" y="2484330"/>
                          <a:pt x="5385384" y="2492466"/>
                        </a:cubicBezTo>
                        <a:cubicBezTo>
                          <a:pt x="4165623" y="2218565"/>
                          <a:pt x="2469297" y="2368417"/>
                          <a:pt x="241090" y="2492466"/>
                        </a:cubicBezTo>
                        <a:cubicBezTo>
                          <a:pt x="97136" y="2439464"/>
                          <a:pt x="5952" y="2415677"/>
                          <a:pt x="0" y="2242970"/>
                        </a:cubicBezTo>
                        <a:cubicBezTo>
                          <a:pt x="-139195" y="1457353"/>
                          <a:pt x="203206" y="881804"/>
                          <a:pt x="0" y="2494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2</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999073" y="2284939"/>
            <a:ext cx="521216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xóm</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nhờ</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đỡ</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sẵn</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lòng</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đỡ</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họ</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trong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năng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của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mình</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FF1B8616-DB60-C463-CF84-0196B4340824}"/>
              </a:ext>
            </a:extLst>
          </p:cNvPr>
          <p:cNvPicPr>
            <a:picLocks noChangeAspect="1"/>
          </p:cNvPicPr>
          <p:nvPr/>
        </p:nvPicPr>
        <p:blipFill>
          <a:blip r:embed="rId4"/>
          <a:stretch>
            <a:fillRect/>
          </a:stretch>
        </p:blipFill>
        <p:spPr>
          <a:xfrm>
            <a:off x="1148687" y="0"/>
            <a:ext cx="9437426" cy="1444877"/>
          </a:xfrm>
          <a:prstGeom prst="rect">
            <a:avLst/>
          </a:prstGeom>
        </p:spPr>
      </p:pic>
      <p:pic>
        <p:nvPicPr>
          <p:cNvPr id="6" name="Picture 5">
            <a:extLst>
              <a:ext uri="{FF2B5EF4-FFF2-40B4-BE49-F238E27FC236}">
                <a16:creationId xmlns:a16="http://schemas.microsoft.com/office/drawing/2014/main" id="{836B4C0D-1489-C1A8-B892-CECE8A95DD8B}"/>
              </a:ext>
            </a:extLst>
          </p:cNvPr>
          <p:cNvPicPr>
            <a:picLocks noChangeAspect="1"/>
          </p:cNvPicPr>
          <p:nvPr/>
        </p:nvPicPr>
        <p:blipFill>
          <a:blip r:embed="rId5"/>
          <a:stretch>
            <a:fillRect/>
          </a:stretch>
        </p:blipFill>
        <p:spPr>
          <a:xfrm>
            <a:off x="1266825" y="2571750"/>
            <a:ext cx="3447560" cy="3557588"/>
          </a:xfrm>
          <a:prstGeom prst="rect">
            <a:avLst/>
          </a:prstGeom>
        </p:spPr>
      </p:pic>
    </p:spTree>
    <p:extLst>
      <p:ext uri="{BB962C8B-B14F-4D97-AF65-F5344CB8AC3E}">
        <p14:creationId xmlns:p14="http://schemas.microsoft.com/office/powerpoint/2010/main" val="12069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10"/>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514351" y="304800"/>
            <a:ext cx="11344274" cy="641985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AA60F9E4-4C57-3C70-6FB7-B13AF4CCAA70}"/>
              </a:ext>
            </a:extLst>
          </p:cNvPr>
          <p:cNvPicPr>
            <a:picLocks noChangeAspect="1"/>
          </p:cNvPicPr>
          <p:nvPr/>
        </p:nvPicPr>
        <p:blipFill>
          <a:blip r:embed="rId11"/>
          <a:stretch>
            <a:fillRect/>
          </a:stretch>
        </p:blipFill>
        <p:spPr>
          <a:xfrm>
            <a:off x="6968226" y="406904"/>
            <a:ext cx="4374859" cy="2838450"/>
          </a:xfrm>
          <a:prstGeom prst="rect">
            <a:avLst/>
          </a:prstGeom>
        </p:spPr>
      </p:pic>
      <p:pic>
        <p:nvPicPr>
          <p:cNvPr id="7" name="Picture 6">
            <a:extLst>
              <a:ext uri="{FF2B5EF4-FFF2-40B4-BE49-F238E27FC236}">
                <a16:creationId xmlns:a16="http://schemas.microsoft.com/office/drawing/2014/main" id="{29CEE1A9-DF18-459A-FBA2-0631783D420B}"/>
              </a:ext>
            </a:extLst>
          </p:cNvPr>
          <p:cNvPicPr>
            <a:picLocks noChangeAspect="1"/>
          </p:cNvPicPr>
          <p:nvPr/>
        </p:nvPicPr>
        <p:blipFill>
          <a:blip r:embed="rId12"/>
          <a:stretch>
            <a:fillRect/>
          </a:stretch>
        </p:blipFill>
        <p:spPr>
          <a:xfrm>
            <a:off x="586324" y="3962244"/>
            <a:ext cx="4025900" cy="2602377"/>
          </a:xfrm>
          <a:prstGeom prst="rect">
            <a:avLst/>
          </a:prstGeom>
        </p:spPr>
      </p:pic>
      <p:pic>
        <p:nvPicPr>
          <p:cNvPr id="9" name="Picture 8">
            <a:extLst>
              <a:ext uri="{FF2B5EF4-FFF2-40B4-BE49-F238E27FC236}">
                <a16:creationId xmlns:a16="http://schemas.microsoft.com/office/drawing/2014/main" id="{ED268A39-B6C4-B3BA-D2E4-D9D1390D3425}"/>
              </a:ext>
            </a:extLst>
          </p:cNvPr>
          <p:cNvPicPr>
            <a:picLocks noChangeAspect="1"/>
          </p:cNvPicPr>
          <p:nvPr/>
        </p:nvPicPr>
        <p:blipFill>
          <a:blip r:embed="rId13"/>
          <a:stretch>
            <a:fillRect/>
          </a:stretch>
        </p:blipFill>
        <p:spPr>
          <a:xfrm>
            <a:off x="6316743" y="4008653"/>
            <a:ext cx="3555206" cy="2509557"/>
          </a:xfrm>
          <a:prstGeom prst="rect">
            <a:avLst/>
          </a:prstGeom>
        </p:spPr>
      </p:pic>
      <p:pic>
        <p:nvPicPr>
          <p:cNvPr id="1026" name="Picture 2" descr="Trẻ không chào hỏi mọi người có phải là trẻ hư ?">
            <a:extLst>
              <a:ext uri="{FF2B5EF4-FFF2-40B4-BE49-F238E27FC236}">
                <a16:creationId xmlns:a16="http://schemas.microsoft.com/office/drawing/2014/main" id="{87360B3A-52CB-BCEB-DF45-252AA1EAD3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5350" y="746551"/>
            <a:ext cx="3876079" cy="242039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806140" y="4909787"/>
            <a:ext cx="1469318" cy="3791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800813" y="4259995"/>
            <a:ext cx="1760435" cy="4703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094724" y="1284521"/>
            <a:ext cx="1744378" cy="6913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9291520" y="561162"/>
            <a:ext cx="1859700" cy="7212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533775" y="4629031"/>
            <a:ext cx="1365647" cy="4703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7965917" y="4258425"/>
            <a:ext cx="1365647" cy="4703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42753" y="596630"/>
            <a:ext cx="487401" cy="47950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94081" y="573206"/>
            <a:ext cx="532006" cy="461665"/>
          </a:xfrm>
          <a:prstGeom prst="rect">
            <a:avLst/>
          </a:prstGeom>
          <a:noFill/>
        </p:spPr>
        <p:txBody>
          <a:bodyPr wrap="square" rtlCol="0">
            <a:spAutoFit/>
          </a:bodyPr>
          <a:lstStyle/>
          <a:p>
            <a:r>
              <a:rPr lang="en-US" sz="2400" b="1" dirty="0" smtClean="0">
                <a:solidFill>
                  <a:srgbClr val="FF0000"/>
                </a:solidFill>
              </a:rPr>
              <a:t>1</a:t>
            </a:r>
            <a:endParaRPr lang="en-US" sz="2400" b="1" dirty="0">
              <a:solidFill>
                <a:srgbClr val="FF0000"/>
              </a:solidFill>
            </a:endParaRPr>
          </a:p>
        </p:txBody>
      </p:sp>
      <p:sp>
        <p:nvSpPr>
          <p:cNvPr id="20" name="Oval 19"/>
          <p:cNvSpPr/>
          <p:nvPr/>
        </p:nvSpPr>
        <p:spPr>
          <a:xfrm>
            <a:off x="6817746" y="876017"/>
            <a:ext cx="487401" cy="47950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223579" y="4266098"/>
            <a:ext cx="487401" cy="47950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64127" y="4430285"/>
            <a:ext cx="487401" cy="47950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892985" y="915011"/>
            <a:ext cx="336921" cy="400110"/>
          </a:xfrm>
          <a:prstGeom prst="rect">
            <a:avLst/>
          </a:prstGeom>
          <a:noFill/>
        </p:spPr>
        <p:txBody>
          <a:bodyPr wrap="square" rtlCol="0">
            <a:spAutoFit/>
          </a:bodyPr>
          <a:lstStyle/>
          <a:p>
            <a:r>
              <a:rPr lang="en-US" sz="2000" b="1" dirty="0" smtClean="0">
                <a:solidFill>
                  <a:srgbClr val="FF0000"/>
                </a:solidFill>
              </a:rPr>
              <a:t>2</a:t>
            </a:r>
            <a:endParaRPr lang="en-US" sz="2000" b="1" dirty="0">
              <a:solidFill>
                <a:srgbClr val="FF0000"/>
              </a:solidFill>
            </a:endParaRPr>
          </a:p>
        </p:txBody>
      </p:sp>
      <p:sp>
        <p:nvSpPr>
          <p:cNvPr id="23" name="TextBox 22"/>
          <p:cNvSpPr txBox="1"/>
          <p:nvPr/>
        </p:nvSpPr>
        <p:spPr>
          <a:xfrm>
            <a:off x="828286" y="4464084"/>
            <a:ext cx="253226" cy="400110"/>
          </a:xfrm>
          <a:prstGeom prst="rect">
            <a:avLst/>
          </a:prstGeom>
          <a:noFill/>
        </p:spPr>
        <p:txBody>
          <a:bodyPr wrap="square" rtlCol="0">
            <a:spAutoFit/>
          </a:bodyPr>
          <a:lstStyle/>
          <a:p>
            <a:r>
              <a:rPr lang="en-US" sz="2000" b="1" dirty="0" smtClean="0">
                <a:solidFill>
                  <a:srgbClr val="FF0000"/>
                </a:solidFill>
              </a:rPr>
              <a:t>3</a:t>
            </a:r>
            <a:endParaRPr lang="en-US" sz="2000" b="1" dirty="0">
              <a:solidFill>
                <a:srgbClr val="FF0000"/>
              </a:solidFill>
            </a:endParaRPr>
          </a:p>
        </p:txBody>
      </p:sp>
      <p:sp>
        <p:nvSpPr>
          <p:cNvPr id="24" name="TextBox 23"/>
          <p:cNvSpPr txBox="1"/>
          <p:nvPr/>
        </p:nvSpPr>
        <p:spPr>
          <a:xfrm>
            <a:off x="6290074" y="4316739"/>
            <a:ext cx="487401" cy="400110"/>
          </a:xfrm>
          <a:prstGeom prst="rect">
            <a:avLst/>
          </a:prstGeom>
          <a:noFill/>
        </p:spPr>
        <p:txBody>
          <a:bodyPr wrap="square" rtlCol="0">
            <a:spAutoFit/>
          </a:bodyPr>
          <a:lstStyle/>
          <a:p>
            <a:r>
              <a:rPr lang="en-US" sz="2000" b="1" dirty="0" smtClean="0">
                <a:solidFill>
                  <a:srgbClr val="FF0000"/>
                </a:solidFill>
              </a:rPr>
              <a:t>4</a:t>
            </a:r>
            <a:endParaRPr lang="en-US" sz="2000" b="1" dirty="0">
              <a:solidFill>
                <a:srgbClr val="FF0000"/>
              </a:solidFill>
            </a:endParaRPr>
          </a:p>
        </p:txBody>
      </p:sp>
      <p:pic>
        <p:nvPicPr>
          <p:cNvPr id="10" name="TRANH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76440" y="2967438"/>
            <a:ext cx="399018" cy="399018"/>
          </a:xfrm>
          <a:prstGeom prst="rect">
            <a:avLst/>
          </a:prstGeom>
        </p:spPr>
      </p:pic>
      <p:pic>
        <p:nvPicPr>
          <p:cNvPr id="17" name="TRANH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917597" y="2878010"/>
            <a:ext cx="367344" cy="367344"/>
          </a:xfrm>
          <a:prstGeom prst="rect">
            <a:avLst/>
          </a:prstGeom>
        </p:spPr>
      </p:pic>
      <p:pic>
        <p:nvPicPr>
          <p:cNvPr id="18" name="TRANH 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51528" y="6118758"/>
            <a:ext cx="367344" cy="367344"/>
          </a:xfrm>
          <a:prstGeom prst="rect">
            <a:avLst/>
          </a:prstGeom>
        </p:spPr>
      </p:pic>
      <p:pic>
        <p:nvPicPr>
          <p:cNvPr id="19" name="TRANH 4">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669813" y="6179489"/>
            <a:ext cx="245882" cy="245882"/>
          </a:xfrm>
          <a:prstGeom prst="rect">
            <a:avLst/>
          </a:prstGeom>
        </p:spPr>
      </p:pic>
    </p:spTree>
    <p:extLst>
      <p:ext uri="{BB962C8B-B14F-4D97-AF65-F5344CB8AC3E}">
        <p14:creationId xmlns:p14="http://schemas.microsoft.com/office/powerpoint/2010/main" val="1200484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00"/>
                                        <p:tgtEl>
                                          <p:spTgt spid="16"/>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500"/>
                                        <p:tgtEl>
                                          <p:spTgt spid="2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down)">
                                      <p:cBhvr>
                                        <p:cTn id="64" dur="500"/>
                                        <p:tgtEl>
                                          <p:spTgt spid="24"/>
                                        </p:tgtEl>
                                      </p:cBhvr>
                                    </p:animEffect>
                                  </p:childTnLst>
                                </p:cTn>
                              </p:par>
                              <p:par>
                                <p:cTn id="65" presetID="22" presetClass="entr" presetSubtype="4"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00"/>
                                        <p:tgtEl>
                                          <p:spTgt spid="10"/>
                                        </p:tgtEl>
                                      </p:cBhvr>
                                    </p:animEffect>
                                  </p:childTnLst>
                                </p:cTn>
                              </p:par>
                              <p:par>
                                <p:cTn id="68" presetID="22" presetClass="entr" presetSubtype="4" fill="hold"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par>
                                <p:cTn id="71" presetID="22" presetClass="entr" presetSubtype="4"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down)">
                                      <p:cBhvr>
                                        <p:cTn id="73" dur="500"/>
                                        <p:tgtEl>
                                          <p:spTgt spid="18"/>
                                        </p:tgtEl>
                                      </p:cBhvr>
                                    </p:animEffect>
                                  </p:childTnLst>
                                </p:cTn>
                              </p:par>
                              <p:par>
                                <p:cTn id="74" presetID="22" presetClass="entr" presetSubtype="4"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down)">
                                      <p:cBhvr>
                                        <p:cTn id="7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10"/>
                </p:tgtEl>
              </p:cMediaNode>
            </p:audio>
            <p:audio>
              <p:cMediaNode vol="80000">
                <p:cTn id="78" fill="hold" display="0">
                  <p:stCondLst>
                    <p:cond delay="indefinite"/>
                  </p:stCondLst>
                  <p:endCondLst>
                    <p:cond evt="onStopAudio" delay="0">
                      <p:tgtEl>
                        <p:sldTgt/>
                      </p:tgtEl>
                    </p:cond>
                  </p:endCondLst>
                </p:cTn>
                <p:tgtEl>
                  <p:spTgt spid="17"/>
                </p:tgtEl>
              </p:cMediaNode>
            </p:audio>
            <p:audio>
              <p:cMediaNode vol="80000">
                <p:cTn id="79" fill="hold" display="0">
                  <p:stCondLst>
                    <p:cond delay="indefinite"/>
                  </p:stCondLst>
                  <p:endCondLst>
                    <p:cond evt="onStopAudio" delay="0">
                      <p:tgtEl>
                        <p:sldTgt/>
                      </p:tgtEl>
                    </p:cond>
                  </p:endCondLst>
                </p:cTn>
                <p:tgtEl>
                  <p:spTgt spid="18"/>
                </p:tgtEl>
              </p:cMediaNode>
            </p:audio>
            <p:audio>
              <p:cMediaNode vol="80000">
                <p:cTn id="80" fill="hold" display="0">
                  <p:stCondLst>
                    <p:cond delay="indefinite"/>
                  </p:stCondLst>
                  <p:endCondLst>
                    <p:cond evt="onStopAudio" delay="0">
                      <p:tgtEl>
                        <p:sldTgt/>
                      </p:tgtEl>
                    </p:cond>
                  </p:endCondLst>
                </p:cTn>
                <p:tgtEl>
                  <p:spTgt spid="19"/>
                </p:tgtEl>
              </p:cMediaNode>
            </p:audio>
          </p:childTnLst>
        </p:cTn>
      </p:par>
    </p:tnLst>
    <p:bldLst>
      <p:bldP spid="3" grpId="0" animBg="1"/>
      <p:bldP spid="4" grpId="0" animBg="1"/>
      <p:bldP spid="11" grpId="0" animBg="1"/>
      <p:bldP spid="12" grpId="0" animBg="1"/>
      <p:bldP spid="13" grpId="0" animBg="1"/>
      <p:bldP spid="14" grpId="0" animBg="1"/>
      <p:bldP spid="15" grpId="0" animBg="1"/>
      <p:bldP spid="6" grpId="0" animBg="1"/>
      <p:bldP spid="8" grpId="0"/>
      <p:bldP spid="20" grpId="0" animBg="1"/>
      <p:bldP spid="21" grpId="0" animBg="1"/>
      <p:bldP spid="22" grpId="0" animBg="1"/>
      <p:bldP spid="16"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9"/>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9"/>
            <a:ext cx="8743091" cy="5889247"/>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9721" y="2052554"/>
            <a:ext cx="7413379" cy="2749535"/>
          </a:xfrm>
          <a:prstGeom prst="rect">
            <a:avLst/>
          </a:prstGeom>
        </p:spPr>
      </p:pic>
    </p:spTree>
    <p:extLst>
      <p:ext uri="{BB962C8B-B14F-4D97-AF65-F5344CB8AC3E}">
        <p14:creationId xmlns:p14="http://schemas.microsoft.com/office/powerpoint/2010/main" val="2988576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5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FFC000">
                  <a:lumMod val="75000"/>
                </a:srgbClr>
              </a:solidFill>
              <a:effectLst/>
              <a:uLnTx/>
              <a:uFillTx/>
              <a:ea typeface="+mn-ea"/>
              <a:cs typeface="+mn-cs"/>
            </a:endParaRPr>
          </a:p>
        </p:txBody>
      </p:sp>
      <p:sp>
        <p:nvSpPr>
          <p:cNvPr id="6" name="Hộp Văn bản 5">
            <a:extLst>
              <a:ext uri="{FF2B5EF4-FFF2-40B4-BE49-F238E27FC236}">
                <a16:creationId xmlns:a16="http://schemas.microsoft.com/office/drawing/2014/main" id="{6829CD5C-2B91-34BC-3BE1-E72A0BF12921}"/>
              </a:ext>
            </a:extLst>
          </p:cNvPr>
          <p:cNvSpPr txBox="1"/>
          <p:nvPr/>
        </p:nvSpPr>
        <p:spPr>
          <a:xfrm>
            <a:off x="2424331" y="383038"/>
            <a:ext cx="734333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lumMod val="75000"/>
                    </a:srgbClr>
                  </a:solidFill>
                  <a:prstDash val="solid"/>
                </a:ln>
                <a:solidFill>
                  <a:srgbClr val="ED7D31">
                    <a:lumMod val="40000"/>
                    <a:lumOff val="60000"/>
                  </a:srgbClr>
                </a:solidFill>
                <a:effectLst/>
                <a:uLnTx/>
                <a:uFillTx/>
                <a:latin typeface="Calibri" panose="020F0502020204030204" pitchFamily="34" charset="0"/>
                <a:cs typeface="Calibri" panose="020F0502020204030204" pitchFamily="34" charset="0"/>
              </a:rPr>
              <a:t>HOẠT ĐỘNG 4</a:t>
            </a:r>
          </a:p>
        </p:txBody>
      </p:sp>
      <p:sp>
        <p:nvSpPr>
          <p:cNvPr id="7" name="Hộp Văn bản 6">
            <a:extLst>
              <a:ext uri="{FF2B5EF4-FFF2-40B4-BE49-F238E27FC236}">
                <a16:creationId xmlns:a16="http://schemas.microsoft.com/office/drawing/2014/main" id="{632C289D-1919-ADDE-C196-9FA0B5ECCE08}"/>
              </a:ext>
            </a:extLst>
          </p:cNvPr>
          <p:cNvSpPr txBox="1"/>
          <p:nvPr/>
        </p:nvSpPr>
        <p:spPr>
          <a:xfrm>
            <a:off x="1963615" y="1441451"/>
            <a:ext cx="7917765" cy="2123658"/>
          </a:xfrm>
          <a:prstGeom prst="rect">
            <a:avLst/>
          </a:prstGeom>
          <a:noFill/>
        </p:spPr>
        <p:txBody>
          <a:bodyPr wrap="square" rtlCol="0">
            <a:spAutoFit/>
          </a:bodyPr>
          <a:lstStyle/>
          <a:p>
            <a:pPr lvl="0" algn="ctr"/>
            <a:r>
              <a:rPr lang="vi-VN" sz="4400" b="1" dirty="0">
                <a:solidFill>
                  <a:srgbClr val="FF0000"/>
                </a:solidFill>
                <a:latin typeface="Calibri" panose="020F0502020204030204" pitchFamily="34" charset="0"/>
                <a:cs typeface="Calibri" panose="020F0502020204030204" pitchFamily="34" charset="0"/>
              </a:rPr>
              <a:t>Thể hiện lời nói, hành động thân thiện, kính trọng lễ phép với những người hàng xóm.</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Hình ảnh 10" descr="Ảnh có chứa dây xích, sản phẩm kim loại, phụ kiện&#10;&#10;Mô tả được tạo tự động">
            <a:extLst>
              <a:ext uri="{FF2B5EF4-FFF2-40B4-BE49-F238E27FC236}">
                <a16:creationId xmlns:a16="http://schemas.microsoft.com/office/drawing/2014/main" id="{6122FD4E-2F78-F608-E91D-9655AE6A56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a:off x="-234576" y="3143480"/>
            <a:ext cx="3287266" cy="3855897"/>
          </a:xfrm>
          <a:prstGeom prst="rect">
            <a:avLst/>
          </a:prstGeom>
        </p:spPr>
      </p:pic>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51851" y="3236327"/>
            <a:ext cx="1767827" cy="1876894"/>
          </a:xfrm>
          <a:prstGeom prst="rect">
            <a:avLst/>
          </a:prstGeom>
        </p:spPr>
      </p:pic>
      <p:pic>
        <p:nvPicPr>
          <p:cNvPr id="3" name="Picture 12">
            <a:extLst>
              <a:ext uri="{FF2B5EF4-FFF2-40B4-BE49-F238E27FC236}">
                <a16:creationId xmlns:a16="http://schemas.microsoft.com/office/drawing/2014/main" id="{FD1E7549-11A3-8F15-D901-D08705F7D4F0}"/>
              </a:ext>
            </a:extLst>
          </p:cNvPr>
          <p:cNvPicPr>
            <a:picLocks noChangeAspect="1"/>
          </p:cNvPicPr>
          <p:nvPr/>
        </p:nvPicPr>
        <p:blipFill>
          <a:blip r:embed="rId7"/>
          <a:stretch>
            <a:fillRect/>
          </a:stretch>
        </p:blipFill>
        <p:spPr>
          <a:xfrm>
            <a:off x="4659392" y="4332231"/>
            <a:ext cx="1350712" cy="2168637"/>
          </a:xfrm>
          <a:prstGeom prst="rect">
            <a:avLst/>
          </a:prstGeom>
        </p:spPr>
      </p:pic>
      <p:pic>
        <p:nvPicPr>
          <p:cNvPr id="5" name="Picture 15">
            <a:extLst>
              <a:ext uri="{FF2B5EF4-FFF2-40B4-BE49-F238E27FC236}">
                <a16:creationId xmlns:a16="http://schemas.microsoft.com/office/drawing/2014/main" id="{A2E7B96C-50AA-CDAD-8B29-BE545DB68621}"/>
              </a:ext>
            </a:extLst>
          </p:cNvPr>
          <p:cNvPicPr>
            <a:picLocks noChangeAspect="1"/>
          </p:cNvPicPr>
          <p:nvPr/>
        </p:nvPicPr>
        <p:blipFill>
          <a:blip r:embed="rId8"/>
          <a:stretch>
            <a:fillRect/>
          </a:stretch>
        </p:blipFill>
        <p:spPr>
          <a:xfrm>
            <a:off x="6010104" y="4332231"/>
            <a:ext cx="1493760" cy="2168637"/>
          </a:xfrm>
          <a:prstGeom prst="rect">
            <a:avLst/>
          </a:prstGeom>
        </p:spPr>
      </p:pic>
      <p:pic>
        <p:nvPicPr>
          <p:cNvPr id="9" name="Picture 6">
            <a:extLst>
              <a:ext uri="{FF2B5EF4-FFF2-40B4-BE49-F238E27FC236}">
                <a16:creationId xmlns:a16="http://schemas.microsoft.com/office/drawing/2014/main" id="{9877D07D-852C-51B4-CB3E-9F07BF825D8F}"/>
              </a:ext>
            </a:extLst>
          </p:cNvPr>
          <p:cNvPicPr>
            <a:picLocks noChangeAspect="1"/>
          </p:cNvPicPr>
          <p:nvPr/>
        </p:nvPicPr>
        <p:blipFill>
          <a:blip r:embed="rId9"/>
          <a:stretch>
            <a:fillRect/>
          </a:stretch>
        </p:blipFill>
        <p:spPr>
          <a:xfrm flipH="1">
            <a:off x="2997963" y="4332229"/>
            <a:ext cx="1593601" cy="2168637"/>
          </a:xfrm>
          <a:prstGeom prst="rect">
            <a:avLst/>
          </a:prstGeom>
        </p:spPr>
      </p:pic>
      <p:pic>
        <p:nvPicPr>
          <p:cNvPr id="10" name="Picture 7">
            <a:extLst>
              <a:ext uri="{FF2B5EF4-FFF2-40B4-BE49-F238E27FC236}">
                <a16:creationId xmlns:a16="http://schemas.microsoft.com/office/drawing/2014/main" id="{46220662-DF1F-8DCB-DB1A-9EA127C5F673}"/>
              </a:ext>
            </a:extLst>
          </p:cNvPr>
          <p:cNvPicPr>
            <a:picLocks noChangeAspect="1"/>
          </p:cNvPicPr>
          <p:nvPr/>
        </p:nvPicPr>
        <p:blipFill>
          <a:blip r:embed="rId10"/>
          <a:stretch>
            <a:fillRect/>
          </a:stretch>
        </p:blipFill>
        <p:spPr>
          <a:xfrm flipH="1">
            <a:off x="7571692" y="4332230"/>
            <a:ext cx="1386240" cy="2168637"/>
          </a:xfrm>
          <a:prstGeom prst="rect">
            <a:avLst/>
          </a:prstGeom>
        </p:spPr>
      </p:pic>
    </p:spTree>
    <p:extLst>
      <p:ext uri="{BB962C8B-B14F-4D97-AF65-F5344CB8AC3E}">
        <p14:creationId xmlns:p14="http://schemas.microsoft.com/office/powerpoint/2010/main" val="244345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9"/>
                                        </p:tgtEl>
                                        <p:attrNameLst>
                                          <p:attrName>r</p:attrName>
                                        </p:attrNameLst>
                                      </p:cBhvr>
                                    </p:animRot>
                                    <p:animRot by="-240000">
                                      <p:cBhvr>
                                        <p:cTn id="41" dur="200" fill="hold">
                                          <p:stCondLst>
                                            <p:cond delay="200"/>
                                          </p:stCondLst>
                                        </p:cTn>
                                        <p:tgtEl>
                                          <p:spTgt spid="9"/>
                                        </p:tgtEl>
                                        <p:attrNameLst>
                                          <p:attrName>r</p:attrName>
                                        </p:attrNameLst>
                                      </p:cBhvr>
                                    </p:animRot>
                                    <p:animRot by="240000">
                                      <p:cBhvr>
                                        <p:cTn id="42" dur="200" fill="hold">
                                          <p:stCondLst>
                                            <p:cond delay="400"/>
                                          </p:stCondLst>
                                        </p:cTn>
                                        <p:tgtEl>
                                          <p:spTgt spid="9"/>
                                        </p:tgtEl>
                                        <p:attrNameLst>
                                          <p:attrName>r</p:attrName>
                                        </p:attrNameLst>
                                      </p:cBhvr>
                                    </p:animRot>
                                    <p:animRot by="-240000">
                                      <p:cBhvr>
                                        <p:cTn id="43" dur="200" fill="hold">
                                          <p:stCondLst>
                                            <p:cond delay="600"/>
                                          </p:stCondLst>
                                        </p:cTn>
                                        <p:tgtEl>
                                          <p:spTgt spid="9"/>
                                        </p:tgtEl>
                                        <p:attrNameLst>
                                          <p:attrName>r</p:attrName>
                                        </p:attrNameLst>
                                      </p:cBhvr>
                                    </p:animRot>
                                    <p:animRot by="120000">
                                      <p:cBhvr>
                                        <p:cTn id="44" dur="200" fill="hold">
                                          <p:stCondLst>
                                            <p:cond delay="800"/>
                                          </p:stCondLst>
                                        </p:cTn>
                                        <p:tgtEl>
                                          <p:spTgt spid="9"/>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0"/>
                                        </p:tgtEl>
                                        <p:attrNameLst>
                                          <p:attrName>r</p:attrName>
                                        </p:attrNameLst>
                                      </p:cBhvr>
                                    </p:animRot>
                                    <p:animRot by="-240000">
                                      <p:cBhvr>
                                        <p:cTn id="47" dur="200" fill="hold">
                                          <p:stCondLst>
                                            <p:cond delay="200"/>
                                          </p:stCondLst>
                                        </p:cTn>
                                        <p:tgtEl>
                                          <p:spTgt spid="10"/>
                                        </p:tgtEl>
                                        <p:attrNameLst>
                                          <p:attrName>r</p:attrName>
                                        </p:attrNameLst>
                                      </p:cBhvr>
                                    </p:animRot>
                                    <p:animRot by="240000">
                                      <p:cBhvr>
                                        <p:cTn id="48" dur="200" fill="hold">
                                          <p:stCondLst>
                                            <p:cond delay="400"/>
                                          </p:stCondLst>
                                        </p:cTn>
                                        <p:tgtEl>
                                          <p:spTgt spid="10"/>
                                        </p:tgtEl>
                                        <p:attrNameLst>
                                          <p:attrName>r</p:attrName>
                                        </p:attrNameLst>
                                      </p:cBhvr>
                                    </p:animRot>
                                    <p:animRot by="-240000">
                                      <p:cBhvr>
                                        <p:cTn id="49" dur="200" fill="hold">
                                          <p:stCondLst>
                                            <p:cond delay="600"/>
                                          </p:stCondLst>
                                        </p:cTn>
                                        <p:tgtEl>
                                          <p:spTgt spid="10"/>
                                        </p:tgtEl>
                                        <p:attrNameLst>
                                          <p:attrName>r</p:attrName>
                                        </p:attrNameLst>
                                      </p:cBhvr>
                                    </p:animRot>
                                    <p:animRot by="120000">
                                      <p:cBhvr>
                                        <p:cTn id="50" dur="200" fill="hold">
                                          <p:stCondLst>
                                            <p:cond delay="800"/>
                                          </p:stCondLst>
                                        </p:cTn>
                                        <p:tgtEl>
                                          <p:spTgt spid="10"/>
                                        </p:tgtEl>
                                        <p:attrNameLst>
                                          <p:attrName>r</p:attrName>
                                        </p:attrNameLst>
                                      </p:cBhvr>
                                    </p:animRot>
                                  </p:childTnLst>
                                </p:cTn>
                              </p:par>
                              <p:par>
                                <p:cTn id="51" presetID="2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luật chơ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251" y="6084217"/>
            <a:ext cx="609600" cy="609600"/>
          </a:xfrm>
          <a:prstGeom prst="rect">
            <a:avLst/>
          </a:prstGeom>
        </p:spPr>
      </p:pic>
    </p:spTree>
    <p:extLst>
      <p:ext uri="{BB962C8B-B14F-4D97-AF65-F5344CB8AC3E}">
        <p14:creationId xmlns:p14="http://schemas.microsoft.com/office/powerpoint/2010/main" val="33854111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 Minute Countdown Timer with Music For Ki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94044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4" name="Rectangle: Rounded Corners 8">
            <a:extLst>
              <a:ext uri="{FF2B5EF4-FFF2-40B4-BE49-F238E27FC236}">
                <a16:creationId xmlns:a16="http://schemas.microsoft.com/office/drawing/2014/main" id="{1DDAF5D0-B372-105B-29F1-5954DA089C10}"/>
              </a:ext>
            </a:extLst>
          </p:cNvPr>
          <p:cNvSpPr/>
          <p:nvPr/>
        </p:nvSpPr>
        <p:spPr>
          <a:xfrm>
            <a:off x="4532243" y="313159"/>
            <a:ext cx="7209183" cy="4441721"/>
          </a:xfrm>
          <a:custGeom>
            <a:avLst/>
            <a:gdLst>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441721" fill="none" extrusionOk="0">
                <a:moveTo>
                  <a:pt x="0" y="444615"/>
                </a:moveTo>
                <a:cubicBezTo>
                  <a:pt x="3671" y="242827"/>
                  <a:pt x="178618" y="-39482"/>
                  <a:pt x="308908" y="0"/>
                </a:cubicBezTo>
                <a:cubicBezTo>
                  <a:pt x="2654056" y="188328"/>
                  <a:pt x="5500104" y="-451690"/>
                  <a:pt x="6900274" y="0"/>
                </a:cubicBezTo>
                <a:cubicBezTo>
                  <a:pt x="7010235" y="-11585"/>
                  <a:pt x="7279666" y="133890"/>
                  <a:pt x="7209183" y="444615"/>
                </a:cubicBezTo>
                <a:cubicBezTo>
                  <a:pt x="7256559" y="1940624"/>
                  <a:pt x="7377073" y="2581670"/>
                  <a:pt x="7209183" y="3997104"/>
                </a:cubicBezTo>
                <a:cubicBezTo>
                  <a:pt x="7180595" y="4281156"/>
                  <a:pt x="7116824" y="4439742"/>
                  <a:pt x="6900274" y="4441721"/>
                </a:cubicBezTo>
                <a:cubicBezTo>
                  <a:pt x="5334193" y="4314846"/>
                  <a:pt x="3156625" y="4362144"/>
                  <a:pt x="308908" y="4441721"/>
                </a:cubicBezTo>
                <a:cubicBezTo>
                  <a:pt x="131946" y="4387086"/>
                  <a:pt x="1093" y="4302524"/>
                  <a:pt x="0" y="3997104"/>
                </a:cubicBezTo>
                <a:cubicBezTo>
                  <a:pt x="-204206" y="2495146"/>
                  <a:pt x="96959" y="1585540"/>
                  <a:pt x="0" y="444615"/>
                </a:cubicBezTo>
                <a:close/>
              </a:path>
              <a:path w="7209183" h="4441721" stroke="0" extrusionOk="0">
                <a:moveTo>
                  <a:pt x="0" y="444615"/>
                </a:moveTo>
                <a:cubicBezTo>
                  <a:pt x="-26535" y="189618"/>
                  <a:pt x="170950" y="-31967"/>
                  <a:pt x="308908" y="0"/>
                </a:cubicBezTo>
                <a:cubicBezTo>
                  <a:pt x="2457838" y="-682386"/>
                  <a:pt x="3539397" y="405617"/>
                  <a:pt x="6900274" y="0"/>
                </a:cubicBezTo>
                <a:cubicBezTo>
                  <a:pt x="7006815" y="-7099"/>
                  <a:pt x="7208814" y="279237"/>
                  <a:pt x="7209183" y="444615"/>
                </a:cubicBezTo>
                <a:cubicBezTo>
                  <a:pt x="7487052" y="1499517"/>
                  <a:pt x="7460139" y="2763627"/>
                  <a:pt x="7209183" y="3997104"/>
                </a:cubicBezTo>
                <a:cubicBezTo>
                  <a:pt x="7233061" y="4282914"/>
                  <a:pt x="7048110" y="4434280"/>
                  <a:pt x="6900274" y="4441721"/>
                </a:cubicBezTo>
                <a:cubicBezTo>
                  <a:pt x="4212331" y="4377179"/>
                  <a:pt x="1031592" y="4439628"/>
                  <a:pt x="308908" y="4441721"/>
                </a:cubicBezTo>
                <a:cubicBezTo>
                  <a:pt x="141223" y="4370102"/>
                  <a:pt x="-23315" y="4171886"/>
                  <a:pt x="0" y="3997104"/>
                </a:cubicBezTo>
                <a:cubicBezTo>
                  <a:pt x="-216990" y="2737770"/>
                  <a:pt x="-249640" y="1866080"/>
                  <a:pt x="0" y="444615"/>
                </a:cubicBezTo>
                <a:close/>
              </a:path>
              <a:path w="7209183" h="4441721" fill="none" stroke="0" extrusionOk="0">
                <a:moveTo>
                  <a:pt x="0" y="444615"/>
                </a:moveTo>
                <a:cubicBezTo>
                  <a:pt x="-10479" y="179545"/>
                  <a:pt x="162981" y="-10380"/>
                  <a:pt x="308908" y="0"/>
                </a:cubicBezTo>
                <a:cubicBezTo>
                  <a:pt x="2401150" y="372597"/>
                  <a:pt x="5399359" y="-45112"/>
                  <a:pt x="6900274" y="0"/>
                </a:cubicBezTo>
                <a:cubicBezTo>
                  <a:pt x="7078704" y="19442"/>
                  <a:pt x="7264414" y="194675"/>
                  <a:pt x="7209183" y="444615"/>
                </a:cubicBezTo>
                <a:cubicBezTo>
                  <a:pt x="7195329" y="2121939"/>
                  <a:pt x="7342672" y="2520823"/>
                  <a:pt x="7209183" y="3997104"/>
                </a:cubicBezTo>
                <a:cubicBezTo>
                  <a:pt x="7201982" y="4308038"/>
                  <a:pt x="7077049" y="4417759"/>
                  <a:pt x="6900274" y="4441721"/>
                </a:cubicBezTo>
                <a:cubicBezTo>
                  <a:pt x="5049845" y="4016934"/>
                  <a:pt x="3628863" y="4155944"/>
                  <a:pt x="308908" y="4441721"/>
                </a:cubicBezTo>
                <a:cubicBezTo>
                  <a:pt x="130807" y="4389869"/>
                  <a:pt x="45225" y="4271668"/>
                  <a:pt x="0" y="3997104"/>
                </a:cubicBezTo>
                <a:cubicBezTo>
                  <a:pt x="-78134" y="2704252"/>
                  <a:pt x="-69519" y="1696718"/>
                  <a:pt x="0" y="444615"/>
                </a:cubicBezTo>
                <a:close/>
              </a:path>
              <a:path w="7209183" h="4441721" fill="none" stroke="0" extrusionOk="0">
                <a:moveTo>
                  <a:pt x="0" y="444615"/>
                </a:moveTo>
                <a:cubicBezTo>
                  <a:pt x="1996" y="225684"/>
                  <a:pt x="192685" y="-20967"/>
                  <a:pt x="308908" y="0"/>
                </a:cubicBezTo>
                <a:cubicBezTo>
                  <a:pt x="2445936" y="348331"/>
                  <a:pt x="5362767" y="-227486"/>
                  <a:pt x="6900274" y="0"/>
                </a:cubicBezTo>
                <a:cubicBezTo>
                  <a:pt x="7027445" y="-4795"/>
                  <a:pt x="7252615" y="183092"/>
                  <a:pt x="7209183" y="444615"/>
                </a:cubicBezTo>
                <a:cubicBezTo>
                  <a:pt x="7212449" y="2029489"/>
                  <a:pt x="7368535" y="2543507"/>
                  <a:pt x="7209183" y="3997104"/>
                </a:cubicBezTo>
                <a:cubicBezTo>
                  <a:pt x="7180852" y="4285637"/>
                  <a:pt x="7096824" y="4434941"/>
                  <a:pt x="6900274" y="4441721"/>
                </a:cubicBezTo>
                <a:cubicBezTo>
                  <a:pt x="5188688" y="4134197"/>
                  <a:pt x="3495213" y="4214120"/>
                  <a:pt x="308908" y="4441721"/>
                </a:cubicBezTo>
                <a:cubicBezTo>
                  <a:pt x="129504" y="4385547"/>
                  <a:pt x="8274" y="4276767"/>
                  <a:pt x="0" y="3997104"/>
                </a:cubicBezTo>
                <a:cubicBezTo>
                  <a:pt x="-165052" y="2613592"/>
                  <a:pt x="137386" y="1610531"/>
                  <a:pt x="0" y="444615"/>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Rectangle: Rounded Corners 8">
            <a:extLst>
              <a:ext uri="{FF2B5EF4-FFF2-40B4-BE49-F238E27FC236}">
                <a16:creationId xmlns:a16="http://schemas.microsoft.com/office/drawing/2014/main" id="{86C7A09B-5645-9242-3BA2-C5665DCB1D7C}"/>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2">
            <a:extLst>
              <a:ext uri="{FF2B5EF4-FFF2-40B4-BE49-F238E27FC236}">
                <a16:creationId xmlns:a16="http://schemas.microsoft.com/office/drawing/2014/main" id="{91B2BA71-6408-B00E-4E48-33C89500C384}"/>
              </a:ext>
            </a:extLst>
          </p:cNvPr>
          <p:cNvSpPr txBox="1"/>
          <p:nvPr/>
        </p:nvSpPr>
        <p:spPr>
          <a:xfrm>
            <a:off x="177314" y="300721"/>
            <a:ext cx="4030666" cy="156966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4800" noProof="0" dirty="0" err="1">
                <a:ln w="0"/>
                <a:solidFill>
                  <a:srgbClr val="FF0000"/>
                </a:solidFill>
              </a:rPr>
              <a:t>Hãy</a:t>
            </a:r>
            <a:r>
              <a:rPr lang="en-US" sz="4800" noProof="0" dirty="0">
                <a:ln w="0"/>
                <a:solidFill>
                  <a:srgbClr val="FF0000"/>
                </a:solidFill>
              </a:rPr>
              <a:t> </a:t>
            </a:r>
            <a:r>
              <a:rPr lang="en-US" sz="4800" noProof="0" dirty="0" err="1">
                <a:ln w="0"/>
                <a:solidFill>
                  <a:srgbClr val="FF0000"/>
                </a:solidFill>
              </a:rPr>
              <a:t>trả</a:t>
            </a:r>
            <a:r>
              <a:rPr lang="en-US" sz="4800" noProof="0" dirty="0">
                <a:ln w="0"/>
                <a:solidFill>
                  <a:srgbClr val="FF0000"/>
                </a:solidFill>
              </a:rPr>
              <a:t> </a:t>
            </a:r>
            <a:r>
              <a:rPr lang="en-US" sz="4800" noProof="0" dirty="0" err="1">
                <a:ln w="0"/>
                <a:solidFill>
                  <a:srgbClr val="FF0000"/>
                </a:solidFill>
              </a:rPr>
              <a:t>lời</a:t>
            </a:r>
            <a:r>
              <a:rPr lang="en-US" sz="4800" noProof="0" dirty="0">
                <a:ln w="0"/>
                <a:solidFill>
                  <a:srgbClr val="FF0000"/>
                </a:solidFill>
              </a:rPr>
              <a:t> </a:t>
            </a:r>
            <a:r>
              <a:rPr lang="en-US" sz="4800" noProof="0" dirty="0" err="1">
                <a:ln w="0"/>
                <a:solidFill>
                  <a:srgbClr val="FF0000"/>
                </a:solidFill>
              </a:rPr>
              <a:t>câu</a:t>
            </a:r>
            <a:r>
              <a:rPr lang="en-US" sz="4800" noProof="0" dirty="0">
                <a:ln w="0"/>
                <a:solidFill>
                  <a:srgbClr val="FF0000"/>
                </a:solidFill>
              </a:rPr>
              <a:t> </a:t>
            </a:r>
            <a:r>
              <a:rPr lang="en-US" sz="4800" noProof="0" dirty="0" err="1">
                <a:ln w="0"/>
                <a:solidFill>
                  <a:srgbClr val="FF0000"/>
                </a:solidFill>
              </a:rPr>
              <a:t>hỏi</a:t>
            </a:r>
            <a:r>
              <a:rPr lang="en-US" sz="4800" noProof="0" dirty="0">
                <a:ln w="0"/>
                <a:solidFill>
                  <a:srgbClr val="FF0000"/>
                </a:solidFill>
              </a:rPr>
              <a:t> </a:t>
            </a:r>
            <a:r>
              <a:rPr lang="en-US" sz="4800" noProof="0" dirty="0" err="1">
                <a:ln w="0"/>
                <a:solidFill>
                  <a:srgbClr val="FF0000"/>
                </a:solidFill>
              </a:rPr>
              <a:t>sau</a:t>
            </a:r>
            <a:r>
              <a:rPr lang="en-US" sz="4800" noProof="0" dirty="0">
                <a:ln w="0"/>
                <a:solidFill>
                  <a:srgbClr val="FF0000"/>
                </a:solidFill>
              </a:rPr>
              <a:t>:</a:t>
            </a:r>
            <a:endParaRPr kumimoji="0" lang="en-US" sz="4800" b="1" i="0" u="none" strike="noStrike" kern="1200" normalizeH="0" baseline="0" noProof="0" dirty="0">
              <a:ln w="0"/>
              <a:solidFill>
                <a:srgbClr val="FF0000"/>
              </a:solidFill>
              <a:uLnTx/>
              <a:uFillTx/>
            </a:endParaRPr>
          </a:p>
        </p:txBody>
      </p:sp>
      <p:pic>
        <p:nvPicPr>
          <p:cNvPr id="7" name="Picture 12">
            <a:extLst>
              <a:ext uri="{FF2B5EF4-FFF2-40B4-BE49-F238E27FC236}">
                <a16:creationId xmlns:a16="http://schemas.microsoft.com/office/drawing/2014/main" id="{8535ACAA-0013-30F3-B03B-6456650F9CD7}"/>
              </a:ext>
            </a:extLst>
          </p:cNvPr>
          <p:cNvPicPr>
            <a:picLocks noChangeAspect="1"/>
          </p:cNvPicPr>
          <p:nvPr/>
        </p:nvPicPr>
        <p:blipFill>
          <a:blip r:embed="rId3"/>
          <a:stretch>
            <a:fillRect/>
          </a:stretch>
        </p:blipFill>
        <p:spPr>
          <a:xfrm>
            <a:off x="6938766" y="4131940"/>
            <a:ext cx="1350712" cy="2168637"/>
          </a:xfrm>
          <a:prstGeom prst="rect">
            <a:avLst/>
          </a:prstGeom>
        </p:spPr>
      </p:pic>
      <p:pic>
        <p:nvPicPr>
          <p:cNvPr id="8" name="Picture 15">
            <a:extLst>
              <a:ext uri="{FF2B5EF4-FFF2-40B4-BE49-F238E27FC236}">
                <a16:creationId xmlns:a16="http://schemas.microsoft.com/office/drawing/2014/main" id="{486A4DE3-42A9-48EF-4277-EA2459AF09F5}"/>
              </a:ext>
            </a:extLst>
          </p:cNvPr>
          <p:cNvPicPr>
            <a:picLocks noChangeAspect="1"/>
          </p:cNvPicPr>
          <p:nvPr/>
        </p:nvPicPr>
        <p:blipFill>
          <a:blip r:embed="rId4"/>
          <a:stretch>
            <a:fillRect/>
          </a:stretch>
        </p:blipFill>
        <p:spPr>
          <a:xfrm>
            <a:off x="8289478" y="4131940"/>
            <a:ext cx="1493760" cy="2168637"/>
          </a:xfrm>
          <a:prstGeom prst="rect">
            <a:avLst/>
          </a:prstGeom>
        </p:spPr>
      </p:pic>
      <p:pic>
        <p:nvPicPr>
          <p:cNvPr id="9" name="Picture 6">
            <a:extLst>
              <a:ext uri="{FF2B5EF4-FFF2-40B4-BE49-F238E27FC236}">
                <a16:creationId xmlns:a16="http://schemas.microsoft.com/office/drawing/2014/main" id="{573BB8B7-0518-200B-9C62-9014572F5F5D}"/>
              </a:ext>
            </a:extLst>
          </p:cNvPr>
          <p:cNvPicPr>
            <a:picLocks noChangeAspect="1"/>
          </p:cNvPicPr>
          <p:nvPr/>
        </p:nvPicPr>
        <p:blipFill>
          <a:blip r:embed="rId5"/>
          <a:stretch>
            <a:fillRect/>
          </a:stretch>
        </p:blipFill>
        <p:spPr>
          <a:xfrm flipH="1">
            <a:off x="5277337" y="4131938"/>
            <a:ext cx="1593601" cy="2168637"/>
          </a:xfrm>
          <a:prstGeom prst="rect">
            <a:avLst/>
          </a:prstGeom>
        </p:spPr>
      </p:pic>
      <p:pic>
        <p:nvPicPr>
          <p:cNvPr id="10" name="Picture 7">
            <a:extLst>
              <a:ext uri="{FF2B5EF4-FFF2-40B4-BE49-F238E27FC236}">
                <a16:creationId xmlns:a16="http://schemas.microsoft.com/office/drawing/2014/main" id="{CD7DBF11-4479-E372-ADC4-9F3AA2E2C09B}"/>
              </a:ext>
            </a:extLst>
          </p:cNvPr>
          <p:cNvPicPr>
            <a:picLocks noChangeAspect="1"/>
          </p:cNvPicPr>
          <p:nvPr/>
        </p:nvPicPr>
        <p:blipFill>
          <a:blip r:embed="rId6"/>
          <a:stretch>
            <a:fillRect/>
          </a:stretch>
        </p:blipFill>
        <p:spPr>
          <a:xfrm flipH="1">
            <a:off x="9851066" y="4131939"/>
            <a:ext cx="1386240" cy="2168637"/>
          </a:xfrm>
          <a:prstGeom prst="rect">
            <a:avLst/>
          </a:prstGeom>
        </p:spPr>
      </p:pic>
      <p:pic>
        <p:nvPicPr>
          <p:cNvPr id="11" name="Picture 7">
            <a:extLst>
              <a:ext uri="{FF2B5EF4-FFF2-40B4-BE49-F238E27FC236}">
                <a16:creationId xmlns:a16="http://schemas.microsoft.com/office/drawing/2014/main" id="{015568C1-920A-9324-2974-701AF74574F5}"/>
              </a:ext>
            </a:extLst>
          </p:cNvPr>
          <p:cNvPicPr>
            <a:picLocks noChangeAspect="1"/>
          </p:cNvPicPr>
          <p:nvPr/>
        </p:nvPicPr>
        <p:blipFill>
          <a:blip r:embed="rId7"/>
          <a:stretch>
            <a:fillRect/>
          </a:stretch>
        </p:blipFill>
        <p:spPr>
          <a:xfrm flipH="1">
            <a:off x="226321" y="1219200"/>
            <a:ext cx="4445485" cy="5683726"/>
          </a:xfrm>
          <a:prstGeom prst="rect">
            <a:avLst/>
          </a:prstGeom>
        </p:spPr>
      </p:pic>
      <p:pic>
        <p:nvPicPr>
          <p:cNvPr id="12" name="Hình ảnh 2">
            <a:extLst>
              <a:ext uri="{FF2B5EF4-FFF2-40B4-BE49-F238E27FC236}">
                <a16:creationId xmlns:a16="http://schemas.microsoft.com/office/drawing/2014/main" id="{B44DADE0-D57F-7845-7703-A45C725263B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33938" y="612525"/>
            <a:ext cx="977644" cy="1059235"/>
          </a:xfrm>
          <a:prstGeom prst="rect">
            <a:avLst/>
          </a:prstGeom>
        </p:spPr>
      </p:pic>
      <p:sp>
        <p:nvSpPr>
          <p:cNvPr id="13" name="Hộp Văn bản 5">
            <a:extLst>
              <a:ext uri="{FF2B5EF4-FFF2-40B4-BE49-F238E27FC236}">
                <a16:creationId xmlns:a16="http://schemas.microsoft.com/office/drawing/2014/main" id="{092B2FB3-6A2C-070D-B1C5-AD4C338BEC79}"/>
              </a:ext>
            </a:extLst>
          </p:cNvPr>
          <p:cNvSpPr txBox="1"/>
          <p:nvPr/>
        </p:nvSpPr>
        <p:spPr>
          <a:xfrm>
            <a:off x="5791084" y="695352"/>
            <a:ext cx="5910467" cy="954107"/>
          </a:xfrm>
          <a:prstGeom prst="rect">
            <a:avLst/>
          </a:prstGeom>
          <a:noFill/>
        </p:spPr>
        <p:txBody>
          <a:bodyPr wrap="square" rtlCol="0">
            <a:spAutoFit/>
          </a:bodyPr>
          <a:lstStyle/>
          <a:p>
            <a:pPr lvl="0" algn="just">
              <a:defRPr/>
            </a:pPr>
            <a:r>
              <a:rPr lang="vi-VN" sz="2800">
                <a:solidFill>
                  <a:prstClr val="black"/>
                </a:solidFill>
                <a:latin typeface="Calibri" panose="020F0502020204030204"/>
              </a:rPr>
              <a:t>Khi gặp những người hàng xóm thì các em cần làm gì?</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Hình ảnh 8">
            <a:extLst>
              <a:ext uri="{FF2B5EF4-FFF2-40B4-BE49-F238E27FC236}">
                <a16:creationId xmlns:a16="http://schemas.microsoft.com/office/drawing/2014/main" id="{822F4BD6-0954-453E-3740-986993F4BAE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52638" y="1831463"/>
            <a:ext cx="977644" cy="1059235"/>
          </a:xfrm>
          <a:prstGeom prst="rect">
            <a:avLst/>
          </a:prstGeom>
        </p:spPr>
      </p:pic>
      <p:sp>
        <p:nvSpPr>
          <p:cNvPr id="18" name="Hộp Văn bản 9">
            <a:extLst>
              <a:ext uri="{FF2B5EF4-FFF2-40B4-BE49-F238E27FC236}">
                <a16:creationId xmlns:a16="http://schemas.microsoft.com/office/drawing/2014/main" id="{7E923C39-AF9D-24FD-8430-37A49170FD36}"/>
              </a:ext>
            </a:extLst>
          </p:cNvPr>
          <p:cNvSpPr txBox="1"/>
          <p:nvPr/>
        </p:nvSpPr>
        <p:spPr>
          <a:xfrm>
            <a:off x="5809319" y="2990029"/>
            <a:ext cx="5873996" cy="954107"/>
          </a:xfrm>
          <a:prstGeom prst="rect">
            <a:avLst/>
          </a:prstGeom>
          <a:noFill/>
        </p:spPr>
        <p:txBody>
          <a:bodyPr wrap="square" rtlCol="0">
            <a:spAutoFit/>
          </a:bodyPr>
          <a:lstStyle/>
          <a:p>
            <a:pPr lvl="0" algn="just">
              <a:defRPr/>
            </a:pPr>
            <a:r>
              <a:rPr lang="en-US" sz="2800" dirty="0" err="1">
                <a:solidFill>
                  <a:prstClr val="black"/>
                </a:solidFill>
              </a:rPr>
              <a:t>Chúng</a:t>
            </a:r>
            <a:r>
              <a:rPr lang="en-US" sz="2800" dirty="0">
                <a:solidFill>
                  <a:prstClr val="black"/>
                </a:solidFill>
              </a:rPr>
              <a:t> ta </a:t>
            </a:r>
            <a:r>
              <a:rPr lang="en-US" sz="2800" dirty="0" err="1">
                <a:solidFill>
                  <a:prstClr val="black"/>
                </a:solidFill>
              </a:rPr>
              <a:t>cần</a:t>
            </a:r>
            <a:r>
              <a:rPr lang="en-US" sz="2800" dirty="0">
                <a:solidFill>
                  <a:prstClr val="black"/>
                </a:solidFill>
              </a:rPr>
              <a:t> </a:t>
            </a:r>
            <a:r>
              <a:rPr lang="en-US" sz="2800" dirty="0" err="1">
                <a:solidFill>
                  <a:prstClr val="black"/>
                </a:solidFill>
              </a:rPr>
              <a:t>làm</a:t>
            </a:r>
            <a:r>
              <a:rPr lang="en-US" sz="2800" dirty="0">
                <a:solidFill>
                  <a:prstClr val="black"/>
                </a:solidFill>
              </a:rPr>
              <a:t> </a:t>
            </a:r>
            <a:r>
              <a:rPr lang="en-US" sz="2800" dirty="0" err="1">
                <a:solidFill>
                  <a:prstClr val="black"/>
                </a:solidFill>
              </a:rPr>
              <a:t>gì</a:t>
            </a:r>
            <a:r>
              <a:rPr lang="en-US" sz="2800" dirty="0">
                <a:solidFill>
                  <a:prstClr val="black"/>
                </a:solidFill>
              </a:rPr>
              <a:t> </a:t>
            </a:r>
            <a:r>
              <a:rPr lang="en-US" sz="2800" dirty="0" err="1">
                <a:solidFill>
                  <a:prstClr val="black"/>
                </a:solidFill>
              </a:rPr>
              <a:t>khi</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xóm</a:t>
            </a:r>
            <a:r>
              <a:rPr lang="en-US" sz="2800" dirty="0">
                <a:solidFill>
                  <a:prstClr val="black"/>
                </a:solidFill>
              </a:rPr>
              <a:t> </a:t>
            </a:r>
            <a:r>
              <a:rPr lang="en-US" sz="2800" dirty="0" err="1">
                <a:solidFill>
                  <a:prstClr val="black"/>
                </a:solidFill>
              </a:rPr>
              <a:t>cần</a:t>
            </a:r>
            <a:r>
              <a:rPr lang="en-US" sz="2800" dirty="0">
                <a:solidFill>
                  <a:prstClr val="black"/>
                </a:solidFill>
              </a:rPr>
              <a:t> </a:t>
            </a:r>
            <a:r>
              <a:rPr lang="en-US" sz="2800" dirty="0" err="1">
                <a:solidFill>
                  <a:prstClr val="black"/>
                </a:solidFill>
              </a:rPr>
              <a:t>đền</a:t>
            </a:r>
            <a:r>
              <a:rPr lang="en-US" sz="2800" dirty="0">
                <a:solidFill>
                  <a:prstClr val="black"/>
                </a:solidFill>
              </a:rPr>
              <a:t> </a:t>
            </a:r>
            <a:r>
              <a:rPr lang="en-US" sz="2800" dirty="0" err="1">
                <a:solidFill>
                  <a:prstClr val="black"/>
                </a:solidFill>
              </a:rPr>
              <a:t>sự</a:t>
            </a:r>
            <a:r>
              <a:rPr lang="en-US" sz="2800" dirty="0">
                <a:solidFill>
                  <a:prstClr val="black"/>
                </a:solidFill>
              </a:rPr>
              <a:t> </a:t>
            </a:r>
            <a:r>
              <a:rPr lang="en-US" sz="2800" dirty="0" err="1">
                <a:solidFill>
                  <a:prstClr val="black"/>
                </a:solidFill>
              </a:rPr>
              <a:t>giúp</a:t>
            </a:r>
            <a:r>
              <a:rPr lang="en-US" sz="2800" dirty="0">
                <a:solidFill>
                  <a:prstClr val="black"/>
                </a:solidFill>
              </a:rPr>
              <a:t> </a:t>
            </a:r>
            <a:r>
              <a:rPr lang="en-US" sz="2800" dirty="0" err="1">
                <a:solidFill>
                  <a:prstClr val="black"/>
                </a:solidFill>
              </a:rPr>
              <a:t>đỡ</a:t>
            </a:r>
            <a:r>
              <a:rPr lang="en-US" sz="2800" dirty="0">
                <a:solidFill>
                  <a:prstClr val="black"/>
                </a:solidFill>
              </a:rPr>
              <a:t> </a:t>
            </a:r>
            <a:r>
              <a:rPr lang="en-US" sz="2800" dirty="0" err="1">
                <a:solidFill>
                  <a:prstClr val="black"/>
                </a:solidFill>
              </a:rPr>
              <a:t>của</a:t>
            </a:r>
            <a:r>
              <a:rPr lang="en-US" sz="2800" dirty="0">
                <a:solidFill>
                  <a:prstClr val="black"/>
                </a:solidFill>
              </a:rPr>
              <a:t> </a:t>
            </a:r>
            <a:r>
              <a:rPr lang="en-US" sz="2800" dirty="0" err="1">
                <a:solidFill>
                  <a:prstClr val="black"/>
                </a:solidFill>
              </a:rPr>
              <a:t>mình</a:t>
            </a:r>
            <a:r>
              <a:rPr lang="en-US" sz="2800" dirty="0">
                <a:solidFill>
                  <a:prstClr val="black"/>
                </a:solidFill>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Hình ảnh 11">
            <a:extLst>
              <a:ext uri="{FF2B5EF4-FFF2-40B4-BE49-F238E27FC236}">
                <a16:creationId xmlns:a16="http://schemas.microsoft.com/office/drawing/2014/main" id="{9BB5B0F4-AB2B-A89E-B5D9-987C6C63796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52638" y="3025964"/>
            <a:ext cx="977644" cy="1059235"/>
          </a:xfrm>
          <a:prstGeom prst="rect">
            <a:avLst/>
          </a:prstGeom>
        </p:spPr>
      </p:pic>
      <p:sp>
        <p:nvSpPr>
          <p:cNvPr id="20" name="Hộp Văn bản 13">
            <a:extLst>
              <a:ext uri="{FF2B5EF4-FFF2-40B4-BE49-F238E27FC236}">
                <a16:creationId xmlns:a16="http://schemas.microsoft.com/office/drawing/2014/main" id="{6037205A-AA3C-DD6B-403B-66AAEF357905}"/>
              </a:ext>
            </a:extLst>
          </p:cNvPr>
          <p:cNvSpPr txBox="1"/>
          <p:nvPr/>
        </p:nvSpPr>
        <p:spPr>
          <a:xfrm>
            <a:off x="5830959" y="1842690"/>
            <a:ext cx="5910467" cy="892552"/>
          </a:xfrm>
          <a:prstGeom prst="rect">
            <a:avLst/>
          </a:prstGeom>
          <a:noFill/>
        </p:spPr>
        <p:txBody>
          <a:bodyPr wrap="square" rtlCol="0">
            <a:spAutoFit/>
          </a:bodyPr>
          <a:lstStyle/>
          <a:p>
            <a:pPr lvl="0" algn="just">
              <a:defRPr/>
            </a:pPr>
            <a:r>
              <a:rPr lang="vi-VN" sz="2600" dirty="0">
                <a:solidFill>
                  <a:prstClr val="black"/>
                </a:solidFill>
                <a:latin typeface="Calibri" panose="020F0502020204030204"/>
              </a:rPr>
              <a:t>Chúng ta cần có thái độ như thế nào đối với những người hàng xóm của mình?</a:t>
            </a:r>
            <a:endParaRPr kumimoji="0" lang="en-US" sz="26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40876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8"/>
                                        </p:tgtEl>
                                        <p:attrNameLst>
                                          <p:attrName>r</p:attrName>
                                        </p:attrNameLst>
                                      </p:cBhvr>
                                    </p:animRot>
                                    <p:animRot by="-240000">
                                      <p:cBhvr>
                                        <p:cTn id="35" dur="200" fill="hold">
                                          <p:stCondLst>
                                            <p:cond delay="200"/>
                                          </p:stCondLst>
                                        </p:cTn>
                                        <p:tgtEl>
                                          <p:spTgt spid="8"/>
                                        </p:tgtEl>
                                        <p:attrNameLst>
                                          <p:attrName>r</p:attrName>
                                        </p:attrNameLst>
                                      </p:cBhvr>
                                    </p:animRot>
                                    <p:animRot by="240000">
                                      <p:cBhvr>
                                        <p:cTn id="36" dur="200" fill="hold">
                                          <p:stCondLst>
                                            <p:cond delay="400"/>
                                          </p:stCondLst>
                                        </p:cTn>
                                        <p:tgtEl>
                                          <p:spTgt spid="8"/>
                                        </p:tgtEl>
                                        <p:attrNameLst>
                                          <p:attrName>r</p:attrName>
                                        </p:attrNameLst>
                                      </p:cBhvr>
                                    </p:animRot>
                                    <p:animRot by="-240000">
                                      <p:cBhvr>
                                        <p:cTn id="37" dur="200" fill="hold">
                                          <p:stCondLst>
                                            <p:cond delay="600"/>
                                          </p:stCondLst>
                                        </p:cTn>
                                        <p:tgtEl>
                                          <p:spTgt spid="8"/>
                                        </p:tgtEl>
                                        <p:attrNameLst>
                                          <p:attrName>r</p:attrName>
                                        </p:attrNameLst>
                                      </p:cBhvr>
                                    </p:animRot>
                                    <p:animRot by="120000">
                                      <p:cBhvr>
                                        <p:cTn id="38" dur="200" fill="hold">
                                          <p:stCondLst>
                                            <p:cond delay="800"/>
                                          </p:stCondLst>
                                        </p:cTn>
                                        <p:tgtEl>
                                          <p:spTgt spid="8"/>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9"/>
                                        </p:tgtEl>
                                        <p:attrNameLst>
                                          <p:attrName>r</p:attrName>
                                        </p:attrNameLst>
                                      </p:cBhvr>
                                    </p:animRot>
                                    <p:animRot by="-240000">
                                      <p:cBhvr>
                                        <p:cTn id="41" dur="200" fill="hold">
                                          <p:stCondLst>
                                            <p:cond delay="200"/>
                                          </p:stCondLst>
                                        </p:cTn>
                                        <p:tgtEl>
                                          <p:spTgt spid="9"/>
                                        </p:tgtEl>
                                        <p:attrNameLst>
                                          <p:attrName>r</p:attrName>
                                        </p:attrNameLst>
                                      </p:cBhvr>
                                    </p:animRot>
                                    <p:animRot by="240000">
                                      <p:cBhvr>
                                        <p:cTn id="42" dur="200" fill="hold">
                                          <p:stCondLst>
                                            <p:cond delay="400"/>
                                          </p:stCondLst>
                                        </p:cTn>
                                        <p:tgtEl>
                                          <p:spTgt spid="9"/>
                                        </p:tgtEl>
                                        <p:attrNameLst>
                                          <p:attrName>r</p:attrName>
                                        </p:attrNameLst>
                                      </p:cBhvr>
                                    </p:animRot>
                                    <p:animRot by="-240000">
                                      <p:cBhvr>
                                        <p:cTn id="43" dur="200" fill="hold">
                                          <p:stCondLst>
                                            <p:cond delay="600"/>
                                          </p:stCondLst>
                                        </p:cTn>
                                        <p:tgtEl>
                                          <p:spTgt spid="9"/>
                                        </p:tgtEl>
                                        <p:attrNameLst>
                                          <p:attrName>r</p:attrName>
                                        </p:attrNameLst>
                                      </p:cBhvr>
                                    </p:animRot>
                                    <p:animRot by="120000">
                                      <p:cBhvr>
                                        <p:cTn id="44" dur="200" fill="hold">
                                          <p:stCondLst>
                                            <p:cond delay="800"/>
                                          </p:stCondLst>
                                        </p:cTn>
                                        <p:tgtEl>
                                          <p:spTgt spid="9"/>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0"/>
                                        </p:tgtEl>
                                        <p:attrNameLst>
                                          <p:attrName>r</p:attrName>
                                        </p:attrNameLst>
                                      </p:cBhvr>
                                    </p:animRot>
                                    <p:animRot by="-240000">
                                      <p:cBhvr>
                                        <p:cTn id="47" dur="200" fill="hold">
                                          <p:stCondLst>
                                            <p:cond delay="200"/>
                                          </p:stCondLst>
                                        </p:cTn>
                                        <p:tgtEl>
                                          <p:spTgt spid="10"/>
                                        </p:tgtEl>
                                        <p:attrNameLst>
                                          <p:attrName>r</p:attrName>
                                        </p:attrNameLst>
                                      </p:cBhvr>
                                    </p:animRot>
                                    <p:animRot by="240000">
                                      <p:cBhvr>
                                        <p:cTn id="48" dur="200" fill="hold">
                                          <p:stCondLst>
                                            <p:cond delay="400"/>
                                          </p:stCondLst>
                                        </p:cTn>
                                        <p:tgtEl>
                                          <p:spTgt spid="10"/>
                                        </p:tgtEl>
                                        <p:attrNameLst>
                                          <p:attrName>r</p:attrName>
                                        </p:attrNameLst>
                                      </p:cBhvr>
                                    </p:animRot>
                                    <p:animRot by="-240000">
                                      <p:cBhvr>
                                        <p:cTn id="49" dur="200" fill="hold">
                                          <p:stCondLst>
                                            <p:cond delay="600"/>
                                          </p:stCondLst>
                                        </p:cTn>
                                        <p:tgtEl>
                                          <p:spTgt spid="10"/>
                                        </p:tgtEl>
                                        <p:attrNameLst>
                                          <p:attrName>r</p:attrName>
                                        </p:attrNameLst>
                                      </p:cBhvr>
                                    </p:animRot>
                                    <p:animRot by="120000">
                                      <p:cBhvr>
                                        <p:cTn id="50" dur="200" fill="hold">
                                          <p:stCondLst>
                                            <p:cond delay="800"/>
                                          </p:stCondLst>
                                        </p:cTn>
                                        <p:tgtEl>
                                          <p:spTgt spid="10"/>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1" y="786322"/>
            <a:ext cx="11344274" cy="5889247"/>
          </a:xfrm>
          <a:prstGeom prst="rect">
            <a:avLst/>
          </a:prstGeom>
        </p:spPr>
      </p:pic>
      <p:sp>
        <p:nvSpPr>
          <p:cNvPr id="10" name="TextBox 9">
            <a:extLst>
              <a:ext uri="{FF2B5EF4-FFF2-40B4-BE49-F238E27FC236}">
                <a16:creationId xmlns:a16="http://schemas.microsoft.com/office/drawing/2014/main" id="{8971F9D9-039D-40F6-B9A1-9534F4D18E17}"/>
              </a:ext>
            </a:extLst>
          </p:cNvPr>
          <p:cNvSpPr txBox="1"/>
          <p:nvPr/>
        </p:nvSpPr>
        <p:spPr>
          <a:xfrm>
            <a:off x="1761035" y="2226642"/>
            <a:ext cx="8202115" cy="2862322"/>
          </a:xfrm>
          <a:prstGeom prst="rect">
            <a:avLst/>
          </a:prstGeom>
          <a:noFill/>
        </p:spPr>
        <p:txBody>
          <a:bodyPr wrap="square">
            <a:spAutoFit/>
          </a:bodyPr>
          <a:lstStyle/>
          <a:p>
            <a:pPr algn="ctr" defTabSz="914377"/>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Mỗi chúng ta cần có quan hệ tốt với những người hàng xóm. Để thiết lập và duy trì mới quan hệ tốt với những người hàng xóm, em cần lễ phép, chủ động chào hỏi và sẵn lòng giúp đỡ mọi người.</a:t>
            </a:r>
            <a:endParaRPr lang="en-US" sz="185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2" name="图片 4">
            <a:extLst>
              <a:ext uri="{FF2B5EF4-FFF2-40B4-BE49-F238E27FC236}">
                <a16:creationId xmlns:a16="http://schemas.microsoft.com/office/drawing/2014/main" id="{59551993-35B1-4E30-9064-861395428F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242" y="2731049"/>
            <a:ext cx="4059271" cy="4059271"/>
          </a:xfrm>
          <a:prstGeom prst="rect">
            <a:avLst/>
          </a:prstGeom>
        </p:spPr>
      </p:pic>
    </p:spTree>
    <p:extLst>
      <p:ext uri="{BB962C8B-B14F-4D97-AF65-F5344CB8AC3E}">
        <p14:creationId xmlns:p14="http://schemas.microsoft.com/office/powerpoint/2010/main" val="28882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2"/>
            <a:ext cx="12192000" cy="6857999"/>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3"/>
          <a:stretch>
            <a:fillRect/>
          </a:stretch>
        </p:blipFill>
        <p:spPr>
          <a:xfrm>
            <a:off x="0" y="3127248"/>
            <a:ext cx="12192000" cy="3730752"/>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4"/>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5"/>
          <a:stretch>
            <a:fillRect/>
          </a:stretch>
        </p:blipFill>
        <p:spPr>
          <a:xfrm>
            <a:off x="370053" y="682162"/>
            <a:ext cx="2214803" cy="244508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164589155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9" name="图片 18">
            <a:extLst>
              <a:ext uri="{FF2B5EF4-FFF2-40B4-BE49-F238E27FC236}">
                <a16:creationId xmlns:a16="http://schemas.microsoft.com/office/drawing/2014/main" id="{32148C31-DDE2-471F-9A98-92404764BB6C}"/>
              </a:ext>
            </a:extLst>
          </p:cNvPr>
          <p:cNvPicPr>
            <a:picLocks noChangeAspect="1"/>
          </p:cNvPicPr>
          <p:nvPr/>
        </p:nvPicPr>
        <p:blipFill>
          <a:blip r:embed="rId5">
            <a:extLst>
              <a:ext uri="{28A0092B-C50C-407E-A947-70E740481C1C}">
                <a14:useLocalDpi xmlns:a14="http://schemas.microsoft.com/office/drawing/2010/main" val="0"/>
              </a:ext>
            </a:extLst>
          </a:blip>
          <a:srcRect l="796" t="25100" r="74984" b="52270"/>
          <a:stretch>
            <a:fillRect/>
          </a:stretch>
        </p:blipFill>
        <p:spPr>
          <a:xfrm>
            <a:off x="-81024" y="-415231"/>
            <a:ext cx="11030675" cy="5894120"/>
          </a:xfrm>
          <a:custGeom>
            <a:avLst/>
            <a:gdLst>
              <a:gd name="connsiteX0" fmla="*/ 618812 w 1661020"/>
              <a:gd name="connsiteY0" fmla="*/ 0 h 1551964"/>
              <a:gd name="connsiteX1" fmla="*/ 1571455 w 1661020"/>
              <a:gd name="connsiteY1" fmla="*/ 142613 h 1551964"/>
              <a:gd name="connsiteX2" fmla="*/ 1661020 w 1661020"/>
              <a:gd name="connsiteY2" fmla="*/ 662731 h 1551964"/>
              <a:gd name="connsiteX3" fmla="*/ 1604024 w 1661020"/>
              <a:gd name="connsiteY3" fmla="*/ 998290 h 1551964"/>
              <a:gd name="connsiteX4" fmla="*/ 1595882 w 1661020"/>
              <a:gd name="connsiteY4" fmla="*/ 1208015 h 1551964"/>
              <a:gd name="connsiteX5" fmla="*/ 1506318 w 1661020"/>
              <a:gd name="connsiteY5" fmla="*/ 1551964 h 1551964"/>
              <a:gd name="connsiteX6" fmla="*/ 0 w 1661020"/>
              <a:gd name="connsiteY6" fmla="*/ 1375795 h 1551964"/>
              <a:gd name="connsiteX7" fmla="*/ 0 w 1661020"/>
              <a:gd name="connsiteY7" fmla="*/ 343949 h 1551964"/>
              <a:gd name="connsiteX8" fmla="*/ 618812 w 1661020"/>
              <a:gd name="connsiteY8" fmla="*/ 0 h 155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020" h="1551964">
                <a:moveTo>
                  <a:pt x="618812" y="0"/>
                </a:moveTo>
                <a:lnTo>
                  <a:pt x="1571455" y="142613"/>
                </a:lnTo>
                <a:lnTo>
                  <a:pt x="1661020" y="662731"/>
                </a:lnTo>
                <a:lnTo>
                  <a:pt x="1604024" y="998290"/>
                </a:lnTo>
                <a:lnTo>
                  <a:pt x="1595882" y="1208015"/>
                </a:lnTo>
                <a:lnTo>
                  <a:pt x="1506318" y="1551964"/>
                </a:lnTo>
                <a:lnTo>
                  <a:pt x="0" y="1375795"/>
                </a:lnTo>
                <a:lnTo>
                  <a:pt x="0" y="343949"/>
                </a:lnTo>
                <a:lnTo>
                  <a:pt x="618812" y="0"/>
                </a:lnTo>
                <a:close/>
              </a:path>
            </a:pathLst>
          </a:cu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71" y="2114703"/>
            <a:ext cx="9041152" cy="198746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4621" y="2223249"/>
            <a:ext cx="4634753" cy="4634753"/>
          </a:xfrm>
          <a:prstGeom prst="rect">
            <a:avLst/>
          </a:prstGeom>
        </p:spPr>
      </p:pic>
    </p:spTree>
    <p:extLst>
      <p:ext uri="{BB962C8B-B14F-4D97-AF65-F5344CB8AC3E}">
        <p14:creationId xmlns:p14="http://schemas.microsoft.com/office/powerpoint/2010/main" val="2065563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2"/>
            <a:ext cx="12192000" cy="6857999"/>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70053" y="682162"/>
            <a:ext cx="2214803" cy="2445087"/>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5"/>
          <a:stretch>
            <a:fillRect/>
          </a:stretch>
        </p:blipFill>
        <p:spPr>
          <a:xfrm>
            <a:off x="-578735" y="3127248"/>
            <a:ext cx="13264587" cy="3730752"/>
          </a:xfrm>
          <a:prstGeom prst="rect">
            <a:avLst/>
          </a:prstGeom>
        </p:spPr>
      </p:pic>
      <p:pic>
        <p:nvPicPr>
          <p:cNvPr id="3" name="Picture 2">
            <a:extLst>
              <a:ext uri="{FF2B5EF4-FFF2-40B4-BE49-F238E27FC236}">
                <a16:creationId xmlns:a16="http://schemas.microsoft.com/office/drawing/2014/main" id="{9C0A0785-FBA1-896E-466B-CB1F995C7AE3}"/>
              </a:ext>
            </a:extLst>
          </p:cNvPr>
          <p:cNvPicPr>
            <a:picLocks noChangeAspect="1"/>
          </p:cNvPicPr>
          <p:nvPr/>
        </p:nvPicPr>
        <p:blipFill>
          <a:blip r:embed="rId6"/>
          <a:stretch>
            <a:fillRect/>
          </a:stretch>
        </p:blipFill>
        <p:spPr>
          <a:xfrm>
            <a:off x="2026193" y="465544"/>
            <a:ext cx="7968163" cy="859611"/>
          </a:xfrm>
          <a:prstGeom prst="rect">
            <a:avLst/>
          </a:prstGeom>
        </p:spPr>
      </p:pic>
      <p:pic>
        <p:nvPicPr>
          <p:cNvPr id="7" name="Picture 6">
            <a:extLst>
              <a:ext uri="{FF2B5EF4-FFF2-40B4-BE49-F238E27FC236}">
                <a16:creationId xmlns:a16="http://schemas.microsoft.com/office/drawing/2014/main" id="{2C082EFB-BE5E-C2EB-D48C-80B965B9A038}"/>
              </a:ext>
            </a:extLst>
          </p:cNvPr>
          <p:cNvPicPr>
            <a:picLocks noChangeAspect="1"/>
          </p:cNvPicPr>
          <p:nvPr/>
        </p:nvPicPr>
        <p:blipFill>
          <a:blip r:embed="rId7"/>
          <a:stretch>
            <a:fillRect/>
          </a:stretch>
        </p:blipFill>
        <p:spPr>
          <a:xfrm>
            <a:off x="1976648" y="1575301"/>
            <a:ext cx="8333954" cy="3078747"/>
          </a:xfrm>
          <a:prstGeom prst="rect">
            <a:avLst/>
          </a:prstGeom>
        </p:spPr>
      </p:pic>
    </p:spTree>
    <p:extLst>
      <p:ext uri="{BB962C8B-B14F-4D97-AF65-F5344CB8AC3E}">
        <p14:creationId xmlns:p14="http://schemas.microsoft.com/office/powerpoint/2010/main" val="15779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9"/>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9"/>
            <a:ext cx="8743091" cy="5889247"/>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7813" y="2158367"/>
            <a:ext cx="9041152" cy="1749704"/>
          </a:xfrm>
          <a:prstGeom prst="rect">
            <a:avLst/>
          </a:prstGeom>
        </p:spPr>
      </p:pic>
    </p:spTree>
    <p:extLst>
      <p:ext uri="{BB962C8B-B14F-4D97-AF65-F5344CB8AC3E}">
        <p14:creationId xmlns:p14="http://schemas.microsoft.com/office/powerpoint/2010/main" val="3091378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29806" y="883497"/>
            <a:ext cx="8243667" cy="3425371"/>
          </a:xfrm>
          <a:custGeom>
            <a:avLst/>
            <a:gdLst>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3425371" fill="none" extrusionOk="0">
                <a:moveTo>
                  <a:pt x="0" y="342878"/>
                </a:moveTo>
                <a:cubicBezTo>
                  <a:pt x="5326" y="202153"/>
                  <a:pt x="201894" y="-29909"/>
                  <a:pt x="353234" y="0"/>
                </a:cubicBezTo>
                <a:cubicBezTo>
                  <a:pt x="2913189" y="144128"/>
                  <a:pt x="6299217" y="-451138"/>
                  <a:pt x="7890431" y="0"/>
                </a:cubicBezTo>
                <a:cubicBezTo>
                  <a:pt x="8026867" y="-9304"/>
                  <a:pt x="8298393" y="112350"/>
                  <a:pt x="8243667" y="342878"/>
                </a:cubicBezTo>
                <a:cubicBezTo>
                  <a:pt x="8283438" y="1497363"/>
                  <a:pt x="8418406" y="1995892"/>
                  <a:pt x="8243667" y="3082491"/>
                </a:cubicBezTo>
                <a:cubicBezTo>
                  <a:pt x="8209833" y="3305910"/>
                  <a:pt x="8144252" y="3423421"/>
                  <a:pt x="7890431" y="3425371"/>
                </a:cubicBezTo>
                <a:cubicBezTo>
                  <a:pt x="6051886" y="3327771"/>
                  <a:pt x="3765810" y="3368589"/>
                  <a:pt x="353234" y="3425371"/>
                </a:cubicBezTo>
                <a:cubicBezTo>
                  <a:pt x="149359" y="3371413"/>
                  <a:pt x="1345" y="3332422"/>
                  <a:pt x="0" y="3082491"/>
                </a:cubicBezTo>
                <a:cubicBezTo>
                  <a:pt x="-194995" y="1965380"/>
                  <a:pt x="65614" y="1234803"/>
                  <a:pt x="0" y="342878"/>
                </a:cubicBezTo>
                <a:close/>
              </a:path>
              <a:path w="8243667" h="3425371" stroke="0" extrusionOk="0">
                <a:moveTo>
                  <a:pt x="0" y="342878"/>
                </a:moveTo>
                <a:cubicBezTo>
                  <a:pt x="-23507" y="143809"/>
                  <a:pt x="192944" y="-24539"/>
                  <a:pt x="353234" y="0"/>
                </a:cubicBezTo>
                <a:cubicBezTo>
                  <a:pt x="2784640" y="-419969"/>
                  <a:pt x="4125753" y="275640"/>
                  <a:pt x="7890431" y="0"/>
                </a:cubicBezTo>
                <a:cubicBezTo>
                  <a:pt x="8043017" y="-2012"/>
                  <a:pt x="8248164" y="202629"/>
                  <a:pt x="8243667" y="342878"/>
                </a:cubicBezTo>
                <a:cubicBezTo>
                  <a:pt x="8506010" y="1161253"/>
                  <a:pt x="8493013" y="2104324"/>
                  <a:pt x="8243667" y="3082491"/>
                </a:cubicBezTo>
                <a:cubicBezTo>
                  <a:pt x="8257766" y="3301985"/>
                  <a:pt x="8044295" y="3415890"/>
                  <a:pt x="7890431" y="3425371"/>
                </a:cubicBezTo>
                <a:cubicBezTo>
                  <a:pt x="4927643" y="3369940"/>
                  <a:pt x="1180935" y="3481181"/>
                  <a:pt x="353234" y="3425371"/>
                </a:cubicBezTo>
                <a:cubicBezTo>
                  <a:pt x="173723" y="3349451"/>
                  <a:pt x="-14091" y="3231960"/>
                  <a:pt x="0" y="3082491"/>
                </a:cubicBezTo>
                <a:cubicBezTo>
                  <a:pt x="-266196" y="2148716"/>
                  <a:pt x="-195532" y="1449354"/>
                  <a:pt x="0" y="342878"/>
                </a:cubicBezTo>
                <a:close/>
              </a:path>
              <a:path w="8243667" h="3425371" fill="none" stroke="0" extrusionOk="0">
                <a:moveTo>
                  <a:pt x="0" y="342878"/>
                </a:moveTo>
                <a:cubicBezTo>
                  <a:pt x="-8858" y="137942"/>
                  <a:pt x="177298" y="-8289"/>
                  <a:pt x="353234" y="0"/>
                </a:cubicBezTo>
                <a:cubicBezTo>
                  <a:pt x="2635937" y="302351"/>
                  <a:pt x="6175396" y="10117"/>
                  <a:pt x="7890431" y="0"/>
                </a:cubicBezTo>
                <a:cubicBezTo>
                  <a:pt x="8072951" y="11697"/>
                  <a:pt x="8293738" y="150597"/>
                  <a:pt x="8243667" y="342878"/>
                </a:cubicBezTo>
                <a:cubicBezTo>
                  <a:pt x="8198325" y="1621376"/>
                  <a:pt x="8402321" y="1952295"/>
                  <a:pt x="8243667" y="3082491"/>
                </a:cubicBezTo>
                <a:cubicBezTo>
                  <a:pt x="8228152" y="3320488"/>
                  <a:pt x="8104867" y="3386670"/>
                  <a:pt x="7890431" y="3425371"/>
                </a:cubicBezTo>
                <a:cubicBezTo>
                  <a:pt x="5780840" y="3105268"/>
                  <a:pt x="4109272" y="3431173"/>
                  <a:pt x="353234" y="3425371"/>
                </a:cubicBezTo>
                <a:cubicBezTo>
                  <a:pt x="148685" y="3386906"/>
                  <a:pt x="36962" y="3291583"/>
                  <a:pt x="0" y="3082491"/>
                </a:cubicBezTo>
                <a:cubicBezTo>
                  <a:pt x="-125384" y="2082536"/>
                  <a:pt x="-128947" y="1366296"/>
                  <a:pt x="0" y="342878"/>
                </a:cubicBezTo>
                <a:close/>
              </a:path>
              <a:path w="8243667" h="3425371" fill="none" stroke="0" extrusionOk="0">
                <a:moveTo>
                  <a:pt x="0" y="342878"/>
                </a:moveTo>
                <a:cubicBezTo>
                  <a:pt x="1635" y="164439"/>
                  <a:pt x="217426" y="-12888"/>
                  <a:pt x="353234" y="0"/>
                </a:cubicBezTo>
                <a:cubicBezTo>
                  <a:pt x="2828035" y="258372"/>
                  <a:pt x="6276655" y="-267882"/>
                  <a:pt x="7890431" y="0"/>
                </a:cubicBezTo>
                <a:cubicBezTo>
                  <a:pt x="8032725" y="-3144"/>
                  <a:pt x="8292316" y="146153"/>
                  <a:pt x="8243667" y="342878"/>
                </a:cubicBezTo>
                <a:cubicBezTo>
                  <a:pt x="8255885" y="1529785"/>
                  <a:pt x="8437692" y="1978984"/>
                  <a:pt x="8243667" y="3082491"/>
                </a:cubicBezTo>
                <a:cubicBezTo>
                  <a:pt x="8213031" y="3306862"/>
                  <a:pt x="8105424" y="3407718"/>
                  <a:pt x="7890431" y="3425371"/>
                </a:cubicBezTo>
                <a:cubicBezTo>
                  <a:pt x="5935112" y="3161264"/>
                  <a:pt x="3970584" y="3295105"/>
                  <a:pt x="353234" y="3425371"/>
                </a:cubicBezTo>
                <a:cubicBezTo>
                  <a:pt x="142590" y="3367524"/>
                  <a:pt x="32637" y="3300318"/>
                  <a:pt x="0" y="3082491"/>
                </a:cubicBezTo>
                <a:cubicBezTo>
                  <a:pt x="-213111" y="2034186"/>
                  <a:pt x="212829" y="1244634"/>
                  <a:pt x="0" y="342878"/>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ea typeface="+mn-ea"/>
              <a:cs typeface="+mn-cs"/>
            </a:endParaRPr>
          </a:p>
        </p:txBody>
      </p:sp>
      <p:sp>
        <p:nvSpPr>
          <p:cNvPr id="6" name="Hộp Văn bản 5">
            <a:extLst>
              <a:ext uri="{FF2B5EF4-FFF2-40B4-BE49-F238E27FC236}">
                <a16:creationId xmlns:a16="http://schemas.microsoft.com/office/drawing/2014/main" id="{6829CD5C-2B91-34BC-3BE1-E72A0BF12921}"/>
              </a:ext>
            </a:extLst>
          </p:cNvPr>
          <p:cNvSpPr txBox="1"/>
          <p:nvPr/>
        </p:nvSpPr>
        <p:spPr>
          <a:xfrm>
            <a:off x="2279970" y="1152255"/>
            <a:ext cx="73433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ysClr val="windowText" lastClr="000000"/>
                  </a:solidFill>
                  <a:prstDash val="solid"/>
                </a:ln>
                <a:solidFill>
                  <a:prstClr val="white"/>
                </a:solidFill>
                <a:effectLst/>
                <a:uLnTx/>
                <a:uFillTx/>
                <a:ea typeface="+mn-ea"/>
                <a:cs typeface="+mn-cs"/>
              </a:rPr>
              <a:t>HOẠT ĐỘNG 3</a:t>
            </a:r>
          </a:p>
        </p:txBody>
      </p:sp>
      <p:sp>
        <p:nvSpPr>
          <p:cNvPr id="7" name="Hộp Văn bản 6">
            <a:extLst>
              <a:ext uri="{FF2B5EF4-FFF2-40B4-BE49-F238E27FC236}">
                <a16:creationId xmlns:a16="http://schemas.microsoft.com/office/drawing/2014/main" id="{632C289D-1919-ADDE-C196-9FA0B5ECCE08}"/>
              </a:ext>
            </a:extLst>
          </p:cNvPr>
          <p:cNvSpPr txBox="1"/>
          <p:nvPr/>
        </p:nvSpPr>
        <p:spPr>
          <a:xfrm>
            <a:off x="1409054" y="2208622"/>
            <a:ext cx="908516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mn-ea"/>
                <a:cs typeface="+mn-cs"/>
              </a:rPr>
              <a:t>Xử</a:t>
            </a:r>
            <a:r>
              <a:rPr kumimoji="0" lang="en-US" sz="8800" b="1" i="0" u="none" strike="noStrike" kern="1200" cap="none" spc="0" normalizeH="0" baseline="0" noProof="0" dirty="0">
                <a:ln>
                  <a:noFill/>
                </a:ln>
                <a:solidFill>
                  <a:srgbClr val="FF0000"/>
                </a:solidFill>
                <a:effectLst/>
                <a:uLnTx/>
                <a:uFillTx/>
                <a:ea typeface="+mn-ea"/>
                <a:cs typeface="+mn-cs"/>
              </a:rPr>
              <a:t> </a:t>
            </a:r>
            <a:r>
              <a:rPr kumimoji="0" lang="en-US" sz="8800" b="1" i="0" u="none" strike="noStrike" kern="1200" cap="none" spc="0" normalizeH="0" baseline="0" noProof="0" dirty="0" err="1">
                <a:ln>
                  <a:noFill/>
                </a:ln>
                <a:solidFill>
                  <a:srgbClr val="FF0000"/>
                </a:solidFill>
                <a:effectLst/>
                <a:uLnTx/>
                <a:uFillTx/>
                <a:ea typeface="+mn-ea"/>
                <a:cs typeface="+mn-cs"/>
              </a:rPr>
              <a:t>lí</a:t>
            </a:r>
            <a:r>
              <a:rPr kumimoji="0" lang="en-US" sz="8800" b="1" i="0" u="none" strike="noStrike" kern="1200" cap="none" spc="0" normalizeH="0" baseline="0" noProof="0" dirty="0">
                <a:ln>
                  <a:noFill/>
                </a:ln>
                <a:solidFill>
                  <a:srgbClr val="FF0000"/>
                </a:solidFill>
                <a:effectLst/>
                <a:uLnTx/>
                <a:uFillTx/>
                <a:ea typeface="+mn-ea"/>
                <a:cs typeface="+mn-cs"/>
              </a:rPr>
              <a:t> </a:t>
            </a:r>
            <a:r>
              <a:rPr kumimoji="0" lang="en-US" sz="8800" b="1" i="0" u="none" strike="noStrike" kern="1200" cap="none" spc="0" normalizeH="0" baseline="0" noProof="0" dirty="0" err="1">
                <a:ln>
                  <a:noFill/>
                </a:ln>
                <a:solidFill>
                  <a:srgbClr val="FF0000"/>
                </a:solidFill>
                <a:effectLst/>
                <a:uLnTx/>
                <a:uFillTx/>
                <a:ea typeface="+mn-ea"/>
                <a:cs typeface="+mn-cs"/>
              </a:rPr>
              <a:t>tình</a:t>
            </a:r>
            <a:r>
              <a:rPr kumimoji="0" lang="en-US" sz="8800" b="1" i="0" u="none" strike="noStrike" kern="1200" cap="none" spc="0" normalizeH="0" baseline="0" noProof="0" dirty="0">
                <a:ln>
                  <a:noFill/>
                </a:ln>
                <a:solidFill>
                  <a:srgbClr val="FF0000"/>
                </a:solidFill>
                <a:effectLst/>
                <a:uLnTx/>
                <a:uFillTx/>
                <a:ea typeface="+mn-ea"/>
                <a:cs typeface="+mn-cs"/>
              </a:rPr>
              <a:t> </a:t>
            </a:r>
            <a:r>
              <a:rPr kumimoji="0" lang="en-US" sz="8800" b="1" i="0" u="none" strike="noStrike" kern="1200" cap="none" spc="0" normalizeH="0" baseline="0" noProof="0" dirty="0" err="1">
                <a:ln>
                  <a:noFill/>
                </a:ln>
                <a:solidFill>
                  <a:srgbClr val="FF0000"/>
                </a:solidFill>
                <a:effectLst/>
                <a:uLnTx/>
                <a:uFillTx/>
                <a:ea typeface="+mn-ea"/>
                <a:cs typeface="+mn-cs"/>
              </a:rPr>
              <a:t>huống</a:t>
            </a:r>
            <a:endParaRPr kumimoji="0" lang="en-US" sz="8800" b="1" i="0" u="none" strike="noStrike" kern="1200" cap="none" spc="0" normalizeH="0" baseline="0" noProof="0" dirty="0">
              <a:ln>
                <a:noFill/>
              </a:ln>
              <a:solidFill>
                <a:srgbClr val="FF0000"/>
              </a:solidFill>
              <a:effectLst/>
              <a:uLnTx/>
              <a:uFillTx/>
              <a:ea typeface="+mn-ea"/>
              <a:cs typeface="+mn-cs"/>
            </a:endParaRPr>
          </a:p>
        </p:txBody>
      </p:sp>
      <p:pic>
        <p:nvPicPr>
          <p:cNvPr id="11" name="Hình ảnh 10" descr="Ảnh có chứa dây xích, sản phẩm kim loại, phụ kiện&#10;&#10;Mô tả được tạo tự động">
            <a:extLst>
              <a:ext uri="{FF2B5EF4-FFF2-40B4-BE49-F238E27FC236}">
                <a16:creationId xmlns:a16="http://schemas.microsoft.com/office/drawing/2014/main" id="{6122FD4E-2F78-F608-E91D-9655AE6A56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a:off x="95682" y="-64140"/>
            <a:ext cx="2978005" cy="3493140"/>
          </a:xfrm>
          <a:prstGeom prst="rect">
            <a:avLst/>
          </a:prstGeom>
        </p:spPr>
      </p:pic>
      <p:pic>
        <p:nvPicPr>
          <p:cNvPr id="3" name="图片 1">
            <a:extLst>
              <a:ext uri="{FF2B5EF4-FFF2-40B4-BE49-F238E27FC236}">
                <a16:creationId xmlns:a16="http://schemas.microsoft.com/office/drawing/2014/main" id="{2A13F4E0-417C-1C60-F179-B11C8DD7731E}"/>
              </a:ext>
            </a:extLst>
          </p:cNvPr>
          <p:cNvPicPr>
            <a:picLocks noChangeAspect="1"/>
          </p:cNvPicPr>
          <p:nvPr/>
        </p:nvPicPr>
        <p:blipFill rotWithShape="1">
          <a:blip r:embed="rId5">
            <a:extLst>
              <a:ext uri="{28A0092B-C50C-407E-A947-70E740481C1C}">
                <a14:useLocalDpi xmlns:a14="http://schemas.microsoft.com/office/drawing/2010/main" val="0"/>
              </a:ext>
            </a:extLst>
          </a:blip>
          <a:srcRect t="34009" b="28505"/>
          <a:stretch/>
        </p:blipFill>
        <p:spPr>
          <a:xfrm>
            <a:off x="1292510" y="3257318"/>
            <a:ext cx="8868049" cy="3324312"/>
          </a:xfrm>
          <a:prstGeom prst="rect">
            <a:avLst/>
          </a:prstGeom>
        </p:spPr>
      </p:pic>
      <p:pic>
        <p:nvPicPr>
          <p:cNvPr id="9" name="Hình ảnh 8" descr="Ảnh có chứa đồ chơi, khác nhau, đồ họa véc-tơ, vài&#10;&#10;Mô tả được tạo tự động">
            <a:extLst>
              <a:ext uri="{FF2B5EF4-FFF2-40B4-BE49-F238E27FC236}">
                <a16:creationId xmlns:a16="http://schemas.microsoft.com/office/drawing/2014/main" id="{4A81635A-D580-21A0-6C29-F881335DF65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rot="20592852">
            <a:off x="8626658" y="-471249"/>
            <a:ext cx="3127512" cy="3523717"/>
          </a:xfrm>
          <a:prstGeom prst="rect">
            <a:avLst/>
          </a:prstGeom>
        </p:spPr>
      </p:pic>
    </p:spTree>
    <p:extLst>
      <p:ext uri="{BB962C8B-B14F-4D97-AF65-F5344CB8AC3E}">
        <p14:creationId xmlns:p14="http://schemas.microsoft.com/office/powerpoint/2010/main" val="1075863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6"/>
                                        </p:tgtEl>
                                        <p:attrNameLst>
                                          <p:attrName>ppt_x</p:attrName>
                                          <p:attrName>ppt_y</p:attrName>
                                        </p:attrNameLst>
                                      </p:cBhvr>
                                    </p:animMotion>
                                    <p:animRot by="1500000">
                                      <p:cBhvr>
                                        <p:cTn id="15" dur="125" fill="hold">
                                          <p:stCondLst>
                                            <p:cond delay="0"/>
                                          </p:stCondLst>
                                        </p:cTn>
                                        <p:tgtEl>
                                          <p:spTgt spid="6"/>
                                        </p:tgtEl>
                                        <p:attrNameLst>
                                          <p:attrName>r</p:attrName>
                                        </p:attrNameLst>
                                      </p:cBhvr>
                                    </p:animRot>
                                    <p:animRot by="-1500000">
                                      <p:cBhvr>
                                        <p:cTn id="16" dur="125" fill="hold">
                                          <p:stCondLst>
                                            <p:cond delay="125"/>
                                          </p:stCondLst>
                                        </p:cTn>
                                        <p:tgtEl>
                                          <p:spTgt spid="6"/>
                                        </p:tgtEl>
                                        <p:attrNameLst>
                                          <p:attrName>r</p:attrName>
                                        </p:attrNameLst>
                                      </p:cBhvr>
                                    </p:animRot>
                                    <p:animRot by="-1500000">
                                      <p:cBhvr>
                                        <p:cTn id="17" dur="125" fill="hold">
                                          <p:stCondLst>
                                            <p:cond delay="250"/>
                                          </p:stCondLst>
                                        </p:cTn>
                                        <p:tgtEl>
                                          <p:spTgt spid="6"/>
                                        </p:tgtEl>
                                        <p:attrNameLst>
                                          <p:attrName>r</p:attrName>
                                        </p:attrNameLst>
                                      </p:cBhvr>
                                    </p:animRot>
                                    <p:animRot by="1500000">
                                      <p:cBhvr>
                                        <p:cTn id="18" dur="125" fill="hold">
                                          <p:stCondLst>
                                            <p:cond delay="375"/>
                                          </p:stCondLst>
                                        </p:cTn>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6"/>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514351" y="304800"/>
            <a:ext cx="11344274" cy="641985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Calibri"/>
              <a:ea typeface="微软雅黑" panose="020B0503020204020204" pitchFamily="34" charset="-122"/>
            </a:endParaRPr>
          </a:p>
        </p:txBody>
      </p:sp>
      <p:pic>
        <p:nvPicPr>
          <p:cNvPr id="15" name="Picture 14">
            <a:extLst>
              <a:ext uri="{FF2B5EF4-FFF2-40B4-BE49-F238E27FC236}">
                <a16:creationId xmlns:a16="http://schemas.microsoft.com/office/drawing/2014/main" id="{B5BE511F-18ED-1384-BE2B-29F3A31172DA}"/>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781175" y="304800"/>
            <a:ext cx="8810625" cy="3760808"/>
          </a:xfrm>
          <a:prstGeom prst="rect">
            <a:avLst/>
          </a:prstGeom>
        </p:spPr>
      </p:pic>
      <p:sp>
        <p:nvSpPr>
          <p:cNvPr id="16" name="Subtitle 52">
            <a:extLst>
              <a:ext uri="{FF2B5EF4-FFF2-40B4-BE49-F238E27FC236}">
                <a16:creationId xmlns:a16="http://schemas.microsoft.com/office/drawing/2014/main" id="{8A82EF9F-9B75-F4B1-7B77-4A2593020D94}"/>
              </a:ext>
            </a:extLst>
          </p:cNvPr>
          <p:cNvSpPr txBox="1">
            <a:spLocks/>
          </p:cNvSpPr>
          <p:nvPr/>
        </p:nvSpPr>
        <p:spPr>
          <a:xfrm>
            <a:off x="2028825" y="4202196"/>
            <a:ext cx="4362450" cy="1979529"/>
          </a:xfrm>
          <a:prstGeom prst="rect">
            <a:avLst/>
          </a:prstGeom>
          <a:solidFill>
            <a:schemeClr val="accent4">
              <a:lumMod val="20000"/>
              <a:lumOff val="80000"/>
            </a:schemeClr>
          </a:solidFill>
          <a:ln>
            <a:solidFill>
              <a:schemeClr val="accent1"/>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lnSpc>
                <a:spcPct val="100000"/>
              </a:lnSpc>
              <a:spcBef>
                <a:spcPts val="1000"/>
              </a:spcBef>
              <a:buNone/>
            </a:pPr>
            <a:r>
              <a:rPr lang="vi-VN" sz="3000" b="1" dirty="0">
                <a:solidFill>
                  <a:srgbClr val="000000"/>
                </a:solidFill>
                <a:latin typeface="Calibri" panose="020F0502020204030204" charset="0"/>
                <a:cs typeface="Calibri" panose="020F0502020204030204" charset="0"/>
              </a:rPr>
              <a:t>Minh vừa bước ra cửa thì gặp bác Hùng mới chuyển đến gần nhà. Nếu là Minh, em sẽ làm gì?</a:t>
            </a:r>
            <a:endParaRPr lang="en-US" sz="3000" b="1" dirty="0">
              <a:solidFill>
                <a:srgbClr val="000000"/>
              </a:solidFill>
              <a:latin typeface="Calibri" panose="020F0502020204030204" charset="0"/>
              <a:cs typeface="Calibri" panose="020F0502020204030204" charset="0"/>
            </a:endParaRPr>
          </a:p>
        </p:txBody>
      </p:sp>
      <p:sp>
        <p:nvSpPr>
          <p:cNvPr id="17" name="Subtitle 52">
            <a:extLst>
              <a:ext uri="{FF2B5EF4-FFF2-40B4-BE49-F238E27FC236}">
                <a16:creationId xmlns:a16="http://schemas.microsoft.com/office/drawing/2014/main" id="{5DFFE98D-04F6-95A0-50D0-A80A2A090FCA}"/>
              </a:ext>
            </a:extLst>
          </p:cNvPr>
          <p:cNvSpPr txBox="1">
            <a:spLocks/>
          </p:cNvSpPr>
          <p:nvPr/>
        </p:nvSpPr>
        <p:spPr>
          <a:xfrm>
            <a:off x="6572250" y="4230771"/>
            <a:ext cx="4362450" cy="1979529"/>
          </a:xfrm>
          <a:prstGeom prst="rect">
            <a:avLst/>
          </a:prstGeom>
          <a:solidFill>
            <a:schemeClr val="accent4">
              <a:lumMod val="20000"/>
              <a:lumOff val="80000"/>
            </a:schemeClr>
          </a:solidFill>
          <a:ln>
            <a:solidFill>
              <a:schemeClr val="accent1"/>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lnSpc>
                <a:spcPct val="100000"/>
              </a:lnSpc>
              <a:spcBef>
                <a:spcPts val="1000"/>
              </a:spcBef>
              <a:buNone/>
            </a:pPr>
            <a:r>
              <a:rPr lang="vi-VN" sz="3000" b="1" dirty="0">
                <a:solidFill>
                  <a:srgbClr val="000000"/>
                </a:solidFill>
                <a:latin typeface="Calibri" panose="020F0502020204030204" charset="0"/>
                <a:cs typeface="Calibri" panose="020F0502020204030204" charset="0"/>
              </a:rPr>
              <a:t>Cô Hằng hàng xóm nhờ Lan trông em giúp vì cô có việc bận.</a:t>
            </a:r>
            <a:r>
              <a:rPr lang="en-US" sz="3000" b="1" dirty="0">
                <a:solidFill>
                  <a:srgbClr val="000000"/>
                </a:solidFill>
                <a:latin typeface="Calibri" panose="020F0502020204030204" charset="0"/>
                <a:cs typeface="Calibri" panose="020F0502020204030204" charset="0"/>
              </a:rPr>
              <a:t> </a:t>
            </a:r>
            <a:r>
              <a:rPr lang="vi-VN" sz="3000" b="1" dirty="0">
                <a:solidFill>
                  <a:srgbClr val="000000"/>
                </a:solidFill>
                <a:latin typeface="Calibri" panose="020F0502020204030204" charset="0"/>
                <a:cs typeface="Calibri" panose="020F0502020204030204" charset="0"/>
              </a:rPr>
              <a:t>Nếu là Lan em sẽ làm thế nào?</a:t>
            </a:r>
            <a:endParaRPr lang="en-US" sz="3000" b="1" dirty="0">
              <a:solidFill>
                <a:srgbClr val="000000"/>
              </a:solidFill>
              <a:latin typeface="Calibri" panose="020F0502020204030204" charset="0"/>
              <a:cs typeface="Calibri" panose="020F0502020204030204" charset="0"/>
            </a:endParaRPr>
          </a:p>
        </p:txBody>
      </p:sp>
      <p:pic>
        <p:nvPicPr>
          <p:cNvPr id="4" name="TH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28825" y="6115050"/>
            <a:ext cx="609600" cy="609600"/>
          </a:xfrm>
          <a:prstGeom prst="rect">
            <a:avLst/>
          </a:prstGeom>
        </p:spPr>
      </p:pic>
      <p:pic>
        <p:nvPicPr>
          <p:cNvPr id="5" name="TH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880438" y="6022859"/>
            <a:ext cx="609600" cy="609600"/>
          </a:xfrm>
          <a:prstGeom prst="rect">
            <a:avLst/>
          </a:prstGeom>
        </p:spPr>
      </p:pic>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326" fill="hold"/>
                                        <p:tgtEl>
                                          <p:spTgt spid="4"/>
                                        </p:tgtEl>
                                      </p:cBhvr>
                                    </p:cmd>
                                  </p:childTnLst>
                                </p:cTn>
                              </p:par>
                            </p:childTnLst>
                          </p:cTn>
                        </p:par>
                      </p:childTnLst>
                    </p:cTn>
                  </p:par>
                </p:childTnLst>
              </p:cTn>
              <p:nextCondLst>
                <p:cond evt="onClick" delay="0">
                  <p:tgtEl>
                    <p:spTgt spid="4"/>
                  </p:tgtEl>
                </p:cond>
              </p:nextCondLst>
            </p:seq>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237" fill="hold"/>
                                        <p:tgtEl>
                                          <p:spTgt spid="5"/>
                                        </p:tgtEl>
                                      </p:cBhvr>
                                    </p:cmd>
                                  </p:childTnLst>
                                </p:cTn>
                              </p:par>
                            </p:childTnLst>
                          </p:cTn>
                        </p:par>
                      </p:childTnLst>
                    </p:cTn>
                  </p:par>
                </p:childTnLst>
              </p:cTn>
              <p:nextCondLst>
                <p:cond evt="onClick" delay="0">
                  <p:tgtEl>
                    <p:spTgt spid="5"/>
                  </p:tgtEl>
                </p:cond>
              </p:nextCondLst>
            </p:seq>
            <p:audio>
              <p:cMediaNode vol="80000">
                <p:cTn id="33" fill="hold" display="0">
                  <p:stCondLst>
                    <p:cond delay="indefinite"/>
                  </p:stCondLst>
                  <p:endCondLst>
                    <p:cond evt="onStopAudio" delay="0">
                      <p:tgtEl>
                        <p:sldTgt/>
                      </p:tgtEl>
                    </p:cond>
                  </p:endCondLst>
                </p:cTn>
                <p:tgtEl>
                  <p:spTgt spid="5"/>
                </p:tgtEl>
              </p:cMediaNode>
            </p:audio>
          </p:childTnLst>
        </p:cTn>
      </p:par>
    </p:tnLst>
    <p:bldLst>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93735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sp>
        <p:nvSpPr>
          <p:cNvPr id="19" name="Google Shape;572;p34">
            <a:extLst>
              <a:ext uri="{FF2B5EF4-FFF2-40B4-BE49-F238E27FC236}">
                <a16:creationId xmlns:a16="http://schemas.microsoft.com/office/drawing/2014/main" id="{A4060880-2CAF-C611-967C-F86EC932BD40}"/>
              </a:ext>
            </a:extLst>
          </p:cNvPr>
          <p:cNvSpPr txBox="1">
            <a:spLocks/>
          </p:cNvSpPr>
          <p:nvPr/>
        </p:nvSpPr>
        <p:spPr>
          <a:xfrm>
            <a:off x="2491409" y="4828777"/>
            <a:ext cx="6997148" cy="1603513"/>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500" b="1" i="0" u="none" strike="noStrike" kern="1200" cap="none" spc="0" normalizeH="0" baseline="0" noProof="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SẮM VAI</a:t>
            </a:r>
            <a:endParaRPr kumimoji="0" lang="vi-VN" sz="11500" b="1" i="0" u="none" strike="noStrike" kern="1200" cap="none" spc="0" normalizeH="0" baseline="0" noProof="0" dirty="0">
              <a:ln w="22225">
                <a:solidFill>
                  <a:sysClr val="windowText" lastClr="000000"/>
                </a:solidFill>
                <a:prstDash val="solid"/>
              </a:ln>
              <a:solidFill>
                <a:srgbClr val="FFFF00"/>
              </a:solidFill>
              <a:effectLst/>
              <a:uLnTx/>
              <a:uFillTx/>
              <a:latin typeface="  SVN-Poky's"/>
              <a:ea typeface="Segoe UI Black" panose="020B0A02040204020203" pitchFamily="34" charset="0"/>
              <a:cs typeface="+mn-cs"/>
            </a:endParaRPr>
          </a:p>
        </p:txBody>
      </p:sp>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P spid="11" grpId="0"/>
      <p:bldP spid="25" grpId="0" animBg="1"/>
      <p:bldP spid="26" grpId="0"/>
      <p:bldP spid="27"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2"/>
            <a:ext cx="5212160" cy="4578530"/>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825348" y="1755684"/>
            <a:ext cx="5626475" cy="2492466"/>
          </a:xfrm>
          <a:custGeom>
            <a:avLst/>
            <a:gdLst>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206214" fill="none" extrusionOk="0">
                <a:moveTo>
                  <a:pt x="0" y="220841"/>
                </a:moveTo>
                <a:cubicBezTo>
                  <a:pt x="3455" y="129275"/>
                  <a:pt x="143595" y="-23607"/>
                  <a:pt x="241090" y="0"/>
                </a:cubicBezTo>
                <a:cubicBezTo>
                  <a:pt x="2060535" y="93979"/>
                  <a:pt x="4241139" y="-213987"/>
                  <a:pt x="5385384" y="0"/>
                </a:cubicBezTo>
                <a:cubicBezTo>
                  <a:pt x="5482442" y="-5521"/>
                  <a:pt x="5653405" y="80245"/>
                  <a:pt x="5626475" y="220841"/>
                </a:cubicBezTo>
                <a:cubicBezTo>
                  <a:pt x="5662838" y="959563"/>
                  <a:pt x="5716477" y="1253930"/>
                  <a:pt x="5626475" y="1985372"/>
                </a:cubicBezTo>
                <a:cubicBezTo>
                  <a:pt x="5607554" y="2125258"/>
                  <a:pt x="5547417" y="2205329"/>
                  <a:pt x="5385384" y="2206214"/>
                </a:cubicBezTo>
                <a:cubicBezTo>
                  <a:pt x="4176276" y="2147190"/>
                  <a:pt x="2453170" y="2157189"/>
                  <a:pt x="241090" y="2206214"/>
                </a:cubicBezTo>
                <a:cubicBezTo>
                  <a:pt x="101412" y="2167463"/>
                  <a:pt x="711" y="2137860"/>
                  <a:pt x="0" y="1985372"/>
                </a:cubicBezTo>
                <a:cubicBezTo>
                  <a:pt x="-124827" y="1281821"/>
                  <a:pt x="84040" y="777432"/>
                  <a:pt x="0" y="220841"/>
                </a:cubicBezTo>
                <a:close/>
              </a:path>
              <a:path w="5626475" h="2206214" stroke="0" extrusionOk="0">
                <a:moveTo>
                  <a:pt x="0" y="220841"/>
                </a:moveTo>
                <a:cubicBezTo>
                  <a:pt x="-15218" y="92108"/>
                  <a:pt x="133562" y="-20732"/>
                  <a:pt x="241090" y="0"/>
                </a:cubicBezTo>
                <a:cubicBezTo>
                  <a:pt x="1901283" y="-279696"/>
                  <a:pt x="2765223" y="255400"/>
                  <a:pt x="5385384" y="0"/>
                </a:cubicBezTo>
                <a:cubicBezTo>
                  <a:pt x="5477759" y="-3705"/>
                  <a:pt x="5628442" y="136278"/>
                  <a:pt x="5626475" y="220841"/>
                </a:cubicBezTo>
                <a:cubicBezTo>
                  <a:pt x="5703346" y="719533"/>
                  <a:pt x="5807016" y="1375894"/>
                  <a:pt x="5626475" y="1985372"/>
                </a:cubicBezTo>
                <a:cubicBezTo>
                  <a:pt x="5640796" y="2128450"/>
                  <a:pt x="5488137" y="2199451"/>
                  <a:pt x="5385384" y="2206214"/>
                </a:cubicBezTo>
                <a:cubicBezTo>
                  <a:pt x="3354483" y="2171518"/>
                  <a:pt x="805853" y="2242286"/>
                  <a:pt x="241090" y="2206214"/>
                </a:cubicBezTo>
                <a:cubicBezTo>
                  <a:pt x="116385" y="2159796"/>
                  <a:pt x="-9781" y="2080790"/>
                  <a:pt x="0" y="1985372"/>
                </a:cubicBezTo>
                <a:cubicBezTo>
                  <a:pt x="-157702" y="1355263"/>
                  <a:pt x="-160733" y="928401"/>
                  <a:pt x="0" y="220841"/>
                </a:cubicBezTo>
                <a:close/>
              </a:path>
              <a:path w="5626475" h="2206214" fill="none" stroke="0" extrusionOk="0">
                <a:moveTo>
                  <a:pt x="0" y="220841"/>
                </a:moveTo>
                <a:cubicBezTo>
                  <a:pt x="-1696" y="93119"/>
                  <a:pt x="119960" y="-5379"/>
                  <a:pt x="241090" y="0"/>
                </a:cubicBezTo>
                <a:cubicBezTo>
                  <a:pt x="1733826" y="220923"/>
                  <a:pt x="4171597" y="88590"/>
                  <a:pt x="5385384" y="0"/>
                </a:cubicBezTo>
                <a:cubicBezTo>
                  <a:pt x="5513190" y="9733"/>
                  <a:pt x="5657479" y="97758"/>
                  <a:pt x="5626475" y="220841"/>
                </a:cubicBezTo>
                <a:cubicBezTo>
                  <a:pt x="5592643" y="1042039"/>
                  <a:pt x="5720972" y="1249408"/>
                  <a:pt x="5626475" y="1985372"/>
                </a:cubicBezTo>
                <a:cubicBezTo>
                  <a:pt x="5618318" y="2142946"/>
                  <a:pt x="5518658" y="2197947"/>
                  <a:pt x="5385384" y="2206214"/>
                </a:cubicBezTo>
                <a:cubicBezTo>
                  <a:pt x="3888494" y="2041934"/>
                  <a:pt x="2805144" y="2217316"/>
                  <a:pt x="241090" y="2206214"/>
                </a:cubicBezTo>
                <a:cubicBezTo>
                  <a:pt x="102170" y="2183175"/>
                  <a:pt x="27890" y="2121597"/>
                  <a:pt x="0" y="1985372"/>
                </a:cubicBezTo>
                <a:cubicBezTo>
                  <a:pt x="-107763" y="1329029"/>
                  <a:pt x="-55560" y="855754"/>
                  <a:pt x="0" y="220841"/>
                </a:cubicBezTo>
                <a:close/>
              </a:path>
              <a:path w="5626475" h="2206214" fill="none" stroke="0" extrusionOk="0">
                <a:moveTo>
                  <a:pt x="0" y="220841"/>
                </a:moveTo>
                <a:cubicBezTo>
                  <a:pt x="1686" y="111362"/>
                  <a:pt x="142185" y="-12878"/>
                  <a:pt x="241090" y="0"/>
                </a:cubicBezTo>
                <a:cubicBezTo>
                  <a:pt x="1919639" y="194773"/>
                  <a:pt x="4205292" y="-128516"/>
                  <a:pt x="5385384" y="0"/>
                </a:cubicBezTo>
                <a:cubicBezTo>
                  <a:pt x="5473313" y="-1445"/>
                  <a:pt x="5661702" y="97604"/>
                  <a:pt x="5626475" y="220841"/>
                </a:cubicBezTo>
                <a:cubicBezTo>
                  <a:pt x="5633089" y="998767"/>
                  <a:pt x="5756400" y="1274693"/>
                  <a:pt x="5626475" y="1985372"/>
                </a:cubicBezTo>
                <a:cubicBezTo>
                  <a:pt x="5607012" y="2127910"/>
                  <a:pt x="5536641" y="2199041"/>
                  <a:pt x="5385384" y="2206214"/>
                </a:cubicBezTo>
                <a:cubicBezTo>
                  <a:pt x="4043430" y="1885950"/>
                  <a:pt x="2708000" y="2127322"/>
                  <a:pt x="241090" y="2206214"/>
                </a:cubicBezTo>
                <a:cubicBezTo>
                  <a:pt x="99646" y="2173203"/>
                  <a:pt x="3973" y="2124257"/>
                  <a:pt x="0" y="1985372"/>
                </a:cubicBezTo>
                <a:cubicBezTo>
                  <a:pt x="-141606" y="1308666"/>
                  <a:pt x="70822" y="799635"/>
                  <a:pt x="0" y="22084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492466" fill="none" extrusionOk="0">
                        <a:moveTo>
                          <a:pt x="0" y="249494"/>
                        </a:moveTo>
                        <a:cubicBezTo>
                          <a:pt x="5066" y="162143"/>
                          <a:pt x="146118" y="-28527"/>
                          <a:pt x="241090" y="0"/>
                        </a:cubicBezTo>
                        <a:cubicBezTo>
                          <a:pt x="2106038" y="106883"/>
                          <a:pt x="4315473" y="-353540"/>
                          <a:pt x="5385384" y="0"/>
                        </a:cubicBezTo>
                        <a:cubicBezTo>
                          <a:pt x="5456773" y="-10520"/>
                          <a:pt x="5662856" y="82960"/>
                          <a:pt x="5626475" y="249494"/>
                        </a:cubicBezTo>
                        <a:cubicBezTo>
                          <a:pt x="5670871" y="1080226"/>
                          <a:pt x="5733751" y="1436550"/>
                          <a:pt x="5626475" y="2242970"/>
                        </a:cubicBezTo>
                        <a:cubicBezTo>
                          <a:pt x="5605489" y="2403199"/>
                          <a:pt x="5567308" y="2490751"/>
                          <a:pt x="5385384" y="2492466"/>
                        </a:cubicBezTo>
                        <a:cubicBezTo>
                          <a:pt x="4306908" y="2435827"/>
                          <a:pt x="2382559" y="2429996"/>
                          <a:pt x="241090" y="2492466"/>
                        </a:cubicBezTo>
                        <a:cubicBezTo>
                          <a:pt x="100082" y="2440189"/>
                          <a:pt x="836" y="2421194"/>
                          <a:pt x="0" y="2242970"/>
                        </a:cubicBezTo>
                        <a:cubicBezTo>
                          <a:pt x="-129326" y="1438523"/>
                          <a:pt x="150423" y="848403"/>
                          <a:pt x="0" y="249494"/>
                        </a:cubicBezTo>
                        <a:close/>
                      </a:path>
                      <a:path w="5626475" h="2492466" stroke="0" extrusionOk="0">
                        <a:moveTo>
                          <a:pt x="0" y="249494"/>
                        </a:moveTo>
                        <a:cubicBezTo>
                          <a:pt x="-17629" y="106037"/>
                          <a:pt x="134115" y="-24739"/>
                          <a:pt x="241090" y="0"/>
                        </a:cubicBezTo>
                        <a:cubicBezTo>
                          <a:pt x="1913157" y="-409237"/>
                          <a:pt x="2749814" y="310797"/>
                          <a:pt x="5385384" y="0"/>
                        </a:cubicBezTo>
                        <a:cubicBezTo>
                          <a:pt x="5468961" y="-5930"/>
                          <a:pt x="5626608" y="162881"/>
                          <a:pt x="5626475" y="249494"/>
                        </a:cubicBezTo>
                        <a:cubicBezTo>
                          <a:pt x="5765640" y="831355"/>
                          <a:pt x="5840736" y="1614318"/>
                          <a:pt x="5626475" y="2242970"/>
                        </a:cubicBezTo>
                        <a:cubicBezTo>
                          <a:pt x="5659796" y="2410608"/>
                          <a:pt x="5468971" y="2480927"/>
                          <a:pt x="5385384" y="2492466"/>
                        </a:cubicBezTo>
                        <a:cubicBezTo>
                          <a:pt x="3316276" y="2456909"/>
                          <a:pt x="808647" y="2603412"/>
                          <a:pt x="241090" y="2492466"/>
                        </a:cubicBezTo>
                        <a:cubicBezTo>
                          <a:pt x="124419" y="2427502"/>
                          <a:pt x="-17027" y="2334678"/>
                          <a:pt x="0" y="2242970"/>
                        </a:cubicBezTo>
                        <a:cubicBezTo>
                          <a:pt x="-211192" y="1600749"/>
                          <a:pt x="-253778" y="1031807"/>
                          <a:pt x="0" y="249494"/>
                        </a:cubicBezTo>
                        <a:close/>
                      </a:path>
                      <a:path w="5626475" h="2492466" fill="none" stroke="0" extrusionOk="0">
                        <a:moveTo>
                          <a:pt x="0" y="249494"/>
                        </a:moveTo>
                        <a:cubicBezTo>
                          <a:pt x="-5039" y="101668"/>
                          <a:pt x="110051" y="-6268"/>
                          <a:pt x="241090" y="0"/>
                        </a:cubicBezTo>
                        <a:cubicBezTo>
                          <a:pt x="1774189" y="232152"/>
                          <a:pt x="4097238" y="231805"/>
                          <a:pt x="5385384" y="0"/>
                        </a:cubicBezTo>
                        <a:cubicBezTo>
                          <a:pt x="5523054" y="16158"/>
                          <a:pt x="5659202" y="109869"/>
                          <a:pt x="5626475" y="249494"/>
                        </a:cubicBezTo>
                        <a:cubicBezTo>
                          <a:pt x="5596356" y="1180583"/>
                          <a:pt x="5737577" y="1421997"/>
                          <a:pt x="5626475" y="2242970"/>
                        </a:cubicBezTo>
                        <a:cubicBezTo>
                          <a:pt x="5622704" y="2427535"/>
                          <a:pt x="5526308" y="2472764"/>
                          <a:pt x="5385384" y="2492466"/>
                        </a:cubicBezTo>
                        <a:cubicBezTo>
                          <a:pt x="3829917" y="2348605"/>
                          <a:pt x="2769672" y="2690877"/>
                          <a:pt x="241090" y="2492466"/>
                        </a:cubicBezTo>
                        <a:cubicBezTo>
                          <a:pt x="108138" y="2478628"/>
                          <a:pt x="39344" y="2402437"/>
                          <a:pt x="0" y="2242970"/>
                        </a:cubicBezTo>
                        <a:cubicBezTo>
                          <a:pt x="-43973" y="1540916"/>
                          <a:pt x="-114298" y="1016953"/>
                          <a:pt x="0" y="249494"/>
                        </a:cubicBezTo>
                        <a:close/>
                      </a:path>
                      <a:path w="5626475" h="2492466" fill="none" stroke="0" extrusionOk="0">
                        <a:moveTo>
                          <a:pt x="0" y="249494"/>
                        </a:moveTo>
                        <a:cubicBezTo>
                          <a:pt x="-5088" y="133783"/>
                          <a:pt x="140849" y="-9465"/>
                          <a:pt x="241090" y="0"/>
                        </a:cubicBezTo>
                        <a:cubicBezTo>
                          <a:pt x="1795013" y="177421"/>
                          <a:pt x="4233326" y="-171597"/>
                          <a:pt x="5385384" y="0"/>
                        </a:cubicBezTo>
                        <a:cubicBezTo>
                          <a:pt x="5479724" y="-24160"/>
                          <a:pt x="5665831" y="126811"/>
                          <a:pt x="5626475" y="249494"/>
                        </a:cubicBezTo>
                        <a:cubicBezTo>
                          <a:pt x="5628354" y="1186200"/>
                          <a:pt x="5815141" y="1438445"/>
                          <a:pt x="5626475" y="2242970"/>
                        </a:cubicBezTo>
                        <a:cubicBezTo>
                          <a:pt x="5605464" y="2397271"/>
                          <a:pt x="5530217" y="2486177"/>
                          <a:pt x="5385384" y="2492466"/>
                        </a:cubicBezTo>
                        <a:cubicBezTo>
                          <a:pt x="4079093" y="2197233"/>
                          <a:pt x="2904620" y="2503983"/>
                          <a:pt x="241090" y="2492466"/>
                        </a:cubicBezTo>
                        <a:cubicBezTo>
                          <a:pt x="113121" y="2467028"/>
                          <a:pt x="228" y="2395507"/>
                          <a:pt x="0" y="2242970"/>
                        </a:cubicBezTo>
                        <a:cubicBezTo>
                          <a:pt x="-81591" y="1556414"/>
                          <a:pt x="104354" y="910787"/>
                          <a:pt x="0" y="249494"/>
                        </a:cubicBezTo>
                        <a:close/>
                      </a:path>
                      <a:path w="5626475" h="2492466" fill="none" stroke="0" extrusionOk="0">
                        <a:moveTo>
                          <a:pt x="0" y="249494"/>
                        </a:moveTo>
                        <a:cubicBezTo>
                          <a:pt x="1556" y="125980"/>
                          <a:pt x="144761" y="-25702"/>
                          <a:pt x="241090" y="0"/>
                        </a:cubicBezTo>
                        <a:cubicBezTo>
                          <a:pt x="2026626" y="183122"/>
                          <a:pt x="4398915" y="-337899"/>
                          <a:pt x="5385384" y="0"/>
                        </a:cubicBezTo>
                        <a:cubicBezTo>
                          <a:pt x="5459608" y="-4924"/>
                          <a:pt x="5659028" y="98365"/>
                          <a:pt x="5626475" y="249494"/>
                        </a:cubicBezTo>
                        <a:cubicBezTo>
                          <a:pt x="5655151" y="1140525"/>
                          <a:pt x="5746586" y="1434069"/>
                          <a:pt x="5626475" y="2242970"/>
                        </a:cubicBezTo>
                        <a:cubicBezTo>
                          <a:pt x="5604555" y="2406043"/>
                          <a:pt x="5540742" y="2484330"/>
                          <a:pt x="5385384" y="2492466"/>
                        </a:cubicBezTo>
                        <a:cubicBezTo>
                          <a:pt x="4165623" y="2218565"/>
                          <a:pt x="2469297" y="2368417"/>
                          <a:pt x="241090" y="2492466"/>
                        </a:cubicBezTo>
                        <a:cubicBezTo>
                          <a:pt x="97136" y="2439464"/>
                          <a:pt x="5952" y="2415677"/>
                          <a:pt x="0" y="2242970"/>
                        </a:cubicBezTo>
                        <a:cubicBezTo>
                          <a:pt x="-139195" y="1457353"/>
                          <a:pt x="203206" y="881804"/>
                          <a:pt x="0" y="2494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1</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6113373" y="1799164"/>
            <a:ext cx="5212160" cy="2246769"/>
          </a:xfrm>
          <a:prstGeom prst="rect">
            <a:avLst/>
          </a:prstGeom>
          <a:noFill/>
        </p:spPr>
        <p:txBody>
          <a:bodyPr wrap="square">
            <a:spAutoFit/>
          </a:bodyPr>
          <a:lstStyle/>
          <a:p>
            <a:pPr lvl="0" algn="just"/>
            <a:r>
              <a:rPr lang="vi-VN" sz="2800" dirty="0">
                <a:solidFill>
                  <a:prstClr val="black"/>
                </a:solidFill>
                <a:latin typeface="Calibri" panose="020F0502020204030204" pitchFamily="34" charset="0"/>
                <a:cs typeface="Calibri" panose="020F0502020204030204" pitchFamily="34" charset="0"/>
              </a:rPr>
              <a:t>Khi gặp những người hàng xóm mới em cần chủ động chào hỏi, thể hiện thái độ vui mừng vì được làm hàng xóm của họ và có thể giới thiệu về mình, gia đình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FF1B8616-DB60-C463-CF84-0196B4340824}"/>
              </a:ext>
            </a:extLst>
          </p:cNvPr>
          <p:cNvPicPr>
            <a:picLocks noChangeAspect="1"/>
          </p:cNvPicPr>
          <p:nvPr/>
        </p:nvPicPr>
        <p:blipFill>
          <a:blip r:embed="rId4"/>
          <a:stretch>
            <a:fillRect/>
          </a:stretch>
        </p:blipFill>
        <p:spPr>
          <a:xfrm>
            <a:off x="1148687" y="0"/>
            <a:ext cx="9437426" cy="1444877"/>
          </a:xfrm>
          <a:prstGeom prst="rect">
            <a:avLst/>
          </a:prstGeom>
        </p:spPr>
      </p:pic>
      <p:pic>
        <p:nvPicPr>
          <p:cNvPr id="5" name="Picture 4">
            <a:extLst>
              <a:ext uri="{FF2B5EF4-FFF2-40B4-BE49-F238E27FC236}">
                <a16:creationId xmlns:a16="http://schemas.microsoft.com/office/drawing/2014/main" id="{F298D587-8EC8-889D-42DB-82897A00389B}"/>
              </a:ext>
            </a:extLst>
          </p:cNvPr>
          <p:cNvPicPr>
            <a:picLocks noChangeAspect="1"/>
          </p:cNvPicPr>
          <p:nvPr/>
        </p:nvPicPr>
        <p:blipFill>
          <a:blip r:embed="rId5"/>
          <a:stretch>
            <a:fillRect/>
          </a:stretch>
        </p:blipFill>
        <p:spPr>
          <a:xfrm>
            <a:off x="938212" y="2595562"/>
            <a:ext cx="4120675" cy="3405188"/>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TotalTime>
  <Words>290</Words>
  <Application>Microsoft Office PowerPoint</Application>
  <PresentationFormat>Widescreen</PresentationFormat>
  <Paragraphs>29</Paragraphs>
  <Slides>18</Slides>
  <Notes>0</Notes>
  <HiddenSlides>0</HiddenSlides>
  <MMClips>9</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18</vt:i4>
      </vt:variant>
    </vt:vector>
  </HeadingPairs>
  <TitlesOfParts>
    <vt:vector size="33" baseType="lpstr">
      <vt:lpstr>微软雅黑</vt:lpstr>
      <vt:lpstr>  SVN-Poky's</vt:lpstr>
      <vt:lpstr>Arial</vt:lpstr>
      <vt:lpstr>Calibri</vt:lpstr>
      <vt:lpstr>Calibri Light</vt:lpstr>
      <vt:lpstr>Cambria</vt:lpstr>
      <vt:lpstr>HP001 4 hàng</vt:lpstr>
      <vt:lpstr>Mulish</vt:lpstr>
      <vt:lpstr>Segoe UI Black</vt:lpstr>
      <vt:lpstr>黑体</vt:lpstr>
      <vt:lpstr>SVN-Poky's</vt:lpstr>
      <vt:lpstr>Times New Roman</vt:lpstr>
      <vt:lpstr>UVN Banh Mi</vt:lpstr>
      <vt:lpstr>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49</cp:revision>
  <dcterms:created xsi:type="dcterms:W3CDTF">2023-11-29T03:47:11Z</dcterms:created>
  <dcterms:modified xsi:type="dcterms:W3CDTF">2025-03-12T05:03:29Z</dcterms:modified>
</cp:coreProperties>
</file>