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306" r:id="rId2"/>
    <p:sldId id="461" r:id="rId3"/>
    <p:sldId id="450" r:id="rId4"/>
    <p:sldId id="451" r:id="rId5"/>
    <p:sldId id="452" r:id="rId6"/>
    <p:sldId id="453" r:id="rId7"/>
    <p:sldId id="257" r:id="rId8"/>
    <p:sldId id="258" r:id="rId9"/>
    <p:sldId id="299" r:id="rId10"/>
    <p:sldId id="283" r:id="rId11"/>
    <p:sldId id="300" r:id="rId12"/>
    <p:sldId id="301" r:id="rId13"/>
    <p:sldId id="289" r:id="rId14"/>
    <p:sldId id="288" r:id="rId15"/>
    <p:sldId id="302" r:id="rId16"/>
    <p:sldId id="303" r:id="rId17"/>
    <p:sldId id="293" r:id="rId18"/>
    <p:sldId id="305" r:id="rId19"/>
    <p:sldId id="297" r:id="rId20"/>
  </p:sldIdLst>
  <p:sldSz cx="12192000" cy="6858000"/>
  <p:notesSz cx="6858000" cy="9144000"/>
  <p:embeddedFontLst>
    <p:embeddedFont>
      <p:font typeface="微软雅黑" panose="020B0503020204020204" pitchFamily="34" charset="-122"/>
      <p:regular r:id="rId22"/>
      <p:bold r:id="rId23"/>
    </p:embeddedFont>
    <p:embeddedFont>
      <p:font typeface=".VnArial" panose="020B0604020202020204"/>
      <p:regular r:id="rId24"/>
      <p:bold r:id="rId25"/>
      <p:italic r:id="rId26"/>
      <p:boldItalic r:id="rId27"/>
    </p:embeddedFont>
    <p:embeddedFont>
      <p:font typeface="Arial Black" panose="020B0A04020102020204" pitchFamily="34" charset="0"/>
      <p:bold r:id="rId28"/>
    </p:embeddedFont>
    <p:embeddedFont>
      <p:font typeface="Arial-Rounded" panose="020B0500000000000000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8E45"/>
    <a:srgbClr val="F3701F"/>
    <a:srgbClr val="FBB07F"/>
    <a:srgbClr val="EFD290"/>
    <a:srgbClr val="F05524"/>
    <a:srgbClr val="FAA41D"/>
    <a:srgbClr val="823704"/>
    <a:srgbClr val="F26A42"/>
    <a:srgbClr val="FEF400"/>
    <a:srgbClr val="F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42" autoAdjust="0"/>
  </p:normalViewPr>
  <p:slideViewPr>
    <p:cSldViewPr snapToGrid="0" showGuides="1">
      <p:cViewPr varScale="1">
        <p:scale>
          <a:sx n="60" d="100"/>
          <a:sy n="60" d="100"/>
        </p:scale>
        <p:origin x="888" y="4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Có tiếng vỗ tay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58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trước – tranh hiện sau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53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 hỏi k chữ, chỉ có âm thanh</a:t>
            </a:r>
          </a:p>
          <a:p>
            <a:r>
              <a:rPr lang="en-US"/>
              <a:t>Hình ảnh. Âm thanh đồng bộ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93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 err="1">
                <a:effectLst/>
                <a:latin typeface="Arial" panose="020B0604020202020204" pitchFamily="34" charset="0"/>
              </a:rPr>
              <a:t>Mỗi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khi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em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bị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ốm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mẹ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luôn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chăm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sóc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em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tận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tình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 err="1">
                <a:effectLst/>
                <a:latin typeface="Arial" panose="020B0604020202020204" pitchFamily="34" charset="0"/>
              </a:rPr>
              <a:t>Mẹ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luôn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ở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bên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cạnh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quan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tâm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và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chăm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sóc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em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khi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em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bị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ốm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 err="1">
                <a:effectLst/>
                <a:latin typeface="Arial" panose="020B0604020202020204" pitchFamily="34" charset="0"/>
              </a:rPr>
              <a:t>Mẹ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luôn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lo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lắng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và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chăm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sóc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em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chu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đáo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mỗi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khi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em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bị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ốm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39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vi-VN" sz="2800" b="0" i="0" dirty="0">
                <a:effectLst/>
                <a:latin typeface="Arial" panose="020B0604020202020204" pitchFamily="34" charset="0"/>
              </a:rPr>
              <a:t>Trong công viên, bố và con đang chơi trò ô tô điện.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sz="2800" b="0" i="0" dirty="0">
                <a:effectLst/>
                <a:latin typeface="Arial" panose="020B0604020202020204" pitchFamily="34" charset="0"/>
              </a:rPr>
              <a:t>Con đang cùng bố chơi trò ô tô điện trong công viên.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sz="2800" b="0" i="0" dirty="0">
                <a:effectLst/>
                <a:latin typeface="Arial" panose="020B0604020202020204" pitchFamily="34" charset="0"/>
              </a:rPr>
              <a:t>Bố hướng dẫn con chơi trò ô tô điện trong công viên.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71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20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8C36D7-32AE-4245-9A7F-7E422FFD3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250930-CB64-4662-B79A-1E5B962F38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A0702E-46A7-4341-9E59-8C8DABB9B6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1">
            <a:extLst>
              <a:ext uri="{FF2B5EF4-FFF2-40B4-BE49-F238E27FC236}">
                <a16:creationId xmlns:a16="http://schemas.microsoft.com/office/drawing/2014/main" id="{E53A512F-DC66-4A24-89BA-5135613D8AF1}"/>
              </a:ext>
            </a:extLst>
          </p:cNvPr>
          <p:cNvSpPr/>
          <p:nvPr userDrawn="1"/>
        </p:nvSpPr>
        <p:spPr>
          <a:xfrm>
            <a:off x="203200" y="200025"/>
            <a:ext cx="11767127" cy="591434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">
            <a:extLst>
              <a:ext uri="{FF2B5EF4-FFF2-40B4-BE49-F238E27FC236}">
                <a16:creationId xmlns:a16="http://schemas.microsoft.com/office/drawing/2014/main" id="{BAA50BD4-55AC-4F33-890A-729EE2AD2467}"/>
              </a:ext>
            </a:extLst>
          </p:cNvPr>
          <p:cNvSpPr/>
          <p:nvPr userDrawn="1"/>
        </p:nvSpPr>
        <p:spPr>
          <a:xfrm>
            <a:off x="495300" y="782291"/>
            <a:ext cx="11201400" cy="227194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A283F034-7352-4CB2-AA94-40FDEAA1347C}"/>
              </a:ext>
            </a:extLst>
          </p:cNvPr>
          <p:cNvSpPr/>
          <p:nvPr userDrawn="1"/>
        </p:nvSpPr>
        <p:spPr>
          <a:xfrm>
            <a:off x="814531" y="201889"/>
            <a:ext cx="3461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2">
            <a:extLst>
              <a:ext uri="{FF2B5EF4-FFF2-40B4-BE49-F238E27FC236}">
                <a16:creationId xmlns:a16="http://schemas.microsoft.com/office/drawing/2014/main" id="{9E1724D4-566F-478A-80DF-0C7CA96807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0334" y="340076"/>
            <a:ext cx="1179006" cy="61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C0A9597-18A2-4988-B49D-7E2A307725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574657-9E2A-4620-B094-B8B3B3FC43BD}"/>
              </a:ext>
            </a:extLst>
          </p:cNvPr>
          <p:cNvSpPr/>
          <p:nvPr userDrawn="1"/>
        </p:nvSpPr>
        <p:spPr>
          <a:xfrm>
            <a:off x="180870" y="186873"/>
            <a:ext cx="11806814" cy="2606569"/>
          </a:xfrm>
          <a:prstGeom prst="rect">
            <a:avLst/>
          </a:prstGeom>
          <a:solidFill>
            <a:srgbClr val="F98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8E416F-FB48-46D0-AA05-284C3D24D0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6585" y="168138"/>
            <a:ext cx="8541099" cy="2542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3">
            <a:extLst>
              <a:ext uri="{FF2B5EF4-FFF2-40B4-BE49-F238E27FC236}">
                <a16:creationId xmlns:a16="http://schemas.microsoft.com/office/drawing/2014/main" id="{A92F9DDF-E055-4C53-8D61-CE48E7573510}"/>
              </a:ext>
            </a:extLst>
          </p:cNvPr>
          <p:cNvSpPr/>
          <p:nvPr userDrawn="1"/>
        </p:nvSpPr>
        <p:spPr>
          <a:xfrm>
            <a:off x="2250402" y="3321958"/>
            <a:ext cx="7691883" cy="2606569"/>
          </a:xfrm>
          <a:prstGeom prst="frame">
            <a:avLst>
              <a:gd name="adj1" fmla="val 2949"/>
            </a:avLst>
          </a:prstGeom>
          <a:solidFill>
            <a:srgbClr val="EFD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0" name="Shape 12">
            <a:extLst>
              <a:ext uri="{FF2B5EF4-FFF2-40B4-BE49-F238E27FC236}">
                <a16:creationId xmlns:a16="http://schemas.microsoft.com/office/drawing/2014/main" id="{17B5E970-921E-49A9-8678-FF9B1A589636}"/>
              </a:ext>
            </a:extLst>
          </p:cNvPr>
          <p:cNvSpPr/>
          <p:nvPr userDrawn="1"/>
        </p:nvSpPr>
        <p:spPr>
          <a:xfrm>
            <a:off x="1335315" y="77703"/>
            <a:ext cx="2000980" cy="5358803"/>
          </a:xfrm>
          <a:custGeom>
            <a:avLst/>
            <a:gdLst>
              <a:gd name="connsiteX0" fmla="*/ 1930399 w 2000980"/>
              <a:gd name="connsiteY0" fmla="*/ 1097965 h 5436508"/>
              <a:gd name="connsiteX1" fmla="*/ 1930399 w 2000980"/>
              <a:gd name="connsiteY1" fmla="*/ 1129985 h 5436508"/>
              <a:gd name="connsiteX2" fmla="*/ 1946593 w 2000980"/>
              <a:gd name="connsiteY2" fmla="*/ 1097965 h 5436508"/>
              <a:gd name="connsiteX3" fmla="*/ 0 w 2000980"/>
              <a:gd name="connsiteY3" fmla="*/ 0 h 5436508"/>
              <a:gd name="connsiteX4" fmla="*/ 2000980 w 2000980"/>
              <a:gd name="connsiteY4" fmla="*/ 0 h 5436508"/>
              <a:gd name="connsiteX5" fmla="*/ 2000980 w 2000980"/>
              <a:gd name="connsiteY5" fmla="*/ 58058 h 5436508"/>
              <a:gd name="connsiteX6" fmla="*/ 2000980 w 2000980"/>
              <a:gd name="connsiteY6" fmla="*/ 235858 h 5436508"/>
              <a:gd name="connsiteX7" fmla="*/ 2000980 w 2000980"/>
              <a:gd name="connsiteY7" fmla="*/ 489858 h 5436508"/>
              <a:gd name="connsiteX8" fmla="*/ 2000980 w 2000980"/>
              <a:gd name="connsiteY8" fmla="*/ 718458 h 5436508"/>
              <a:gd name="connsiteX9" fmla="*/ 2000980 w 2000980"/>
              <a:gd name="connsiteY9" fmla="*/ 5436508 h 5436508"/>
              <a:gd name="connsiteX10" fmla="*/ 0 w 2000980"/>
              <a:gd name="connsiteY10" fmla="*/ 5436508 h 5436508"/>
              <a:gd name="connsiteX11" fmla="*/ 0 w 2000980"/>
              <a:gd name="connsiteY11" fmla="*/ 718458 h 5436508"/>
              <a:gd name="connsiteX12" fmla="*/ 0 w 2000980"/>
              <a:gd name="connsiteY12" fmla="*/ 489858 h 5436508"/>
              <a:gd name="connsiteX13" fmla="*/ 0 w 2000980"/>
              <a:gd name="connsiteY13" fmla="*/ 235858 h 5436508"/>
              <a:gd name="connsiteX14" fmla="*/ 0 w 2000980"/>
              <a:gd name="connsiteY14" fmla="*/ 58058 h 543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0980" h="5436508">
                <a:moveTo>
                  <a:pt x="1930399" y="1097965"/>
                </a:moveTo>
                <a:lnTo>
                  <a:pt x="1930399" y="1129985"/>
                </a:lnTo>
                <a:lnTo>
                  <a:pt x="1946593" y="1097965"/>
                </a:lnTo>
                <a:close/>
                <a:moveTo>
                  <a:pt x="0" y="0"/>
                </a:moveTo>
                <a:lnTo>
                  <a:pt x="2000980" y="0"/>
                </a:lnTo>
                <a:lnTo>
                  <a:pt x="2000980" y="58058"/>
                </a:lnTo>
                <a:lnTo>
                  <a:pt x="2000980" y="235858"/>
                </a:lnTo>
                <a:lnTo>
                  <a:pt x="2000980" y="489858"/>
                </a:lnTo>
                <a:lnTo>
                  <a:pt x="2000980" y="718458"/>
                </a:lnTo>
                <a:lnTo>
                  <a:pt x="2000980" y="5436508"/>
                </a:lnTo>
                <a:lnTo>
                  <a:pt x="0" y="5436508"/>
                </a:lnTo>
                <a:lnTo>
                  <a:pt x="0" y="718458"/>
                </a:lnTo>
                <a:lnTo>
                  <a:pt x="0" y="489858"/>
                </a:lnTo>
                <a:lnTo>
                  <a:pt x="0" y="235858"/>
                </a:lnTo>
                <a:lnTo>
                  <a:pt x="0" y="58058"/>
                </a:lnTo>
                <a:close/>
              </a:path>
            </a:pathLst>
          </a:custGeom>
          <a:solidFill>
            <a:srgbClr val="FBB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1">
            <a:extLst>
              <a:ext uri="{FF2B5EF4-FFF2-40B4-BE49-F238E27FC236}">
                <a16:creationId xmlns:a16="http://schemas.microsoft.com/office/drawing/2014/main" id="{1B1378FB-2623-4A49-837C-DBF3EBE5B4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840" y="5728851"/>
            <a:ext cx="3712688" cy="9515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81521F-D2E3-4C81-BB46-40DA791ECED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94544" y="3270067"/>
            <a:ext cx="5175953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E9D932A3-193A-4FDA-B67E-7BF168D69AC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4.png"/><Relationship Id="rId1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slide" Target="slide6.xml"/><Relationship Id="rId17" Type="http://schemas.openxmlformats.org/officeDocument/2006/relationships/image" Target="../media/image18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8.xml"/><Relationship Id="rId6" Type="http://schemas.openxmlformats.org/officeDocument/2006/relationships/slide" Target="slide3.xml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6.gif"/><Relationship Id="rId10" Type="http://schemas.openxmlformats.org/officeDocument/2006/relationships/slide" Target="slide5.xml"/><Relationship Id="rId19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slide" Target="slide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slide" Target="slide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extLst>
              <a:ext uri="{FF2B5EF4-FFF2-40B4-BE49-F238E27FC236}">
                <a16:creationId xmlns:a16="http://schemas.microsoft.com/office/drawing/2014/main" id="{89F0B15C-AF87-7274-525A-074B9A1697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885A13-E66E-D393-ABC6-97F0C49AB816}"/>
              </a:ext>
            </a:extLst>
          </p:cNvPr>
          <p:cNvSpPr txBox="1"/>
          <p:nvPr/>
        </p:nvSpPr>
        <p:spPr>
          <a:xfrm>
            <a:off x="2269459" y="278802"/>
            <a:ext cx="9443355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chemeClr val="bg1"/>
                </a:solidFill>
                <a:cs typeface="Arial"/>
                <a:sym typeface="Arial"/>
              </a:rPr>
              <a:t>TRƯỜNG TIỂU HỌC ĐOÀN KHUÊ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4F716D-D18A-4235-A976-BCF908CAAE4F}"/>
              </a:ext>
            </a:extLst>
          </p:cNvPr>
          <p:cNvSpPr txBox="1"/>
          <p:nvPr/>
        </p:nvSpPr>
        <p:spPr>
          <a:xfrm>
            <a:off x="1438005" y="2063018"/>
            <a:ext cx="9443355" cy="294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FF0000"/>
                </a:solidFill>
                <a:cs typeface="Arial"/>
                <a:sym typeface="Arial"/>
              </a:rPr>
              <a:t>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182183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228435" y="251164"/>
            <a:ext cx="103941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khung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endParaRPr lang="en-US" sz="40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992156-B231-4033-BA64-39D4ADA56942}"/>
              </a:ext>
            </a:extLst>
          </p:cNvPr>
          <p:cNvSpPr/>
          <p:nvPr/>
        </p:nvSpPr>
        <p:spPr>
          <a:xfrm>
            <a:off x="186690" y="5395498"/>
            <a:ext cx="11796908" cy="663993"/>
          </a:xfrm>
          <a:prstGeom prst="rect">
            <a:avLst/>
          </a:prstGeom>
          <a:solidFill>
            <a:schemeClr val="bg1"/>
          </a:solidFill>
          <a:ln w="19050">
            <a:solidFill>
              <a:srgbClr val="F98E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30">
            <a:extLst>
              <a:ext uri="{FF2B5EF4-FFF2-40B4-BE49-F238E27FC236}">
                <a16:creationId xmlns:a16="http://schemas.microsoft.com/office/drawing/2014/main" id="{38C6E891-33BA-432F-809E-54C555443EF8}"/>
              </a:ext>
            </a:extLst>
          </p:cNvPr>
          <p:cNvSpPr txBox="1"/>
          <p:nvPr/>
        </p:nvSpPr>
        <p:spPr>
          <a:xfrm>
            <a:off x="448237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sóc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30">
            <a:extLst>
              <a:ext uri="{FF2B5EF4-FFF2-40B4-BE49-F238E27FC236}">
                <a16:creationId xmlns:a16="http://schemas.microsoft.com/office/drawing/2014/main" id="{9EF2B632-004A-4C24-A86F-FFDBA63BF5EB}"/>
              </a:ext>
            </a:extLst>
          </p:cNvPr>
          <p:cNvSpPr txBox="1"/>
          <p:nvPr/>
        </p:nvSpPr>
        <p:spPr>
          <a:xfrm>
            <a:off x="3423597" y="5351919"/>
            <a:ext cx="1859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ốm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2" name="30">
            <a:extLst>
              <a:ext uri="{FF2B5EF4-FFF2-40B4-BE49-F238E27FC236}">
                <a16:creationId xmlns:a16="http://schemas.microsoft.com/office/drawing/2014/main" id="{14C346F6-8BC4-415D-A72B-0D661F58F56F}"/>
              </a:ext>
            </a:extLst>
          </p:cNvPr>
          <p:cNvSpPr txBox="1"/>
          <p:nvPr/>
        </p:nvSpPr>
        <p:spPr>
          <a:xfrm>
            <a:off x="5684831" y="5351919"/>
            <a:ext cx="2927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điện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3" name="30">
            <a:extLst>
              <a:ext uri="{FF2B5EF4-FFF2-40B4-BE49-F238E27FC236}">
                <a16:creationId xmlns:a16="http://schemas.microsoft.com/office/drawing/2014/main" id="{31916314-49C1-4EAD-9117-8C95D5EF942E}"/>
              </a:ext>
            </a:extLst>
          </p:cNvPr>
          <p:cNvSpPr txBox="1"/>
          <p:nvPr/>
        </p:nvSpPr>
        <p:spPr>
          <a:xfrm>
            <a:off x="9180945" y="5351919"/>
            <a:ext cx="2371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BF2362-0FF7-4048-A54C-BE32D96BA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99" y="1746276"/>
            <a:ext cx="5372374" cy="3290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8F39E1-DF43-42B7-BF77-73344E66F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266" y="1738958"/>
            <a:ext cx="5297964" cy="3290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34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>
            <a:extLst>
              <a:ext uri="{FF2B5EF4-FFF2-40B4-BE49-F238E27FC236}">
                <a16:creationId xmlns:a16="http://schemas.microsoft.com/office/drawing/2014/main" id="{7B082A7E-2C4B-4E44-B811-4BE942A19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79580" flipH="1">
            <a:off x="1314878" y="1897"/>
            <a:ext cx="1510568" cy="1286471"/>
          </a:xfrm>
          <a:prstGeom prst="rect">
            <a:avLst/>
          </a:prstGeom>
        </p:spPr>
      </p:pic>
      <p:sp>
        <p:nvSpPr>
          <p:cNvPr id="3" name="11">
            <a:extLst>
              <a:ext uri="{FF2B5EF4-FFF2-40B4-BE49-F238E27FC236}">
                <a16:creationId xmlns:a16="http://schemas.microsoft.com/office/drawing/2014/main" id="{FDACCB21-5E87-453E-B69E-339D47D0E12B}"/>
              </a:ext>
            </a:extLst>
          </p:cNvPr>
          <p:cNvSpPr/>
          <p:nvPr/>
        </p:nvSpPr>
        <p:spPr>
          <a:xfrm>
            <a:off x="4988164" y="211112"/>
            <a:ext cx="22156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7478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TRANH 1</a:t>
            </a:r>
            <a:endParaRPr lang="zh-CN" altLang="en-US" sz="3600" dirty="0">
              <a:solidFill>
                <a:srgbClr val="7478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15">
            <a:extLst>
              <a:ext uri="{FF2B5EF4-FFF2-40B4-BE49-F238E27FC236}">
                <a16:creationId xmlns:a16="http://schemas.microsoft.com/office/drawing/2014/main" id="{4F9C06C2-E748-4E8F-99FA-36EC67D9D368}"/>
              </a:ext>
            </a:extLst>
          </p:cNvPr>
          <p:cNvGrpSpPr/>
          <p:nvPr/>
        </p:nvGrpSpPr>
        <p:grpSpPr>
          <a:xfrm>
            <a:off x="1026884" y="857443"/>
            <a:ext cx="10138229" cy="5210847"/>
            <a:chOff x="950685" y="857444"/>
            <a:chExt cx="10138229" cy="5688500"/>
          </a:xfrm>
        </p:grpSpPr>
        <p:pic>
          <p:nvPicPr>
            <p:cNvPr id="5" name="9">
              <a:extLst>
                <a:ext uri="{FF2B5EF4-FFF2-40B4-BE49-F238E27FC236}">
                  <a16:creationId xmlns:a16="http://schemas.microsoft.com/office/drawing/2014/main" id="{5A695307-1876-4DB9-BCE2-18F94FBFD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 rot="16200000" flipH="1">
              <a:off x="2549913" y="-741784"/>
              <a:ext cx="5688500" cy="88869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8">
              <a:extLst>
                <a:ext uri="{FF2B5EF4-FFF2-40B4-BE49-F238E27FC236}">
                  <a16:creationId xmlns:a16="http://schemas.microsoft.com/office/drawing/2014/main" id="{A9622154-1356-4502-B6FA-369E4E88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 rot="5400000">
              <a:off x="3801186" y="-741784"/>
              <a:ext cx="5688500" cy="8886956"/>
            </a:xfrm>
            <a:prstGeom prst="rect">
              <a:avLst/>
            </a:prstGeom>
            <a:effectLst>
              <a:outerShdw blurRad="50800" dist="101600" dir="2700000" algn="tl" rotWithShape="0">
                <a:prstClr val="black">
                  <a:alpha val="9000"/>
                </a:prstClr>
              </a:outerShd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EDCF294-73A5-45B1-8C90-2CB9E1E09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414" y="1142251"/>
            <a:ext cx="6085170" cy="3726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30">
            <a:extLst>
              <a:ext uri="{FF2B5EF4-FFF2-40B4-BE49-F238E27FC236}">
                <a16:creationId xmlns:a16="http://schemas.microsoft.com/office/drawing/2014/main" id="{2819BFF0-F750-4D42-B787-365A03484E41}"/>
              </a:ext>
            </a:extLst>
          </p:cNvPr>
          <p:cNvSpPr txBox="1"/>
          <p:nvPr/>
        </p:nvSpPr>
        <p:spPr>
          <a:xfrm>
            <a:off x="3708671" y="5006462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lang="en-US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sóc</a:t>
            </a:r>
            <a:endParaRPr lang="zh-CN" alt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30">
            <a:extLst>
              <a:ext uri="{FF2B5EF4-FFF2-40B4-BE49-F238E27FC236}">
                <a16:creationId xmlns:a16="http://schemas.microsoft.com/office/drawing/2014/main" id="{E61B49EC-9894-413C-A393-F3F2F51583E3}"/>
              </a:ext>
            </a:extLst>
          </p:cNvPr>
          <p:cNvSpPr txBox="1"/>
          <p:nvPr/>
        </p:nvSpPr>
        <p:spPr>
          <a:xfrm>
            <a:off x="6804103" y="5006462"/>
            <a:ext cx="1859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ốm</a:t>
            </a:r>
            <a:endParaRPr lang="zh-CN" alt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673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>
            <a:extLst>
              <a:ext uri="{FF2B5EF4-FFF2-40B4-BE49-F238E27FC236}">
                <a16:creationId xmlns:a16="http://schemas.microsoft.com/office/drawing/2014/main" id="{7B082A7E-2C4B-4E44-B811-4BE942A19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79580" flipH="1">
            <a:off x="1314878" y="1897"/>
            <a:ext cx="1510568" cy="1286471"/>
          </a:xfrm>
          <a:prstGeom prst="rect">
            <a:avLst/>
          </a:prstGeom>
        </p:spPr>
      </p:pic>
      <p:sp>
        <p:nvSpPr>
          <p:cNvPr id="3" name="11">
            <a:extLst>
              <a:ext uri="{FF2B5EF4-FFF2-40B4-BE49-F238E27FC236}">
                <a16:creationId xmlns:a16="http://schemas.microsoft.com/office/drawing/2014/main" id="{FDACCB21-5E87-453E-B69E-339D47D0E12B}"/>
              </a:ext>
            </a:extLst>
          </p:cNvPr>
          <p:cNvSpPr/>
          <p:nvPr/>
        </p:nvSpPr>
        <p:spPr>
          <a:xfrm>
            <a:off x="4988164" y="211112"/>
            <a:ext cx="22156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7478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TRANH 2</a:t>
            </a:r>
            <a:endParaRPr lang="zh-CN" altLang="en-US" sz="3600" dirty="0">
              <a:solidFill>
                <a:srgbClr val="7478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15">
            <a:extLst>
              <a:ext uri="{FF2B5EF4-FFF2-40B4-BE49-F238E27FC236}">
                <a16:creationId xmlns:a16="http://schemas.microsoft.com/office/drawing/2014/main" id="{4F9C06C2-E748-4E8F-99FA-36EC67D9D368}"/>
              </a:ext>
            </a:extLst>
          </p:cNvPr>
          <p:cNvGrpSpPr/>
          <p:nvPr/>
        </p:nvGrpSpPr>
        <p:grpSpPr>
          <a:xfrm>
            <a:off x="1026884" y="857443"/>
            <a:ext cx="10138229" cy="5210847"/>
            <a:chOff x="950685" y="857444"/>
            <a:chExt cx="10138229" cy="5688500"/>
          </a:xfrm>
        </p:grpSpPr>
        <p:pic>
          <p:nvPicPr>
            <p:cNvPr id="5" name="9">
              <a:extLst>
                <a:ext uri="{FF2B5EF4-FFF2-40B4-BE49-F238E27FC236}">
                  <a16:creationId xmlns:a16="http://schemas.microsoft.com/office/drawing/2014/main" id="{5A695307-1876-4DB9-BCE2-18F94FBFD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 rot="16200000" flipH="1">
              <a:off x="2549913" y="-741784"/>
              <a:ext cx="5688500" cy="88869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8">
              <a:extLst>
                <a:ext uri="{FF2B5EF4-FFF2-40B4-BE49-F238E27FC236}">
                  <a16:creationId xmlns:a16="http://schemas.microsoft.com/office/drawing/2014/main" id="{A9622154-1356-4502-B6FA-369E4E88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 rot="5400000">
              <a:off x="3801186" y="-741784"/>
              <a:ext cx="5688500" cy="8886956"/>
            </a:xfrm>
            <a:prstGeom prst="rect">
              <a:avLst/>
            </a:prstGeom>
            <a:effectLst>
              <a:outerShdw blurRad="50800" dist="101600" dir="2700000" algn="tl" rotWithShape="0">
                <a:prstClr val="black">
                  <a:alpha val="9000"/>
                </a:prstClr>
              </a:outerShdw>
            </a:effectLst>
          </p:spPr>
        </p:pic>
      </p:grpSp>
      <p:sp>
        <p:nvSpPr>
          <p:cNvPr id="10" name="30">
            <a:extLst>
              <a:ext uri="{FF2B5EF4-FFF2-40B4-BE49-F238E27FC236}">
                <a16:creationId xmlns:a16="http://schemas.microsoft.com/office/drawing/2014/main" id="{2819BFF0-F750-4D42-B787-365A03484E41}"/>
              </a:ext>
            </a:extLst>
          </p:cNvPr>
          <p:cNvSpPr txBox="1"/>
          <p:nvPr/>
        </p:nvSpPr>
        <p:spPr>
          <a:xfrm>
            <a:off x="3286644" y="5006462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điện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30">
            <a:extLst>
              <a:ext uri="{FF2B5EF4-FFF2-40B4-BE49-F238E27FC236}">
                <a16:creationId xmlns:a16="http://schemas.microsoft.com/office/drawing/2014/main" id="{E61B49EC-9894-413C-A393-F3F2F51583E3}"/>
              </a:ext>
            </a:extLst>
          </p:cNvPr>
          <p:cNvSpPr txBox="1"/>
          <p:nvPr/>
        </p:nvSpPr>
        <p:spPr>
          <a:xfrm>
            <a:off x="6382076" y="5006462"/>
            <a:ext cx="2269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BD85BB-0461-4807-A77F-C4F378CBF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396" y="1143652"/>
            <a:ext cx="6159206" cy="3825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996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FEF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EF4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F05524"/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rgbClr val="F05524"/>
                </a:solidFill>
                <a:cs typeface="Arial"/>
                <a:sym typeface="Arial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B063F-E862-44B6-9E85-50E57A268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26241"/>
            <a:ext cx="9425233" cy="192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83AC2-5B89-461B-A01C-3661EABBE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06" y="2558123"/>
            <a:ext cx="10559187" cy="2017951"/>
          </a:xfrm>
          <a:prstGeom prst="rect">
            <a:avLst/>
          </a:prstGeom>
        </p:spPr>
      </p:pic>
      <p:pic>
        <p:nvPicPr>
          <p:cNvPr id="7" name="1">
            <a:extLst>
              <a:ext uri="{FF2B5EF4-FFF2-40B4-BE49-F238E27FC236}">
                <a16:creationId xmlns:a16="http://schemas.microsoft.com/office/drawing/2014/main" id="{C33C3C1B-0DE6-497F-B549-3BCD2D68E0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3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2628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00028D-57F3-4F56-9FFD-055699169D34}"/>
              </a:ext>
            </a:extLst>
          </p:cNvPr>
          <p:cNvGrpSpPr/>
          <p:nvPr/>
        </p:nvGrpSpPr>
        <p:grpSpPr>
          <a:xfrm>
            <a:off x="902425" y="1372653"/>
            <a:ext cx="10523707" cy="4654005"/>
            <a:chOff x="1134893" y="1455648"/>
            <a:chExt cx="9523325" cy="4286980"/>
          </a:xfrm>
        </p:grpSpPr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08C4F629-89F9-4A3D-92BB-32CE4187A193}"/>
                </a:ext>
              </a:extLst>
            </p:cNvPr>
            <p:cNvSpPr/>
            <p:nvPr/>
          </p:nvSpPr>
          <p:spPr>
            <a:xfrm>
              <a:off x="1134893" y="1455648"/>
              <a:ext cx="9523325" cy="4286980"/>
            </a:xfrm>
            <a:custGeom>
              <a:avLst/>
              <a:gdLst>
                <a:gd name="connsiteX0" fmla="*/ 0 w 9399639"/>
                <a:gd name="connsiteY0" fmla="*/ 0 h 4286864"/>
                <a:gd name="connsiteX1" fmla="*/ 9399639 w 9399639"/>
                <a:gd name="connsiteY1" fmla="*/ 0 h 4286864"/>
                <a:gd name="connsiteX2" fmla="*/ 9399639 w 9399639"/>
                <a:gd name="connsiteY2" fmla="*/ 4286864 h 4286864"/>
                <a:gd name="connsiteX3" fmla="*/ 0 w 9399639"/>
                <a:gd name="connsiteY3" fmla="*/ 4286864 h 4286864"/>
                <a:gd name="connsiteX4" fmla="*/ 0 w 9399639"/>
                <a:gd name="connsiteY4" fmla="*/ 0 h 4286864"/>
                <a:gd name="connsiteX0" fmla="*/ 0 w 9399639"/>
                <a:gd name="connsiteY0" fmla="*/ 42 h 4286906"/>
                <a:gd name="connsiteX1" fmla="*/ 4744785 w 9399639"/>
                <a:gd name="connsiteY1" fmla="*/ 205930 h 4286906"/>
                <a:gd name="connsiteX2" fmla="*/ 9399639 w 9399639"/>
                <a:gd name="connsiteY2" fmla="*/ 42 h 4286906"/>
                <a:gd name="connsiteX3" fmla="*/ 9399639 w 9399639"/>
                <a:gd name="connsiteY3" fmla="*/ 4286906 h 4286906"/>
                <a:gd name="connsiteX4" fmla="*/ 0 w 9399639"/>
                <a:gd name="connsiteY4" fmla="*/ 4286906 h 4286906"/>
                <a:gd name="connsiteX5" fmla="*/ 0 w 9399639"/>
                <a:gd name="connsiteY5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4867578 w 9399689"/>
                <a:gd name="connsiteY5" fmla="*/ 4050343 h 4286906"/>
                <a:gd name="connsiteX6" fmla="*/ 0 w 9399689"/>
                <a:gd name="connsiteY6" fmla="*/ 4286906 h 4286906"/>
                <a:gd name="connsiteX7" fmla="*/ 0 w 9399689"/>
                <a:gd name="connsiteY7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10 w 9399699"/>
                <a:gd name="connsiteY0" fmla="*/ 42 h 4286906"/>
                <a:gd name="connsiteX1" fmla="*/ 4744795 w 9399699"/>
                <a:gd name="connsiteY1" fmla="*/ 205930 h 4286906"/>
                <a:gd name="connsiteX2" fmla="*/ 9399649 w 9399699"/>
                <a:gd name="connsiteY2" fmla="*/ 42 h 4286906"/>
                <a:gd name="connsiteX3" fmla="*/ 9254080 w 9399699"/>
                <a:gd name="connsiteY3" fmla="*/ 2201878 h 4286906"/>
                <a:gd name="connsiteX4" fmla="*/ 9399649 w 9399699"/>
                <a:gd name="connsiteY4" fmla="*/ 4286906 h 4286906"/>
                <a:gd name="connsiteX5" fmla="*/ 4867588 w 9399699"/>
                <a:gd name="connsiteY5" fmla="*/ 4050343 h 4286906"/>
                <a:gd name="connsiteX6" fmla="*/ 10 w 9399699"/>
                <a:gd name="connsiteY6" fmla="*/ 4286906 h 4286906"/>
                <a:gd name="connsiteX7" fmla="*/ 151142 w 9399699"/>
                <a:gd name="connsiteY7" fmla="*/ 2172381 h 4286906"/>
                <a:gd name="connsiteX8" fmla="*/ 10 w 9399699"/>
                <a:gd name="connsiteY8" fmla="*/ 42 h 4286906"/>
                <a:gd name="connsiteX0" fmla="*/ 11 w 9399700"/>
                <a:gd name="connsiteY0" fmla="*/ 42 h 4286906"/>
                <a:gd name="connsiteX1" fmla="*/ 4744796 w 9399700"/>
                <a:gd name="connsiteY1" fmla="*/ 205930 h 4286906"/>
                <a:gd name="connsiteX2" fmla="*/ 9399650 w 9399700"/>
                <a:gd name="connsiteY2" fmla="*/ 42 h 4286906"/>
                <a:gd name="connsiteX3" fmla="*/ 9254081 w 9399700"/>
                <a:gd name="connsiteY3" fmla="*/ 2201878 h 4286906"/>
                <a:gd name="connsiteX4" fmla="*/ 9399650 w 9399700"/>
                <a:gd name="connsiteY4" fmla="*/ 4286906 h 4286906"/>
                <a:gd name="connsiteX5" fmla="*/ 4867589 w 9399700"/>
                <a:gd name="connsiteY5" fmla="*/ 4050343 h 4286906"/>
                <a:gd name="connsiteX6" fmla="*/ 11 w 9399700"/>
                <a:gd name="connsiteY6" fmla="*/ 4286906 h 4286906"/>
                <a:gd name="connsiteX7" fmla="*/ 151143 w 9399700"/>
                <a:gd name="connsiteY7" fmla="*/ 2172381 h 4286906"/>
                <a:gd name="connsiteX8" fmla="*/ 11 w 9399700"/>
                <a:gd name="connsiteY8" fmla="*/ 42 h 4286906"/>
                <a:gd name="connsiteX0" fmla="*/ 11 w 9399700"/>
                <a:gd name="connsiteY0" fmla="*/ 116 h 4286980"/>
                <a:gd name="connsiteX1" fmla="*/ 4793319 w 9399700"/>
                <a:gd name="connsiteY1" fmla="*/ 68352 h 4286980"/>
                <a:gd name="connsiteX2" fmla="*/ 9399650 w 9399700"/>
                <a:gd name="connsiteY2" fmla="*/ 116 h 4286980"/>
                <a:gd name="connsiteX3" fmla="*/ 9254081 w 9399700"/>
                <a:gd name="connsiteY3" fmla="*/ 2201952 h 4286980"/>
                <a:gd name="connsiteX4" fmla="*/ 9399650 w 9399700"/>
                <a:gd name="connsiteY4" fmla="*/ 4286980 h 4286980"/>
                <a:gd name="connsiteX5" fmla="*/ 4867589 w 9399700"/>
                <a:gd name="connsiteY5" fmla="*/ 4050417 h 4286980"/>
                <a:gd name="connsiteX6" fmla="*/ 11 w 9399700"/>
                <a:gd name="connsiteY6" fmla="*/ 4286980 h 4286980"/>
                <a:gd name="connsiteX7" fmla="*/ 151143 w 9399700"/>
                <a:gd name="connsiteY7" fmla="*/ 2172455 h 4286980"/>
                <a:gd name="connsiteX8" fmla="*/ 11 w 9399700"/>
                <a:gd name="connsiteY8" fmla="*/ 116 h 42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99700" h="4286980">
                  <a:moveTo>
                    <a:pt x="11" y="116"/>
                  </a:moveTo>
                  <a:cubicBezTo>
                    <a:pt x="1558664" y="-3358"/>
                    <a:pt x="3234666" y="71826"/>
                    <a:pt x="4793319" y="68352"/>
                  </a:cubicBezTo>
                  <a:lnTo>
                    <a:pt x="9399650" y="116"/>
                  </a:lnTo>
                  <a:cubicBezTo>
                    <a:pt x="9402885" y="661958"/>
                    <a:pt x="9250846" y="1540110"/>
                    <a:pt x="9254081" y="2201952"/>
                  </a:cubicBezTo>
                  <a:cubicBezTo>
                    <a:pt x="9234672" y="2926458"/>
                    <a:pt x="9351127" y="3591971"/>
                    <a:pt x="9399650" y="4286980"/>
                  </a:cubicBezTo>
                  <a:cubicBezTo>
                    <a:pt x="7885728" y="4286784"/>
                    <a:pt x="6381511" y="4050613"/>
                    <a:pt x="4867589" y="4050417"/>
                  </a:cubicBezTo>
                  <a:lnTo>
                    <a:pt x="11" y="4286980"/>
                  </a:lnTo>
                  <a:cubicBezTo>
                    <a:pt x="-1370" y="3578861"/>
                    <a:pt x="123409" y="3647490"/>
                    <a:pt x="151143" y="2172455"/>
                  </a:cubicBezTo>
                  <a:cubicBezTo>
                    <a:pt x="139584" y="642097"/>
                    <a:pt x="50388" y="724229"/>
                    <a:pt x="11" y="116"/>
                  </a:cubicBezTo>
                  <a:close/>
                </a:path>
              </a:pathLst>
            </a:custGeom>
            <a:solidFill>
              <a:srgbClr val="FDD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6" name="Rectangle: Rounded Corners 10">
              <a:extLst>
                <a:ext uri="{FF2B5EF4-FFF2-40B4-BE49-F238E27FC236}">
                  <a16:creationId xmlns:a16="http://schemas.microsoft.com/office/drawing/2014/main" id="{811D165F-81B4-44B5-B902-601EBD82E0FD}"/>
                </a:ext>
              </a:extLst>
            </p:cNvPr>
            <p:cNvSpPr/>
            <p:nvPr/>
          </p:nvSpPr>
          <p:spPr>
            <a:xfrm>
              <a:off x="1533782" y="1638942"/>
              <a:ext cx="8787508" cy="3877710"/>
            </a:xfrm>
            <a:custGeom>
              <a:avLst/>
              <a:gdLst>
                <a:gd name="connsiteX0" fmla="*/ 0 w 7629833"/>
                <a:gd name="connsiteY0" fmla="*/ 527675 h 3165987"/>
                <a:gd name="connsiteX1" fmla="*/ 527675 w 7629833"/>
                <a:gd name="connsiteY1" fmla="*/ 0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31 w 7629864"/>
                <a:gd name="connsiteY0" fmla="*/ 527675 h 3165987"/>
                <a:gd name="connsiteX1" fmla="*/ 537538 w 7629864"/>
                <a:gd name="connsiteY1" fmla="*/ 68826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31 w 7629864"/>
                <a:gd name="connsiteY0" fmla="*/ 527675 h 3165987"/>
                <a:gd name="connsiteX1" fmla="*/ 399886 w 7629864"/>
                <a:gd name="connsiteY1" fmla="*/ 117987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43633 w 7673466"/>
                <a:gd name="connsiteY0" fmla="*/ 527675 h 3165987"/>
                <a:gd name="connsiteX1" fmla="*/ 443488 w 7673466"/>
                <a:gd name="connsiteY1" fmla="*/ 117987 h 3165987"/>
                <a:gd name="connsiteX2" fmla="*/ 7145791 w 7673466"/>
                <a:gd name="connsiteY2" fmla="*/ 0 h 3165987"/>
                <a:gd name="connsiteX3" fmla="*/ 7673466 w 7673466"/>
                <a:gd name="connsiteY3" fmla="*/ 527675 h 3165987"/>
                <a:gd name="connsiteX4" fmla="*/ 7673466 w 7673466"/>
                <a:gd name="connsiteY4" fmla="*/ 2638312 h 3165987"/>
                <a:gd name="connsiteX5" fmla="*/ 7145791 w 7673466"/>
                <a:gd name="connsiteY5" fmla="*/ 3165987 h 3165987"/>
                <a:gd name="connsiteX6" fmla="*/ 571308 w 7673466"/>
                <a:gd name="connsiteY6" fmla="*/ 3165987 h 3165987"/>
                <a:gd name="connsiteX7" fmla="*/ 43633 w 7673466"/>
                <a:gd name="connsiteY7" fmla="*/ 2638312 h 3165987"/>
                <a:gd name="connsiteX8" fmla="*/ 43633 w 7673466"/>
                <a:gd name="connsiteY8" fmla="*/ 2153264 h 3165987"/>
                <a:gd name="connsiteX9" fmla="*/ 289440 w 7673466"/>
                <a:gd name="connsiteY9" fmla="*/ 1494503 h 3165987"/>
                <a:gd name="connsiteX10" fmla="*/ 43633 w 7673466"/>
                <a:gd name="connsiteY10" fmla="*/ 527675 h 3165987"/>
                <a:gd name="connsiteX0" fmla="*/ 7170 w 7637003"/>
                <a:gd name="connsiteY0" fmla="*/ 527675 h 3165987"/>
                <a:gd name="connsiteX1" fmla="*/ 407025 w 7637003"/>
                <a:gd name="connsiteY1" fmla="*/ 117987 h 3165987"/>
                <a:gd name="connsiteX2" fmla="*/ 7109328 w 7637003"/>
                <a:gd name="connsiteY2" fmla="*/ 0 h 3165987"/>
                <a:gd name="connsiteX3" fmla="*/ 7637003 w 7637003"/>
                <a:gd name="connsiteY3" fmla="*/ 527675 h 3165987"/>
                <a:gd name="connsiteX4" fmla="*/ 7637003 w 7637003"/>
                <a:gd name="connsiteY4" fmla="*/ 2638312 h 3165987"/>
                <a:gd name="connsiteX5" fmla="*/ 7109328 w 7637003"/>
                <a:gd name="connsiteY5" fmla="*/ 3165987 h 3165987"/>
                <a:gd name="connsiteX6" fmla="*/ 534845 w 7637003"/>
                <a:gd name="connsiteY6" fmla="*/ 3165987 h 3165987"/>
                <a:gd name="connsiteX7" fmla="*/ 184151 w 7637003"/>
                <a:gd name="connsiteY7" fmla="*/ 2618648 h 3165987"/>
                <a:gd name="connsiteX8" fmla="*/ 7170 w 7637003"/>
                <a:gd name="connsiteY8" fmla="*/ 2153264 h 3165987"/>
                <a:gd name="connsiteX9" fmla="*/ 252977 w 7637003"/>
                <a:gd name="connsiteY9" fmla="*/ 1494503 h 3165987"/>
                <a:gd name="connsiteX10" fmla="*/ 7170 w 7637003"/>
                <a:gd name="connsiteY10" fmla="*/ 527675 h 3165987"/>
                <a:gd name="connsiteX0" fmla="*/ 7170 w 7637003"/>
                <a:gd name="connsiteY0" fmla="*/ 527675 h 3195484"/>
                <a:gd name="connsiteX1" fmla="*/ 407025 w 7637003"/>
                <a:gd name="connsiteY1" fmla="*/ 117987 h 3195484"/>
                <a:gd name="connsiteX2" fmla="*/ 7109328 w 7637003"/>
                <a:gd name="connsiteY2" fmla="*/ 0 h 3195484"/>
                <a:gd name="connsiteX3" fmla="*/ 7637003 w 7637003"/>
                <a:gd name="connsiteY3" fmla="*/ 527675 h 3195484"/>
                <a:gd name="connsiteX4" fmla="*/ 7637003 w 7637003"/>
                <a:gd name="connsiteY4" fmla="*/ 2638312 h 3195484"/>
                <a:gd name="connsiteX5" fmla="*/ 7109328 w 7637003"/>
                <a:gd name="connsiteY5" fmla="*/ 3165987 h 3195484"/>
                <a:gd name="connsiteX6" fmla="*/ 298871 w 7637003"/>
                <a:gd name="connsiteY6" fmla="*/ 3195484 h 3195484"/>
                <a:gd name="connsiteX7" fmla="*/ 184151 w 7637003"/>
                <a:gd name="connsiteY7" fmla="*/ 2618648 h 3195484"/>
                <a:gd name="connsiteX8" fmla="*/ 7170 w 7637003"/>
                <a:gd name="connsiteY8" fmla="*/ 2153264 h 3195484"/>
                <a:gd name="connsiteX9" fmla="*/ 252977 w 7637003"/>
                <a:gd name="connsiteY9" fmla="*/ 1494503 h 3195484"/>
                <a:gd name="connsiteX10" fmla="*/ 7170 w 7637003"/>
                <a:gd name="connsiteY10" fmla="*/ 527675 h 3195484"/>
                <a:gd name="connsiteX0" fmla="*/ 7170 w 7637003"/>
                <a:gd name="connsiteY0" fmla="*/ 527675 h 3205317"/>
                <a:gd name="connsiteX1" fmla="*/ 407025 w 7637003"/>
                <a:gd name="connsiteY1" fmla="*/ 117987 h 3205317"/>
                <a:gd name="connsiteX2" fmla="*/ 7109328 w 7637003"/>
                <a:gd name="connsiteY2" fmla="*/ 0 h 3205317"/>
                <a:gd name="connsiteX3" fmla="*/ 7637003 w 7637003"/>
                <a:gd name="connsiteY3" fmla="*/ 527675 h 3205317"/>
                <a:gd name="connsiteX4" fmla="*/ 7637003 w 7637003"/>
                <a:gd name="connsiteY4" fmla="*/ 2638312 h 3205317"/>
                <a:gd name="connsiteX5" fmla="*/ 7109328 w 7637003"/>
                <a:gd name="connsiteY5" fmla="*/ 3165987 h 3205317"/>
                <a:gd name="connsiteX6" fmla="*/ 407026 w 7637003"/>
                <a:gd name="connsiteY6" fmla="*/ 3205317 h 3205317"/>
                <a:gd name="connsiteX7" fmla="*/ 184151 w 7637003"/>
                <a:gd name="connsiteY7" fmla="*/ 2618648 h 3205317"/>
                <a:gd name="connsiteX8" fmla="*/ 7170 w 7637003"/>
                <a:gd name="connsiteY8" fmla="*/ 2153264 h 3205317"/>
                <a:gd name="connsiteX9" fmla="*/ 252977 w 7637003"/>
                <a:gd name="connsiteY9" fmla="*/ 1494503 h 3205317"/>
                <a:gd name="connsiteX10" fmla="*/ 7170 w 7637003"/>
                <a:gd name="connsiteY10" fmla="*/ 527675 h 3205317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303640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234814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242204 w 7670221"/>
                <a:gd name="connsiteY4" fmla="*/ 2628584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354102"/>
                <a:gd name="connsiteY0" fmla="*/ 527675 h 3396991"/>
                <a:gd name="connsiteX1" fmla="*/ 440243 w 7354102"/>
                <a:gd name="connsiteY1" fmla="*/ 117987 h 3396991"/>
                <a:gd name="connsiteX2" fmla="*/ 7142546 w 7354102"/>
                <a:gd name="connsiteY2" fmla="*/ 0 h 3396991"/>
                <a:gd name="connsiteX3" fmla="*/ 7339480 w 7354102"/>
                <a:gd name="connsiteY3" fmla="*/ 517947 h 3396991"/>
                <a:gd name="connsiteX4" fmla="*/ 7242204 w 7354102"/>
                <a:gd name="connsiteY4" fmla="*/ 2628584 h 3396991"/>
                <a:gd name="connsiteX5" fmla="*/ 7166865 w 7354102"/>
                <a:gd name="connsiteY5" fmla="*/ 3219489 h 3396991"/>
                <a:gd name="connsiteX6" fmla="*/ 5601576 w 7354102"/>
                <a:gd name="connsiteY6" fmla="*/ 3165619 h 3396991"/>
                <a:gd name="connsiteX7" fmla="*/ 369508 w 7354102"/>
                <a:gd name="connsiteY7" fmla="*/ 3396991 h 3396991"/>
                <a:gd name="connsiteX8" fmla="*/ 7625 w 7354102"/>
                <a:gd name="connsiteY8" fmla="*/ 3234814 h 3396991"/>
                <a:gd name="connsiteX9" fmla="*/ 217369 w 7354102"/>
                <a:gd name="connsiteY9" fmla="*/ 2618648 h 3396991"/>
                <a:gd name="connsiteX10" fmla="*/ 40388 w 7354102"/>
                <a:gd name="connsiteY10" fmla="*/ 2153264 h 3396991"/>
                <a:gd name="connsiteX11" fmla="*/ 286195 w 7354102"/>
                <a:gd name="connsiteY11" fmla="*/ 1494503 h 3396991"/>
                <a:gd name="connsiteX12" fmla="*/ 40388 w 7354102"/>
                <a:gd name="connsiteY12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45402"/>
                <a:gd name="connsiteY0" fmla="*/ 527675 h 3396991"/>
                <a:gd name="connsiteX1" fmla="*/ 440243 w 7445402"/>
                <a:gd name="connsiteY1" fmla="*/ 117987 h 3396991"/>
                <a:gd name="connsiteX2" fmla="*/ 7142546 w 7445402"/>
                <a:gd name="connsiteY2" fmla="*/ 0 h 3396991"/>
                <a:gd name="connsiteX3" fmla="*/ 7339480 w 7445402"/>
                <a:gd name="connsiteY3" fmla="*/ 517947 h 3396991"/>
                <a:gd name="connsiteX4" fmla="*/ 7444969 w 7445402"/>
                <a:gd name="connsiteY4" fmla="*/ 1093627 h 3396991"/>
                <a:gd name="connsiteX5" fmla="*/ 7242204 w 7445402"/>
                <a:gd name="connsiteY5" fmla="*/ 2628584 h 3396991"/>
                <a:gd name="connsiteX6" fmla="*/ 7166865 w 7445402"/>
                <a:gd name="connsiteY6" fmla="*/ 3219489 h 3396991"/>
                <a:gd name="connsiteX7" fmla="*/ 5601576 w 7445402"/>
                <a:gd name="connsiteY7" fmla="*/ 3165619 h 3396991"/>
                <a:gd name="connsiteX8" fmla="*/ 369508 w 7445402"/>
                <a:gd name="connsiteY8" fmla="*/ 3396991 h 3396991"/>
                <a:gd name="connsiteX9" fmla="*/ 7625 w 7445402"/>
                <a:gd name="connsiteY9" fmla="*/ 3234814 h 3396991"/>
                <a:gd name="connsiteX10" fmla="*/ 217369 w 7445402"/>
                <a:gd name="connsiteY10" fmla="*/ 2618648 h 3396991"/>
                <a:gd name="connsiteX11" fmla="*/ 40388 w 7445402"/>
                <a:gd name="connsiteY11" fmla="*/ 2153264 h 3396991"/>
                <a:gd name="connsiteX12" fmla="*/ 286195 w 7445402"/>
                <a:gd name="connsiteY12" fmla="*/ 1494503 h 3396991"/>
                <a:gd name="connsiteX13" fmla="*/ 40388 w 7445402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290392 w 7460897"/>
                <a:gd name="connsiteY12" fmla="*/ 1494503 h 3396991"/>
                <a:gd name="connsiteX13" fmla="*/ 44585 w 7460897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169369 w 7460897"/>
                <a:gd name="connsiteY12" fmla="*/ 1494503 h 3396991"/>
                <a:gd name="connsiteX13" fmla="*/ 44585 w 7460897"/>
                <a:gd name="connsiteY13" fmla="*/ 527675 h 3396991"/>
                <a:gd name="connsiteX0" fmla="*/ 32012 w 7448324"/>
                <a:gd name="connsiteY0" fmla="*/ 527675 h 3409017"/>
                <a:gd name="connsiteX1" fmla="*/ 431867 w 7448324"/>
                <a:gd name="connsiteY1" fmla="*/ 117987 h 3409017"/>
                <a:gd name="connsiteX2" fmla="*/ 7134170 w 7448324"/>
                <a:gd name="connsiteY2" fmla="*/ 0 h 3409017"/>
                <a:gd name="connsiteX3" fmla="*/ 7331104 w 7448324"/>
                <a:gd name="connsiteY3" fmla="*/ 517947 h 3409017"/>
                <a:gd name="connsiteX4" fmla="*/ 7436593 w 7448324"/>
                <a:gd name="connsiteY4" fmla="*/ 1093627 h 3409017"/>
                <a:gd name="connsiteX5" fmla="*/ 7282467 w 7448324"/>
                <a:gd name="connsiteY5" fmla="*/ 2652903 h 3409017"/>
                <a:gd name="connsiteX6" fmla="*/ 7158489 w 7448324"/>
                <a:gd name="connsiteY6" fmla="*/ 3219489 h 3409017"/>
                <a:gd name="connsiteX7" fmla="*/ 5593200 w 7448324"/>
                <a:gd name="connsiteY7" fmla="*/ 3165619 h 3409017"/>
                <a:gd name="connsiteX8" fmla="*/ 361132 w 7448324"/>
                <a:gd name="connsiteY8" fmla="*/ 3396991 h 3409017"/>
                <a:gd name="connsiteX9" fmla="*/ 12696 w 7448324"/>
                <a:gd name="connsiteY9" fmla="*/ 3342391 h 3409017"/>
                <a:gd name="connsiteX10" fmla="*/ 101416 w 7448324"/>
                <a:gd name="connsiteY10" fmla="*/ 2672436 h 3409017"/>
                <a:gd name="connsiteX11" fmla="*/ 32012 w 7448324"/>
                <a:gd name="connsiteY11" fmla="*/ 2153264 h 3409017"/>
                <a:gd name="connsiteX12" fmla="*/ 156796 w 7448324"/>
                <a:gd name="connsiteY12" fmla="*/ 1494503 h 3409017"/>
                <a:gd name="connsiteX13" fmla="*/ 32012 w 7448324"/>
                <a:gd name="connsiteY13" fmla="*/ 527675 h 3409017"/>
                <a:gd name="connsiteX0" fmla="*/ 32012 w 7448324"/>
                <a:gd name="connsiteY0" fmla="*/ 527675 h 3417744"/>
                <a:gd name="connsiteX1" fmla="*/ 431867 w 7448324"/>
                <a:gd name="connsiteY1" fmla="*/ 117987 h 3417744"/>
                <a:gd name="connsiteX2" fmla="*/ 7134170 w 7448324"/>
                <a:gd name="connsiteY2" fmla="*/ 0 h 3417744"/>
                <a:gd name="connsiteX3" fmla="*/ 7331104 w 7448324"/>
                <a:gd name="connsiteY3" fmla="*/ 517947 h 3417744"/>
                <a:gd name="connsiteX4" fmla="*/ 7436593 w 7448324"/>
                <a:gd name="connsiteY4" fmla="*/ 1093627 h 3417744"/>
                <a:gd name="connsiteX5" fmla="*/ 7282467 w 7448324"/>
                <a:gd name="connsiteY5" fmla="*/ 2652903 h 3417744"/>
                <a:gd name="connsiteX6" fmla="*/ 7158489 w 7448324"/>
                <a:gd name="connsiteY6" fmla="*/ 3219489 h 3417744"/>
                <a:gd name="connsiteX7" fmla="*/ 5593200 w 7448324"/>
                <a:gd name="connsiteY7" fmla="*/ 3165619 h 3417744"/>
                <a:gd name="connsiteX8" fmla="*/ 361132 w 7448324"/>
                <a:gd name="connsiteY8" fmla="*/ 3415845 h 3417744"/>
                <a:gd name="connsiteX9" fmla="*/ 12696 w 7448324"/>
                <a:gd name="connsiteY9" fmla="*/ 3342391 h 3417744"/>
                <a:gd name="connsiteX10" fmla="*/ 101416 w 7448324"/>
                <a:gd name="connsiteY10" fmla="*/ 2672436 h 3417744"/>
                <a:gd name="connsiteX11" fmla="*/ 32012 w 7448324"/>
                <a:gd name="connsiteY11" fmla="*/ 2153264 h 3417744"/>
                <a:gd name="connsiteX12" fmla="*/ 156796 w 7448324"/>
                <a:gd name="connsiteY12" fmla="*/ 1494503 h 3417744"/>
                <a:gd name="connsiteX13" fmla="*/ 32012 w 7448324"/>
                <a:gd name="connsiteY13" fmla="*/ 527675 h 3417744"/>
                <a:gd name="connsiteX0" fmla="*/ 32012 w 7448324"/>
                <a:gd name="connsiteY0" fmla="*/ 527675 h 3421476"/>
                <a:gd name="connsiteX1" fmla="*/ 431867 w 7448324"/>
                <a:gd name="connsiteY1" fmla="*/ 117987 h 3421476"/>
                <a:gd name="connsiteX2" fmla="*/ 7134170 w 7448324"/>
                <a:gd name="connsiteY2" fmla="*/ 0 h 3421476"/>
                <a:gd name="connsiteX3" fmla="*/ 7331104 w 7448324"/>
                <a:gd name="connsiteY3" fmla="*/ 517947 h 3421476"/>
                <a:gd name="connsiteX4" fmla="*/ 7436593 w 7448324"/>
                <a:gd name="connsiteY4" fmla="*/ 1093627 h 3421476"/>
                <a:gd name="connsiteX5" fmla="*/ 7282467 w 7448324"/>
                <a:gd name="connsiteY5" fmla="*/ 2652903 h 3421476"/>
                <a:gd name="connsiteX6" fmla="*/ 7158489 w 7448324"/>
                <a:gd name="connsiteY6" fmla="*/ 3219489 h 3421476"/>
                <a:gd name="connsiteX7" fmla="*/ 5593200 w 7448324"/>
                <a:gd name="connsiteY7" fmla="*/ 3165619 h 3421476"/>
                <a:gd name="connsiteX8" fmla="*/ 361132 w 7448324"/>
                <a:gd name="connsiteY8" fmla="*/ 3415845 h 3421476"/>
                <a:gd name="connsiteX9" fmla="*/ 12696 w 7448324"/>
                <a:gd name="connsiteY9" fmla="*/ 3342391 h 3421476"/>
                <a:gd name="connsiteX10" fmla="*/ 101416 w 7448324"/>
                <a:gd name="connsiteY10" fmla="*/ 2672436 h 3421476"/>
                <a:gd name="connsiteX11" fmla="*/ 32012 w 7448324"/>
                <a:gd name="connsiteY11" fmla="*/ 2153264 h 3421476"/>
                <a:gd name="connsiteX12" fmla="*/ 156796 w 7448324"/>
                <a:gd name="connsiteY12" fmla="*/ 1494503 h 3421476"/>
                <a:gd name="connsiteX13" fmla="*/ 32012 w 7448324"/>
                <a:gd name="connsiteY13" fmla="*/ 527675 h 3421476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9871"/>
                <a:gd name="connsiteX1" fmla="*/ 431867 w 7448324"/>
                <a:gd name="connsiteY1" fmla="*/ 117987 h 3429871"/>
                <a:gd name="connsiteX2" fmla="*/ 7134170 w 7448324"/>
                <a:gd name="connsiteY2" fmla="*/ 0 h 3429871"/>
                <a:gd name="connsiteX3" fmla="*/ 7331104 w 7448324"/>
                <a:gd name="connsiteY3" fmla="*/ 517947 h 3429871"/>
                <a:gd name="connsiteX4" fmla="*/ 7436593 w 7448324"/>
                <a:gd name="connsiteY4" fmla="*/ 1093627 h 3429871"/>
                <a:gd name="connsiteX5" fmla="*/ 7282467 w 7448324"/>
                <a:gd name="connsiteY5" fmla="*/ 2652903 h 3429871"/>
                <a:gd name="connsiteX6" fmla="*/ 7158489 w 7448324"/>
                <a:gd name="connsiteY6" fmla="*/ 3219489 h 3429871"/>
                <a:gd name="connsiteX7" fmla="*/ 5593200 w 7448324"/>
                <a:gd name="connsiteY7" fmla="*/ 3165619 h 3429871"/>
                <a:gd name="connsiteX8" fmla="*/ 467969 w 7448324"/>
                <a:gd name="connsiteY8" fmla="*/ 3425271 h 3429871"/>
                <a:gd name="connsiteX9" fmla="*/ 12696 w 7448324"/>
                <a:gd name="connsiteY9" fmla="*/ 3342391 h 3429871"/>
                <a:gd name="connsiteX10" fmla="*/ 101416 w 7448324"/>
                <a:gd name="connsiteY10" fmla="*/ 2672436 h 3429871"/>
                <a:gd name="connsiteX11" fmla="*/ 32012 w 7448324"/>
                <a:gd name="connsiteY11" fmla="*/ 2153264 h 3429871"/>
                <a:gd name="connsiteX12" fmla="*/ 156796 w 7448324"/>
                <a:gd name="connsiteY12" fmla="*/ 1494503 h 3429871"/>
                <a:gd name="connsiteX13" fmla="*/ 32012 w 7448324"/>
                <a:gd name="connsiteY13" fmla="*/ 527675 h 3429871"/>
                <a:gd name="connsiteX0" fmla="*/ 32012 w 7448324"/>
                <a:gd name="connsiteY0" fmla="*/ 527675 h 3438962"/>
                <a:gd name="connsiteX1" fmla="*/ 431867 w 7448324"/>
                <a:gd name="connsiteY1" fmla="*/ 117987 h 3438962"/>
                <a:gd name="connsiteX2" fmla="*/ 7134170 w 7448324"/>
                <a:gd name="connsiteY2" fmla="*/ 0 h 3438962"/>
                <a:gd name="connsiteX3" fmla="*/ 7331104 w 7448324"/>
                <a:gd name="connsiteY3" fmla="*/ 517947 h 3438962"/>
                <a:gd name="connsiteX4" fmla="*/ 7436593 w 7448324"/>
                <a:gd name="connsiteY4" fmla="*/ 1093627 h 3438962"/>
                <a:gd name="connsiteX5" fmla="*/ 7282467 w 7448324"/>
                <a:gd name="connsiteY5" fmla="*/ 2652903 h 3438962"/>
                <a:gd name="connsiteX6" fmla="*/ 7158489 w 7448324"/>
                <a:gd name="connsiteY6" fmla="*/ 3219489 h 3438962"/>
                <a:gd name="connsiteX7" fmla="*/ 5593200 w 7448324"/>
                <a:gd name="connsiteY7" fmla="*/ 3165619 h 3438962"/>
                <a:gd name="connsiteX8" fmla="*/ 577948 w 7448324"/>
                <a:gd name="connsiteY8" fmla="*/ 3437840 h 3438962"/>
                <a:gd name="connsiteX9" fmla="*/ 12696 w 7448324"/>
                <a:gd name="connsiteY9" fmla="*/ 3342391 h 3438962"/>
                <a:gd name="connsiteX10" fmla="*/ 101416 w 7448324"/>
                <a:gd name="connsiteY10" fmla="*/ 2672436 h 3438962"/>
                <a:gd name="connsiteX11" fmla="*/ 32012 w 7448324"/>
                <a:gd name="connsiteY11" fmla="*/ 2153264 h 3438962"/>
                <a:gd name="connsiteX12" fmla="*/ 156796 w 7448324"/>
                <a:gd name="connsiteY12" fmla="*/ 1494503 h 3438962"/>
                <a:gd name="connsiteX13" fmla="*/ 32012 w 7448324"/>
                <a:gd name="connsiteY13" fmla="*/ 527675 h 3438962"/>
                <a:gd name="connsiteX0" fmla="*/ 32012 w 7448324"/>
                <a:gd name="connsiteY0" fmla="*/ 527675 h 3447293"/>
                <a:gd name="connsiteX1" fmla="*/ 431867 w 7448324"/>
                <a:gd name="connsiteY1" fmla="*/ 117987 h 3447293"/>
                <a:gd name="connsiteX2" fmla="*/ 7134170 w 7448324"/>
                <a:gd name="connsiteY2" fmla="*/ 0 h 3447293"/>
                <a:gd name="connsiteX3" fmla="*/ 7331104 w 7448324"/>
                <a:gd name="connsiteY3" fmla="*/ 517947 h 3447293"/>
                <a:gd name="connsiteX4" fmla="*/ 7436593 w 7448324"/>
                <a:gd name="connsiteY4" fmla="*/ 1093627 h 3447293"/>
                <a:gd name="connsiteX5" fmla="*/ 7282467 w 7448324"/>
                <a:gd name="connsiteY5" fmla="*/ 2652903 h 3447293"/>
                <a:gd name="connsiteX6" fmla="*/ 7158489 w 7448324"/>
                <a:gd name="connsiteY6" fmla="*/ 3219489 h 3447293"/>
                <a:gd name="connsiteX7" fmla="*/ 5593200 w 7448324"/>
                <a:gd name="connsiteY7" fmla="*/ 3165619 h 3447293"/>
                <a:gd name="connsiteX8" fmla="*/ 577948 w 7448324"/>
                <a:gd name="connsiteY8" fmla="*/ 3437840 h 3447293"/>
                <a:gd name="connsiteX9" fmla="*/ 12696 w 7448324"/>
                <a:gd name="connsiteY9" fmla="*/ 3342391 h 3447293"/>
                <a:gd name="connsiteX10" fmla="*/ 101416 w 7448324"/>
                <a:gd name="connsiteY10" fmla="*/ 2672436 h 3447293"/>
                <a:gd name="connsiteX11" fmla="*/ 32012 w 7448324"/>
                <a:gd name="connsiteY11" fmla="*/ 2153264 h 3447293"/>
                <a:gd name="connsiteX12" fmla="*/ 156796 w 7448324"/>
                <a:gd name="connsiteY12" fmla="*/ 1494503 h 3447293"/>
                <a:gd name="connsiteX13" fmla="*/ 32012 w 7448324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13851 w 7430163"/>
                <a:gd name="connsiteY0" fmla="*/ 527675 h 3457740"/>
                <a:gd name="connsiteX1" fmla="*/ 413706 w 7430163"/>
                <a:gd name="connsiteY1" fmla="*/ 117987 h 3457740"/>
                <a:gd name="connsiteX2" fmla="*/ 7116009 w 7430163"/>
                <a:gd name="connsiteY2" fmla="*/ 0 h 3457740"/>
                <a:gd name="connsiteX3" fmla="*/ 7312943 w 7430163"/>
                <a:gd name="connsiteY3" fmla="*/ 517947 h 3457740"/>
                <a:gd name="connsiteX4" fmla="*/ 7418432 w 7430163"/>
                <a:gd name="connsiteY4" fmla="*/ 1093627 h 3457740"/>
                <a:gd name="connsiteX5" fmla="*/ 7264306 w 7430163"/>
                <a:gd name="connsiteY5" fmla="*/ 2652903 h 3457740"/>
                <a:gd name="connsiteX6" fmla="*/ 7140328 w 7430163"/>
                <a:gd name="connsiteY6" fmla="*/ 3219489 h 3457740"/>
                <a:gd name="connsiteX7" fmla="*/ 5575039 w 7430163"/>
                <a:gd name="connsiteY7" fmla="*/ 3165619 h 3457740"/>
                <a:gd name="connsiteX8" fmla="*/ 559787 w 7430163"/>
                <a:gd name="connsiteY8" fmla="*/ 3437840 h 3457740"/>
                <a:gd name="connsiteX9" fmla="*/ 13388 w 7430163"/>
                <a:gd name="connsiteY9" fmla="*/ 3373814 h 3457740"/>
                <a:gd name="connsiteX10" fmla="*/ 92682 w 7430163"/>
                <a:gd name="connsiteY10" fmla="*/ 2694432 h 3457740"/>
                <a:gd name="connsiteX11" fmla="*/ 13851 w 7430163"/>
                <a:gd name="connsiteY11" fmla="*/ 2153264 h 3457740"/>
                <a:gd name="connsiteX12" fmla="*/ 138635 w 7430163"/>
                <a:gd name="connsiteY12" fmla="*/ 1494503 h 3457740"/>
                <a:gd name="connsiteX13" fmla="*/ 13851 w 7430163"/>
                <a:gd name="connsiteY13" fmla="*/ 527675 h 3457740"/>
                <a:gd name="connsiteX0" fmla="*/ 28073 w 7444385"/>
                <a:gd name="connsiteY0" fmla="*/ 527675 h 3457740"/>
                <a:gd name="connsiteX1" fmla="*/ 427928 w 7444385"/>
                <a:gd name="connsiteY1" fmla="*/ 117987 h 3457740"/>
                <a:gd name="connsiteX2" fmla="*/ 7130231 w 7444385"/>
                <a:gd name="connsiteY2" fmla="*/ 0 h 3457740"/>
                <a:gd name="connsiteX3" fmla="*/ 7327165 w 7444385"/>
                <a:gd name="connsiteY3" fmla="*/ 517947 h 3457740"/>
                <a:gd name="connsiteX4" fmla="*/ 7432654 w 7444385"/>
                <a:gd name="connsiteY4" fmla="*/ 1093627 h 3457740"/>
                <a:gd name="connsiteX5" fmla="*/ 7278528 w 7444385"/>
                <a:gd name="connsiteY5" fmla="*/ 2652903 h 3457740"/>
                <a:gd name="connsiteX6" fmla="*/ 7154550 w 7444385"/>
                <a:gd name="connsiteY6" fmla="*/ 3219489 h 3457740"/>
                <a:gd name="connsiteX7" fmla="*/ 5589261 w 7444385"/>
                <a:gd name="connsiteY7" fmla="*/ 3165619 h 3457740"/>
                <a:gd name="connsiteX8" fmla="*/ 574009 w 7444385"/>
                <a:gd name="connsiteY8" fmla="*/ 3437840 h 3457740"/>
                <a:gd name="connsiteX9" fmla="*/ 27610 w 7444385"/>
                <a:gd name="connsiteY9" fmla="*/ 3373814 h 3457740"/>
                <a:gd name="connsiteX10" fmla="*/ 106904 w 7444385"/>
                <a:gd name="connsiteY10" fmla="*/ 2694432 h 3457740"/>
                <a:gd name="connsiteX11" fmla="*/ 28073 w 7444385"/>
                <a:gd name="connsiteY11" fmla="*/ 2153264 h 3457740"/>
                <a:gd name="connsiteX12" fmla="*/ 152857 w 7444385"/>
                <a:gd name="connsiteY12" fmla="*/ 1494503 h 3457740"/>
                <a:gd name="connsiteX13" fmla="*/ 28073 w 7444385"/>
                <a:gd name="connsiteY13" fmla="*/ 527675 h 345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44385" h="3457740">
                  <a:moveTo>
                    <a:pt x="28073" y="527675"/>
                  </a:moveTo>
                  <a:cubicBezTo>
                    <a:pt x="28073" y="236248"/>
                    <a:pt x="136501" y="117987"/>
                    <a:pt x="427928" y="117987"/>
                  </a:cubicBezTo>
                  <a:cubicBezTo>
                    <a:pt x="3366674" y="324465"/>
                    <a:pt x="4938737" y="0"/>
                    <a:pt x="7130231" y="0"/>
                  </a:cubicBezTo>
                  <a:cubicBezTo>
                    <a:pt x="7421658" y="0"/>
                    <a:pt x="7327165" y="226520"/>
                    <a:pt x="7327165" y="517947"/>
                  </a:cubicBezTo>
                  <a:cubicBezTo>
                    <a:pt x="7318553" y="653096"/>
                    <a:pt x="7489904" y="890384"/>
                    <a:pt x="7432654" y="1093627"/>
                  </a:cubicBezTo>
                  <a:cubicBezTo>
                    <a:pt x="7342369" y="1751194"/>
                    <a:pt x="7276401" y="2039110"/>
                    <a:pt x="7278528" y="2652903"/>
                  </a:cubicBezTo>
                  <a:cubicBezTo>
                    <a:pt x="7278528" y="2944330"/>
                    <a:pt x="7445977" y="3156259"/>
                    <a:pt x="7154550" y="3219489"/>
                  </a:cubicBezTo>
                  <a:cubicBezTo>
                    <a:pt x="6753842" y="3256303"/>
                    <a:pt x="6718101" y="3127118"/>
                    <a:pt x="5589261" y="3165619"/>
                  </a:cubicBezTo>
                  <a:cubicBezTo>
                    <a:pt x="4460421" y="3204120"/>
                    <a:pt x="1491333" y="3358189"/>
                    <a:pt x="574009" y="3437840"/>
                  </a:cubicBezTo>
                  <a:cubicBezTo>
                    <a:pt x="450038" y="3454014"/>
                    <a:pt x="140131" y="3495078"/>
                    <a:pt x="27610" y="3373814"/>
                  </a:cubicBezTo>
                  <a:cubicBezTo>
                    <a:pt x="-65550" y="3222783"/>
                    <a:pt x="106904" y="2985859"/>
                    <a:pt x="106904" y="2694432"/>
                  </a:cubicBezTo>
                  <a:cubicBezTo>
                    <a:pt x="65130" y="2533569"/>
                    <a:pt x="-12895" y="2343899"/>
                    <a:pt x="28073" y="2153264"/>
                  </a:cubicBezTo>
                  <a:cubicBezTo>
                    <a:pt x="69041" y="1962629"/>
                    <a:pt x="167605" y="1767073"/>
                    <a:pt x="152857" y="1494503"/>
                  </a:cubicBezTo>
                  <a:lnTo>
                    <a:pt x="28073" y="527675"/>
                  </a:lnTo>
                  <a:close/>
                </a:path>
              </a:pathLst>
            </a:custGeom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8">
            <a:extLst>
              <a:ext uri="{FF2B5EF4-FFF2-40B4-BE49-F238E27FC236}">
                <a16:creationId xmlns:a16="http://schemas.microsoft.com/office/drawing/2014/main" id="{C2B6AAFD-02F6-427D-AB85-7C36DD4EDBB3}"/>
              </a:ext>
            </a:extLst>
          </p:cNvPr>
          <p:cNvSpPr/>
          <p:nvPr/>
        </p:nvSpPr>
        <p:spPr>
          <a:xfrm>
            <a:off x="1594183" y="1797081"/>
            <a:ext cx="9695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6075"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nhẹ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Nam.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áp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DE5B6-3D34-4E01-B9E9-0595927D6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532" y="3096904"/>
            <a:ext cx="6391890" cy="2324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40355C-7F2D-49AF-AAC8-2DC3BE058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7817" y="5118100"/>
            <a:ext cx="2664183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C8BD9737-02BC-4932-B08B-1D6517921E21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A5BE2C-E8B0-4DF8-9689-E3E97DF9E92C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25EC553-7B75-4AFB-A14D-F1C4F6196469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DA54EFB-FE01-4C89-8502-0D18A4FEA7D7}"/>
                </a:ext>
              </a:extLst>
            </p:cNvPr>
            <p:cNvSpPr/>
            <p:nvPr/>
          </p:nvSpPr>
          <p:spPr>
            <a:xfrm>
              <a:off x="41470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2693ACA8-09D3-498B-A14C-B71BB967ADA7}"/>
              </a:ext>
            </a:extLst>
          </p:cNvPr>
          <p:cNvSpPr/>
          <p:nvPr/>
        </p:nvSpPr>
        <p:spPr>
          <a:xfrm>
            <a:off x="1119409" y="336291"/>
            <a:ext cx="2628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0F14BB-753F-4E98-B352-F7C5EBB99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35" y="1875774"/>
            <a:ext cx="11635989" cy="310645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7E1932-4958-4E10-B16D-EC3922DF7D81}"/>
              </a:ext>
            </a:extLst>
          </p:cNvPr>
          <p:cNvCxnSpPr>
            <a:cxnSpLocks/>
          </p:cNvCxnSpPr>
          <p:nvPr/>
        </p:nvCxnSpPr>
        <p:spPr>
          <a:xfrm>
            <a:off x="1438464" y="2968357"/>
            <a:ext cx="902802" cy="0"/>
          </a:xfrm>
          <a:prstGeom prst="line">
            <a:avLst/>
          </a:prstGeom>
          <a:ln w="19050">
            <a:solidFill>
              <a:srgbClr val="F26A4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DF91DB-A683-4B6D-9EB7-A49289297DF3}"/>
              </a:ext>
            </a:extLst>
          </p:cNvPr>
          <p:cNvCxnSpPr>
            <a:cxnSpLocks/>
          </p:cNvCxnSpPr>
          <p:nvPr/>
        </p:nvCxnSpPr>
        <p:spPr>
          <a:xfrm>
            <a:off x="477938" y="3914577"/>
            <a:ext cx="1411927" cy="0"/>
          </a:xfrm>
          <a:prstGeom prst="line">
            <a:avLst/>
          </a:prstGeom>
          <a:ln w="19050">
            <a:solidFill>
              <a:srgbClr val="F26A4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FC0DDF-D678-4213-9C96-C534FF0F9664}"/>
              </a:ext>
            </a:extLst>
          </p:cNvPr>
          <p:cNvCxnSpPr>
            <a:cxnSpLocks/>
          </p:cNvCxnSpPr>
          <p:nvPr/>
        </p:nvCxnSpPr>
        <p:spPr>
          <a:xfrm>
            <a:off x="2260611" y="3922020"/>
            <a:ext cx="1411927" cy="0"/>
          </a:xfrm>
          <a:prstGeom prst="line">
            <a:avLst/>
          </a:prstGeom>
          <a:ln w="19050">
            <a:solidFill>
              <a:srgbClr val="F26A4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8DFA1AD-FBF1-401B-BBAB-B028B2576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737" y="4374465"/>
            <a:ext cx="2664183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D89F8441-07F2-4920-A352-8132ACB6CB8F}"/>
              </a:ext>
            </a:extLst>
          </p:cNvPr>
          <p:cNvSpPr/>
          <p:nvPr/>
        </p:nvSpPr>
        <p:spPr>
          <a:xfrm>
            <a:off x="1668844" y="2656225"/>
            <a:ext cx="360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iềm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6" y="301377"/>
            <a:ext cx="105031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5000" b="1" dirty="0">
              <a:solidFill>
                <a:srgbClr val="F98E4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A787FD8-24FD-4A3F-A046-5DB0F1726B2B}"/>
              </a:ext>
            </a:extLst>
          </p:cNvPr>
          <p:cNvSpPr/>
          <p:nvPr/>
        </p:nvSpPr>
        <p:spPr>
          <a:xfrm>
            <a:off x="402408" y="1420656"/>
            <a:ext cx="4261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378F9B-3CC8-4C8D-B340-DC0273D78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282" y="2612749"/>
            <a:ext cx="1071069" cy="966806"/>
          </a:xfrm>
          <a:prstGeom prst="rect">
            <a:avLst/>
          </a:prstGeom>
        </p:spPr>
      </p:pic>
      <p:sp>
        <p:nvSpPr>
          <p:cNvPr id="9" name="8">
            <a:extLst>
              <a:ext uri="{FF2B5EF4-FFF2-40B4-BE49-F238E27FC236}">
                <a16:creationId xmlns:a16="http://schemas.microsoft.com/office/drawing/2014/main" id="{70FBE06D-86DC-4752-AE98-92B0EAEA249E}"/>
              </a:ext>
            </a:extLst>
          </p:cNvPr>
          <p:cNvSpPr/>
          <p:nvPr/>
        </p:nvSpPr>
        <p:spPr>
          <a:xfrm>
            <a:off x="2067992" y="2656225"/>
            <a:ext cx="7671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432C6E-69D3-4823-885F-86D57BBF3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9914" y="2612749"/>
            <a:ext cx="1071069" cy="966806"/>
          </a:xfrm>
          <a:prstGeom prst="rect">
            <a:avLst/>
          </a:prstGeom>
        </p:spPr>
      </p:pic>
      <p:sp>
        <p:nvSpPr>
          <p:cNvPr id="11" name="8">
            <a:extLst>
              <a:ext uri="{FF2B5EF4-FFF2-40B4-BE49-F238E27FC236}">
                <a16:creationId xmlns:a16="http://schemas.microsoft.com/office/drawing/2014/main" id="{843B81B7-EC12-44CF-8EFF-D63F750C53F6}"/>
              </a:ext>
            </a:extLst>
          </p:cNvPr>
          <p:cNvSpPr/>
          <p:nvPr/>
        </p:nvSpPr>
        <p:spPr>
          <a:xfrm>
            <a:off x="7865000" y="2656225"/>
            <a:ext cx="2655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8">
            <a:extLst>
              <a:ext uri="{FF2B5EF4-FFF2-40B4-BE49-F238E27FC236}">
                <a16:creationId xmlns:a16="http://schemas.microsoft.com/office/drawing/2014/main" id="{4F78240F-801B-408A-8D3C-54CC5D2A080B}"/>
              </a:ext>
            </a:extLst>
          </p:cNvPr>
          <p:cNvSpPr/>
          <p:nvPr/>
        </p:nvSpPr>
        <p:spPr>
          <a:xfrm>
            <a:off x="7667519" y="2652941"/>
            <a:ext cx="5565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A14BF2-BA1A-4E89-973A-9E4BA2880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8320" y="4116310"/>
            <a:ext cx="1071069" cy="966806"/>
          </a:xfrm>
          <a:prstGeom prst="rect">
            <a:avLst/>
          </a:prstGeom>
        </p:spPr>
      </p:pic>
      <p:sp>
        <p:nvSpPr>
          <p:cNvPr id="14" name="8">
            <a:extLst>
              <a:ext uri="{FF2B5EF4-FFF2-40B4-BE49-F238E27FC236}">
                <a16:creationId xmlns:a16="http://schemas.microsoft.com/office/drawing/2014/main" id="{8DCBED40-FC3B-4D46-B7EF-1C1B6E50AE1D}"/>
              </a:ext>
            </a:extLst>
          </p:cNvPr>
          <p:cNvSpPr/>
          <p:nvPr/>
        </p:nvSpPr>
        <p:spPr>
          <a:xfrm>
            <a:off x="5118492" y="4116310"/>
            <a:ext cx="360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òng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8">
            <a:extLst>
              <a:ext uri="{FF2B5EF4-FFF2-40B4-BE49-F238E27FC236}">
                <a16:creationId xmlns:a16="http://schemas.microsoft.com/office/drawing/2014/main" id="{3740573F-DB88-4536-9FB1-E149849395A3}"/>
              </a:ext>
            </a:extLst>
          </p:cNvPr>
          <p:cNvSpPr/>
          <p:nvPr/>
        </p:nvSpPr>
        <p:spPr>
          <a:xfrm>
            <a:off x="4864855" y="4136406"/>
            <a:ext cx="5565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450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6" grpId="0"/>
      <p:bldP spid="9" grpId="0"/>
      <p:bldP spid="11" grpId="0"/>
      <p:bldP spid="12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D89F8441-07F2-4920-A352-8132ACB6CB8F}"/>
              </a:ext>
            </a:extLst>
          </p:cNvPr>
          <p:cNvSpPr/>
          <p:nvPr/>
        </p:nvSpPr>
        <p:spPr>
          <a:xfrm>
            <a:off x="1668844" y="2656225"/>
            <a:ext cx="360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on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6" y="301377"/>
            <a:ext cx="105031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5000" b="1" dirty="0">
              <a:solidFill>
                <a:srgbClr val="F98E4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A787FD8-24FD-4A3F-A046-5DB0F1726B2B}"/>
              </a:ext>
            </a:extLst>
          </p:cNvPr>
          <p:cNvSpPr/>
          <p:nvPr/>
        </p:nvSpPr>
        <p:spPr>
          <a:xfrm>
            <a:off x="402408" y="1420656"/>
            <a:ext cx="4261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378F9B-3CC8-4C8D-B340-DC0273D78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9745" y="2612749"/>
            <a:ext cx="1071069" cy="966806"/>
          </a:xfrm>
          <a:prstGeom prst="rect">
            <a:avLst/>
          </a:prstGeom>
        </p:spPr>
      </p:pic>
      <p:sp>
        <p:nvSpPr>
          <p:cNvPr id="9" name="8">
            <a:extLst>
              <a:ext uri="{FF2B5EF4-FFF2-40B4-BE49-F238E27FC236}">
                <a16:creationId xmlns:a16="http://schemas.microsoft.com/office/drawing/2014/main" id="{70FBE06D-86DC-4752-AE98-92B0EAEA249E}"/>
              </a:ext>
            </a:extLst>
          </p:cNvPr>
          <p:cNvSpPr/>
          <p:nvPr/>
        </p:nvSpPr>
        <p:spPr>
          <a:xfrm>
            <a:off x="3193407" y="2656225"/>
            <a:ext cx="7671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432C6E-69D3-4823-885F-86D57BBF3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9914" y="2612749"/>
            <a:ext cx="1071069" cy="966806"/>
          </a:xfrm>
          <a:prstGeom prst="rect">
            <a:avLst/>
          </a:prstGeom>
        </p:spPr>
      </p:pic>
      <p:sp>
        <p:nvSpPr>
          <p:cNvPr id="11" name="8">
            <a:extLst>
              <a:ext uri="{FF2B5EF4-FFF2-40B4-BE49-F238E27FC236}">
                <a16:creationId xmlns:a16="http://schemas.microsoft.com/office/drawing/2014/main" id="{843B81B7-EC12-44CF-8EFF-D63F750C53F6}"/>
              </a:ext>
            </a:extLst>
          </p:cNvPr>
          <p:cNvSpPr/>
          <p:nvPr/>
        </p:nvSpPr>
        <p:spPr>
          <a:xfrm>
            <a:off x="7865000" y="2656225"/>
            <a:ext cx="2655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ỉ 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niệm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8">
            <a:extLst>
              <a:ext uri="{FF2B5EF4-FFF2-40B4-BE49-F238E27FC236}">
                <a16:creationId xmlns:a16="http://schemas.microsoft.com/office/drawing/2014/main" id="{4F78240F-801B-408A-8D3C-54CC5D2A080B}"/>
              </a:ext>
            </a:extLst>
          </p:cNvPr>
          <p:cNvSpPr/>
          <p:nvPr/>
        </p:nvSpPr>
        <p:spPr>
          <a:xfrm>
            <a:off x="7496699" y="2652941"/>
            <a:ext cx="5565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A14BF2-BA1A-4E89-973A-9E4BA2880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8320" y="4116310"/>
            <a:ext cx="1071069" cy="966806"/>
          </a:xfrm>
          <a:prstGeom prst="rect">
            <a:avLst/>
          </a:prstGeom>
        </p:spPr>
      </p:pic>
      <p:sp>
        <p:nvSpPr>
          <p:cNvPr id="14" name="8">
            <a:extLst>
              <a:ext uri="{FF2B5EF4-FFF2-40B4-BE49-F238E27FC236}">
                <a16:creationId xmlns:a16="http://schemas.microsoft.com/office/drawing/2014/main" id="{8DCBED40-FC3B-4D46-B7EF-1C1B6E50AE1D}"/>
              </a:ext>
            </a:extLst>
          </p:cNvPr>
          <p:cNvSpPr/>
          <p:nvPr/>
        </p:nvSpPr>
        <p:spPr>
          <a:xfrm>
            <a:off x="5118492" y="4116310"/>
            <a:ext cx="360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ì 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diệu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8">
            <a:extLst>
              <a:ext uri="{FF2B5EF4-FFF2-40B4-BE49-F238E27FC236}">
                <a16:creationId xmlns:a16="http://schemas.microsoft.com/office/drawing/2014/main" id="{3740573F-DB88-4536-9FB1-E149849395A3}"/>
              </a:ext>
            </a:extLst>
          </p:cNvPr>
          <p:cNvSpPr/>
          <p:nvPr/>
        </p:nvSpPr>
        <p:spPr>
          <a:xfrm>
            <a:off x="4764374" y="4126358"/>
            <a:ext cx="5565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706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6" grpId="0"/>
      <p:bldP spid="9" grpId="0"/>
      <p:bldP spid="11" grpId="0"/>
      <p:bldP spid="12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6" y="301377"/>
            <a:ext cx="105031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zh-CN" altLang="en-US" sz="5000" b="1" dirty="0">
              <a:solidFill>
                <a:srgbClr val="F98E4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30102EC-903D-41C8-956E-095B5304A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034" y="1778558"/>
            <a:ext cx="6299931" cy="4063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346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7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0FE573-5098-1E44-F339-677693DDB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329" y="955023"/>
            <a:ext cx="6910547" cy="4677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152C97-9B96-A400-445C-AEBB5F19F1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11" name="1a">
            <a:hlinkClick r:id="rId6" action="ppaction://hlinksldjump"/>
            <a:extLst>
              <a:ext uri="{FF2B5EF4-FFF2-40B4-BE49-F238E27FC236}">
                <a16:creationId xmlns:a16="http://schemas.microsoft.com/office/drawing/2014/main" id="{61CB780D-141B-4B6D-9D8C-D83E6F2A0B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086" y="1116705"/>
            <a:ext cx="3212870" cy="2312293"/>
          </a:xfrm>
          <a:prstGeom prst="rect">
            <a:avLst/>
          </a:prstGeom>
        </p:spPr>
      </p:pic>
      <p:pic>
        <p:nvPicPr>
          <p:cNvPr id="12" name="2a">
            <a:hlinkClick r:id="rId8" action="ppaction://hlinksldjump"/>
            <a:extLst>
              <a:ext uri="{FF2B5EF4-FFF2-40B4-BE49-F238E27FC236}">
                <a16:creationId xmlns:a16="http://schemas.microsoft.com/office/drawing/2014/main" id="{3C89B817-DA41-437C-8020-8E4C4DF03F7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8528" y="1078381"/>
            <a:ext cx="3205203" cy="2305071"/>
          </a:xfrm>
          <a:prstGeom prst="rect">
            <a:avLst/>
          </a:prstGeom>
        </p:spPr>
      </p:pic>
      <p:pic>
        <p:nvPicPr>
          <p:cNvPr id="13" name="3a">
            <a:hlinkClick r:id="rId10" action="ppaction://hlinksldjump"/>
            <a:extLst>
              <a:ext uri="{FF2B5EF4-FFF2-40B4-BE49-F238E27FC236}">
                <a16:creationId xmlns:a16="http://schemas.microsoft.com/office/drawing/2014/main" id="{FE286DA6-FEF4-4238-B51B-76F5DFC6A63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498" y="3392281"/>
            <a:ext cx="3173458" cy="2291294"/>
          </a:xfrm>
          <a:prstGeom prst="rect">
            <a:avLst/>
          </a:prstGeom>
        </p:spPr>
      </p:pic>
      <p:pic>
        <p:nvPicPr>
          <p:cNvPr id="14" name="4a">
            <a:hlinkClick r:id="rId12" action="ppaction://hlinksldjump"/>
            <a:extLst>
              <a:ext uri="{FF2B5EF4-FFF2-40B4-BE49-F238E27FC236}">
                <a16:creationId xmlns:a16="http://schemas.microsoft.com/office/drawing/2014/main" id="{D5E636E5-0DC3-4C78-BC52-11EC2E35A7B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187" y="3420336"/>
            <a:ext cx="3173458" cy="2308524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B3D6DBC-20FB-41A6-B9E8-727AA5ADCB4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16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3BB1DEDA-D8FF-4D51-8EAE-BD55CA82EB7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9AF3F4-6204-4CE3-8234-2BBF4DBB78A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B50C3A-68B1-4CAE-8292-881529C18F09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19" name="Picture 18">
            <a:hlinkClick r:id="rId18" action="ppaction://hlinksldjump"/>
            <a:extLst>
              <a:ext uri="{FF2B5EF4-FFF2-40B4-BE49-F238E27FC236}">
                <a16:creationId xmlns:a16="http://schemas.microsoft.com/office/drawing/2014/main" id="{D2C53C09-0D26-4E9C-99E8-347A19D9FED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52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C117B3-FB89-409B-AA49-73AA777BEAE5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37C67B4B-B13A-4081-B66F-9DC4B65539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440" y="-1447800"/>
            <a:ext cx="9647097" cy="56628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5D1574B-2E05-4EAA-90D9-78A3D251876E}"/>
              </a:ext>
            </a:extLst>
          </p:cNvPr>
          <p:cNvSpPr/>
          <p:nvPr/>
        </p:nvSpPr>
        <p:spPr>
          <a:xfrm>
            <a:off x="5356992" y="487680"/>
            <a:ext cx="5973992" cy="3400798"/>
          </a:xfrm>
          <a:prstGeom prst="roundRect">
            <a:avLst/>
          </a:prstGeom>
          <a:solidFill>
            <a:srgbClr val="FF99FF">
              <a:alpha val="38824"/>
            </a:srgbClr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đoạn 1 bài “Nụ hôn trên bàn tay” và trả lời câu hỏi: Ngày đầu đi học, Nam thế nào?</a:t>
            </a:r>
          </a:p>
        </p:txBody>
      </p:sp>
      <p:pic>
        <p:nvPicPr>
          <p:cNvPr id="9" name="图片 1" descr="矢量智能">
            <a:extLst>
              <a:ext uri="{FF2B5EF4-FFF2-40B4-BE49-F238E27FC236}">
                <a16:creationId xmlns:a16="http://schemas.microsoft.com/office/drawing/2014/main" id="{70DE6AE3-AC99-45F6-979D-1361F09BD9C4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12" name="图片 2" descr="9ee5199484871c902f5b226d6e69cbee">
            <a:extLst>
              <a:ext uri="{FF2B5EF4-FFF2-40B4-BE49-F238E27FC236}">
                <a16:creationId xmlns:a16="http://schemas.microsoft.com/office/drawing/2014/main" id="{8A313E94-13D6-421C-A59D-6911745B7BD9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14" name="图片 3" descr="e0f01d50e93b5be62aa78ca12bd19666">
            <a:hlinkClick r:id="rId6" action="ppaction://hlinksldjump"/>
            <a:extLst>
              <a:ext uri="{FF2B5EF4-FFF2-40B4-BE49-F238E27FC236}">
                <a16:creationId xmlns:a16="http://schemas.microsoft.com/office/drawing/2014/main" id="{52536370-95F2-40BB-9A7C-49E876368B5E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768" y="5058091"/>
            <a:ext cx="2170430" cy="157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3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FBB3DB-E4D8-48F2-9D1C-80C98D5BFE61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1CA533F6-83B3-4331-A24F-952F528FE9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6319" y="-1314208"/>
            <a:ext cx="9590719" cy="5662864"/>
          </a:xfrm>
          <a:prstGeom prst="rect">
            <a:avLst/>
          </a:prstGeom>
        </p:spPr>
      </p:pic>
      <p:pic>
        <p:nvPicPr>
          <p:cNvPr id="10" name="图片 1" descr="矢量智能">
            <a:extLst>
              <a:ext uri="{FF2B5EF4-FFF2-40B4-BE49-F238E27FC236}">
                <a16:creationId xmlns:a16="http://schemas.microsoft.com/office/drawing/2014/main" id="{3128A22E-7997-4A1E-8B99-360639C4946C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210771"/>
            <a:ext cx="12192000" cy="2701204"/>
          </a:xfrm>
          <a:prstGeom prst="rect">
            <a:avLst/>
          </a:prstGeom>
        </p:spPr>
      </p:pic>
      <p:pic>
        <p:nvPicPr>
          <p:cNvPr id="11" name="图片 2" descr="9ee5199484871c902f5b226d6e69cbee">
            <a:extLst>
              <a:ext uri="{FF2B5EF4-FFF2-40B4-BE49-F238E27FC236}">
                <a16:creationId xmlns:a16="http://schemas.microsoft.com/office/drawing/2014/main" id="{1714D448-CE30-44CF-98FA-0E78470A8F60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5200" y="4463415"/>
            <a:ext cx="2779395" cy="2394585"/>
          </a:xfrm>
          <a:prstGeom prst="rect">
            <a:avLst/>
          </a:prstGeom>
        </p:spPr>
      </p:pic>
      <p:pic>
        <p:nvPicPr>
          <p:cNvPr id="12" name="图片 3" descr="e0f01d50e93b5be62aa78ca12bd19666">
            <a:hlinkClick r:id="rId5" action="ppaction://hlinksldjump"/>
            <a:extLst>
              <a:ext uri="{FF2B5EF4-FFF2-40B4-BE49-F238E27FC236}">
                <a16:creationId xmlns:a16="http://schemas.microsoft.com/office/drawing/2014/main" id="{47422FAB-3008-412B-A8C8-03190E4785D6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FDFFC3-3492-7FAA-8A22-99582D7D01A1}"/>
              </a:ext>
            </a:extLst>
          </p:cNvPr>
          <p:cNvSpPr/>
          <p:nvPr/>
        </p:nvSpPr>
        <p:spPr>
          <a:xfrm>
            <a:off x="752044" y="642333"/>
            <a:ext cx="5973992" cy="3400798"/>
          </a:xfrm>
          <a:prstGeom prst="roundRect">
            <a:avLst/>
          </a:prstGeom>
          <a:solidFill>
            <a:srgbClr val="FF99FF">
              <a:alpha val="38824"/>
            </a:srgbClr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đoạn 1 bài “Nụ hôn trên bàn tay” và trả lời câu hỏi: Mẹ dặn Nam điều gì?</a:t>
            </a:r>
          </a:p>
        </p:txBody>
      </p:sp>
    </p:spTree>
    <p:extLst>
      <p:ext uri="{BB962C8B-B14F-4D97-AF65-F5344CB8AC3E}">
        <p14:creationId xmlns:p14="http://schemas.microsoft.com/office/powerpoint/2010/main" val="4091526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A842BE-BE04-4C5F-8836-369EF8E385BA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FB4ED779-09FC-4D3A-8442-E20C989660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-1442961"/>
            <a:ext cx="9830058" cy="5662864"/>
          </a:xfrm>
          <a:prstGeom prst="rect">
            <a:avLst/>
          </a:prstGeom>
        </p:spPr>
      </p:pic>
      <p:pic>
        <p:nvPicPr>
          <p:cNvPr id="11" name="图片 1" descr="矢量智能">
            <a:extLst>
              <a:ext uri="{FF2B5EF4-FFF2-40B4-BE49-F238E27FC236}">
                <a16:creationId xmlns:a16="http://schemas.microsoft.com/office/drawing/2014/main" id="{E66F401F-357C-4D80-942E-AFC2094A99AD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14" name="图片 2" descr="9ee5199484871c902f5b226d6e69cbee">
            <a:extLst>
              <a:ext uri="{FF2B5EF4-FFF2-40B4-BE49-F238E27FC236}">
                <a16:creationId xmlns:a16="http://schemas.microsoft.com/office/drawing/2014/main" id="{949765FC-EFE3-4F22-92B2-17FDC9E1B5A0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16" name="图片 3" descr="e0f01d50e93b5be62aa78ca12bd19666">
            <a:hlinkClick r:id="rId5" action="ppaction://hlinksldjump"/>
            <a:extLst>
              <a:ext uri="{FF2B5EF4-FFF2-40B4-BE49-F238E27FC236}">
                <a16:creationId xmlns:a16="http://schemas.microsoft.com/office/drawing/2014/main" id="{BDA91710-B0FF-4444-8BA9-226F351AE0D7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5CA22F-2857-FC2F-69D2-C9138C602EF3}"/>
              </a:ext>
            </a:extLst>
          </p:cNvPr>
          <p:cNvSpPr/>
          <p:nvPr/>
        </p:nvSpPr>
        <p:spPr>
          <a:xfrm>
            <a:off x="5233670" y="493393"/>
            <a:ext cx="5973992" cy="3400798"/>
          </a:xfrm>
          <a:prstGeom prst="roundRect">
            <a:avLst/>
          </a:prstGeom>
          <a:solidFill>
            <a:srgbClr val="FF99FF">
              <a:alpha val="38824"/>
            </a:srgbClr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đoạn 2 bài “Nụ hôn trên bàn tay” và trả lời câu hỏi: Nam cảm thấy thế nào sau khi nghe lời dặn của mẹ?</a:t>
            </a:r>
          </a:p>
        </p:txBody>
      </p:sp>
    </p:spTree>
    <p:extLst>
      <p:ext uri="{BB962C8B-B14F-4D97-AF65-F5344CB8AC3E}">
        <p14:creationId xmlns:p14="http://schemas.microsoft.com/office/powerpoint/2010/main" val="4218890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339145-61D8-406D-B3AB-02118035F3B6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C01E9E90-B84F-438A-8465-136936D5A3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7194" y="-1365064"/>
            <a:ext cx="9954034" cy="5662864"/>
          </a:xfrm>
          <a:prstGeom prst="rect">
            <a:avLst/>
          </a:prstGeom>
        </p:spPr>
      </p:pic>
      <p:pic>
        <p:nvPicPr>
          <p:cNvPr id="22" name="图片 1" descr="矢量智能">
            <a:extLst>
              <a:ext uri="{FF2B5EF4-FFF2-40B4-BE49-F238E27FC236}">
                <a16:creationId xmlns:a16="http://schemas.microsoft.com/office/drawing/2014/main" id="{4EE09B3F-38DD-449E-9474-53D8E282CE54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23" name="图片 2" descr="9ee5199484871c902f5b226d6e69cbee">
            <a:extLst>
              <a:ext uri="{FF2B5EF4-FFF2-40B4-BE49-F238E27FC236}">
                <a16:creationId xmlns:a16="http://schemas.microsoft.com/office/drawing/2014/main" id="{371D7DEE-FDE3-40D7-A857-002AE3F70D49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5200" y="4495252"/>
            <a:ext cx="2779395" cy="2394585"/>
          </a:xfrm>
          <a:prstGeom prst="rect">
            <a:avLst/>
          </a:prstGeom>
        </p:spPr>
      </p:pic>
      <p:pic>
        <p:nvPicPr>
          <p:cNvPr id="24" name="图片 3" descr="e0f01d50e93b5be62aa78ca12bd19666">
            <a:hlinkClick r:id="rId6" action="ppaction://hlinksldjump"/>
            <a:extLst>
              <a:ext uri="{FF2B5EF4-FFF2-40B4-BE49-F238E27FC236}">
                <a16:creationId xmlns:a16="http://schemas.microsoft.com/office/drawing/2014/main" id="{9ED1B2CE-6421-48F2-9962-F3303EFB50A1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CC7B33-2037-3883-E2B8-F4207D5A5A4B}"/>
              </a:ext>
            </a:extLst>
          </p:cNvPr>
          <p:cNvSpPr/>
          <p:nvPr/>
        </p:nvSpPr>
        <p:spPr>
          <a:xfrm>
            <a:off x="1042827" y="584505"/>
            <a:ext cx="5973992" cy="3400798"/>
          </a:xfrm>
          <a:prstGeom prst="roundRect">
            <a:avLst/>
          </a:prstGeom>
          <a:solidFill>
            <a:srgbClr val="FF99FF">
              <a:alpha val="38824"/>
            </a:srgbClr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đoạn 2 bài “Nụ hôn trên bàn tay” và trả lời câu hỏi: Sau khi chào mẹ, Nam làm gì?</a:t>
            </a:r>
          </a:p>
        </p:txBody>
      </p:sp>
    </p:spTree>
    <p:extLst>
      <p:ext uri="{BB962C8B-B14F-4D97-AF65-F5344CB8AC3E}">
        <p14:creationId xmlns:p14="http://schemas.microsoft.com/office/powerpoint/2010/main" val="1926715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FEF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EF4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F05524"/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rgbClr val="F05524"/>
                </a:solidFill>
                <a:cs typeface="Arial"/>
                <a:sym typeface="Arial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B063F-E862-44B6-9E85-50E57A268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26241"/>
            <a:ext cx="9425233" cy="192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83AC2-5B89-461B-A01C-3661EABBE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06" y="2558123"/>
            <a:ext cx="10559187" cy="2017951"/>
          </a:xfrm>
          <a:prstGeom prst="rect">
            <a:avLst/>
          </a:prstGeom>
        </p:spPr>
      </p:pic>
      <p:pic>
        <p:nvPicPr>
          <p:cNvPr id="7" name="1">
            <a:extLst>
              <a:ext uri="{FF2B5EF4-FFF2-40B4-BE49-F238E27FC236}">
                <a16:creationId xmlns:a16="http://schemas.microsoft.com/office/drawing/2014/main" id="{0126A5F8-D626-4C98-BEFF-600A7EAEC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B2DFE94F-D78D-49DA-90D0-CED7095EFE3E}"/>
              </a:ext>
            </a:extLst>
          </p:cNvPr>
          <p:cNvSpPr/>
          <p:nvPr/>
        </p:nvSpPr>
        <p:spPr>
          <a:xfrm>
            <a:off x="1399135" y="296838"/>
            <a:ext cx="10366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F05524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591898-C67D-48B0-93E9-9FE3C6239F33}"/>
              </a:ext>
            </a:extLst>
          </p:cNvPr>
          <p:cNvGrpSpPr/>
          <p:nvPr/>
        </p:nvGrpSpPr>
        <p:grpSpPr>
          <a:xfrm>
            <a:off x="426137" y="29683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8777B22-5C68-4A08-AC48-A47056538B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2FACE7-A577-437E-AFB0-B03F2D36FED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7" name="8">
            <a:extLst>
              <a:ext uri="{FF2B5EF4-FFF2-40B4-BE49-F238E27FC236}">
                <a16:creationId xmlns:a16="http://schemas.microsoft.com/office/drawing/2014/main" id="{B41ED3D9-D6DC-4D65-8B4B-4E6A1039127F}"/>
              </a:ext>
            </a:extLst>
          </p:cNvPr>
          <p:cNvSpPr/>
          <p:nvPr/>
        </p:nvSpPr>
        <p:spPr>
          <a:xfrm>
            <a:off x="1644071" y="2135458"/>
            <a:ext cx="9031118" cy="1193390"/>
          </a:xfrm>
          <a:prstGeom prst="rect">
            <a:avLst/>
          </a:prstGeom>
          <a:solidFill>
            <a:srgbClr val="EFD290"/>
          </a:solidFill>
          <a:ln>
            <a:noFill/>
          </a:ln>
          <a:effectLst>
            <a:glow rad="101600">
              <a:srgbClr val="FBB07F">
                <a:alpha val="60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087BB699-95DA-4611-A449-EED126285472}"/>
              </a:ext>
            </a:extLst>
          </p:cNvPr>
          <p:cNvSpPr/>
          <p:nvPr/>
        </p:nvSpPr>
        <p:spPr>
          <a:xfrm>
            <a:off x="2045851" y="2254060"/>
            <a:ext cx="33574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mỉm</a:t>
            </a:r>
            <a:r>
              <a:rPr lang="en-US" altLang="zh-CN" sz="5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endParaRPr lang="zh-CN" altLang="en-US" sz="5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8410EF1F-E728-43B7-AFDF-3EC6BA62E2AC}"/>
              </a:ext>
            </a:extLst>
          </p:cNvPr>
          <p:cNvSpPr/>
          <p:nvPr/>
        </p:nvSpPr>
        <p:spPr>
          <a:xfrm>
            <a:off x="8112994" y="2256533"/>
            <a:ext cx="243493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5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endParaRPr lang="zh-CN" altLang="en-US" sz="5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3D984170-4543-4F06-97FD-A440F2BF8F9C}"/>
              </a:ext>
            </a:extLst>
          </p:cNvPr>
          <p:cNvSpPr/>
          <p:nvPr/>
        </p:nvSpPr>
        <p:spPr>
          <a:xfrm>
            <a:off x="1371225" y="3992725"/>
            <a:ext cx="98694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ốm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.</a:t>
            </a:r>
            <a:endParaRPr lang="zh-CN" altLang="en-US" sz="5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8">
            <a:extLst>
              <a:ext uri="{FF2B5EF4-FFF2-40B4-BE49-F238E27FC236}">
                <a16:creationId xmlns:a16="http://schemas.microsoft.com/office/drawing/2014/main" id="{06191BBE-C898-4D25-AA5F-339BD49D3660}"/>
              </a:ext>
            </a:extLst>
          </p:cNvPr>
          <p:cNvSpPr/>
          <p:nvPr/>
        </p:nvSpPr>
        <p:spPr>
          <a:xfrm>
            <a:off x="5496459" y="2254060"/>
            <a:ext cx="25427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 </a:t>
            </a:r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endParaRPr lang="zh-CN" altLang="en-US" sz="5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8">
            <a:extLst>
              <a:ext uri="{FF2B5EF4-FFF2-40B4-BE49-F238E27FC236}">
                <a16:creationId xmlns:a16="http://schemas.microsoft.com/office/drawing/2014/main" id="{DE141123-C7EA-49EB-95C0-3EBCCC9E203E}"/>
              </a:ext>
            </a:extLst>
          </p:cNvPr>
          <p:cNvSpPr/>
          <p:nvPr/>
        </p:nvSpPr>
        <p:spPr>
          <a:xfrm>
            <a:off x="9087551" y="4220905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9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0278 L 0.22825 0.253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1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/>
      <p:bldP spid="9" grpId="0"/>
      <p:bldP spid="10" grpId="0"/>
      <p:bldP spid="12" grpId="0"/>
      <p:bldP spid="12" grpId="1"/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2A67AF3-4F00-4336-9675-ADDDDBF0C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46" y="3450696"/>
            <a:ext cx="2772938" cy="27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3">
            <a:extLst>
              <a:ext uri="{FF2B5EF4-FFF2-40B4-BE49-F238E27FC236}">
                <a16:creationId xmlns:a16="http://schemas.microsoft.com/office/drawing/2014/main" id="{AB8136E8-A978-4998-B7E8-7CEFF07AA972}"/>
              </a:ext>
            </a:extLst>
          </p:cNvPr>
          <p:cNvSpPr/>
          <p:nvPr/>
        </p:nvSpPr>
        <p:spPr>
          <a:xfrm rot="3274">
            <a:off x="496256" y="305568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F80CEE-819F-4930-BEFC-DC60DBC32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984" y="228988"/>
            <a:ext cx="863834" cy="863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6D9EB2-3ADE-4071-89AC-D43FEFD89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1" y="1994993"/>
            <a:ext cx="12119898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2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280</TotalTime>
  <Words>382</Words>
  <Application>Microsoft Office PowerPoint</Application>
  <PresentationFormat>Widescreen</PresentationFormat>
  <Paragraphs>74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微软雅黑</vt:lpstr>
      <vt:lpstr>Arial-Rounded</vt:lpstr>
      <vt:lpstr>Times New Roman</vt:lpstr>
      <vt:lpstr>Calibri</vt:lpstr>
      <vt:lpstr>Arial</vt:lpstr>
      <vt:lpstr>Arial Black</vt:lpstr>
      <vt:lpstr>.VnArial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Admin</cp:lastModifiedBy>
  <cp:revision>263</cp:revision>
  <dcterms:created xsi:type="dcterms:W3CDTF">2021-08-06T07:04:41Z</dcterms:created>
  <dcterms:modified xsi:type="dcterms:W3CDTF">2023-07-19T07:09:15Z</dcterms:modified>
  <cp:category>9Slide.vn</cp:category>
</cp:coreProperties>
</file>