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300" r:id="rId3"/>
    <p:sldId id="299" r:id="rId4"/>
    <p:sldId id="280" r:id="rId5"/>
    <p:sldId id="258" r:id="rId6"/>
    <p:sldId id="282" r:id="rId7"/>
    <p:sldId id="283" r:id="rId8"/>
    <p:sldId id="259" r:id="rId9"/>
    <p:sldId id="281" r:id="rId10"/>
    <p:sldId id="284" r:id="rId11"/>
    <p:sldId id="286" r:id="rId12"/>
    <p:sldId id="288" r:id="rId13"/>
    <p:sldId id="289" r:id="rId14"/>
    <p:sldId id="290" r:id="rId15"/>
    <p:sldId id="291" r:id="rId16"/>
    <p:sldId id="287" r:id="rId17"/>
    <p:sldId id="292" r:id="rId18"/>
    <p:sldId id="293" r:id="rId19"/>
    <p:sldId id="295" r:id="rId20"/>
    <p:sldId id="278" r:id="rId21"/>
    <p:sldId id="297" r:id="rId22"/>
  </p:sldIdLst>
  <p:sldSz cx="12192000" cy="6858000"/>
  <p:notesSz cx="6858000" cy="9144000"/>
  <p:embeddedFontLst>
    <p:embeddedFont>
      <p:font typeface=".VnArial" panose="020B0604020202020204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Arial-Rounded" panose="020B05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L Hoctr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7F"/>
    <a:srgbClr val="EFD290"/>
    <a:srgbClr val="F98E45"/>
    <a:srgbClr val="FAA41D"/>
    <a:srgbClr val="F3701F"/>
    <a:srgbClr val="F05524"/>
    <a:srgbClr val="823704"/>
    <a:srgbClr val="F26A42"/>
    <a:srgbClr val="FEF400"/>
    <a:srgbClr val="F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88" y="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416F-FB48-46D0-AA05-284C3D24D0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6585" y="168138"/>
            <a:ext cx="8541099" cy="254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D51FAAD-F4B2-4877-B1BD-C81BBC3140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59" y="278802"/>
            <a:ext cx="8947889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ĐOÀN KHUÊ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12ED2-C728-4EB7-99C5-250136A01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B77A7-ACFA-4F29-A4F3-9C7C3206EA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">
            <a:extLst>
              <a:ext uri="{FF2B5EF4-FFF2-40B4-BE49-F238E27FC236}">
                <a16:creationId xmlns:a16="http://schemas.microsoft.com/office/drawing/2014/main" id="{345CE4D7-DD1A-4137-9A01-AC3E622EB2DA}"/>
              </a:ext>
            </a:extLst>
          </p:cNvPr>
          <p:cNvGrpSpPr/>
          <p:nvPr/>
        </p:nvGrpSpPr>
        <p:grpSpPr>
          <a:xfrm>
            <a:off x="341127" y="1545998"/>
            <a:ext cx="5308817" cy="2123658"/>
            <a:chOff x="1154046" y="1943963"/>
            <a:chExt cx="5308817" cy="2123658"/>
          </a:xfrm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DD34815C-B344-4886-9717-F00A3C3FBC63}"/>
                </a:ext>
              </a:extLst>
            </p:cNvPr>
            <p:cNvSpPr/>
            <p:nvPr/>
          </p:nvSpPr>
          <p:spPr>
            <a:xfrm>
              <a:off x="2354530" y="1943963"/>
              <a:ext cx="410833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6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</a:t>
              </a:r>
              <a:r>
                <a:rPr lang="en-US" altLang="zh-CN" sz="3600" b="1" dirty="0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hộp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trong trạng thái tim đập nhanh do đang quan tâm đến cái gì đó sắp xảy ra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6">
              <a:extLst>
                <a:ext uri="{FF2B5EF4-FFF2-40B4-BE49-F238E27FC236}">
                  <a16:creationId xmlns:a16="http://schemas.microsoft.com/office/drawing/2014/main" id="{E4482486-A0A7-4BE7-9038-87E6E4D0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6" name="7">
              <a:extLst>
                <a:ext uri="{FF2B5EF4-FFF2-40B4-BE49-F238E27FC236}">
                  <a16:creationId xmlns:a16="http://schemas.microsoft.com/office/drawing/2014/main" id="{CEDD5FA7-CA22-4385-8E08-18474C3DDF88}"/>
                </a:ext>
              </a:extLst>
            </p:cNvPr>
            <p:cNvSpPr txBox="1"/>
            <p:nvPr/>
          </p:nvSpPr>
          <p:spPr>
            <a:xfrm>
              <a:off x="1572256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</p:grpSp>
      <p:grpSp>
        <p:nvGrpSpPr>
          <p:cNvPr id="7" name="6">
            <a:extLst>
              <a:ext uri="{FF2B5EF4-FFF2-40B4-BE49-F238E27FC236}">
                <a16:creationId xmlns:a16="http://schemas.microsoft.com/office/drawing/2014/main" id="{232BBB44-0FF9-4141-B664-F9158C6F2307}"/>
              </a:ext>
            </a:extLst>
          </p:cNvPr>
          <p:cNvGrpSpPr/>
          <p:nvPr/>
        </p:nvGrpSpPr>
        <p:grpSpPr>
          <a:xfrm>
            <a:off x="6080449" y="1545998"/>
            <a:ext cx="5591311" cy="1631216"/>
            <a:chOff x="1182327" y="1943963"/>
            <a:chExt cx="5591311" cy="1631216"/>
          </a:xfrm>
        </p:grpSpPr>
        <p:sp>
          <p:nvSpPr>
            <p:cNvPr id="8" name="7">
              <a:extLst>
                <a:ext uri="{FF2B5EF4-FFF2-40B4-BE49-F238E27FC236}">
                  <a16:creationId xmlns:a16="http://schemas.microsoft.com/office/drawing/2014/main" id="{1F7FDEAB-730E-4DD4-8B5A-8705B306114D}"/>
                </a:ext>
              </a:extLst>
            </p:cNvPr>
            <p:cNvSpPr/>
            <p:nvPr/>
          </p:nvSpPr>
          <p:spPr>
            <a:xfrm>
              <a:off x="2384152" y="1943963"/>
              <a:ext cx="438948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 nhàng</a:t>
              </a:r>
              <a:r>
                <a: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nhẹ, không gây cảm giác khó chị</a:t>
              </a:r>
              <a:r>
                <a: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8">
              <a:extLst>
                <a:ext uri="{FF2B5EF4-FFF2-40B4-BE49-F238E27FC236}">
                  <a16:creationId xmlns:a16="http://schemas.microsoft.com/office/drawing/2014/main" id="{DE5D64BD-2D5E-4684-A2AD-F38717C9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2040663"/>
              <a:ext cx="1084071" cy="1533435"/>
            </a:xfrm>
            <a:prstGeom prst="rect">
              <a:avLst/>
            </a:prstGeom>
          </p:spPr>
        </p:pic>
        <p:sp>
          <p:nvSpPr>
            <p:cNvPr id="10" name="9">
              <a:extLst>
                <a:ext uri="{FF2B5EF4-FFF2-40B4-BE49-F238E27FC236}">
                  <a16:creationId xmlns:a16="http://schemas.microsoft.com/office/drawing/2014/main" id="{B0B55199-93B1-4B10-B1EB-6EA629E40461}"/>
                </a:ext>
              </a:extLst>
            </p:cNvPr>
            <p:cNvSpPr txBox="1"/>
            <p:nvPr/>
          </p:nvSpPr>
          <p:spPr>
            <a:xfrm>
              <a:off x="1600537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grpSp>
        <p:nvGrpSpPr>
          <p:cNvPr id="11" name="10">
            <a:extLst>
              <a:ext uri="{FF2B5EF4-FFF2-40B4-BE49-F238E27FC236}">
                <a16:creationId xmlns:a16="http://schemas.microsoft.com/office/drawing/2014/main" id="{D787E470-4B46-4AC4-8FE0-C48B9C0611AD}"/>
              </a:ext>
            </a:extLst>
          </p:cNvPr>
          <p:cNvGrpSpPr/>
          <p:nvPr/>
        </p:nvGrpSpPr>
        <p:grpSpPr>
          <a:xfrm>
            <a:off x="341127" y="4076880"/>
            <a:ext cx="5531928" cy="1676326"/>
            <a:chOff x="1154046" y="1729576"/>
            <a:chExt cx="5531928" cy="1676326"/>
          </a:xfrm>
        </p:grpSpPr>
        <p:sp>
          <p:nvSpPr>
            <p:cNvPr id="12" name="1">
              <a:extLst>
                <a:ext uri="{FF2B5EF4-FFF2-40B4-BE49-F238E27FC236}">
                  <a16:creationId xmlns:a16="http://schemas.microsoft.com/office/drawing/2014/main" id="{2E7EBFE6-36CD-4185-9E9A-45C79BCA836C}"/>
                </a:ext>
              </a:extLst>
            </p:cNvPr>
            <p:cNvSpPr/>
            <p:nvPr/>
          </p:nvSpPr>
          <p:spPr>
            <a:xfrm>
              <a:off x="2354530" y="1774686"/>
              <a:ext cx="433144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 thỉ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nói nhỏ nhẹ, vừa đủ nghe nhằm bộc lộ tình cảm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2">
              <a:extLst>
                <a:ext uri="{FF2B5EF4-FFF2-40B4-BE49-F238E27FC236}">
                  <a16:creationId xmlns:a16="http://schemas.microsoft.com/office/drawing/2014/main" id="{182AC483-92C4-4554-B078-CA16566C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1729576"/>
              <a:ext cx="1084071" cy="1533435"/>
            </a:xfrm>
            <a:prstGeom prst="rect">
              <a:avLst/>
            </a:prstGeom>
          </p:spPr>
        </p:pic>
        <p:sp>
          <p:nvSpPr>
            <p:cNvPr id="14" name="3">
              <a:extLst>
                <a:ext uri="{FF2B5EF4-FFF2-40B4-BE49-F238E27FC236}">
                  <a16:creationId xmlns:a16="http://schemas.microsoft.com/office/drawing/2014/main" id="{07AB08C1-8655-4685-933D-7385F4C80CA5}"/>
                </a:ext>
              </a:extLst>
            </p:cNvPr>
            <p:cNvSpPr txBox="1"/>
            <p:nvPr/>
          </p:nvSpPr>
          <p:spPr>
            <a:xfrm>
              <a:off x="1572256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</p:grpSp>
      <p:grpSp>
        <p:nvGrpSpPr>
          <p:cNvPr id="15" name="4">
            <a:extLst>
              <a:ext uri="{FF2B5EF4-FFF2-40B4-BE49-F238E27FC236}">
                <a16:creationId xmlns:a16="http://schemas.microsoft.com/office/drawing/2014/main" id="{FBD8D887-5CBE-4F33-8CE8-3CF76D09D5D1}"/>
              </a:ext>
            </a:extLst>
          </p:cNvPr>
          <p:cNvGrpSpPr/>
          <p:nvPr/>
        </p:nvGrpSpPr>
        <p:grpSpPr>
          <a:xfrm>
            <a:off x="6080449" y="4076880"/>
            <a:ext cx="5648692" cy="1631216"/>
            <a:chOff x="1182327" y="1729576"/>
            <a:chExt cx="5648692" cy="1631216"/>
          </a:xfrm>
        </p:grpSpPr>
        <p:sp>
          <p:nvSpPr>
            <p:cNvPr id="16" name="5">
              <a:extLst>
                <a:ext uri="{FF2B5EF4-FFF2-40B4-BE49-F238E27FC236}">
                  <a16:creationId xmlns:a16="http://schemas.microsoft.com/office/drawing/2014/main" id="{F07B834F-F8E4-4272-960E-1CFB61697E73}"/>
                </a:ext>
              </a:extLst>
            </p:cNvPr>
            <p:cNvSpPr/>
            <p:nvPr/>
          </p:nvSpPr>
          <p:spPr>
            <a:xfrm>
              <a:off x="2384152" y="1729576"/>
              <a:ext cx="44468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tung tăng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di chuyển với những động tác biểu thị sự vui thích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6">
              <a:extLst>
                <a:ext uri="{FF2B5EF4-FFF2-40B4-BE49-F238E27FC236}">
                  <a16:creationId xmlns:a16="http://schemas.microsoft.com/office/drawing/2014/main" id="{16AAAC4D-C914-4B0F-B7E9-D5B5116D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1729576"/>
              <a:ext cx="1084071" cy="1533435"/>
            </a:xfrm>
            <a:prstGeom prst="rect">
              <a:avLst/>
            </a:prstGeom>
          </p:spPr>
        </p:pic>
        <p:sp>
          <p:nvSpPr>
            <p:cNvPr id="18" name="7">
              <a:extLst>
                <a:ext uri="{FF2B5EF4-FFF2-40B4-BE49-F238E27FC236}">
                  <a16:creationId xmlns:a16="http://schemas.microsoft.com/office/drawing/2014/main" id="{277B959A-472C-45DF-8152-31D1422764AA}"/>
                </a:ext>
              </a:extLst>
            </p:cNvPr>
            <p:cNvSpPr txBox="1"/>
            <p:nvPr/>
          </p:nvSpPr>
          <p:spPr>
            <a:xfrm>
              <a:off x="1600537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C20DE-116D-4A22-890E-1E28A240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8C5D5-4F2C-4F7B-A609-B8662652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3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13" y="2702232"/>
            <a:ext cx="5597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C20DE-116D-4A22-890E-1E28A240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8C5D5-4F2C-4F7B-A609-B8662652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3" y="2386292"/>
            <a:ext cx="99037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học, Nam hồi hộp lắm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A5090-0C12-48B9-9046-8CF981BE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757" y="3402848"/>
            <a:ext cx="5442012" cy="275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3" y="2326004"/>
            <a:ext cx="10677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dặn Nam: “ Mỗi khi lo lắng, con hãy 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bàn tay này lên má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A5090-0C12-48B9-9046-8CF981BE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15" y="3957220"/>
            <a:ext cx="4677896" cy="219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Sau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97693" y="2263547"/>
            <a:ext cx="10677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chào mẹ, Nam tung tăng bước vào lớp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3BFB6-9385-4DD2-908A-04CA6656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03" y="3768133"/>
            <a:ext cx="5091193" cy="223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4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346" y="2554486"/>
            <a:ext cx="29529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ơi tại sao _ Nhạc thiếu nhi có lời hát _ Bài hát được yêu thích nhấ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B1A7A7-3C8F-C37D-03C4-36284824B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AA41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03020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B9E62DC8-E171-4AD2-AB3C-7EAEB634D86D}"/>
              </a:ext>
            </a:extLst>
          </p:cNvPr>
          <p:cNvSpPr/>
          <p:nvPr/>
        </p:nvSpPr>
        <p:spPr>
          <a:xfrm>
            <a:off x="1000878" y="4437662"/>
            <a:ext cx="1013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D208B-9D9A-4C7A-B532-96AF06949EF9}"/>
              </a:ext>
            </a:extLst>
          </p:cNvPr>
          <p:cNvGrpSpPr/>
          <p:nvPr/>
        </p:nvGrpSpPr>
        <p:grpSpPr>
          <a:xfrm>
            <a:off x="649883" y="4302115"/>
            <a:ext cx="10892235" cy="1693487"/>
            <a:chOff x="1690050" y="6188022"/>
            <a:chExt cx="8761951" cy="16934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1C19F-F966-4E6D-A1A5-54FAB5DAB2A8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FBB07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">
              <a:extLst>
                <a:ext uri="{FF2B5EF4-FFF2-40B4-BE49-F238E27FC236}">
                  <a16:creationId xmlns:a16="http://schemas.microsoft.com/office/drawing/2014/main" id="{6EF17681-542E-4837-9EE5-A5428B264BB1}"/>
                </a:ext>
              </a:extLst>
            </p:cNvPr>
            <p:cNvSpPr/>
            <p:nvPr/>
          </p:nvSpPr>
          <p:spPr>
            <a:xfrm>
              <a:off x="1898644" y="6571919"/>
              <a:ext cx="8553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 đầu đi học, Nam </a:t>
              </a:r>
              <a:r>
                <a:rPr lang="vi-VN" sz="5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 hộp lắm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AC295-48E4-4539-B7D2-9282D34577A4}"/>
              </a:ext>
            </a:extLst>
          </p:cNvPr>
          <p:cNvSpPr/>
          <p:nvPr/>
        </p:nvSpPr>
        <p:spPr>
          <a:xfrm>
            <a:off x="7471786" y="4807212"/>
            <a:ext cx="3569840" cy="737189"/>
          </a:xfrm>
          <a:prstGeom prst="roundRect">
            <a:avLst/>
          </a:pr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(…)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8B46B-BFA9-4304-B129-EE8A8061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543" y="1729884"/>
            <a:ext cx="4853826" cy="240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F05524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A4522-C8F9-49D4-A233-39DFAA87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1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217" y="2506442"/>
            <a:ext cx="5597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auto">
              <a:lnSpc>
                <a:spcPct val="100000"/>
              </a:lnSpc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1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E2320FD-3466-4195-AED7-2C1563CE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446" y="1908301"/>
            <a:ext cx="9061107" cy="44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936A1D-3E32-4ABB-81B8-5A9EEC8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2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793" y="2389045"/>
            <a:ext cx="559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F27FD-DFB9-45B7-8822-303DD462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52" y="1429123"/>
            <a:ext cx="9267191" cy="478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747567" y="376546"/>
            <a:ext cx="4696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23">
            <a:extLst>
              <a:ext uri="{FF2B5EF4-FFF2-40B4-BE49-F238E27FC236}">
                <a16:creationId xmlns:a16="http://schemas.microsoft.com/office/drawing/2014/main" id="{422BAA23-3BB1-4B64-9DBB-75DD70461015}"/>
              </a:ext>
            </a:extLst>
          </p:cNvPr>
          <p:cNvGrpSpPr/>
          <p:nvPr/>
        </p:nvGrpSpPr>
        <p:grpSpPr>
          <a:xfrm>
            <a:off x="199322" y="1254864"/>
            <a:ext cx="11767955" cy="4789360"/>
            <a:chOff x="883" y="847"/>
            <a:chExt cx="17434" cy="9107"/>
          </a:xfrm>
        </p:grpSpPr>
        <p:pic>
          <p:nvPicPr>
            <p:cNvPr id="9" name="24" descr="背景3">
              <a:extLst>
                <a:ext uri="{FF2B5EF4-FFF2-40B4-BE49-F238E27FC236}">
                  <a16:creationId xmlns:a16="http://schemas.microsoft.com/office/drawing/2014/main" id="{71833E5C-87E9-44EE-98FE-6853E306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25" descr="背景3">
              <a:extLst>
                <a:ext uri="{FF2B5EF4-FFF2-40B4-BE49-F238E27FC236}">
                  <a16:creationId xmlns:a16="http://schemas.microsoft.com/office/drawing/2014/main" id="{A4613C0B-5141-4008-BEE0-F5179172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841526" y="2055418"/>
            <a:ext cx="10740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nhẹ nhàng đặt một nụ hôn vào bàn tay Nam và dặn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 algn="just"/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khi lo lắng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hãy áp bàn tay này lên má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5186020" y="217743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30ACC-14AA-4B6D-89B7-1CDAA7C891B2}"/>
              </a:ext>
            </a:extLst>
          </p:cNvPr>
          <p:cNvGrpSpPr/>
          <p:nvPr/>
        </p:nvGrpSpPr>
        <p:grpSpPr>
          <a:xfrm>
            <a:off x="5061030" y="2947325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10629-35A7-4437-AFD8-4C9706600F0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355AD-EED0-4717-AAD0-8282B2A56FCA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BF301C-4F2B-40B2-8B10-A5DFE699E121}"/>
              </a:ext>
            </a:extLst>
          </p:cNvPr>
          <p:cNvCxnSpPr/>
          <p:nvPr/>
        </p:nvCxnSpPr>
        <p:spPr>
          <a:xfrm flipH="1">
            <a:off x="9211920" y="217743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2B0BE0-1910-43A0-86D4-10E624FC8E8D}"/>
              </a:ext>
            </a:extLst>
          </p:cNvPr>
          <p:cNvCxnSpPr/>
          <p:nvPr/>
        </p:nvCxnSpPr>
        <p:spPr>
          <a:xfrm flipH="1">
            <a:off x="3052420" y="295031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4D60ED-C8DB-4603-B29E-27BC9B2E5508}"/>
              </a:ext>
            </a:extLst>
          </p:cNvPr>
          <p:cNvCxnSpPr/>
          <p:nvPr/>
        </p:nvCxnSpPr>
        <p:spPr>
          <a:xfrm flipH="1">
            <a:off x="5947064" y="360853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B05B8-28D0-4D8E-89B0-01145B01F320}"/>
              </a:ext>
            </a:extLst>
          </p:cNvPr>
          <p:cNvCxnSpPr/>
          <p:nvPr/>
        </p:nvCxnSpPr>
        <p:spPr>
          <a:xfrm flipH="1">
            <a:off x="8320497" y="360853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A9CEE9-4047-4095-96E1-0A38747A3BEE}"/>
              </a:ext>
            </a:extLst>
          </p:cNvPr>
          <p:cNvCxnSpPr/>
          <p:nvPr/>
        </p:nvCxnSpPr>
        <p:spPr>
          <a:xfrm flipH="1">
            <a:off x="1775081" y="4432992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E6CB9-9A96-47FA-A101-279D52D092A3}"/>
              </a:ext>
            </a:extLst>
          </p:cNvPr>
          <p:cNvGrpSpPr/>
          <p:nvPr/>
        </p:nvGrpSpPr>
        <p:grpSpPr>
          <a:xfrm>
            <a:off x="3867230" y="4432992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0F693-4A4B-486A-940A-AF3CBCBD65BE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03F6DE-31FA-4FB7-A8E3-64AF46121B5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8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228</TotalTime>
  <Words>815</Words>
  <Application>Microsoft Office PowerPoint</Application>
  <PresentationFormat>Widescreen</PresentationFormat>
  <Paragraphs>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Arial-Rounded</vt:lpstr>
      <vt:lpstr>Calibri</vt:lpstr>
      <vt:lpstr>Arial</vt:lpstr>
      <vt:lpstr>Arial Black</vt:lpstr>
      <vt:lpstr>HL Hoctro</vt:lpstr>
      <vt:lpstr>.VnArial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200</cp:revision>
  <dcterms:created xsi:type="dcterms:W3CDTF">2021-08-06T07:04:41Z</dcterms:created>
  <dcterms:modified xsi:type="dcterms:W3CDTF">2023-07-19T07:09:35Z</dcterms:modified>
  <cp:category>9Slide.vn</cp:category>
</cp:coreProperties>
</file>