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  <p:sldMasterId id="2147483705" r:id="rId4"/>
  </p:sldMasterIdLst>
  <p:notesMasterIdLst>
    <p:notesMasterId r:id="rId14"/>
  </p:notesMasterIdLst>
  <p:handoutMasterIdLst>
    <p:handoutMasterId r:id="rId15"/>
  </p:handoutMasterIdLst>
  <p:sldIdLst>
    <p:sldId id="2007577113" r:id="rId5"/>
    <p:sldId id="345" r:id="rId6"/>
    <p:sldId id="2007577114" r:id="rId7"/>
    <p:sldId id="264" r:id="rId8"/>
    <p:sldId id="306" r:id="rId9"/>
    <p:sldId id="284" r:id="rId10"/>
    <p:sldId id="307" r:id="rId11"/>
    <p:sldId id="308" r:id="rId12"/>
    <p:sldId id="20075771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0F6"/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2025/12/19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75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85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56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61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48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89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74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77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85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2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 indent="-228600"/>
            <a:r>
              <a:rPr lang="en-US" dirty="0"/>
              <a:t>Second level</a:t>
            </a:r>
          </a:p>
          <a:p>
            <a:pPr lvl="2" indent="-228600"/>
            <a:r>
              <a:rPr lang="en-US" dirty="0"/>
              <a:t>Third level</a:t>
            </a:r>
          </a:p>
          <a:p>
            <a:pPr lvl="3" indent="-228600"/>
            <a:r>
              <a:rPr lang="en-US" dirty="0"/>
              <a:t>Fourth level</a:t>
            </a:r>
          </a:p>
          <a:p>
            <a:pPr lvl="4" indent="-228600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289025" y="3078375"/>
            <a:ext cx="8092440" cy="17173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14: KHỐI LẬP PHƯƠNG, </a:t>
            </a:r>
            <a:r>
              <a:rPr lang="en-US" sz="4400" b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KHỐI </a:t>
            </a:r>
            <a:r>
              <a:rPr lang="en-US" sz="4400" b="1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HỘP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CHỮ NHẬT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vi-VN" sz="3600" b="1" dirty="0">
                <a:solidFill>
                  <a:prstClr val="white"/>
                </a:solidFill>
                <a:latin typeface="Arial"/>
              </a:rPr>
              <a:t>KHỐI LẬP </a:t>
            </a:r>
            <a:r>
              <a:rPr lang="vi-VN" sz="3600" b="1" dirty="0" smtClean="0">
                <a:solidFill>
                  <a:prstClr val="white"/>
                </a:solidFill>
                <a:latin typeface="Arial"/>
              </a:rPr>
              <a:t>PHƯƠNG,</a:t>
            </a:r>
            <a:r>
              <a:rPr lang="en-US" sz="3600" b="1" dirty="0" smtClean="0">
                <a:solidFill>
                  <a:prstClr val="white"/>
                </a:solidFill>
                <a:latin typeface="Arial"/>
              </a:rPr>
              <a:t> </a:t>
            </a:r>
          </a:p>
          <a:p>
            <a:pPr lvl="0" algn="ctr" defTabSz="914347">
              <a:defRPr/>
            </a:pPr>
            <a:r>
              <a:rPr lang="vi-VN" sz="3600" b="1" dirty="0" smtClean="0">
                <a:solidFill>
                  <a:prstClr val="white"/>
                </a:solidFill>
                <a:latin typeface="Arial"/>
              </a:rPr>
              <a:t>KHỐI </a:t>
            </a:r>
            <a:r>
              <a:rPr lang="vi-VN" sz="3600" b="1" dirty="0">
                <a:solidFill>
                  <a:prstClr val="white"/>
                </a:solidFill>
                <a:latin typeface="Arial"/>
              </a:rPr>
              <a:t>HỘP </a:t>
            </a:r>
            <a:r>
              <a:rPr lang="vi-VN" sz="3600" b="1" dirty="0" smtClean="0">
                <a:solidFill>
                  <a:prstClr val="white"/>
                </a:solidFill>
                <a:latin typeface="Arial"/>
              </a:rPr>
              <a:t>CHỮ </a:t>
            </a:r>
            <a:r>
              <a:rPr lang="vi-VN" sz="3600" b="1" dirty="0">
                <a:solidFill>
                  <a:prstClr val="white"/>
                </a:solidFill>
                <a:latin typeface="Arial"/>
              </a:rPr>
              <a:t>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"/>
            <a:ext cx="12192000" cy="67703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60406" y="2628900"/>
            <a:ext cx="4323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910657" y="2478495"/>
            <a:ext cx="8370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AF00C-5B61-4787-BBAC-6F56B7886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50" y="3271668"/>
            <a:ext cx="5625620" cy="35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8" y="499969"/>
            <a:ext cx="2030996" cy="1015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37" y="1722419"/>
            <a:ext cx="2402418" cy="2543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71" y="4702600"/>
            <a:ext cx="1440584" cy="1438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38" y="1877927"/>
            <a:ext cx="2402416" cy="238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67" y="4696480"/>
            <a:ext cx="1447591" cy="143875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46753" y="770093"/>
            <a:ext cx="7291146" cy="733645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47"/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Khối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lập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phương</a:t>
            </a:r>
            <a:endParaRPr lang="en-GB" sz="4798" dirty="0">
              <a:solidFill>
                <a:srgbClr val="40505E"/>
              </a:solidFill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7" y="560640"/>
            <a:ext cx="2030996" cy="1015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35" y="1995531"/>
            <a:ext cx="3550409" cy="1895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73" y="4218375"/>
            <a:ext cx="1376088" cy="1908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73" y="1966384"/>
            <a:ext cx="3381498" cy="1881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73" y="4218375"/>
            <a:ext cx="1453510" cy="19088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48771" y="731580"/>
            <a:ext cx="7291146" cy="733645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47"/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Khối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hộp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chữ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nhật</a:t>
            </a:r>
            <a:endParaRPr lang="en-GB" sz="4798" dirty="0">
              <a:solidFill>
                <a:srgbClr val="40505E"/>
              </a:solidFill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63" y="676991"/>
            <a:ext cx="2047064" cy="1023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02217" y="2012132"/>
            <a:ext cx="747865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Những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nào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là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12724" y="3029454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30308" y="3029452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55588" y="3029452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80869" y="3029452"/>
            <a:ext cx="2128022" cy="212802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43" y="3341063"/>
            <a:ext cx="1510629" cy="1499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9" y="3239838"/>
            <a:ext cx="1224111" cy="1607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86" y="3407936"/>
            <a:ext cx="1375880" cy="136580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75392" y="5469085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89130" y="5469082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10563" y="5469085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631997" y="546908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989" y="3298671"/>
            <a:ext cx="928696" cy="1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2" y="590441"/>
            <a:ext cx="2220700" cy="11103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703377" y="1977849"/>
            <a:ext cx="846939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Những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nào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là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hộp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chữ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nhật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2091" y="3116272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19675" y="3116270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44955" y="3116270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70236" y="3116270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5" y="3670386"/>
            <a:ext cx="1823048" cy="1014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636" y="3326655"/>
            <a:ext cx="1224111" cy="1607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73" y="3614694"/>
            <a:ext cx="1776716" cy="100308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64759" y="555590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78497" y="5555900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99930" y="555590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621364" y="5555901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356" y="3385489"/>
            <a:ext cx="928695" cy="1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3" y="581987"/>
            <a:ext cx="2047064" cy="1023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14938" y="1499537"/>
            <a:ext cx="589687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3.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Mỗi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đồ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vật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sau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dạng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4" y="2390338"/>
            <a:ext cx="1761815" cy="17528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54" y="3017615"/>
            <a:ext cx="1761815" cy="4982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21" y="2390338"/>
            <a:ext cx="1761779" cy="17528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653" y="2882015"/>
            <a:ext cx="1761815" cy="769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85" y="5091124"/>
            <a:ext cx="2885499" cy="11462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01" y="5242806"/>
            <a:ext cx="2885498" cy="1146294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605692" y="4120758"/>
            <a:ext cx="1547653" cy="1131722"/>
          </a:xfrm>
          <a:custGeom>
            <a:avLst/>
            <a:gdLst>
              <a:gd name="connsiteX0" fmla="*/ 0 w 1161143"/>
              <a:gd name="connsiteY0" fmla="*/ 0 h 849086"/>
              <a:gd name="connsiteX1" fmla="*/ 936171 w 1161143"/>
              <a:gd name="connsiteY1" fmla="*/ 326571 h 849086"/>
              <a:gd name="connsiteX2" fmla="*/ 1161143 w 1161143"/>
              <a:gd name="connsiteY2" fmla="*/ 849086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849086">
                <a:moveTo>
                  <a:pt x="0" y="0"/>
                </a:moveTo>
                <a:cubicBezTo>
                  <a:pt x="371323" y="92528"/>
                  <a:pt x="742647" y="185057"/>
                  <a:pt x="936171" y="326571"/>
                </a:cubicBezTo>
                <a:cubicBezTo>
                  <a:pt x="1129695" y="468085"/>
                  <a:pt x="1145419" y="658585"/>
                  <a:pt x="1161143" y="8490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323758" y="3511370"/>
            <a:ext cx="4526885" cy="1741110"/>
          </a:xfrm>
          <a:custGeom>
            <a:avLst/>
            <a:gdLst>
              <a:gd name="connsiteX0" fmla="*/ 0 w 3396343"/>
              <a:gd name="connsiteY0" fmla="*/ 0 h 1306286"/>
              <a:gd name="connsiteX1" fmla="*/ 551543 w 3396343"/>
              <a:gd name="connsiteY1" fmla="*/ 725714 h 1306286"/>
              <a:gd name="connsiteX2" fmla="*/ 2721428 w 3396343"/>
              <a:gd name="connsiteY2" fmla="*/ 885371 h 1306286"/>
              <a:gd name="connsiteX3" fmla="*/ 3396343 w 3396343"/>
              <a:gd name="connsiteY3" fmla="*/ 1306286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43" h="1306286">
                <a:moveTo>
                  <a:pt x="0" y="0"/>
                </a:moveTo>
                <a:cubicBezTo>
                  <a:pt x="48986" y="289076"/>
                  <a:pt x="97972" y="578152"/>
                  <a:pt x="551543" y="725714"/>
                </a:cubicBezTo>
                <a:cubicBezTo>
                  <a:pt x="1005114" y="873276"/>
                  <a:pt x="2247295" y="788609"/>
                  <a:pt x="2721428" y="885371"/>
                </a:cubicBezTo>
                <a:cubicBezTo>
                  <a:pt x="3195561" y="982133"/>
                  <a:pt x="3295952" y="1144209"/>
                  <a:pt x="3396343" y="13062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346800" y="4130432"/>
            <a:ext cx="3820769" cy="1122049"/>
          </a:xfrm>
          <a:custGeom>
            <a:avLst/>
            <a:gdLst>
              <a:gd name="connsiteX0" fmla="*/ 2866572 w 2866572"/>
              <a:gd name="connsiteY0" fmla="*/ 0 h 841829"/>
              <a:gd name="connsiteX1" fmla="*/ 1937658 w 2866572"/>
              <a:gd name="connsiteY1" fmla="*/ 515257 h 841829"/>
              <a:gd name="connsiteX2" fmla="*/ 377372 w 2866572"/>
              <a:gd name="connsiteY2" fmla="*/ 493486 h 841829"/>
              <a:gd name="connsiteX3" fmla="*/ 0 w 2866572"/>
              <a:gd name="connsiteY3" fmla="*/ 841829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572" h="841829">
                <a:moveTo>
                  <a:pt x="2866572" y="0"/>
                </a:moveTo>
                <a:cubicBezTo>
                  <a:pt x="2609548" y="216504"/>
                  <a:pt x="2352525" y="433009"/>
                  <a:pt x="1937658" y="515257"/>
                </a:cubicBezTo>
                <a:cubicBezTo>
                  <a:pt x="1522791" y="597505"/>
                  <a:pt x="700315" y="439057"/>
                  <a:pt x="377372" y="493486"/>
                </a:cubicBezTo>
                <a:cubicBezTo>
                  <a:pt x="54429" y="547915"/>
                  <a:pt x="27214" y="694872"/>
                  <a:pt x="0" y="841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9111810" y="3646790"/>
            <a:ext cx="960649" cy="1586344"/>
          </a:xfrm>
          <a:custGeom>
            <a:avLst/>
            <a:gdLst>
              <a:gd name="connsiteX0" fmla="*/ 718457 w 720737"/>
              <a:gd name="connsiteY0" fmla="*/ 0 h 1190171"/>
              <a:gd name="connsiteX1" fmla="*/ 645885 w 720737"/>
              <a:gd name="connsiteY1" fmla="*/ 413657 h 1190171"/>
              <a:gd name="connsiteX2" fmla="*/ 224971 w 720737"/>
              <a:gd name="connsiteY2" fmla="*/ 762000 h 1190171"/>
              <a:gd name="connsiteX3" fmla="*/ 0 w 720737"/>
              <a:gd name="connsiteY3" fmla="*/ 1190171 h 119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737" h="1190171">
                <a:moveTo>
                  <a:pt x="718457" y="0"/>
                </a:moveTo>
                <a:cubicBezTo>
                  <a:pt x="723295" y="143328"/>
                  <a:pt x="728133" y="286657"/>
                  <a:pt x="645885" y="413657"/>
                </a:cubicBezTo>
                <a:cubicBezTo>
                  <a:pt x="563637" y="540657"/>
                  <a:pt x="332618" y="632581"/>
                  <a:pt x="224971" y="762000"/>
                </a:cubicBezTo>
                <a:cubicBezTo>
                  <a:pt x="117324" y="891419"/>
                  <a:pt x="58662" y="1040795"/>
                  <a:pt x="0" y="11901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5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572F5C-D415-4062-8380-B71A446CEAB2}"/>
              </a:ext>
            </a:extLst>
          </p:cNvPr>
          <p:cNvSpPr/>
          <p:nvPr/>
        </p:nvSpPr>
        <p:spPr>
          <a:xfrm>
            <a:off x="10588487" y="848139"/>
            <a:ext cx="1205948" cy="265044"/>
          </a:xfrm>
          <a:prstGeom prst="ellipse">
            <a:avLst/>
          </a:prstGeom>
          <a:solidFill>
            <a:srgbClr val="C6F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77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Microsoft YaHei</vt:lpstr>
      <vt:lpstr>Arial</vt:lpstr>
      <vt:lpstr>Arial-Rounded</vt:lpstr>
      <vt:lpstr>Calibri</vt:lpstr>
      <vt:lpstr>Calibri Light</vt:lpstr>
      <vt:lpstr>等线</vt:lpstr>
      <vt:lpstr>Lato</vt:lpstr>
      <vt:lpstr>Lato Heavy</vt:lpstr>
      <vt:lpstr>Times New Roman</vt:lpstr>
      <vt:lpstr>UTM Avo</vt:lpstr>
      <vt:lpstr>5_Office Theme</vt:lpstr>
      <vt:lpstr>自定义设计方案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OS</cp:lastModifiedBy>
  <cp:revision>33</cp:revision>
  <dcterms:created xsi:type="dcterms:W3CDTF">2021-07-24T01:07:49Z</dcterms:created>
  <dcterms:modified xsi:type="dcterms:W3CDTF">2025-12-19T03:07:43Z</dcterms:modified>
</cp:coreProperties>
</file>