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1" r:id="rId19"/>
    <p:sldId id="274" r:id="rId20"/>
    <p:sldId id="275" r:id="rId21"/>
    <p:sldId id="279" r:id="rId22"/>
    <p:sldId id="280" r:id="rId23"/>
    <p:sldId id="276" r:id="rId24"/>
    <p:sldId id="277" r:id="rId25"/>
    <p:sldId id="278" r:id="rId26"/>
    <p:sldId id="281" r:id="rId27"/>
    <p:sldId id="282" r:id="rId28"/>
    <p:sldId id="285" r:id="rId29"/>
    <p:sldId id="286" r:id="rId30"/>
    <p:sldId id="283" r:id="rId31"/>
    <p:sldId id="284" r:id="rId32"/>
    <p:sldId id="287" r:id="rId33"/>
    <p:sldId id="288" r:id="rId34"/>
    <p:sldId id="289" r:id="rId35"/>
    <p:sldId id="290" r:id="rId36"/>
    <p:sldId id="296" r:id="rId37"/>
    <p:sldId id="297" r:id="rId38"/>
    <p:sldId id="291" r:id="rId39"/>
    <p:sldId id="292" r:id="rId40"/>
    <p:sldId id="293" r:id="rId41"/>
    <p:sldId id="294" r:id="rId42"/>
    <p:sldId id="295" r:id="rId43"/>
    <p:sldId id="298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287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1)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8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 ra còn lại mấy?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34709" r="4937" b="43915"/>
          <a:stretch/>
        </p:blipFill>
        <p:spPr>
          <a:xfrm>
            <a:off x="-1" y="735490"/>
            <a:ext cx="9082676" cy="35126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4000" y="2419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1047750"/>
            <a:ext cx="26670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6753371" y="5715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68360" r="39648" b="8148"/>
          <a:stretch/>
        </p:blipFill>
        <p:spPr>
          <a:xfrm>
            <a:off x="0" y="952500"/>
            <a:ext cx="5410200" cy="3412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1" t="73227" r="6763" b="6032"/>
          <a:stretch/>
        </p:blipFill>
        <p:spPr>
          <a:xfrm>
            <a:off x="5410200" y="955220"/>
            <a:ext cx="3737132" cy="352152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0" y="333919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7600" y="33147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3790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4445" r="6488" b="70581"/>
          <a:stretch/>
        </p:blipFill>
        <p:spPr>
          <a:xfrm>
            <a:off x="-32293" y="438150"/>
            <a:ext cx="9176293" cy="3733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458200" y="3486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67600" y="3486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67600" y="2419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2804" r="7102" b="38625"/>
          <a:stretch/>
        </p:blipFill>
        <p:spPr>
          <a:xfrm>
            <a:off x="10886" y="104515"/>
            <a:ext cx="9133114" cy="43722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10000" y="1047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05800" y="17572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05800" y="1047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0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2952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17572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05800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05800" y="2952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66032" r="81255" b="29947"/>
          <a:stretch/>
        </p:blipFill>
        <p:spPr>
          <a:xfrm>
            <a:off x="6629400" y="35380"/>
            <a:ext cx="2079171" cy="963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t="70899" r="6183" b="6667"/>
          <a:stretch/>
        </p:blipFill>
        <p:spPr>
          <a:xfrm>
            <a:off x="0" y="1026769"/>
            <a:ext cx="9144000" cy="356347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41871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02285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4056841"/>
            <a:ext cx="6477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02285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41871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24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3)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11852" r="8211" b="55767"/>
          <a:stretch/>
        </p:blipFill>
        <p:spPr>
          <a:xfrm>
            <a:off x="0" y="-19050"/>
            <a:ext cx="9144000" cy="51246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36428" y="43235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436428" y="35234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458200" y="2724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58200" y="1809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914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45926" r="5117" b="7513"/>
          <a:stretch/>
        </p:blipFill>
        <p:spPr>
          <a:xfrm>
            <a:off x="1230085" y="-19050"/>
            <a:ext cx="6618515" cy="50911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0" y="10477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38800" y="1010696"/>
            <a:ext cx="18288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31432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35242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5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4233" r="7261" b="77143"/>
          <a:stretch/>
        </p:blipFill>
        <p:spPr>
          <a:xfrm>
            <a:off x="76200" y="674914"/>
            <a:ext cx="9013185" cy="2735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00" y="26479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2571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26479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21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28749"/>
            <a:ext cx="1274379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28750"/>
            <a:ext cx="1274379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28750"/>
            <a:ext cx="1274379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28750"/>
            <a:ext cx="1274379" cy="923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191" y="2552699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– 1 = 5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1179" y="3333750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 trừ một bằng năm.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91852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trừ 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8750"/>
            <a:ext cx="1274379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1" y="1428750"/>
            <a:ext cx="1274379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27936" r="48190" b="68694"/>
          <a:stretch/>
        </p:blipFill>
        <p:spPr>
          <a:xfrm>
            <a:off x="3657600" y="-19050"/>
            <a:ext cx="5486400" cy="574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32804" r="40536" b="47302"/>
          <a:stretch/>
        </p:blipFill>
        <p:spPr>
          <a:xfrm>
            <a:off x="103414" y="-19050"/>
            <a:ext cx="3020786" cy="1742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53757" r="40536" b="28041"/>
          <a:stretch/>
        </p:blipFill>
        <p:spPr>
          <a:xfrm>
            <a:off x="103414" y="1657350"/>
            <a:ext cx="3020786" cy="1623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73863" r="40232" b="7513"/>
          <a:stretch/>
        </p:blipFill>
        <p:spPr>
          <a:xfrm>
            <a:off x="28826" y="3257550"/>
            <a:ext cx="3247774" cy="1786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5" t="41059" r="11231" b="14285"/>
          <a:stretch/>
        </p:blipFill>
        <p:spPr>
          <a:xfrm>
            <a:off x="7053943" y="555944"/>
            <a:ext cx="1529443" cy="442072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091543" y="798464"/>
            <a:ext cx="4049486" cy="2131240"/>
          </a:xfrm>
          <a:custGeom>
            <a:avLst/>
            <a:gdLst>
              <a:gd name="connsiteX0" fmla="*/ 0 w 4049486"/>
              <a:gd name="connsiteY0" fmla="*/ 181250 h 2131240"/>
              <a:gd name="connsiteX1" fmla="*/ 1905000 w 4049486"/>
              <a:gd name="connsiteY1" fmla="*/ 170365 h 2131240"/>
              <a:gd name="connsiteX2" fmla="*/ 2394857 w 4049486"/>
              <a:gd name="connsiteY2" fmla="*/ 1977393 h 2131240"/>
              <a:gd name="connsiteX3" fmla="*/ 4049486 w 4049486"/>
              <a:gd name="connsiteY3" fmla="*/ 1912079 h 213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2131240">
                <a:moveTo>
                  <a:pt x="0" y="181250"/>
                </a:moveTo>
                <a:cubicBezTo>
                  <a:pt x="752928" y="26129"/>
                  <a:pt x="1505857" y="-128992"/>
                  <a:pt x="1905000" y="170365"/>
                </a:cubicBezTo>
                <a:cubicBezTo>
                  <a:pt x="2304143" y="469722"/>
                  <a:pt x="2037443" y="1687107"/>
                  <a:pt x="2394857" y="1977393"/>
                </a:cubicBezTo>
                <a:cubicBezTo>
                  <a:pt x="2752271" y="2267679"/>
                  <a:pt x="3400878" y="2089879"/>
                  <a:pt x="4049486" y="1912079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24200" y="2236475"/>
            <a:ext cx="4027714" cy="2487925"/>
          </a:xfrm>
          <a:custGeom>
            <a:avLst/>
            <a:gdLst>
              <a:gd name="connsiteX0" fmla="*/ 0 w 4027714"/>
              <a:gd name="connsiteY0" fmla="*/ 484954 h 2487925"/>
              <a:gd name="connsiteX1" fmla="*/ 1436914 w 4027714"/>
              <a:gd name="connsiteY1" fmla="*/ 136611 h 2487925"/>
              <a:gd name="connsiteX2" fmla="*/ 4027714 w 4027714"/>
              <a:gd name="connsiteY2" fmla="*/ 2487925 h 248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7714" h="2487925">
                <a:moveTo>
                  <a:pt x="0" y="484954"/>
                </a:moveTo>
                <a:cubicBezTo>
                  <a:pt x="382814" y="143868"/>
                  <a:pt x="765628" y="-197217"/>
                  <a:pt x="1436914" y="136611"/>
                </a:cubicBezTo>
                <a:cubicBezTo>
                  <a:pt x="2108200" y="470439"/>
                  <a:pt x="3067957" y="1479182"/>
                  <a:pt x="4027714" y="2487925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265714" y="587864"/>
            <a:ext cx="3951515" cy="3756834"/>
          </a:xfrm>
          <a:custGeom>
            <a:avLst/>
            <a:gdLst>
              <a:gd name="connsiteX0" fmla="*/ 0 w 3951515"/>
              <a:gd name="connsiteY0" fmla="*/ 3733765 h 3756834"/>
              <a:gd name="connsiteX1" fmla="*/ 2100943 w 3951515"/>
              <a:gd name="connsiteY1" fmla="*/ 3243907 h 3756834"/>
              <a:gd name="connsiteX2" fmla="*/ 2449286 w 3951515"/>
              <a:gd name="connsiteY2" fmla="*/ 272107 h 3756834"/>
              <a:gd name="connsiteX3" fmla="*/ 3951515 w 3951515"/>
              <a:gd name="connsiteY3" fmla="*/ 315650 h 37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1515" h="3756834">
                <a:moveTo>
                  <a:pt x="0" y="3733765"/>
                </a:moveTo>
                <a:cubicBezTo>
                  <a:pt x="846364" y="3777307"/>
                  <a:pt x="1692729" y="3820850"/>
                  <a:pt x="2100943" y="3243907"/>
                </a:cubicBezTo>
                <a:cubicBezTo>
                  <a:pt x="2509157" y="2666964"/>
                  <a:pt x="2140857" y="760150"/>
                  <a:pt x="2449286" y="272107"/>
                </a:cubicBezTo>
                <a:cubicBezTo>
                  <a:pt x="2757715" y="-215936"/>
                  <a:pt x="3354615" y="49857"/>
                  <a:pt x="3951515" y="31565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9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4)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2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13968" r="33571" b="82169"/>
          <a:stretch/>
        </p:blipFill>
        <p:spPr>
          <a:xfrm>
            <a:off x="1524000" y="55740"/>
            <a:ext cx="3471951" cy="763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17407" r="12493" b="46455"/>
          <a:stretch/>
        </p:blipFill>
        <p:spPr>
          <a:xfrm>
            <a:off x="685800" y="819150"/>
            <a:ext cx="6172200" cy="42156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10300" y="181247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03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818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 t="57567" r="11874" b="8359"/>
          <a:stretch/>
        </p:blipFill>
        <p:spPr>
          <a:xfrm>
            <a:off x="533400" y="666750"/>
            <a:ext cx="6825343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13968" r="33571" b="82169"/>
          <a:stretch/>
        </p:blipFill>
        <p:spPr>
          <a:xfrm>
            <a:off x="1524000" y="-19050"/>
            <a:ext cx="3471951" cy="7634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07629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9400" y="16328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22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2910" r="16782" b="67196"/>
          <a:stretch/>
        </p:blipFill>
        <p:spPr>
          <a:xfrm>
            <a:off x="233471" y="1047750"/>
            <a:ext cx="8300929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8859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89650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874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5800" y="188561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58602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5965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257447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258568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2691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327965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32575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0" y="326876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33227" r="8169" b="42434"/>
          <a:stretch/>
        </p:blipFill>
        <p:spPr>
          <a:xfrm>
            <a:off x="133192" y="590550"/>
            <a:ext cx="8782208" cy="3581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52600" y="2571750"/>
            <a:ext cx="13716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09800" y="2381250"/>
            <a:ext cx="1219200" cy="8763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2381250"/>
            <a:ext cx="1295400" cy="1181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6000" y="2381250"/>
            <a:ext cx="1295400" cy="952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t="62434" r="13399" b="7725"/>
          <a:stretch/>
        </p:blipFill>
        <p:spPr>
          <a:xfrm>
            <a:off x="304800" y="209550"/>
            <a:ext cx="8353902" cy="4495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00600" y="4095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833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0" y="496661"/>
            <a:ext cx="812102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66750"/>
            <a:ext cx="812102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51" y="496661"/>
            <a:ext cx="812102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8561"/>
            <a:ext cx="812102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94" y="801461"/>
            <a:ext cx="812102" cy="2000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191" y="2552700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2 = 3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1179" y="3333418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trừ hai bằng ba.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2910" r="8326" b="75026"/>
          <a:stretch/>
        </p:blipFill>
        <p:spPr>
          <a:xfrm>
            <a:off x="0" y="963386"/>
            <a:ext cx="8464023" cy="176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21907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146412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46412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 t="25820" r="5262" b="55132"/>
          <a:stretch/>
        </p:blipFill>
        <p:spPr>
          <a:xfrm>
            <a:off x="228599" y="666750"/>
            <a:ext cx="8751139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43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46561" r="17519" b="5397"/>
          <a:stretch/>
        </p:blipFill>
        <p:spPr>
          <a:xfrm>
            <a:off x="1676400" y="-1"/>
            <a:ext cx="5486400" cy="50833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0" y="1047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2190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5524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1893958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022" r="51198" b="91598"/>
          <a:stretch/>
        </p:blipFill>
        <p:spPr>
          <a:xfrm>
            <a:off x="5072743" y="57363"/>
            <a:ext cx="4038600" cy="588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6" t="8677" r="24081" b="56614"/>
          <a:stretch/>
        </p:blipFill>
        <p:spPr>
          <a:xfrm>
            <a:off x="32657" y="-1"/>
            <a:ext cx="5040086" cy="50095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029" y="424815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407670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657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72743" y="2038350"/>
            <a:ext cx="399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5 con cá đang cắn câu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45079" r="14629" b="45820"/>
          <a:stretch/>
        </p:blipFill>
        <p:spPr>
          <a:xfrm>
            <a:off x="152400" y="1276350"/>
            <a:ext cx="8718674" cy="152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162800" y="21281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1000" y="2114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57355" r="9751" b="6244"/>
          <a:stretch/>
        </p:blipFill>
        <p:spPr>
          <a:xfrm>
            <a:off x="457199" y="13607"/>
            <a:ext cx="8104859" cy="49965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76800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76228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3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6)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2063" r="4380" b="46455"/>
          <a:stretch/>
        </p:blipFill>
        <p:spPr>
          <a:xfrm>
            <a:off x="762000" y="-1"/>
            <a:ext cx="7239000" cy="49784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90800" y="1581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74471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6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5" t="55661" r="23844" b="28677"/>
          <a:stretch/>
        </p:blipFill>
        <p:spPr>
          <a:xfrm>
            <a:off x="1676400" y="1123950"/>
            <a:ext cx="590548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5" t="4656" r="7408" b="66138"/>
          <a:stretch/>
        </p:blipFill>
        <p:spPr>
          <a:xfrm>
            <a:off x="4876800" y="438150"/>
            <a:ext cx="4267200" cy="4461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2217" r="47241" b="67830"/>
          <a:stretch/>
        </p:blipFill>
        <p:spPr>
          <a:xfrm>
            <a:off x="53192" y="1641763"/>
            <a:ext cx="4899808" cy="29256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3096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75767" r="21107" b="10053"/>
          <a:stretch/>
        </p:blipFill>
        <p:spPr>
          <a:xfrm>
            <a:off x="76200" y="742950"/>
            <a:ext cx="8320585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758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16821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4193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5785" y="235370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8384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122769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7886" y="124674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2884714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2540" r="7654" b="61482"/>
          <a:stretch/>
        </p:blipFill>
        <p:spPr>
          <a:xfrm>
            <a:off x="609600" y="24493"/>
            <a:ext cx="8299652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40211" r="10723" b="9629"/>
          <a:stretch/>
        </p:blipFill>
        <p:spPr>
          <a:xfrm>
            <a:off x="1905000" y="-1"/>
            <a:ext cx="5486400" cy="50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4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35080" r="8019" b="46084"/>
          <a:stretch/>
        </p:blipFill>
        <p:spPr>
          <a:xfrm>
            <a:off x="0" y="971550"/>
            <a:ext cx="9015563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6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53333" r="6183" b="6243"/>
          <a:stretch/>
        </p:blipFill>
        <p:spPr>
          <a:xfrm>
            <a:off x="533400" y="-19050"/>
            <a:ext cx="8153400" cy="50014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924800" y="666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24800" y="4283529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248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24800" y="2495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91525" y="1657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76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1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2)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8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2695" r="5241" b="65037"/>
          <a:stretch/>
        </p:blipFill>
        <p:spPr>
          <a:xfrm>
            <a:off x="0" y="895350"/>
            <a:ext cx="9063746" cy="3578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 ra còn lại mấy?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800" y="3333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1504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2266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18097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3086" y="1123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16573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44586" y="21907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261</Words>
  <Application>Microsoft Office PowerPoint</Application>
  <PresentationFormat>On-screen Show (16:9)</PresentationFormat>
  <Paragraphs>110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HA TINH</cp:lastModifiedBy>
  <cp:revision>42</cp:revision>
  <dcterms:created xsi:type="dcterms:W3CDTF">2020-08-19T03:47:13Z</dcterms:created>
  <dcterms:modified xsi:type="dcterms:W3CDTF">2024-10-02T08:15:24Z</dcterms:modified>
</cp:coreProperties>
</file>