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7" r:id="rId4"/>
    <p:sldId id="258" r:id="rId5"/>
    <p:sldId id="259" r:id="rId6"/>
    <p:sldId id="260" r:id="rId7"/>
    <p:sldId id="261" r:id="rId8"/>
    <p:sldId id="264" r:id="rId9"/>
    <p:sldId id="256" r:id="rId10"/>
    <p:sldId id="314" r:id="rId11"/>
    <p:sldId id="315" r:id="rId12"/>
    <p:sldId id="262" r:id="rId13"/>
    <p:sldId id="263" r:id="rId14"/>
    <p:sldId id="282" r:id="rId15"/>
    <p:sldId id="283" r:id="rId16"/>
    <p:sldId id="284" r:id="rId17"/>
    <p:sldId id="316" r:id="rId18"/>
    <p:sldId id="317" r:id="rId19"/>
    <p:sldId id="318" r:id="rId20"/>
    <p:sldId id="267" r:id="rId21"/>
    <p:sldId id="294" r:id="rId22"/>
    <p:sldId id="268" r:id="rId23"/>
    <p:sldId id="279" r:id="rId24"/>
    <p:sldId id="286" r:id="rId25"/>
    <p:sldId id="304" r:id="rId26"/>
    <p:sldId id="309" r:id="rId27"/>
    <p:sldId id="320" r:id="rId28"/>
    <p:sldId id="272" r:id="rId29"/>
    <p:sldId id="321" r:id="rId30"/>
    <p:sldId id="273" r:id="rId31"/>
    <p:sldId id="274" r:id="rId32"/>
    <p:sldId id="275" r:id="rId33"/>
    <p:sldId id="323"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3" d="100"/>
          <a:sy n="63" d="100"/>
        </p:scale>
        <p:origin x="2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16796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7064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58317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0731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9839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2677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32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4848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81500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51426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106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10/20/2024</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10/20/2024</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10/20/2024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52728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8" t="6431" b="19710"/>
          <a:stretch/>
        </p:blipFill>
        <p:spPr>
          <a:xfrm>
            <a:off x="2018052" y="174171"/>
            <a:ext cx="8142513" cy="4833266"/>
          </a:xfrm>
          <a:prstGeom prst="rect">
            <a:avLst/>
          </a:prstGeom>
        </p:spPr>
      </p:pic>
      <p:sp>
        <p:nvSpPr>
          <p:cNvPr id="5" name="Title 4"/>
          <p:cNvSpPr>
            <a:spLocks noGrp="1"/>
          </p:cNvSpPr>
          <p:nvPr>
            <p:ph type="title"/>
          </p:nvPr>
        </p:nvSpPr>
        <p:spPr>
          <a:xfrm>
            <a:off x="677318" y="2818048"/>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spTree>
    <p:extLst>
      <p:ext uri="{BB962C8B-B14F-4D97-AF65-F5344CB8AC3E}">
        <p14:creationId xmlns:p14="http://schemas.microsoft.com/office/powerpoint/2010/main" val="29434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4" y="182564"/>
            <a:ext cx="12326938"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0" y="5135769"/>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y tá</a:t>
            </a:r>
          </a:p>
        </p:txBody>
      </p:sp>
      <p:sp>
        <p:nvSpPr>
          <p:cNvPr id="7" name="Title 1"/>
          <p:cNvSpPr txBox="1">
            <a:spLocks/>
          </p:cNvSpPr>
          <p:nvPr/>
        </p:nvSpPr>
        <p:spPr>
          <a:xfrm>
            <a:off x="4461404" y="5135769"/>
            <a:ext cx="161173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y</a:t>
            </a:r>
          </a:p>
        </p:txBody>
      </p:sp>
      <p:pic>
        <p:nvPicPr>
          <p:cNvPr id="5122" name="Picture 2" descr="QUẦN ÁO Y TÁ, ĐIỀU DƯỠNG MẪU 01"/>
          <p:cNvPicPr>
            <a:picLocks noChangeAspect="1" noChangeArrowheads="1"/>
          </p:cNvPicPr>
          <p:nvPr/>
        </p:nvPicPr>
        <p:blipFill rotWithShape="1">
          <a:blip r:embed="rId3">
            <a:extLst>
              <a:ext uri="{28A0092B-C50C-407E-A947-70E740481C1C}">
                <a14:useLocalDpi xmlns:a14="http://schemas.microsoft.com/office/drawing/2010/main" val="0"/>
              </a:ext>
            </a:extLst>
          </a:blip>
          <a:srcRect l="20808" t="-521" r="23843" b="-1"/>
          <a:stretch/>
        </p:blipFill>
        <p:spPr bwMode="auto">
          <a:xfrm>
            <a:off x="995363" y="1"/>
            <a:ext cx="2814637" cy="45895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ỷ bỏ chức danh nghề Y tá trong nghiệp vụ chăm sóc bệnh nhân | Tin tức mới  nhất 24h - Đọc Báo Lao Động online - Laod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363" y="23813"/>
            <a:ext cx="6898544" cy="459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2578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dã quỳ</a:t>
            </a:r>
          </a:p>
        </p:txBody>
      </p:sp>
      <p:sp>
        <p:nvSpPr>
          <p:cNvPr id="5" name="Title 1"/>
          <p:cNvSpPr txBox="1">
            <a:spLocks/>
          </p:cNvSpPr>
          <p:nvPr/>
        </p:nvSpPr>
        <p:spPr>
          <a:xfrm>
            <a:off x="6890002" y="5257801"/>
            <a:ext cx="163423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y</a:t>
            </a:r>
          </a:p>
        </p:txBody>
      </p:sp>
      <p:pic>
        <p:nvPicPr>
          <p:cNvPr id="6146" name="Picture 2" descr="Đẹp ngất ngây hoa dã quỳ Đà Lạ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19"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a Dã Quỳ Đà Lạt 2020 đã nở rộ chưa? Ngắm hoa đẹp nhất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56"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2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đá quý</a:t>
            </a:r>
          </a:p>
        </p:txBody>
      </p:sp>
      <p:sp>
        <p:nvSpPr>
          <p:cNvPr id="5" name="Title 1"/>
          <p:cNvSpPr txBox="1">
            <a:spLocks/>
          </p:cNvSpPr>
          <p:nvPr/>
        </p:nvSpPr>
        <p:spPr>
          <a:xfrm>
            <a:off x="6548279" y="556260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y</a:t>
            </a:r>
          </a:p>
        </p:txBody>
      </p:sp>
      <p:pic>
        <p:nvPicPr>
          <p:cNvPr id="6" name="Picture 2" descr="Nhận biết các loại đá quý, trang sức phong thủy theo tuổi,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75028"/>
            <a:ext cx="5553975" cy="32305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ách bảo quản trang sức đá quý – Kya Jewel Official | Luxury Jewelries,  Gifts &amp; Accesso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01"/>
          <a:stretch/>
        </p:blipFill>
        <p:spPr bwMode="auto">
          <a:xfrm>
            <a:off x="9631562" y="1371601"/>
            <a:ext cx="2430860" cy="21853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ộ trang sức vàng trắng 14k mix đá quý pnj 00003-00005 | pnj.com.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969" y="675028"/>
            <a:ext cx="3510756" cy="35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210050"/>
            <a:ext cx="5486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16" y="4210050"/>
            <a:ext cx="49688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40" y="4191000"/>
            <a:ext cx="432911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ách bảo quản trang sức đá quý – Kya Jewel Official | Luxury Jewelries,  Gifts &amp; Accessor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01"/>
          <a:stretch/>
        </p:blipFill>
        <p:spPr bwMode="auto">
          <a:xfrm>
            <a:off x="8352656" y="1715016"/>
            <a:ext cx="3106689" cy="279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ẹp ngất ngây hoa dã quỳ Đà Lạ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1" y="1931883"/>
            <a:ext cx="3145507" cy="235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uỷ bỏ chức danh nghề Y tá trong nghiệp vụ chăm sóc bệnh nhân | Tin tức mới  nhất 24h - Đọc Báo Lao Động online - Laodong.v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1" y="1993797"/>
            <a:ext cx="3449273" cy="229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94" y="-492414"/>
            <a:ext cx="11206307" cy="59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2" y="4876800"/>
            <a:ext cx="10707097" cy="22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8" name="TextBox 17"/>
          <p:cNvSpPr txBox="1"/>
          <p:nvPr/>
        </p:nvSpPr>
        <p:spPr>
          <a:xfrm>
            <a:off x="2381251" y="1636950"/>
            <a:ext cx="4941953" cy="4539506"/>
          </a:xfrm>
          <a:prstGeom prst="rect">
            <a:avLst/>
          </a:prstGeom>
          <a:noFill/>
        </p:spPr>
        <p:txBody>
          <a:bodyPr wrap="square" lIns="121725" tIns="60862" rIns="121725" bIns="60862" rtlCol="0">
            <a:spAutoFit/>
          </a:bodyPr>
          <a:lstStyle/>
          <a:p>
            <a:r>
              <a:rPr lang="en-US" sz="28700" dirty="0">
                <a:solidFill>
                  <a:srgbClr val="FF0000"/>
                </a:solidFill>
                <a:latin typeface="HP001 4 hàng" pitchFamily="34" charset="0"/>
              </a:rPr>
              <a:t> ⌐</a:t>
            </a:r>
          </a:p>
        </p:txBody>
      </p:sp>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85785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5" name="y2mate.com - Tập Viết Chữ y dài_720p">
            <a:hlinkClick r:id="" action="ppaction://media"/>
            <a:extLst>
              <a:ext uri="{FF2B5EF4-FFF2-40B4-BE49-F238E27FC236}">
                <a16:creationId xmlns:a16="http://schemas.microsoft.com/office/drawing/2014/main" id="{DBBD554B-499F-E5C0-C62C-67235B422F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7597" y="208052"/>
            <a:ext cx="5399418" cy="6500972"/>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3019" y="170889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Ǖ</a:t>
            </a:r>
            <a:r>
              <a:rPr lang="el-GR" sz="28700">
                <a:solidFill>
                  <a:srgbClr val="FF0000"/>
                </a:solidFill>
                <a:latin typeface="HP001 4 hàng" pitchFamily="34" charset="0"/>
              </a:rPr>
              <a:t>ί</a:t>
            </a:r>
            <a:r>
              <a:rPr lang="vi-VN" sz="28700">
                <a:solidFill>
                  <a:srgbClr val="FF0000"/>
                </a:solidFill>
                <a:latin typeface="HP001 4 hàng" pitchFamily="34" charset="0"/>
              </a:rPr>
              <a:t>ý</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4524376" y="-1238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43401" y="-10001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75625" y="-51216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833361" y="-17964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16" dur="7250" fill="hold"/>
                                        <p:tgtEl>
                                          <p:spTgt spid="10"/>
                                        </p:tgtEl>
                                        <p:attrNameLst>
                                          <p:attrName>ppt_x</p:attrName>
                                          <p:attrName>ppt_y</p:attrName>
                                        </p:attrNameLst>
                                      </p:cBhvr>
                                    </p:animMotion>
                                  </p:childTnLst>
                                </p:cTn>
                              </p:par>
                            </p:childTnLst>
                          </p:cTn>
                        </p:par>
                        <p:par>
                          <p:cTn id="17" fill="hold">
                            <p:stCondLst>
                              <p:cond delay="825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childTnLst>
                          </p:cTn>
                        </p:par>
                        <p:par>
                          <p:cTn id="21" fill="hold">
                            <p:stCondLst>
                              <p:cond delay="826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8760"/>
                            </p:stCondLst>
                            <p:childTnLst>
                              <p:par>
                                <p:cTn id="26" presetID="0" presetClass="path" presetSubtype="0" accel="50000" decel="50000" fill="hold" nodeType="afterEffect">
                                  <p:stCondLst>
                                    <p:cond delay="0"/>
                                  </p:stCondLst>
                                  <p:childTnLst>
                                    <p:animMotion origin="layout" path="M 6.51351E-6 7.03704E-6 L 0.00014 0.42778 " pathEditMode="relative" ptsTypes="AA">
                                      <p:cBhvr>
                                        <p:cTn id="27" dur="5750" fill="hold"/>
                                        <p:tgtEl>
                                          <p:spTgt spid="9"/>
                                        </p:tgtEl>
                                        <p:attrNameLst>
                                          <p:attrName>ppt_x</p:attrName>
                                          <p:attrName>ppt_y</p:attrName>
                                        </p:attrNameLst>
                                      </p:cBhvr>
                                    </p:animMotion>
                                  </p:childTnLst>
                                </p:cTn>
                              </p:par>
                            </p:childTnLst>
                          </p:cTn>
                        </p:par>
                        <p:par>
                          <p:cTn id="28" fill="hold">
                            <p:stCondLst>
                              <p:cond delay="14510"/>
                            </p:stCondLst>
                            <p:childTnLst>
                              <p:par>
                                <p:cTn id="29" presetID="10" presetClass="exit" presetSubtype="0" fill="hold" nodeType="afterEffect">
                                  <p:stCondLst>
                                    <p:cond delay="0"/>
                                  </p:stCondLst>
                                  <p:childTnLst>
                                    <p:animEffect transition="out" filter="fade">
                                      <p:cBhvr>
                                        <p:cTn id="30" dur="250"/>
                                        <p:tgtEl>
                                          <p:spTgt spid="9"/>
                                        </p:tgtEl>
                                      </p:cBhvr>
                                    </p:animEffect>
                                    <p:set>
                                      <p:cBhvr>
                                        <p:cTn id="31" dur="1" fill="hold">
                                          <p:stCondLst>
                                            <p:cond delay="249"/>
                                          </p:stCondLst>
                                        </p:cTn>
                                        <p:tgtEl>
                                          <p:spTgt spid="9"/>
                                        </p:tgtEl>
                                        <p:attrNameLst>
                                          <p:attrName>style.visibility</p:attrName>
                                        </p:attrNameLst>
                                      </p:cBhvr>
                                      <p:to>
                                        <p:strVal val="hidden"/>
                                      </p:to>
                                    </p:set>
                                  </p:childTnLst>
                                </p:cTn>
                              </p:par>
                            </p:childTnLst>
                          </p:cTn>
                        </p:par>
                        <p:par>
                          <p:cTn id="32" fill="hold">
                            <p:stCondLst>
                              <p:cond delay="1476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50"/>
                                        <p:tgtEl>
                                          <p:spTgt spid="20"/>
                                        </p:tgtEl>
                                      </p:cBhvr>
                                    </p:animEffect>
                                  </p:childTnLst>
                                </p:cTn>
                              </p:par>
                            </p:childTnLst>
                          </p:cTn>
                        </p:par>
                        <p:par>
                          <p:cTn id="36" fill="hold">
                            <p:stCondLst>
                              <p:cond delay="15010"/>
                            </p:stCondLst>
                            <p:childTnLst>
                              <p:par>
                                <p:cTn id="37" presetID="0" presetClass="path" presetSubtype="0" accel="50000" decel="50000" fill="hold" nodeType="afterEffect">
                                  <p:stCondLst>
                                    <p:cond delay="0"/>
                                  </p:stCondLst>
                                  <p:childTnLst>
                                    <p:animMotion origin="layout" path="M -2.56069E-6 -1.11111E-6 L 0.01175 -0.01528 L 0.02819 -0.05278 L 0.04386 -0.10139 L 0.04386 0.06528 L 0.04777 0.08611 L 0.05404 0.1 L 0.06108 0.10417 L 0.06735 0.10556 L 0.07753 0.10278 L 0.08614 0.09306 L 0.09945 0.06389 L 0.11277 0.01806 L 0.1206 -0.01528 L 0.12373 -0.04305 L 0.12608 -0.10139 L 0.12608 0.06667 L 0.12765 0.08611 L 0.13234 0.1 L 0.14174 0.10556 L 0.14879 0.10417 L 0.15897 0.09445 L 0.16993 0.07083 L 0.1809 0.02917 L 0.19499 -0.05972 L 0.20126 -0.10139 L 0.20086 0.07292 L 0.20909 0.09722 L 0.21613 0.10556 L 0.22866 0.10556 L 0.23884 0.09861 L 0.25294 0.07639 L 0.26703 0.03056 L 0.27878 -0.01528 L 0.2827 -0.10139 L 0.2827 0.20278 L 0.2827 0.28056 L 0.27996 0.33403 L 0.26899 0.38403 L 0.2549 0.41597 L 0.23806 0.41945 L 0.23023 0.40972 L 0.22631 0.39028 L 0.22553 0.35139 L 0.22945 0.31389 L 0.23884 0.2625 L 0.25294 0.20695 L 0.27565 0.14583 L 0.29444 0.10417 L 0.31872 0.03889 L 0.32812 0.00556 " pathEditMode="relative" rAng="0" ptsTypes="AAAAAAAAAAAAAAAAAAAAAAAAAAAAAAAAAAAAAAAAAAAAAAAAAAA">
                                      <p:cBhvr>
                                        <p:cTn id="38" dur="25000" fill="hold"/>
                                        <p:tgtEl>
                                          <p:spTgt spid="20"/>
                                        </p:tgtEl>
                                        <p:attrNameLst>
                                          <p:attrName>ppt_x</p:attrName>
                                          <p:attrName>ppt_y</p:attrName>
                                        </p:attrNameLst>
                                      </p:cBhvr>
                                      <p:rCtr x="16406" y="15903"/>
                                    </p:animMotion>
                                  </p:childTnLst>
                                </p:cTn>
                              </p:par>
                            </p:childTnLst>
                          </p:cTn>
                        </p:par>
                        <p:par>
                          <p:cTn id="39" fill="hold">
                            <p:stCondLst>
                              <p:cond delay="40010"/>
                            </p:stCondLst>
                            <p:childTnLst>
                              <p:par>
                                <p:cTn id="40" presetID="10" presetClass="exit" presetSubtype="0" fill="hold" nodeType="after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par>
                          <p:cTn id="43" fill="hold">
                            <p:stCondLst>
                              <p:cond delay="4051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41010"/>
                            </p:stCondLst>
                            <p:childTnLst>
                              <p:par>
                                <p:cTn id="48" presetID="0" presetClass="path" presetSubtype="0" accel="50000" decel="50000" fill="hold" nodeType="afterEffect">
                                  <p:stCondLst>
                                    <p:cond delay="0"/>
                                  </p:stCondLst>
                                  <p:childTnLst>
                                    <p:animMotion origin="layout" path="M 3.68146E-6 -7.40741E-7 L -0.0282 0.05093 " pathEditMode="relative" ptsTypes="AA">
                                      <p:cBhvr>
                                        <p:cTn id="49" dur="2500" fill="hold"/>
                                        <p:tgtEl>
                                          <p:spTgt spid="12"/>
                                        </p:tgtEl>
                                        <p:attrNameLst>
                                          <p:attrName>ppt_x</p:attrName>
                                          <p:attrName>ppt_y</p:attrName>
                                        </p:attrNameLst>
                                      </p:cBhvr>
                                    </p:animMotion>
                                  </p:childTnLst>
                                </p:cTn>
                              </p:par>
                            </p:childTnLst>
                          </p:cTn>
                        </p:par>
                        <p:par>
                          <p:cTn id="50" fill="hold">
                            <p:stCondLst>
                              <p:cond delay="43510"/>
                            </p:stCondLst>
                            <p:childTnLst>
                              <p:par>
                                <p:cTn id="51" presetID="2" presetClass="exit" presetSubtype="4" fill="hold" nodeType="after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   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8" name="TextBox 17"/>
          <p:cNvSpPr txBox="1"/>
          <p:nvPr/>
        </p:nvSpPr>
        <p:spPr>
          <a:xfrm>
            <a:off x="1918493" y="3124199"/>
            <a:ext cx="4167982" cy="2892902"/>
          </a:xfrm>
          <a:prstGeom prst="rect">
            <a:avLst/>
          </a:prstGeom>
          <a:noFill/>
        </p:spPr>
        <p:txBody>
          <a:bodyPr wrap="square" lIns="121725" tIns="60862" rIns="121725" bIns="60862" rtlCol="0">
            <a:spAutoFit/>
          </a:bodyPr>
          <a:lstStyle/>
          <a:p>
            <a:r>
              <a:rPr lang="en-US" sz="18000">
                <a:solidFill>
                  <a:srgbClr val="FF0000"/>
                </a:solidFill>
                <a:latin typeface="HP001 TD 4H"/>
              </a:rPr>
              <a:t>Ȑ</a:t>
            </a:r>
            <a:endParaRPr lang="en-US" sz="18000">
              <a:solidFill>
                <a:srgbClr val="FF0000"/>
              </a:solidFill>
              <a:latin typeface="HP001 4 hàng" pitchFamily="34" charset="0"/>
            </a:endParaRPr>
          </a:p>
        </p:txBody>
      </p:sp>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5</a:t>
              </a:r>
            </a:p>
          </p:txBody>
        </p:sp>
      </p:grpSp>
      <p:sp>
        <p:nvSpPr>
          <p:cNvPr id="10" name="TextBox 9"/>
          <p:cNvSpPr txBox="1"/>
          <p:nvPr/>
        </p:nvSpPr>
        <p:spPr>
          <a:xfrm>
            <a:off x="6038850"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a:t>
            </a:r>
          </a:p>
        </p:txBody>
      </p:sp>
    </p:spTree>
    <p:extLst>
      <p:ext uri="{BB962C8B-B14F-4D97-AF65-F5344CB8AC3E}">
        <p14:creationId xmlns:p14="http://schemas.microsoft.com/office/powerpoint/2010/main" val="1045344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57351" y="3126898"/>
            <a:ext cx="7478865"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a:t>
            </a:r>
            <a:r>
              <a:rPr lang="en-US" sz="18000">
                <a:solidFill>
                  <a:srgbClr val="FF0000"/>
                </a:solidFill>
                <a:latin typeface="HP001 4 hàng" pitchFamily="34" charset="0"/>
              </a:rPr>
              <a:t>⌐ </a:t>
            </a:r>
            <a:r>
              <a:rPr lang="en-US" sz="18000">
                <a:solidFill>
                  <a:srgbClr val="FF0000"/>
                </a:solidFill>
                <a:latin typeface="HP001 4H"/>
                <a:ea typeface="HP001 4H"/>
              </a:rPr>
              <a:t>Ǉá</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17536" y="3126898"/>
            <a:ext cx="747886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đá Ǖ</a:t>
            </a:r>
            <a:r>
              <a:rPr lang="el-GR" sz="18000">
                <a:solidFill>
                  <a:srgbClr val="FF0000"/>
                </a:solidFill>
                <a:latin typeface="HP001 4 hàng" pitchFamily="34" charset="0"/>
              </a:rPr>
              <a:t>ί</a:t>
            </a:r>
            <a:r>
              <a:rPr lang="vi-VN" sz="18000">
                <a:solidFill>
                  <a:srgbClr val="FF0000"/>
                </a:solidFill>
                <a:latin typeface="HP001 4 hàng" pitchFamily="34" charset="0"/>
              </a:rPr>
              <a:t>ý</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uyện viết chữ  y tá_1080p">
            <a:hlinkClick r:id="" action="ppaction://media"/>
            <a:extLst>
              <a:ext uri="{FF2B5EF4-FFF2-40B4-BE49-F238E27FC236}">
                <a16:creationId xmlns:a16="http://schemas.microsoft.com/office/drawing/2014/main" id="{892697ED-C47A-5607-9829-04BCCA0098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519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viết lớp 1_ chữ_ đá quý_ Bài 28_ sách Kết Nối tri thức">
            <a:hlinkClick r:id="" action="ppaction://media"/>
            <a:extLst>
              <a:ext uri="{FF2B5EF4-FFF2-40B4-BE49-F238E27FC236}">
                <a16:creationId xmlns:a16="http://schemas.microsoft.com/office/drawing/2014/main" id="{AB7D1182-9115-635D-BC72-9399E68174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52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1" t="29364" r="29387" b="25199"/>
          <a:stretch/>
        </p:blipFill>
        <p:spPr bwMode="auto">
          <a:xfrm>
            <a:off x="1447800" y="914400"/>
            <a:ext cx="8781174" cy="50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49" t="2941" b="62500"/>
          <a:stretch/>
        </p:blipFill>
        <p:spPr>
          <a:xfrm>
            <a:off x="1148847" y="1"/>
            <a:ext cx="9816868" cy="5080363"/>
          </a:xfrm>
          <a:prstGeom prst="rect">
            <a:avLst/>
          </a:prstGeom>
        </p:spPr>
      </p:pic>
      <p:sp>
        <p:nvSpPr>
          <p:cNvPr id="9" name="Title 1"/>
          <p:cNvSpPr txBox="1">
            <a:spLocks/>
          </p:cNvSpPr>
          <p:nvPr/>
        </p:nvSpPr>
        <p:spPr>
          <a:xfrm>
            <a:off x="373206" y="4886782"/>
            <a:ext cx="11437794" cy="2137229"/>
          </a:xfrm>
          <a:prstGeom prst="rect">
            <a:avLst/>
          </a:prstGeom>
        </p:spPr>
        <p:txBody>
          <a:bodyPr vert="horz" lIns="91294" tIns="45647" rIns="91294" bIns="45647"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và</a:t>
            </a:r>
            <a:r>
              <a:rPr lang="en-US" sz="5400" dirty="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Hà</a:t>
            </a:r>
            <a:r>
              <a:rPr lang="en-US" sz="5400" dirty="0" smtClean="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ghé</a:t>
            </a:r>
            <a:r>
              <a:rPr lang="en-US" sz="5400" dirty="0" smtClean="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nhà</a:t>
            </a:r>
            <a:r>
              <a:rPr lang="en-US" sz="5400" dirty="0" smtClean="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dì</a:t>
            </a:r>
            <a:r>
              <a:rPr lang="en-US" sz="5400" dirty="0">
                <a:solidFill>
                  <a:prstClr val="black"/>
                </a:solidFill>
                <a:latin typeface="Arial-Rounded" pitchFamily="34" charset="0"/>
                <a:ea typeface="Arial-Rounded" pitchFamily="34" charset="0"/>
                <a:cs typeface="Arial-Rounded" pitchFamily="34" charset="0"/>
              </a:rPr>
              <a:t> </a:t>
            </a:r>
            <a:r>
              <a:rPr lang="en-US" sz="5400" dirty="0" err="1" smtClean="0">
                <a:solidFill>
                  <a:prstClr val="black"/>
                </a:solidFill>
                <a:latin typeface="Arial-Rounded" pitchFamily="34" charset="0"/>
                <a:ea typeface="Arial-Rounded" pitchFamily="34" charset="0"/>
                <a:cs typeface="Arial-Rounded" pitchFamily="34" charset="0"/>
              </a:rPr>
              <a:t>Kha</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Dì</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kể</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nghe</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về</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chú</a:t>
            </a:r>
            <a:r>
              <a:rPr lang="en-US" sz="5400" dirty="0">
                <a:solidFill>
                  <a:prstClr val="black"/>
                </a:solidFill>
                <a:latin typeface="Arial-Rounded" pitchFamily="34" charset="0"/>
                <a:ea typeface="Arial-Rounded" pitchFamily="34" charset="0"/>
                <a:cs typeface="Arial-Rounded" pitchFamily="34" charset="0"/>
              </a:rPr>
              <a:t> ý </a:t>
            </a:r>
            <a:r>
              <a:rPr lang="en-US" sz="5400" dirty="0" err="1">
                <a:solidFill>
                  <a:prstClr val="black"/>
                </a:solidFill>
                <a:latin typeface="Arial-Rounded" pitchFamily="34" charset="0"/>
                <a:ea typeface="Arial-Rounded" pitchFamily="34" charset="0"/>
                <a:cs typeface="Arial-Rounded" pitchFamily="34" charset="0"/>
              </a:rPr>
              <a:t>nghe</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dì</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kể</a:t>
            </a:r>
            <a:r>
              <a:rPr lang="en-US" sz="5400" dirty="0">
                <a:solidFill>
                  <a:prstClr val="black"/>
                </a:solidFill>
                <a:latin typeface="Arial-Rounded" pitchFamily="34" charset="0"/>
                <a:ea typeface="Arial-Rounded" pitchFamily="34" charset="0"/>
                <a:cs typeface="Arial-Rounded" pitchFamily="34" charset="0"/>
              </a:rPr>
              <a:t>.</a:t>
            </a:r>
          </a:p>
        </p:txBody>
      </p: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6</a:t>
              </a:r>
            </a:p>
          </p:txBody>
        </p:sp>
      </p:grpSp>
      <p:sp>
        <p:nvSpPr>
          <p:cNvPr id="12" name="Title 1"/>
          <p:cNvSpPr txBox="1">
            <a:spLocks/>
          </p:cNvSpPr>
          <p:nvPr/>
        </p:nvSpPr>
        <p:spPr>
          <a:xfrm>
            <a:off x="8663194" y="5328822"/>
            <a:ext cx="2039537" cy="1197723"/>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latin typeface="Arial-Rounded" pitchFamily="34" charset="0"/>
                <a:ea typeface="Arial-Rounded" pitchFamily="34" charset="0"/>
                <a:cs typeface="Arial-Rounded" pitchFamily="34" charset="0"/>
              </a:rPr>
              <a:t>y</a:t>
            </a:r>
          </a:p>
        </p:txBody>
      </p:sp>
      <p:cxnSp>
        <p:nvCxnSpPr>
          <p:cNvPr id="5" name="Straight Connector 4"/>
          <p:cNvCxnSpPr/>
          <p:nvPr/>
        </p:nvCxnSpPr>
        <p:spPr>
          <a:xfrm flipH="1">
            <a:off x="9822765" y="4827558"/>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822765" y="4207202"/>
            <a:ext cx="617614" cy="5864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2</a:t>
            </a:r>
          </a:p>
        </p:txBody>
      </p:sp>
      <p:cxnSp>
        <p:nvCxnSpPr>
          <p:cNvPr id="19" name="Straight Connector 18"/>
          <p:cNvCxnSpPr/>
          <p:nvPr/>
        </p:nvCxnSpPr>
        <p:spPr>
          <a:xfrm flipH="1">
            <a:off x="2193290" y="6165706"/>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01865" y="4570147"/>
            <a:ext cx="561467" cy="48464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VnArial" pitchFamily="34" charset="0"/>
              </a:rPr>
              <a:t>1</a:t>
            </a:r>
          </a:p>
        </p:txBody>
      </p:sp>
      <p:sp>
        <p:nvSpPr>
          <p:cNvPr id="17" name="Oval 16"/>
          <p:cNvSpPr/>
          <p:nvPr/>
        </p:nvSpPr>
        <p:spPr>
          <a:xfrm>
            <a:off x="6713959" y="6306253"/>
            <a:ext cx="561467" cy="4405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3</a:t>
            </a:r>
          </a:p>
        </p:txBody>
      </p:sp>
      <p:cxnSp>
        <p:nvCxnSpPr>
          <p:cNvPr id="18" name="Straight Connector 17"/>
          <p:cNvCxnSpPr/>
          <p:nvPr/>
        </p:nvCxnSpPr>
        <p:spPr>
          <a:xfrm flipH="1">
            <a:off x="6780370" y="5549236"/>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28196" y="4755413"/>
            <a:ext cx="8429705" cy="923330"/>
          </a:xfrm>
          <a:prstGeom prst="rect">
            <a:avLst/>
          </a:prstGeom>
          <a:noFill/>
        </p:spPr>
        <p:txBody>
          <a:bodyPr wrap="square" rtlCol="0">
            <a:spAutoFit/>
          </a:bodyPr>
          <a:lstStyle/>
          <a:p>
            <a:r>
              <a:rPr lang="en-US" sz="5400" dirty="0" err="1" smtClean="0">
                <a:solidFill>
                  <a:srgbClr val="FF0000"/>
                </a:solidFill>
                <a:latin typeface="Arial-Rounded"/>
              </a:rPr>
              <a:t>Mẹ</a:t>
            </a:r>
            <a:r>
              <a:rPr lang="en-US" sz="5400" dirty="0" smtClean="0">
                <a:solidFill>
                  <a:srgbClr val="FF0000"/>
                </a:solidFill>
                <a:latin typeface="Arial-Rounded"/>
              </a:rPr>
              <a:t> </a:t>
            </a:r>
            <a:r>
              <a:rPr lang="en-US" sz="5400" dirty="0" err="1" smtClean="0">
                <a:solidFill>
                  <a:srgbClr val="FF0000"/>
                </a:solidFill>
                <a:latin typeface="Arial-Rounded"/>
              </a:rPr>
              <a:t>và</a:t>
            </a:r>
            <a:r>
              <a:rPr lang="en-US" sz="5400" dirty="0" smtClean="0">
                <a:solidFill>
                  <a:srgbClr val="FF0000"/>
                </a:solidFill>
                <a:latin typeface="Arial-Rounded"/>
              </a:rPr>
              <a:t> </a:t>
            </a:r>
            <a:r>
              <a:rPr lang="en-US" sz="5400" dirty="0" err="1" smtClean="0">
                <a:solidFill>
                  <a:srgbClr val="FF0000"/>
                </a:solidFill>
                <a:latin typeface="Arial-Rounded"/>
              </a:rPr>
              <a:t>Hà</a:t>
            </a:r>
            <a:r>
              <a:rPr lang="en-US" sz="5400" dirty="0" smtClean="0">
                <a:solidFill>
                  <a:srgbClr val="FF0000"/>
                </a:solidFill>
                <a:latin typeface="Arial-Rounded"/>
              </a:rPr>
              <a:t>  </a:t>
            </a:r>
            <a:r>
              <a:rPr lang="en-US" sz="5400" dirty="0" err="1" smtClean="0">
                <a:solidFill>
                  <a:srgbClr val="FF0000"/>
                </a:solidFill>
                <a:latin typeface="Arial-Rounded"/>
              </a:rPr>
              <a:t>ghé</a:t>
            </a:r>
            <a:r>
              <a:rPr lang="en-US" sz="5400" dirty="0" smtClean="0">
                <a:solidFill>
                  <a:srgbClr val="FF0000"/>
                </a:solidFill>
                <a:latin typeface="Arial-Rounded"/>
              </a:rPr>
              <a:t> </a:t>
            </a:r>
            <a:r>
              <a:rPr lang="en-US" sz="5400" dirty="0" err="1" smtClean="0">
                <a:solidFill>
                  <a:srgbClr val="FF0000"/>
                </a:solidFill>
                <a:latin typeface="Arial-Rounded"/>
              </a:rPr>
              <a:t>nhà</a:t>
            </a:r>
            <a:r>
              <a:rPr lang="en-US" sz="5400" dirty="0" smtClean="0">
                <a:solidFill>
                  <a:srgbClr val="FF0000"/>
                </a:solidFill>
                <a:latin typeface="Arial-Rounded"/>
              </a:rPr>
              <a:t> </a:t>
            </a:r>
            <a:r>
              <a:rPr lang="en-US" sz="5400" dirty="0" err="1" smtClean="0">
                <a:solidFill>
                  <a:srgbClr val="FF0000"/>
                </a:solidFill>
                <a:latin typeface="Arial-Rounded"/>
              </a:rPr>
              <a:t>dì</a:t>
            </a:r>
            <a:r>
              <a:rPr lang="en-US" sz="5400" dirty="0" smtClean="0">
                <a:solidFill>
                  <a:srgbClr val="FF0000"/>
                </a:solidFill>
                <a:latin typeface="Arial-Rounded"/>
              </a:rPr>
              <a:t> </a:t>
            </a:r>
            <a:r>
              <a:rPr lang="en-US" sz="5400" dirty="0" err="1" smtClean="0">
                <a:solidFill>
                  <a:srgbClr val="FF0000"/>
                </a:solidFill>
                <a:latin typeface="Arial-Rounded"/>
              </a:rPr>
              <a:t>Kha</a:t>
            </a:r>
            <a:endParaRPr lang="en-US" sz="5400" dirty="0">
              <a:solidFill>
                <a:srgbClr val="FF0000"/>
              </a:solidFill>
              <a:latin typeface="Arial-Rounded"/>
            </a:endParaRPr>
          </a:p>
        </p:txBody>
      </p:sp>
      <p:sp>
        <p:nvSpPr>
          <p:cNvPr id="20" name="TextBox 19"/>
          <p:cNvSpPr txBox="1"/>
          <p:nvPr/>
        </p:nvSpPr>
        <p:spPr>
          <a:xfrm>
            <a:off x="323791" y="5408138"/>
            <a:ext cx="8429705" cy="923330"/>
          </a:xfrm>
          <a:prstGeom prst="rect">
            <a:avLst/>
          </a:prstGeom>
          <a:noFill/>
        </p:spPr>
        <p:txBody>
          <a:bodyPr wrap="square" rtlCol="0">
            <a:spAutoFit/>
          </a:bodyPr>
          <a:lstStyle/>
          <a:p>
            <a:r>
              <a:rPr lang="en-US" sz="5400" dirty="0" err="1" smtClean="0">
                <a:solidFill>
                  <a:srgbClr val="00B0F0"/>
                </a:solidFill>
                <a:latin typeface="Arial-Rounded"/>
              </a:rPr>
              <a:t>cho</a:t>
            </a:r>
            <a:r>
              <a:rPr lang="en-US" sz="5400" dirty="0">
                <a:solidFill>
                  <a:srgbClr val="00B0F0"/>
                </a:solidFill>
                <a:latin typeface="Arial-Rounded"/>
              </a:rPr>
              <a:t> </a:t>
            </a:r>
            <a:r>
              <a:rPr lang="en-US" sz="5400" dirty="0" err="1" smtClean="0">
                <a:solidFill>
                  <a:srgbClr val="00B0F0"/>
                </a:solidFill>
                <a:latin typeface="Arial-Rounded"/>
              </a:rPr>
              <a:t>Hà</a:t>
            </a:r>
            <a:r>
              <a:rPr lang="en-US" sz="5400" dirty="0" smtClean="0">
                <a:solidFill>
                  <a:srgbClr val="00B0F0"/>
                </a:solidFill>
                <a:latin typeface="Arial-Rounded"/>
              </a:rPr>
              <a:t>  </a:t>
            </a:r>
            <a:r>
              <a:rPr lang="en-US" sz="5400" dirty="0" err="1" smtClean="0">
                <a:solidFill>
                  <a:srgbClr val="00B0F0"/>
                </a:solidFill>
                <a:latin typeface="Arial-Rounded"/>
              </a:rPr>
              <a:t>nghe</a:t>
            </a:r>
            <a:r>
              <a:rPr lang="en-US" sz="5400" dirty="0" smtClean="0">
                <a:solidFill>
                  <a:srgbClr val="00B0F0"/>
                </a:solidFill>
                <a:latin typeface="Arial-Rounded"/>
              </a:rPr>
              <a:t> </a:t>
            </a:r>
            <a:r>
              <a:rPr lang="en-US" sz="5400" dirty="0" err="1" smtClean="0">
                <a:solidFill>
                  <a:srgbClr val="00B0F0"/>
                </a:solidFill>
                <a:latin typeface="Arial-Rounded"/>
              </a:rPr>
              <a:t>về</a:t>
            </a:r>
            <a:r>
              <a:rPr lang="en-US" sz="5400" dirty="0" smtClean="0">
                <a:solidFill>
                  <a:srgbClr val="00B0F0"/>
                </a:solidFill>
                <a:latin typeface="Arial-Rounded"/>
              </a:rPr>
              <a:t> </a:t>
            </a:r>
            <a:r>
              <a:rPr lang="en-US" sz="5400" dirty="0" err="1" smtClean="0">
                <a:solidFill>
                  <a:srgbClr val="00B0F0"/>
                </a:solidFill>
                <a:latin typeface="Arial-Rounded"/>
              </a:rPr>
              <a:t>bà</a:t>
            </a:r>
            <a:endParaRPr lang="en-US" sz="5400" dirty="0">
              <a:solidFill>
                <a:srgbClr val="00B0F0"/>
              </a:solidFill>
              <a:latin typeface="Arial-Rounded"/>
            </a:endParaRPr>
          </a:p>
        </p:txBody>
      </p:sp>
      <p:sp>
        <p:nvSpPr>
          <p:cNvPr id="21" name="TextBox 20"/>
          <p:cNvSpPr txBox="1"/>
          <p:nvPr/>
        </p:nvSpPr>
        <p:spPr>
          <a:xfrm>
            <a:off x="9989647" y="4755413"/>
            <a:ext cx="1808008" cy="923330"/>
          </a:xfrm>
          <a:prstGeom prst="rect">
            <a:avLst/>
          </a:prstGeom>
          <a:noFill/>
        </p:spPr>
        <p:txBody>
          <a:bodyPr wrap="square" rtlCol="0">
            <a:spAutoFit/>
          </a:bodyPr>
          <a:lstStyle/>
          <a:p>
            <a:r>
              <a:rPr lang="en-US" sz="5400" dirty="0" err="1" smtClean="0">
                <a:solidFill>
                  <a:srgbClr val="00B0F0"/>
                </a:solidFill>
                <a:latin typeface="Arial-Rounded"/>
              </a:rPr>
              <a:t>Dì</a:t>
            </a:r>
            <a:r>
              <a:rPr lang="en-US" sz="5400" dirty="0" smtClean="0">
                <a:solidFill>
                  <a:srgbClr val="00B0F0"/>
                </a:solidFill>
                <a:latin typeface="Arial-Rounded"/>
              </a:rPr>
              <a:t> </a:t>
            </a:r>
            <a:r>
              <a:rPr lang="en-US" sz="5400" dirty="0" err="1" smtClean="0">
                <a:solidFill>
                  <a:srgbClr val="00B0F0"/>
                </a:solidFill>
                <a:latin typeface="Arial-Rounded"/>
              </a:rPr>
              <a:t>kể</a:t>
            </a:r>
            <a:endParaRPr lang="en-US" sz="5400" dirty="0">
              <a:solidFill>
                <a:srgbClr val="00B0F0"/>
              </a:solidFill>
              <a:latin typeface="Arial-Rounded"/>
            </a:endParaRPr>
          </a:p>
        </p:txBody>
      </p:sp>
      <p:sp>
        <p:nvSpPr>
          <p:cNvPr id="22" name="TextBox 21"/>
          <p:cNvSpPr txBox="1"/>
          <p:nvPr/>
        </p:nvSpPr>
        <p:spPr>
          <a:xfrm>
            <a:off x="6951828" y="5428047"/>
            <a:ext cx="4845828" cy="923330"/>
          </a:xfrm>
          <a:prstGeom prst="rect">
            <a:avLst/>
          </a:prstGeom>
          <a:noFill/>
        </p:spPr>
        <p:txBody>
          <a:bodyPr wrap="square" rtlCol="0">
            <a:spAutoFit/>
          </a:bodyPr>
          <a:lstStyle/>
          <a:p>
            <a:r>
              <a:rPr lang="en-US" sz="5400" dirty="0" err="1" smtClean="0">
                <a:solidFill>
                  <a:srgbClr val="7030A0"/>
                </a:solidFill>
                <a:latin typeface="Arial-Rounded"/>
              </a:rPr>
              <a:t>Hà</a:t>
            </a:r>
            <a:r>
              <a:rPr lang="en-US" sz="5400" dirty="0" smtClean="0">
                <a:solidFill>
                  <a:srgbClr val="7030A0"/>
                </a:solidFill>
                <a:latin typeface="Arial-Rounded"/>
              </a:rPr>
              <a:t> </a:t>
            </a:r>
            <a:r>
              <a:rPr lang="en-US" sz="5400" dirty="0" err="1" smtClean="0">
                <a:solidFill>
                  <a:srgbClr val="7030A0"/>
                </a:solidFill>
                <a:latin typeface="Arial-Rounded"/>
              </a:rPr>
              <a:t>chú</a:t>
            </a:r>
            <a:r>
              <a:rPr lang="en-US" sz="5400" dirty="0" smtClean="0">
                <a:solidFill>
                  <a:srgbClr val="7030A0"/>
                </a:solidFill>
                <a:latin typeface="Arial-Rounded"/>
              </a:rPr>
              <a:t> ý </a:t>
            </a:r>
            <a:r>
              <a:rPr lang="en-US" sz="5400" dirty="0" err="1" smtClean="0">
                <a:solidFill>
                  <a:srgbClr val="7030A0"/>
                </a:solidFill>
                <a:latin typeface="Arial-Rounded"/>
              </a:rPr>
              <a:t>nghe</a:t>
            </a:r>
            <a:endParaRPr lang="en-US" sz="5400" dirty="0">
              <a:solidFill>
                <a:srgbClr val="7030A0"/>
              </a:solidFill>
              <a:latin typeface="Arial-Rounded"/>
            </a:endParaRPr>
          </a:p>
        </p:txBody>
      </p:sp>
      <p:sp>
        <p:nvSpPr>
          <p:cNvPr id="23" name="TextBox 22"/>
          <p:cNvSpPr txBox="1"/>
          <p:nvPr/>
        </p:nvSpPr>
        <p:spPr>
          <a:xfrm>
            <a:off x="403889" y="6091098"/>
            <a:ext cx="1808008" cy="923330"/>
          </a:xfrm>
          <a:prstGeom prst="rect">
            <a:avLst/>
          </a:prstGeom>
          <a:noFill/>
        </p:spPr>
        <p:txBody>
          <a:bodyPr wrap="square" rtlCol="0">
            <a:spAutoFit/>
          </a:bodyPr>
          <a:lstStyle/>
          <a:p>
            <a:r>
              <a:rPr lang="en-US" sz="5400" dirty="0" err="1">
                <a:solidFill>
                  <a:srgbClr val="7030A0"/>
                </a:solidFill>
                <a:latin typeface="Arial-Rounded"/>
              </a:rPr>
              <a:t>d</a:t>
            </a:r>
            <a:r>
              <a:rPr lang="en-US" sz="5400" dirty="0" err="1" smtClean="0">
                <a:solidFill>
                  <a:srgbClr val="7030A0"/>
                </a:solidFill>
                <a:latin typeface="Arial-Rounded"/>
              </a:rPr>
              <a:t>ì</a:t>
            </a:r>
            <a:r>
              <a:rPr lang="en-US" sz="5400" dirty="0" smtClean="0">
                <a:solidFill>
                  <a:srgbClr val="7030A0"/>
                </a:solidFill>
                <a:latin typeface="Arial-Rounded"/>
              </a:rPr>
              <a:t> </a:t>
            </a:r>
            <a:r>
              <a:rPr lang="en-US" sz="5400" dirty="0" err="1" smtClean="0">
                <a:solidFill>
                  <a:srgbClr val="7030A0"/>
                </a:solidFill>
                <a:latin typeface="Arial-Rounded"/>
              </a:rPr>
              <a:t>kể</a:t>
            </a:r>
            <a:endParaRPr lang="en-US" sz="5400" dirty="0">
              <a:solidFill>
                <a:srgbClr val="7030A0"/>
              </a:solidFill>
              <a:latin typeface="Arial-Rounded"/>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animBg="1"/>
      <p:bldP spid="14" grpId="0" animBg="1"/>
      <p:bldP spid="17" grpId="0" animBg="1"/>
      <p:bldP spid="3"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9437" y="22860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ý</a:t>
            </a:r>
          </a:p>
        </p:txBody>
      </p:sp>
      <p:sp>
        <p:nvSpPr>
          <p:cNvPr id="6" name="Title 1"/>
          <p:cNvSpPr txBox="1">
            <a:spLocks/>
          </p:cNvSpPr>
          <p:nvPr/>
        </p:nvSpPr>
        <p:spPr>
          <a:xfrm>
            <a:off x="6324600" y="2286000"/>
            <a:ext cx="410289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chú ý</a:t>
            </a:r>
          </a:p>
        </p:txBody>
      </p:sp>
    </p:spTree>
    <p:extLst>
      <p:ext uri="{BB962C8B-B14F-4D97-AF65-F5344CB8AC3E}">
        <p14:creationId xmlns:p14="http://schemas.microsoft.com/office/powerpoint/2010/main" val="23017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046" y="361372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286000" y="838201"/>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prstClr val="black"/>
                </a:solidFill>
                <a:latin typeface="Arial-Rounded" pitchFamily="34" charset="0"/>
                <a:ea typeface="Arial-Rounded" pitchFamily="34" charset="0"/>
                <a:cs typeface="Arial-Rounded" pitchFamily="34" charset="0"/>
              </a:rPr>
              <a:t>Cảm ơn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22" t="58055" b="6667"/>
          <a:stretch/>
        </p:blipFill>
        <p:spPr>
          <a:xfrm>
            <a:off x="1754478" y="1676400"/>
            <a:ext cx="8822562" cy="48006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 hè</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9902" y="35527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9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sp>
        <p:nvSpPr>
          <p:cNvPr id="2" name="TextBox 1"/>
          <p:cNvSpPr txBox="1"/>
          <p:nvPr/>
        </p:nvSpPr>
        <p:spPr>
          <a:xfrm>
            <a:off x="2396331" y="2850357"/>
            <a:ext cx="6534150" cy="1323439"/>
          </a:xfrm>
          <a:prstGeom prst="rect">
            <a:avLst/>
          </a:prstGeom>
          <a:noFill/>
        </p:spPr>
        <p:txBody>
          <a:bodyPr wrap="square" rtlCol="0">
            <a:spAutoFit/>
          </a:bodyPr>
          <a:lstStyle/>
          <a:p>
            <a:pPr algn="ctr"/>
            <a:r>
              <a:rPr lang="en-US" sz="80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 lu</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28: Y   </a:t>
              </a:r>
              <a:r>
                <a:rPr kumimoji="0" lang="en-US" sz="88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a:t>
              </a:r>
              <a:r>
                <a:rPr kumimoji="0" lang="en-US" sz="88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7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88" b="66138"/>
          <a:stretch/>
        </p:blipFill>
        <p:spPr>
          <a:xfrm>
            <a:off x="750047" y="-3945"/>
            <a:ext cx="10854719" cy="5475831"/>
          </a:xfrm>
          <a:prstGeom prst="rect">
            <a:avLst/>
          </a:prstGeom>
        </p:spPr>
      </p:pic>
      <p:sp>
        <p:nvSpPr>
          <p:cNvPr id="2" name="Rectangle 1"/>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28</a:t>
            </a:r>
          </a:p>
        </p:txBody>
      </p:sp>
      <p:grpSp>
        <p:nvGrpSpPr>
          <p:cNvPr id="27" name="Group 26"/>
          <p:cNvGrpSpPr/>
          <p:nvPr/>
        </p:nvGrpSpPr>
        <p:grpSpPr>
          <a:xfrm>
            <a:off x="589904" y="2030616"/>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186294" y="5509312"/>
            <a:ext cx="12246294" cy="1524622"/>
            <a:chOff x="902086" y="5505751"/>
            <a:chExt cx="10717370" cy="1524622"/>
          </a:xfrm>
        </p:grpSpPr>
        <p:sp>
          <p:nvSpPr>
            <p:cNvPr id="34" name="Title 1"/>
            <p:cNvSpPr txBox="1">
              <a:spLocks/>
            </p:cNvSpPr>
            <p:nvPr/>
          </p:nvSpPr>
          <p:spPr>
            <a:xfrm>
              <a:off x="902086" y="5529285"/>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a:solidFill>
                    <a:prstClr val="black"/>
                  </a:solidFill>
                  <a:latin typeface="Arial-Rounded" pitchFamily="34" charset="0"/>
                  <a:ea typeface="Arial-Rounded" pitchFamily="34" charset="0"/>
                  <a:cs typeface="Arial-Rounded" pitchFamily="34" charset="0"/>
                </a:rPr>
                <a:t>Thời</a:t>
              </a:r>
              <a:r>
                <a:rPr lang="en-US" sz="6000" b="1" dirty="0">
                  <a:solidFill>
                    <a:prstClr val="black"/>
                  </a:solidFill>
                  <a:latin typeface="Arial-Rounded" pitchFamily="34" charset="0"/>
                  <a:ea typeface="Arial-Rounded" pitchFamily="34" charset="0"/>
                  <a:cs typeface="Arial-Rounded" pitchFamily="34" charset="0"/>
                </a:rPr>
                <a:t> </a:t>
              </a:r>
              <a:r>
                <a:rPr lang="en-US" sz="6000" b="1" dirty="0" err="1">
                  <a:solidFill>
                    <a:prstClr val="black"/>
                  </a:solidFill>
                  <a:latin typeface="Arial-Rounded" pitchFamily="34" charset="0"/>
                  <a:ea typeface="Arial-Rounded" pitchFamily="34" charset="0"/>
                  <a:cs typeface="Arial-Rounded" pitchFamily="34" charset="0"/>
                </a:rPr>
                <a:t>gian</a:t>
              </a:r>
              <a:r>
                <a:rPr lang="en-US" sz="6000" b="1" dirty="0">
                  <a:solidFill>
                    <a:prstClr val="black"/>
                  </a:solidFill>
                  <a:latin typeface="Arial-Rounded" pitchFamily="34" charset="0"/>
                  <a:ea typeface="Arial-Rounded" pitchFamily="34" charset="0"/>
                  <a:cs typeface="Arial-Rounded" pitchFamily="34" charset="0"/>
                </a:rPr>
                <a:t> </a:t>
              </a:r>
              <a:r>
                <a:rPr lang="en-US" sz="6000" b="1" dirty="0" err="1">
                  <a:solidFill>
                    <a:prstClr val="black"/>
                  </a:solidFill>
                  <a:latin typeface="Arial-Rounded" pitchFamily="34" charset="0"/>
                  <a:ea typeface="Arial-Rounded" pitchFamily="34" charset="0"/>
                  <a:cs typeface="Arial-Rounded" pitchFamily="34" charset="0"/>
                </a:rPr>
                <a:t>qu</a:t>
              </a:r>
              <a:r>
                <a:rPr lang="en-US" sz="6000" b="1" dirty="0" err="1">
                  <a:solidFill>
                    <a:srgbClr val="FF0000"/>
                  </a:solidFill>
                  <a:latin typeface="Arial-Rounded" pitchFamily="34" charset="0"/>
                  <a:ea typeface="Arial-Rounded" pitchFamily="34" charset="0"/>
                  <a:cs typeface="Arial-Rounded" pitchFamily="34" charset="0"/>
                </a:rPr>
                <a:t>y</a:t>
              </a:r>
              <a:r>
                <a:rPr lang="en-US" sz="6000" b="1" dirty="0">
                  <a:solidFill>
                    <a:prstClr val="black"/>
                  </a:solidFill>
                  <a:latin typeface="Arial-Rounded" pitchFamily="34" charset="0"/>
                  <a:ea typeface="Arial-Rounded" pitchFamily="34" charset="0"/>
                  <a:cs typeface="Arial-Rounded" pitchFamily="34" charset="0"/>
                </a:rPr>
                <a:t> </a:t>
              </a:r>
              <a:r>
                <a:rPr lang="en-US" sz="6000" b="1" dirty="0" err="1">
                  <a:solidFill>
                    <a:prstClr val="black"/>
                  </a:solidFill>
                  <a:latin typeface="Arial-Rounded" pitchFamily="34" charset="0"/>
                  <a:ea typeface="Arial-Rounded" pitchFamily="34" charset="0"/>
                  <a:cs typeface="Arial-Rounded" pitchFamily="34" charset="0"/>
                </a:rPr>
                <a:t>hơn</a:t>
              </a:r>
              <a:r>
                <a:rPr lang="en-US" sz="6000" b="1" dirty="0">
                  <a:solidFill>
                    <a:prstClr val="black"/>
                  </a:solidFill>
                  <a:latin typeface="Arial-Rounded" pitchFamily="34" charset="0"/>
                  <a:ea typeface="Arial-Rounded" pitchFamily="34" charset="0"/>
                  <a:cs typeface="Arial-Rounded" pitchFamily="34" charset="0"/>
                </a:rPr>
                <a:t> </a:t>
              </a:r>
              <a:r>
                <a:rPr lang="en-US" sz="6000" b="1" dirty="0" err="1">
                  <a:solidFill>
                    <a:prstClr val="black"/>
                  </a:solidFill>
                  <a:latin typeface="Arial-Rounded" pitchFamily="34" charset="0"/>
                  <a:ea typeface="Arial-Rounded" pitchFamily="34" charset="0"/>
                  <a:cs typeface="Arial-Rounded" pitchFamily="34" charset="0"/>
                </a:rPr>
                <a:t>vàng</a:t>
              </a:r>
              <a:r>
                <a:rPr lang="en-US" sz="6000" b="1" dirty="0">
                  <a:solidFill>
                    <a:prstClr val="black"/>
                  </a:solidFill>
                  <a:latin typeface="Arial-Rounded" pitchFamily="34" charset="0"/>
                  <a:ea typeface="Arial-Rounded" pitchFamily="34" charset="0"/>
                  <a:cs typeface="Arial-Rounded" pitchFamily="34" charset="0"/>
                </a:rPr>
                <a:t> </a:t>
              </a:r>
              <a:r>
                <a:rPr lang="en-US" sz="6000" b="1" dirty="0" err="1">
                  <a:solidFill>
                    <a:prstClr val="black"/>
                  </a:solidFill>
                  <a:latin typeface="Arial-Rounded" pitchFamily="34" charset="0"/>
                  <a:ea typeface="Arial-Rounded" pitchFamily="34" charset="0"/>
                  <a:cs typeface="Arial-Rounded" pitchFamily="34" charset="0"/>
                </a:rPr>
                <a:t>bạc</a:t>
              </a:r>
              <a:r>
                <a:rPr lang="en-US" sz="6000" b="1" dirty="0">
                  <a:solidFill>
                    <a:prstClr val="black"/>
                  </a:solidFill>
                  <a:latin typeface="Arial-Rounded" pitchFamily="34" charset="0"/>
                  <a:ea typeface="Arial-Rounded" pitchFamily="34" charset="0"/>
                  <a:cs typeface="Arial-Rounded" pitchFamily="34" charset="0"/>
                </a:rPr>
                <a:t>.</a:t>
              </a:r>
            </a:p>
          </p:txBody>
        </p:sp>
        <p:sp>
          <p:nvSpPr>
            <p:cNvPr id="35" name="Title 1"/>
            <p:cNvSpPr txBox="1">
              <a:spLocks/>
            </p:cNvSpPr>
            <p:nvPr/>
          </p:nvSpPr>
          <p:spPr>
            <a:xfrm>
              <a:off x="4986496" y="55057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prstClr val="black"/>
                  </a:solidFill>
                  <a:latin typeface="Arial-Rounded" pitchFamily="34" charset="0"/>
                  <a:ea typeface="Arial-Rounded" pitchFamily="34" charset="0"/>
                  <a:cs typeface="Arial-Rounded" pitchFamily="34" charset="0"/>
                </a:rPr>
                <a:t>́</a:t>
              </a:r>
            </a:p>
          </p:txBody>
        </p:sp>
      </p:grpSp>
      <p:sp>
        <p:nvSpPr>
          <p:cNvPr id="5" name="Title 1"/>
          <p:cNvSpPr txBox="1">
            <a:spLocks/>
          </p:cNvSpPr>
          <p:nvPr/>
        </p:nvSpPr>
        <p:spPr>
          <a:xfrm>
            <a:off x="109363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  Y   y</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51344" y="91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a:t>
            </a:r>
          </a:p>
        </p:txBody>
      </p:sp>
      <p:sp>
        <p:nvSpPr>
          <p:cNvPr id="8" name="Title 1"/>
          <p:cNvSpPr txBox="1">
            <a:spLocks/>
          </p:cNvSpPr>
          <p:nvPr/>
        </p:nvSpPr>
        <p:spPr>
          <a:xfrm>
            <a:off x="3939512"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a:t>
            </a:r>
          </a:p>
        </p:txBody>
      </p:sp>
      <p:sp>
        <p:nvSpPr>
          <p:cNvPr id="9" name="Title 1"/>
          <p:cNvSpPr txBox="1">
            <a:spLocks/>
          </p:cNvSpPr>
          <p:nvPr/>
        </p:nvSpPr>
        <p:spPr>
          <a:xfrm>
            <a:off x="6136325"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y</a:t>
            </a:r>
          </a:p>
        </p:txBody>
      </p:sp>
      <p:sp>
        <p:nvSpPr>
          <p:cNvPr id="10" name="Title 1"/>
          <p:cNvSpPr txBox="1">
            <a:spLocks/>
          </p:cNvSpPr>
          <p:nvPr/>
        </p:nvSpPr>
        <p:spPr>
          <a:xfrm>
            <a:off x="3940820" y="3453486"/>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quý</a:t>
            </a:r>
          </a:p>
        </p:txBody>
      </p:sp>
      <p:sp>
        <p:nvSpPr>
          <p:cNvPr id="14" name="Title 1"/>
          <p:cNvSpPr txBox="1">
            <a:spLocks/>
          </p:cNvSpPr>
          <p:nvPr/>
        </p:nvSpPr>
        <p:spPr>
          <a:xfrm>
            <a:off x="33840"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black"/>
                </a:solidFill>
                <a:latin typeface="Arial-Rounded" pitchFamily="34" charset="0"/>
                <a:ea typeface="Arial-Rounded" pitchFamily="34" charset="0"/>
                <a:cs typeface="Arial-Rounded" pitchFamily="34" charset="0"/>
              </a:rPr>
              <a:t>quy</a:t>
            </a:r>
            <a:endParaRPr lang="en-US" sz="8000" dirty="0">
              <a:solidFill>
                <a:prstClr val="black"/>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2219932"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quỳ</a:t>
            </a:r>
          </a:p>
        </p:txBody>
      </p:sp>
      <p:sp>
        <p:nvSpPr>
          <p:cNvPr id="16" name="Title 1"/>
          <p:cNvSpPr txBox="1">
            <a:spLocks/>
          </p:cNvSpPr>
          <p:nvPr/>
        </p:nvSpPr>
        <p:spPr>
          <a:xfrm>
            <a:off x="4270233" y="5356201"/>
            <a:ext cx="213440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black"/>
                </a:solidFill>
                <a:latin typeface="Arial-Rounded" pitchFamily="34" charset="0"/>
                <a:ea typeface="Arial-Rounded" pitchFamily="34" charset="0"/>
                <a:cs typeface="Arial-Rounded" pitchFamily="34" charset="0"/>
              </a:rPr>
              <a:t>quý</a:t>
            </a:r>
            <a:endParaRPr lang="en-US" sz="8000" dirty="0">
              <a:solidFill>
                <a:prstClr val="black"/>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359303"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prstClr val="black"/>
                </a:solidFill>
                <a:latin typeface="Arial-Rounded" pitchFamily="34" charset="0"/>
                <a:ea typeface="Arial-Rounded" pitchFamily="34" charset="0"/>
                <a:cs typeface="Arial-Rounded" pitchFamily="34" charset="0"/>
              </a:rPr>
              <a:t>quỹ</a:t>
            </a:r>
            <a:endParaRPr lang="en-US" sz="8000" dirty="0">
              <a:solidFill>
                <a:prstClr val="black"/>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8410632"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quỵ</a:t>
            </a:r>
          </a:p>
        </p:txBody>
      </p:sp>
      <p:sp>
        <p:nvSpPr>
          <p:cNvPr id="19" name="Title 1"/>
          <p:cNvSpPr txBox="1">
            <a:spLocks/>
          </p:cNvSpPr>
          <p:nvPr/>
        </p:nvSpPr>
        <p:spPr>
          <a:xfrm>
            <a:off x="9964587"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ý</a:t>
            </a:r>
          </a:p>
        </p:txBody>
      </p:sp>
      <p:sp>
        <p:nvSpPr>
          <p:cNvPr id="21" name="Title 1"/>
          <p:cNvSpPr txBox="1">
            <a:spLocks/>
          </p:cNvSpPr>
          <p:nvPr/>
        </p:nvSpPr>
        <p:spPr>
          <a:xfrm>
            <a:off x="90469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22" name="Title 1"/>
          <p:cNvSpPr txBox="1">
            <a:spLocks/>
          </p:cNvSpPr>
          <p:nvPr/>
        </p:nvSpPr>
        <p:spPr>
          <a:xfrm>
            <a:off x="309925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solidFill>
                  <a:srgbClr val="FF0000"/>
                </a:solidFill>
                <a:latin typeface="Arial-Rounded" pitchFamily="34" charset="0"/>
                <a:ea typeface="Arial-Rounded" pitchFamily="34" charset="0"/>
                <a:cs typeface="Arial-Rounded" pitchFamily="34" charset="0"/>
              </a:rPr>
              <a:t>y</a:t>
            </a:r>
          </a:p>
        </p:txBody>
      </p:sp>
      <p:sp>
        <p:nvSpPr>
          <p:cNvPr id="23" name="Title 1"/>
          <p:cNvSpPr txBox="1">
            <a:spLocks/>
          </p:cNvSpPr>
          <p:nvPr/>
        </p:nvSpPr>
        <p:spPr>
          <a:xfrm>
            <a:off x="5188530" y="51773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solidFill>
                  <a:srgbClr val="FF0000"/>
                </a:solidFill>
                <a:latin typeface="Arial-Rounded" pitchFamily="34" charset="0"/>
                <a:ea typeface="Arial-Rounded" pitchFamily="34" charset="0"/>
                <a:cs typeface="Arial-Rounded" pitchFamily="34" charset="0"/>
              </a:rPr>
              <a:t>y</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3</a:t>
              </a:r>
            </a:p>
          </p:txBody>
        </p:sp>
      </p:grpSp>
      <p:sp>
        <p:nvSpPr>
          <p:cNvPr id="25" name="Title 1"/>
          <p:cNvSpPr txBox="1">
            <a:spLocks/>
          </p:cNvSpPr>
          <p:nvPr/>
        </p:nvSpPr>
        <p:spPr>
          <a:xfrm>
            <a:off x="5986226" y="37400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FF0000"/>
                </a:solidFill>
                <a:latin typeface="Arial-Rounded" pitchFamily="34" charset="0"/>
                <a:ea typeface="Arial-Rounded" pitchFamily="34" charset="0"/>
                <a:cs typeface="Arial-Rounded" pitchFamily="34" charset="0"/>
              </a:rPr>
              <a:t>y</a:t>
            </a:r>
          </a:p>
        </p:txBody>
      </p:sp>
      <p:sp>
        <p:nvSpPr>
          <p:cNvPr id="29" name="Title 1"/>
          <p:cNvSpPr txBox="1">
            <a:spLocks/>
          </p:cNvSpPr>
          <p:nvPr/>
        </p:nvSpPr>
        <p:spPr>
          <a:xfrm>
            <a:off x="7238806" y="51703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solidFill>
                  <a:srgbClr val="FF0000"/>
                </a:solidFill>
                <a:latin typeface="Arial-Rounded" pitchFamily="34" charset="0"/>
                <a:ea typeface="Arial-Rounded" pitchFamily="34" charset="0"/>
                <a:cs typeface="Arial-Rounded" pitchFamily="34" charset="0"/>
              </a:rPr>
              <a:t>y</a:t>
            </a:r>
          </a:p>
        </p:txBody>
      </p:sp>
      <p:sp>
        <p:nvSpPr>
          <p:cNvPr id="30" name="Title 1"/>
          <p:cNvSpPr txBox="1">
            <a:spLocks/>
          </p:cNvSpPr>
          <p:nvPr/>
        </p:nvSpPr>
        <p:spPr>
          <a:xfrm>
            <a:off x="9289608" y="51703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solidFill>
                  <a:srgbClr val="FF0000"/>
                </a:solidFill>
                <a:latin typeface="Arial-Rounded" pitchFamily="34" charset="0"/>
                <a:ea typeface="Arial-Rounded" pitchFamily="34" charset="0"/>
                <a:cs typeface="Arial-Rounded" pitchFamily="34" charset="0"/>
              </a:rPr>
              <a:t>y</a:t>
            </a:r>
          </a:p>
        </p:txBody>
      </p:sp>
      <p:sp>
        <p:nvSpPr>
          <p:cNvPr id="31" name="Title 1"/>
          <p:cNvSpPr txBox="1">
            <a:spLocks/>
          </p:cNvSpPr>
          <p:nvPr/>
        </p:nvSpPr>
        <p:spPr>
          <a:xfrm>
            <a:off x="10228625"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4" grpId="0"/>
      <p:bldP spid="15" grpId="0"/>
      <p:bldP spid="16" grpId="0"/>
      <p:bldP spid="17" grpId="0"/>
      <p:bldP spid="19" grpId="0"/>
      <p:bldP spid="21" grpId="0"/>
      <p:bldP spid="22" grpId="0"/>
      <p:bldP spid="23" grpId="0"/>
      <p:bldP spid="25"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206</Words>
  <Application>Microsoft Office PowerPoint</Application>
  <PresentationFormat>Widescreen</PresentationFormat>
  <Paragraphs>91</Paragraphs>
  <Slides>32</Slides>
  <Notes>14</Notes>
  <HiddenSlides>0</HiddenSlides>
  <MMClips>14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.VnArial</vt:lpstr>
      <vt:lpstr>.VnCooper</vt:lpstr>
      <vt:lpstr>Arial</vt:lpstr>
      <vt:lpstr>Arial Rounded MT Bold</vt:lpstr>
      <vt:lpstr>Arial-Rounded</vt:lpstr>
      <vt:lpstr>Arrus-Black</vt:lpstr>
      <vt:lpstr>Bandit</vt:lpstr>
      <vt:lpstr>Calibri</vt:lpstr>
      <vt:lpstr>Calibri Light</vt:lpstr>
      <vt:lpstr>DomCasual</vt:lpstr>
      <vt:lpstr>HP001 4 hàng</vt:lpstr>
      <vt:lpstr>HP001 4H</vt:lpstr>
      <vt:lpstr>HP001 TD 4H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OS</cp:lastModifiedBy>
  <cp:revision>9</cp:revision>
  <dcterms:created xsi:type="dcterms:W3CDTF">2021-08-22T01:17:19Z</dcterms:created>
  <dcterms:modified xsi:type="dcterms:W3CDTF">2024-10-20T16:02:07Z</dcterms:modified>
</cp:coreProperties>
</file>