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74" r:id="rId3"/>
    <p:sldMasterId id="2147483713" r:id="rId4"/>
    <p:sldMasterId id="2147483738" r:id="rId5"/>
    <p:sldMasterId id="2147483754" r:id="rId6"/>
    <p:sldMasterId id="2147483767" r:id="rId7"/>
    <p:sldMasterId id="2147483780" r:id="rId8"/>
    <p:sldMasterId id="2147483793" r:id="rId9"/>
    <p:sldMasterId id="2147483805" r:id="rId10"/>
  </p:sldMasterIdLst>
  <p:notesMasterIdLst>
    <p:notesMasterId r:id="rId41"/>
  </p:notesMasterIdLst>
  <p:sldIdLst>
    <p:sldId id="257" r:id="rId11"/>
    <p:sldId id="258" r:id="rId12"/>
    <p:sldId id="265" r:id="rId13"/>
    <p:sldId id="266" r:id="rId14"/>
    <p:sldId id="260" r:id="rId15"/>
    <p:sldId id="261" r:id="rId16"/>
    <p:sldId id="262" r:id="rId17"/>
    <p:sldId id="263" r:id="rId18"/>
    <p:sldId id="295" r:id="rId19"/>
    <p:sldId id="268" r:id="rId20"/>
    <p:sldId id="293" r:id="rId21"/>
    <p:sldId id="270" r:id="rId22"/>
    <p:sldId id="311" r:id="rId23"/>
    <p:sldId id="359" r:id="rId24"/>
    <p:sldId id="292" r:id="rId25"/>
    <p:sldId id="272" r:id="rId26"/>
    <p:sldId id="294" r:id="rId27"/>
    <p:sldId id="364" r:id="rId28"/>
    <p:sldId id="275" r:id="rId29"/>
    <p:sldId id="360" r:id="rId30"/>
    <p:sldId id="363" r:id="rId31"/>
    <p:sldId id="271" r:id="rId32"/>
    <p:sldId id="285" r:id="rId33"/>
    <p:sldId id="284" r:id="rId34"/>
    <p:sldId id="346" r:id="rId35"/>
    <p:sldId id="287" r:id="rId36"/>
    <p:sldId id="286" r:id="rId37"/>
    <p:sldId id="320" r:id="rId38"/>
    <p:sldId id="350" r:id="rId39"/>
    <p:sldId id="32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9277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16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3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17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17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0255b881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0255b881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từng ô để ra đáp án</a:t>
            </a:r>
          </a:p>
          <a:p>
            <a:r>
              <a:rPr lang="en-US" baseline="0"/>
              <a:t>Enter để ra câu hỏi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0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0255b881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0255b881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TEXT 1">
  <p:cSld name="TITLE + BODY TEXT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2109867" y="2744800"/>
            <a:ext cx="5292000" cy="19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3956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500"/>
            </a:lvl1pPr>
            <a:lvl2pPr marL="1217249" lvl="1" indent="-439562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marL="1825874" lvl="2" indent="-431109" rtl="0">
              <a:spcBef>
                <a:spcPts val="213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marL="2434499" lvl="3" indent="-431109" rtl="0">
              <a:spcBef>
                <a:spcPts val="213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marL="4260372" lvl="6" indent="-414203" rtl="0">
              <a:spcBef>
                <a:spcPts val="213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marL="4868997" lvl="7" indent="-414203" rtl="0">
              <a:spcBef>
                <a:spcPts val="213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marL="5477622" lvl="8" indent="-405750" rtl="0">
              <a:spcBef>
                <a:spcPts val="2130"/>
              </a:spcBef>
              <a:spcAft>
                <a:spcPts val="213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 rot="-2513330">
            <a:off x="9796135" y="497971"/>
            <a:ext cx="3801449" cy="2028068"/>
          </a:xfrm>
          <a:custGeom>
            <a:avLst/>
            <a:gdLst/>
            <a:ahLst/>
            <a:cxnLst/>
            <a:rect l="l" t="t" r="r" b="b"/>
            <a:pathLst>
              <a:path w="39554" h="21102" extrusionOk="0">
                <a:moveTo>
                  <a:pt x="7992" y="1"/>
                </a:moveTo>
                <a:cubicBezTo>
                  <a:pt x="6843" y="1"/>
                  <a:pt x="5694" y="117"/>
                  <a:pt x="4571" y="354"/>
                </a:cubicBezTo>
                <a:cubicBezTo>
                  <a:pt x="3458" y="589"/>
                  <a:pt x="2340" y="956"/>
                  <a:pt x="1466" y="1682"/>
                </a:cubicBezTo>
                <a:cubicBezTo>
                  <a:pt x="592" y="2409"/>
                  <a:pt x="0" y="3556"/>
                  <a:pt x="183" y="4678"/>
                </a:cubicBezTo>
                <a:cubicBezTo>
                  <a:pt x="310" y="5456"/>
                  <a:pt x="782" y="6133"/>
                  <a:pt x="1301" y="6728"/>
                </a:cubicBezTo>
                <a:cubicBezTo>
                  <a:pt x="3816" y="9611"/>
                  <a:pt x="7512" y="11103"/>
                  <a:pt x="10859" y="12958"/>
                </a:cubicBezTo>
                <a:cubicBezTo>
                  <a:pt x="13102" y="14201"/>
                  <a:pt x="15230" y="15641"/>
                  <a:pt x="17219" y="17260"/>
                </a:cubicBezTo>
                <a:cubicBezTo>
                  <a:pt x="18554" y="18348"/>
                  <a:pt x="19843" y="19526"/>
                  <a:pt x="21379" y="20304"/>
                </a:cubicBezTo>
                <a:cubicBezTo>
                  <a:pt x="22336" y="20789"/>
                  <a:pt x="23422" y="21101"/>
                  <a:pt x="24486" y="21101"/>
                </a:cubicBezTo>
                <a:cubicBezTo>
                  <a:pt x="25130" y="21101"/>
                  <a:pt x="25767" y="20987"/>
                  <a:pt x="26362" y="20726"/>
                </a:cubicBezTo>
                <a:cubicBezTo>
                  <a:pt x="27068" y="20417"/>
                  <a:pt x="27753" y="19743"/>
                  <a:pt x="27595" y="18989"/>
                </a:cubicBezTo>
                <a:cubicBezTo>
                  <a:pt x="27489" y="18483"/>
                  <a:pt x="27041" y="18134"/>
                  <a:pt x="26617" y="17841"/>
                </a:cubicBezTo>
                <a:cubicBezTo>
                  <a:pt x="21127" y="14061"/>
                  <a:pt x="14392" y="12358"/>
                  <a:pt x="9031" y="8400"/>
                </a:cubicBezTo>
                <a:cubicBezTo>
                  <a:pt x="7923" y="7582"/>
                  <a:pt x="6825" y="6581"/>
                  <a:pt x="6501" y="5244"/>
                </a:cubicBezTo>
                <a:cubicBezTo>
                  <a:pt x="6451" y="5040"/>
                  <a:pt x="6428" y="4802"/>
                  <a:pt x="6563" y="4642"/>
                </a:cubicBezTo>
                <a:cubicBezTo>
                  <a:pt x="6682" y="4501"/>
                  <a:pt x="6883" y="4467"/>
                  <a:pt x="7066" y="4448"/>
                </a:cubicBezTo>
                <a:cubicBezTo>
                  <a:pt x="7449" y="4409"/>
                  <a:pt x="7830" y="4391"/>
                  <a:pt x="8209" y="4391"/>
                </a:cubicBezTo>
                <a:cubicBezTo>
                  <a:pt x="11938" y="4391"/>
                  <a:pt x="15513" y="6179"/>
                  <a:pt x="18975" y="7701"/>
                </a:cubicBezTo>
                <a:cubicBezTo>
                  <a:pt x="24110" y="9957"/>
                  <a:pt x="29635" y="11752"/>
                  <a:pt x="35294" y="11752"/>
                </a:cubicBezTo>
                <a:cubicBezTo>
                  <a:pt x="35591" y="11752"/>
                  <a:pt x="35889" y="11747"/>
                  <a:pt x="36188" y="11737"/>
                </a:cubicBezTo>
                <a:cubicBezTo>
                  <a:pt x="37106" y="11706"/>
                  <a:pt x="39554" y="11854"/>
                  <a:pt x="38803" y="10272"/>
                </a:cubicBezTo>
                <a:cubicBezTo>
                  <a:pt x="38409" y="9443"/>
                  <a:pt x="37581" y="9605"/>
                  <a:pt x="36809" y="9559"/>
                </a:cubicBezTo>
                <a:cubicBezTo>
                  <a:pt x="34143" y="9400"/>
                  <a:pt x="31328" y="8350"/>
                  <a:pt x="28752" y="7649"/>
                </a:cubicBezTo>
                <a:cubicBezTo>
                  <a:pt x="25634" y="6801"/>
                  <a:pt x="22534" y="5790"/>
                  <a:pt x="19705" y="4204"/>
                </a:cubicBezTo>
                <a:cubicBezTo>
                  <a:pt x="18226" y="3374"/>
                  <a:pt x="16833" y="2395"/>
                  <a:pt x="15308" y="1655"/>
                </a:cubicBezTo>
                <a:cubicBezTo>
                  <a:pt x="13676" y="863"/>
                  <a:pt x="11909" y="356"/>
                  <a:pt x="10110" y="132"/>
                </a:cubicBezTo>
                <a:cubicBezTo>
                  <a:pt x="9408" y="45"/>
                  <a:pt x="8700" y="1"/>
                  <a:pt x="7992" y="1"/>
                </a:cubicBezTo>
                <a:close/>
              </a:path>
            </a:pathLst>
          </a:custGeom>
          <a:solidFill>
            <a:srgbClr val="F48C4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7"/>
          <p:cNvSpPr/>
          <p:nvPr/>
        </p:nvSpPr>
        <p:spPr>
          <a:xfrm>
            <a:off x="6184899" y="4011367"/>
            <a:ext cx="6129011" cy="2995052"/>
          </a:xfrm>
          <a:custGeom>
            <a:avLst/>
            <a:gdLst/>
            <a:ahLst/>
            <a:cxnLst/>
            <a:rect l="l" t="t" r="r" b="b"/>
            <a:pathLst>
              <a:path w="71345" h="54945" extrusionOk="0">
                <a:moveTo>
                  <a:pt x="67393" y="1"/>
                </a:moveTo>
                <a:cubicBezTo>
                  <a:pt x="59622" y="1"/>
                  <a:pt x="52117" y="4555"/>
                  <a:pt x="46670" y="10310"/>
                </a:cubicBezTo>
                <a:cubicBezTo>
                  <a:pt x="40457" y="16870"/>
                  <a:pt x="36140" y="24973"/>
                  <a:pt x="30615" y="32125"/>
                </a:cubicBezTo>
                <a:cubicBezTo>
                  <a:pt x="28848" y="34410"/>
                  <a:pt x="26924" y="36631"/>
                  <a:pt x="24519" y="38231"/>
                </a:cubicBezTo>
                <a:cubicBezTo>
                  <a:pt x="21365" y="40328"/>
                  <a:pt x="17594" y="41230"/>
                  <a:pt x="14072" y="42626"/>
                </a:cubicBezTo>
                <a:cubicBezTo>
                  <a:pt x="8128" y="44985"/>
                  <a:pt x="2586" y="49096"/>
                  <a:pt x="1" y="54945"/>
                </a:cubicBezTo>
                <a:cubicBezTo>
                  <a:pt x="19373" y="53022"/>
                  <a:pt x="70040" y="52999"/>
                  <a:pt x="70040" y="52999"/>
                </a:cubicBezTo>
                <a:cubicBezTo>
                  <a:pt x="70040" y="52999"/>
                  <a:pt x="71345" y="279"/>
                  <a:pt x="70684" y="279"/>
                </a:cubicBezTo>
                <a:lnTo>
                  <a:pt x="70684" y="279"/>
                </a:lnTo>
                <a:cubicBezTo>
                  <a:pt x="70683" y="279"/>
                  <a:pt x="70681" y="279"/>
                  <a:pt x="70680" y="280"/>
                </a:cubicBezTo>
                <a:cubicBezTo>
                  <a:pt x="69582" y="91"/>
                  <a:pt x="68485" y="1"/>
                  <a:pt x="67393" y="1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7"/>
          <p:cNvSpPr/>
          <p:nvPr/>
        </p:nvSpPr>
        <p:spPr>
          <a:xfrm>
            <a:off x="-286966" y="-153433"/>
            <a:ext cx="2311768" cy="1968012"/>
          </a:xfrm>
          <a:custGeom>
            <a:avLst/>
            <a:gdLst/>
            <a:ahLst/>
            <a:cxnLst/>
            <a:rect l="l" t="t" r="r" b="b"/>
            <a:pathLst>
              <a:path w="31036" h="26421" extrusionOk="0">
                <a:moveTo>
                  <a:pt x="28210" y="1"/>
                </a:moveTo>
                <a:cubicBezTo>
                  <a:pt x="28095" y="1"/>
                  <a:pt x="27972" y="8"/>
                  <a:pt x="27842" y="21"/>
                </a:cubicBezTo>
                <a:cubicBezTo>
                  <a:pt x="25754" y="244"/>
                  <a:pt x="23704" y="4225"/>
                  <a:pt x="21791" y="5318"/>
                </a:cubicBezTo>
                <a:cubicBezTo>
                  <a:pt x="18094" y="7428"/>
                  <a:pt x="13845" y="8435"/>
                  <a:pt x="10170" y="10580"/>
                </a:cubicBezTo>
                <a:cubicBezTo>
                  <a:pt x="5378" y="13376"/>
                  <a:pt x="1763" y="18117"/>
                  <a:pt x="330" y="23475"/>
                </a:cubicBezTo>
                <a:cubicBezTo>
                  <a:pt x="67" y="24466"/>
                  <a:pt x="1" y="25773"/>
                  <a:pt x="902" y="26259"/>
                </a:cubicBezTo>
                <a:cubicBezTo>
                  <a:pt x="1116" y="26374"/>
                  <a:pt x="1357" y="26421"/>
                  <a:pt x="1601" y="26421"/>
                </a:cubicBezTo>
                <a:cubicBezTo>
                  <a:pt x="1792" y="26421"/>
                  <a:pt x="1986" y="26392"/>
                  <a:pt x="2171" y="26345"/>
                </a:cubicBezTo>
                <a:cubicBezTo>
                  <a:pt x="4324" y="25789"/>
                  <a:pt x="5170" y="23276"/>
                  <a:pt x="6045" y="21231"/>
                </a:cubicBezTo>
                <a:cubicBezTo>
                  <a:pt x="7667" y="17441"/>
                  <a:pt x="10537" y="14201"/>
                  <a:pt x="14100" y="12132"/>
                </a:cubicBezTo>
                <a:cubicBezTo>
                  <a:pt x="18642" y="9497"/>
                  <a:pt x="24268" y="8696"/>
                  <a:pt x="28124" y="5135"/>
                </a:cubicBezTo>
                <a:cubicBezTo>
                  <a:pt x="29340" y="4012"/>
                  <a:pt x="31036" y="1"/>
                  <a:pt x="28210" y="1"/>
                </a:cubicBezTo>
                <a:close/>
              </a:path>
            </a:pathLst>
          </a:custGeom>
          <a:solidFill>
            <a:srgbClr val="F48C4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7"/>
          <p:cNvSpPr/>
          <p:nvPr/>
        </p:nvSpPr>
        <p:spPr>
          <a:xfrm>
            <a:off x="-1412299" y="1879401"/>
            <a:ext cx="2311768" cy="1968012"/>
          </a:xfrm>
          <a:custGeom>
            <a:avLst/>
            <a:gdLst/>
            <a:ahLst/>
            <a:cxnLst/>
            <a:rect l="l" t="t" r="r" b="b"/>
            <a:pathLst>
              <a:path w="31036" h="26421" extrusionOk="0">
                <a:moveTo>
                  <a:pt x="28210" y="1"/>
                </a:moveTo>
                <a:cubicBezTo>
                  <a:pt x="28095" y="1"/>
                  <a:pt x="27972" y="8"/>
                  <a:pt x="27842" y="21"/>
                </a:cubicBezTo>
                <a:cubicBezTo>
                  <a:pt x="25754" y="244"/>
                  <a:pt x="23704" y="4225"/>
                  <a:pt x="21791" y="5318"/>
                </a:cubicBezTo>
                <a:cubicBezTo>
                  <a:pt x="18094" y="7428"/>
                  <a:pt x="13845" y="8435"/>
                  <a:pt x="10170" y="10580"/>
                </a:cubicBezTo>
                <a:cubicBezTo>
                  <a:pt x="5378" y="13376"/>
                  <a:pt x="1763" y="18117"/>
                  <a:pt x="330" y="23475"/>
                </a:cubicBezTo>
                <a:cubicBezTo>
                  <a:pt x="67" y="24466"/>
                  <a:pt x="1" y="25773"/>
                  <a:pt x="902" y="26259"/>
                </a:cubicBezTo>
                <a:cubicBezTo>
                  <a:pt x="1116" y="26374"/>
                  <a:pt x="1357" y="26421"/>
                  <a:pt x="1601" y="26421"/>
                </a:cubicBezTo>
                <a:cubicBezTo>
                  <a:pt x="1792" y="26421"/>
                  <a:pt x="1986" y="26392"/>
                  <a:pt x="2171" y="26345"/>
                </a:cubicBezTo>
                <a:cubicBezTo>
                  <a:pt x="4324" y="25789"/>
                  <a:pt x="5170" y="23276"/>
                  <a:pt x="6045" y="21231"/>
                </a:cubicBezTo>
                <a:cubicBezTo>
                  <a:pt x="7667" y="17441"/>
                  <a:pt x="10537" y="14201"/>
                  <a:pt x="14100" y="12132"/>
                </a:cubicBezTo>
                <a:cubicBezTo>
                  <a:pt x="18642" y="9497"/>
                  <a:pt x="24268" y="8696"/>
                  <a:pt x="28124" y="5135"/>
                </a:cubicBezTo>
                <a:cubicBezTo>
                  <a:pt x="29340" y="4012"/>
                  <a:pt x="31036" y="1"/>
                  <a:pt x="28210" y="1"/>
                </a:cubicBezTo>
                <a:close/>
              </a:path>
            </a:pathLst>
          </a:custGeom>
          <a:solidFill>
            <a:srgbClr val="F48C4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16136" y="638212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0998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-1507" y="2835335"/>
            <a:ext cx="12203542" cy="4022673"/>
          </a:xfrm>
          <a:custGeom>
            <a:avLst/>
            <a:gdLst/>
            <a:ahLst/>
            <a:cxnLst/>
            <a:rect l="l" t="t" r="r" b="b"/>
            <a:pathLst>
              <a:path w="45205" h="14901" extrusionOk="0">
                <a:moveTo>
                  <a:pt x="997" y="1"/>
                </a:moveTo>
                <a:cubicBezTo>
                  <a:pt x="665" y="1"/>
                  <a:pt x="333" y="16"/>
                  <a:pt x="1" y="49"/>
                </a:cubicBezTo>
                <a:lnTo>
                  <a:pt x="1" y="14901"/>
                </a:lnTo>
                <a:lnTo>
                  <a:pt x="45205" y="14901"/>
                </a:lnTo>
                <a:lnTo>
                  <a:pt x="45205" y="4764"/>
                </a:lnTo>
                <a:cubicBezTo>
                  <a:pt x="44684" y="4836"/>
                  <a:pt x="44174" y="4869"/>
                  <a:pt x="43670" y="4869"/>
                </a:cubicBezTo>
                <a:cubicBezTo>
                  <a:pt x="39318" y="4869"/>
                  <a:pt x="35541" y="2432"/>
                  <a:pt x="31239" y="2432"/>
                </a:cubicBezTo>
                <a:cubicBezTo>
                  <a:pt x="30580" y="2432"/>
                  <a:pt x="29908" y="2489"/>
                  <a:pt x="29220" y="2621"/>
                </a:cubicBezTo>
                <a:cubicBezTo>
                  <a:pt x="26678" y="3109"/>
                  <a:pt x="22806" y="4283"/>
                  <a:pt x="20255" y="4721"/>
                </a:cubicBezTo>
                <a:cubicBezTo>
                  <a:pt x="19691" y="4817"/>
                  <a:pt x="19128" y="4862"/>
                  <a:pt x="18567" y="4862"/>
                </a:cubicBezTo>
                <a:cubicBezTo>
                  <a:pt x="12671" y="4862"/>
                  <a:pt x="6874" y="1"/>
                  <a:pt x="997" y="1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 flipH="1">
            <a:off x="2190245" y="3996728"/>
            <a:ext cx="253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 flipH="1">
            <a:off x="1750251" y="4612017"/>
            <a:ext cx="3536000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ctrTitle" idx="2"/>
          </p:nvPr>
        </p:nvSpPr>
        <p:spPr>
          <a:xfrm flipH="1">
            <a:off x="7334400" y="3996717"/>
            <a:ext cx="2678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3"/>
          </p:nvPr>
        </p:nvSpPr>
        <p:spPr>
          <a:xfrm flipH="1">
            <a:off x="6905751" y="4612017"/>
            <a:ext cx="3536000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 idx="4"/>
          </p:nvPr>
        </p:nvSpPr>
        <p:spPr>
          <a:xfrm>
            <a:off x="816136" y="638212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7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4">
          <p15:clr>
            <a:srgbClr val="FA7B17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HEADLIN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 flipH="1">
            <a:off x="2536368" y="1354253"/>
            <a:ext cx="4104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 flipH="1">
            <a:off x="2536368" y="1969520"/>
            <a:ext cx="25984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66354" y="4460155"/>
            <a:ext cx="2338400" cy="770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128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136140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8027541" y="629615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/>
          <p:nvPr/>
        </p:nvSpPr>
        <p:spPr>
          <a:xfrm rot="570781" flipH="1">
            <a:off x="-1532579" y="3535025"/>
            <a:ext cx="4901916" cy="3693609"/>
          </a:xfrm>
          <a:custGeom>
            <a:avLst/>
            <a:gdLst/>
            <a:ahLst/>
            <a:cxnLst/>
            <a:rect l="l" t="t" r="r" b="b"/>
            <a:pathLst>
              <a:path w="48863" h="37631" extrusionOk="0">
                <a:moveTo>
                  <a:pt x="46156" y="0"/>
                </a:moveTo>
                <a:cubicBezTo>
                  <a:pt x="40834" y="0"/>
                  <a:pt x="35694" y="3120"/>
                  <a:pt x="31963" y="7061"/>
                </a:cubicBezTo>
                <a:cubicBezTo>
                  <a:pt x="27708" y="11554"/>
                  <a:pt x="24752" y="17103"/>
                  <a:pt x="20967" y="22001"/>
                </a:cubicBezTo>
                <a:cubicBezTo>
                  <a:pt x="19758" y="23566"/>
                  <a:pt x="18439" y="25088"/>
                  <a:pt x="16793" y="26183"/>
                </a:cubicBezTo>
                <a:cubicBezTo>
                  <a:pt x="14633" y="27620"/>
                  <a:pt x="12050" y="28237"/>
                  <a:pt x="9637" y="29193"/>
                </a:cubicBezTo>
                <a:cubicBezTo>
                  <a:pt x="5567" y="30809"/>
                  <a:pt x="1772" y="33625"/>
                  <a:pt x="1" y="37630"/>
                </a:cubicBezTo>
                <a:cubicBezTo>
                  <a:pt x="13268" y="36313"/>
                  <a:pt x="47968" y="36298"/>
                  <a:pt x="47968" y="36298"/>
                </a:cubicBezTo>
                <a:cubicBezTo>
                  <a:pt x="47968" y="36298"/>
                  <a:pt x="48862" y="191"/>
                  <a:pt x="48410" y="191"/>
                </a:cubicBezTo>
                <a:lnTo>
                  <a:pt x="48410" y="191"/>
                </a:lnTo>
                <a:cubicBezTo>
                  <a:pt x="48409" y="191"/>
                  <a:pt x="48408" y="191"/>
                  <a:pt x="48407" y="192"/>
                </a:cubicBezTo>
                <a:cubicBezTo>
                  <a:pt x="47655" y="62"/>
                  <a:pt x="46904" y="0"/>
                  <a:pt x="46156" y="0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091489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F1052E-9318-4EE8-9F70-AC7C059B8A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9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36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72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94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6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7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8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452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337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1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7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126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341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21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34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279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4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18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07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014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34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129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50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22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619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14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66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05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036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589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43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1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65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0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458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5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1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3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7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454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4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07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44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71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39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053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487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216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762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260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BIG TITTLE OPENIN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666521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10666521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10666521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279767" y="1794633"/>
            <a:ext cx="3632000" cy="2517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342400" y="3898500"/>
            <a:ext cx="3507600" cy="89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0164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BIG TITTLE + 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 flipH="1">
            <a:off x="1525244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4"/>
          <p:cNvSpPr/>
          <p:nvPr/>
        </p:nvSpPr>
        <p:spPr>
          <a:xfrm flipH="1">
            <a:off x="1525244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0665743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0665743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 flipH="1">
            <a:off x="1525244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 flipH="1">
            <a:off x="4246034" y="2416800"/>
            <a:ext cx="8658000" cy="2517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6723500" y="4678367"/>
            <a:ext cx="3703200" cy="89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38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●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○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■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●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○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■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●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○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Pontano Sans"/>
              <a:buChar char="■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340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3" r:id="rId7"/>
    <p:sldLayoutId id="2147483814" r:id="rId8"/>
    <p:sldLayoutId id="2147483815" r:id="rId9"/>
    <p:sldLayoutId id="214748381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8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308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9090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0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4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20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24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23" Type="http://schemas.openxmlformats.org/officeDocument/2006/relationships/slide" Target="slide1.xml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hdphoto" Target="../media/hdphoto1.wdp"/><Relationship Id="rId21" Type="http://schemas.openxmlformats.org/officeDocument/2006/relationships/image" Target="../media/image29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24" Type="http://schemas.microsoft.com/office/2007/relationships/hdphoto" Target="../media/hdphoto7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30.png"/><Relationship Id="rId10" Type="http://schemas.microsoft.com/office/2007/relationships/hdphoto" Target="../media/hdphoto4.wdp"/><Relationship Id="rId19" Type="http://schemas.openxmlformats.org/officeDocument/2006/relationships/image" Target="../media/image25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microsoft.com/office/2007/relationships/hdphoto" Target="../media/hdphoto6.wdp"/><Relationship Id="rId22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microsoft.com/office/2007/relationships/hdphoto" Target="../media/hdphoto3.wdp"/><Relationship Id="rId25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24" Type="http://schemas.openxmlformats.org/officeDocument/2006/relationships/image" Target="../media/image21.png"/><Relationship Id="rId32" Type="http://schemas.openxmlformats.org/officeDocument/2006/relationships/image" Target="../media/image33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25.png"/><Relationship Id="rId10" Type="http://schemas.microsoft.com/office/2007/relationships/hdphoto" Target="../media/hdphoto8.wdp"/><Relationship Id="rId19" Type="http://schemas.microsoft.com/office/2007/relationships/hdphoto" Target="../media/hdphoto4.wdp"/><Relationship Id="rId31" Type="http://schemas.openxmlformats.org/officeDocument/2006/relationships/image" Target="../media/image32.GIF"/><Relationship Id="rId4" Type="http://schemas.microsoft.com/office/2007/relationships/media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 VẦN</a:t>
            </a: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</a:p>
        </p:txBody>
      </p:sp>
    </p:spTree>
  </p:cSld>
  <p:clrMapOvr>
    <a:masterClrMapping/>
  </p:clrMapOvr>
  <p:transition advClick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624CB45A-FE0B-4688-9501-20C9675F8A1E}"/>
              </a:ext>
            </a:extLst>
          </p:cNvPr>
          <p:cNvSpPr txBox="1"/>
          <p:nvPr/>
        </p:nvSpPr>
        <p:spPr>
          <a:xfrm>
            <a:off x="11276219" y="2140336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EFF566D-320E-4CAD-A9DF-4FB3CA3DF22D}"/>
              </a:ext>
            </a:extLst>
          </p:cNvPr>
          <p:cNvSpPr txBox="1"/>
          <p:nvPr/>
        </p:nvSpPr>
        <p:spPr>
          <a:xfrm>
            <a:off x="11276219" y="1611847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44D8D-3E06-4E8D-9644-B7B299F28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9" y="128731"/>
            <a:ext cx="2791791" cy="814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1B4DA-5EAC-4A39-AA04-46ADE9D6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68" y="1051196"/>
            <a:ext cx="7874405" cy="4464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F7F5FA-AA3C-774F-1F1D-9C42A40A4E42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Bầy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 non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íu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íu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ít bên mẹ.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543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57150" y="281940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6496050" y="2810148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295400" y="2969008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ǟ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89178" y="4150492"/>
            <a:ext cx="962025" cy="1178743"/>
          </a:xfrm>
          <a:custGeom>
            <a:avLst/>
            <a:gdLst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1920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5100 w 1698625"/>
              <a:gd name="connsiteY3" fmla="*/ 1103141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95191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760 h 1414760"/>
              <a:gd name="connsiteX1" fmla="*/ 69850 w 1698625"/>
              <a:gd name="connsiteY1" fmla="*/ 1297285 h 1414760"/>
              <a:gd name="connsiteX2" fmla="*/ 120650 w 1698625"/>
              <a:gd name="connsiteY2" fmla="*/ 1205210 h 1414760"/>
              <a:gd name="connsiteX3" fmla="*/ 168275 w 1698625"/>
              <a:gd name="connsiteY3" fmla="*/ 1106785 h 1414760"/>
              <a:gd name="connsiteX4" fmla="*/ 219075 w 1698625"/>
              <a:gd name="connsiteY4" fmla="*/ 995660 h 1414760"/>
              <a:gd name="connsiteX5" fmla="*/ 273050 w 1698625"/>
              <a:gd name="connsiteY5" fmla="*/ 852785 h 1414760"/>
              <a:gd name="connsiteX6" fmla="*/ 317500 w 1698625"/>
              <a:gd name="connsiteY6" fmla="*/ 738485 h 1414760"/>
              <a:gd name="connsiteX7" fmla="*/ 352425 w 1698625"/>
              <a:gd name="connsiteY7" fmla="*/ 614660 h 1414760"/>
              <a:gd name="connsiteX8" fmla="*/ 384175 w 1698625"/>
              <a:gd name="connsiteY8" fmla="*/ 509885 h 1414760"/>
              <a:gd name="connsiteX9" fmla="*/ 406400 w 1698625"/>
              <a:gd name="connsiteY9" fmla="*/ 401935 h 1414760"/>
              <a:gd name="connsiteX10" fmla="*/ 422275 w 1698625"/>
              <a:gd name="connsiteY10" fmla="*/ 293985 h 1414760"/>
              <a:gd name="connsiteX11" fmla="*/ 412750 w 1698625"/>
              <a:gd name="connsiteY11" fmla="*/ 163810 h 1414760"/>
              <a:gd name="connsiteX12" fmla="*/ 384175 w 1698625"/>
              <a:gd name="connsiteY12" fmla="*/ 78085 h 1414760"/>
              <a:gd name="connsiteX13" fmla="*/ 327025 w 1698625"/>
              <a:gd name="connsiteY13" fmla="*/ 24110 h 1414760"/>
              <a:gd name="connsiteX14" fmla="*/ 285750 w 1698625"/>
              <a:gd name="connsiteY14" fmla="*/ 5060 h 1414760"/>
              <a:gd name="connsiteX15" fmla="*/ 225425 w 1698625"/>
              <a:gd name="connsiteY15" fmla="*/ 1885 h 1414760"/>
              <a:gd name="connsiteX16" fmla="*/ 190500 w 1698625"/>
              <a:gd name="connsiteY16" fmla="*/ 30460 h 1414760"/>
              <a:gd name="connsiteX17" fmla="*/ 190500 w 1698625"/>
              <a:gd name="connsiteY17" fmla="*/ 87610 h 1414760"/>
              <a:gd name="connsiteX18" fmla="*/ 231775 w 1698625"/>
              <a:gd name="connsiteY18" fmla="*/ 157460 h 1414760"/>
              <a:gd name="connsiteX19" fmla="*/ 320675 w 1698625"/>
              <a:gd name="connsiteY19" fmla="*/ 186035 h 1414760"/>
              <a:gd name="connsiteX20" fmla="*/ 466725 w 1698625"/>
              <a:gd name="connsiteY20" fmla="*/ 195560 h 1414760"/>
              <a:gd name="connsiteX21" fmla="*/ 612775 w 1698625"/>
              <a:gd name="connsiteY21" fmla="*/ 198735 h 1414760"/>
              <a:gd name="connsiteX22" fmla="*/ 736600 w 1698625"/>
              <a:gd name="connsiteY22" fmla="*/ 211435 h 1414760"/>
              <a:gd name="connsiteX23" fmla="*/ 873125 w 1698625"/>
              <a:gd name="connsiteY23" fmla="*/ 255885 h 1414760"/>
              <a:gd name="connsiteX24" fmla="*/ 965200 w 1698625"/>
              <a:gd name="connsiteY24" fmla="*/ 332085 h 1414760"/>
              <a:gd name="connsiteX25" fmla="*/ 1022350 w 1698625"/>
              <a:gd name="connsiteY25" fmla="*/ 427335 h 1414760"/>
              <a:gd name="connsiteX26" fmla="*/ 1038225 w 1698625"/>
              <a:gd name="connsiteY26" fmla="*/ 509885 h 1414760"/>
              <a:gd name="connsiteX27" fmla="*/ 1050925 w 1698625"/>
              <a:gd name="connsiteY27" fmla="*/ 694035 h 1414760"/>
              <a:gd name="connsiteX28" fmla="*/ 1050925 w 1698625"/>
              <a:gd name="connsiteY28" fmla="*/ 954385 h 1414760"/>
              <a:gd name="connsiteX29" fmla="*/ 1047750 w 1698625"/>
              <a:gd name="connsiteY29" fmla="*/ 1138535 h 1414760"/>
              <a:gd name="connsiteX30" fmla="*/ 1057275 w 1698625"/>
              <a:gd name="connsiteY30" fmla="*/ 1243310 h 1414760"/>
              <a:gd name="connsiteX31" fmla="*/ 1098550 w 1698625"/>
              <a:gd name="connsiteY31" fmla="*/ 1329035 h 1414760"/>
              <a:gd name="connsiteX32" fmla="*/ 1174750 w 1698625"/>
              <a:gd name="connsiteY32" fmla="*/ 1379835 h 1414760"/>
              <a:gd name="connsiteX33" fmla="*/ 1250950 w 1698625"/>
              <a:gd name="connsiteY33" fmla="*/ 1389360 h 1414760"/>
              <a:gd name="connsiteX34" fmla="*/ 1343025 w 1698625"/>
              <a:gd name="connsiteY34" fmla="*/ 1367135 h 1414760"/>
              <a:gd name="connsiteX35" fmla="*/ 1431925 w 1698625"/>
              <a:gd name="connsiteY35" fmla="*/ 1287760 h 1414760"/>
              <a:gd name="connsiteX36" fmla="*/ 1498600 w 1698625"/>
              <a:gd name="connsiteY36" fmla="*/ 1186160 h 1414760"/>
              <a:gd name="connsiteX37" fmla="*/ 1571625 w 1698625"/>
              <a:gd name="connsiteY37" fmla="*/ 1062335 h 1414760"/>
              <a:gd name="connsiteX38" fmla="*/ 1628775 w 1698625"/>
              <a:gd name="connsiteY38" fmla="*/ 944860 h 1414760"/>
              <a:gd name="connsiteX39" fmla="*/ 1670050 w 1698625"/>
              <a:gd name="connsiteY39" fmla="*/ 849610 h 1414760"/>
              <a:gd name="connsiteX40" fmla="*/ 1698625 w 1698625"/>
              <a:gd name="connsiteY40" fmla="*/ 786110 h 1414760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4499"/>
              <a:gd name="connsiteX1" fmla="*/ 9525 w 1698625"/>
              <a:gd name="connsiteY1" fmla="*/ 1402968 h 1414499"/>
              <a:gd name="connsiteX2" fmla="*/ 69850 w 1698625"/>
              <a:gd name="connsiteY2" fmla="*/ 1295018 h 1414499"/>
              <a:gd name="connsiteX3" fmla="*/ 120650 w 1698625"/>
              <a:gd name="connsiteY3" fmla="*/ 1202943 h 1414499"/>
              <a:gd name="connsiteX4" fmla="*/ 168275 w 1698625"/>
              <a:gd name="connsiteY4" fmla="*/ 1104518 h 1414499"/>
              <a:gd name="connsiteX5" fmla="*/ 219075 w 1698625"/>
              <a:gd name="connsiteY5" fmla="*/ 993393 h 1414499"/>
              <a:gd name="connsiteX6" fmla="*/ 273050 w 1698625"/>
              <a:gd name="connsiteY6" fmla="*/ 850518 h 1414499"/>
              <a:gd name="connsiteX7" fmla="*/ 317500 w 1698625"/>
              <a:gd name="connsiteY7" fmla="*/ 736218 h 1414499"/>
              <a:gd name="connsiteX8" fmla="*/ 352425 w 1698625"/>
              <a:gd name="connsiteY8" fmla="*/ 612393 h 1414499"/>
              <a:gd name="connsiteX9" fmla="*/ 384175 w 1698625"/>
              <a:gd name="connsiteY9" fmla="*/ 507618 h 1414499"/>
              <a:gd name="connsiteX10" fmla="*/ 406400 w 1698625"/>
              <a:gd name="connsiteY10" fmla="*/ 399668 h 1414499"/>
              <a:gd name="connsiteX11" fmla="*/ 422275 w 1698625"/>
              <a:gd name="connsiteY11" fmla="*/ 291718 h 1414499"/>
              <a:gd name="connsiteX12" fmla="*/ 412750 w 1698625"/>
              <a:gd name="connsiteY12" fmla="*/ 161543 h 1414499"/>
              <a:gd name="connsiteX13" fmla="*/ 384175 w 1698625"/>
              <a:gd name="connsiteY13" fmla="*/ 75818 h 1414499"/>
              <a:gd name="connsiteX14" fmla="*/ 327025 w 1698625"/>
              <a:gd name="connsiteY14" fmla="*/ 21843 h 1414499"/>
              <a:gd name="connsiteX15" fmla="*/ 285750 w 1698625"/>
              <a:gd name="connsiteY15" fmla="*/ 2793 h 1414499"/>
              <a:gd name="connsiteX16" fmla="*/ 228600 w 1698625"/>
              <a:gd name="connsiteY16" fmla="*/ 2793 h 1414499"/>
              <a:gd name="connsiteX17" fmla="*/ 190500 w 1698625"/>
              <a:gd name="connsiteY17" fmla="*/ 28193 h 1414499"/>
              <a:gd name="connsiteX18" fmla="*/ 190500 w 1698625"/>
              <a:gd name="connsiteY18" fmla="*/ 85343 h 1414499"/>
              <a:gd name="connsiteX19" fmla="*/ 231775 w 1698625"/>
              <a:gd name="connsiteY19" fmla="*/ 155193 h 1414499"/>
              <a:gd name="connsiteX20" fmla="*/ 320675 w 1698625"/>
              <a:gd name="connsiteY20" fmla="*/ 183768 h 1414499"/>
              <a:gd name="connsiteX21" fmla="*/ 466725 w 1698625"/>
              <a:gd name="connsiteY21" fmla="*/ 193293 h 1414499"/>
              <a:gd name="connsiteX22" fmla="*/ 612775 w 1698625"/>
              <a:gd name="connsiteY22" fmla="*/ 196468 h 1414499"/>
              <a:gd name="connsiteX23" fmla="*/ 736600 w 1698625"/>
              <a:gd name="connsiteY23" fmla="*/ 209168 h 1414499"/>
              <a:gd name="connsiteX24" fmla="*/ 873125 w 1698625"/>
              <a:gd name="connsiteY24" fmla="*/ 253618 h 1414499"/>
              <a:gd name="connsiteX25" fmla="*/ 965200 w 1698625"/>
              <a:gd name="connsiteY25" fmla="*/ 329818 h 1414499"/>
              <a:gd name="connsiteX26" fmla="*/ 1022350 w 1698625"/>
              <a:gd name="connsiteY26" fmla="*/ 425068 h 1414499"/>
              <a:gd name="connsiteX27" fmla="*/ 1038225 w 1698625"/>
              <a:gd name="connsiteY27" fmla="*/ 507618 h 1414499"/>
              <a:gd name="connsiteX28" fmla="*/ 1050925 w 1698625"/>
              <a:gd name="connsiteY28" fmla="*/ 691768 h 1414499"/>
              <a:gd name="connsiteX29" fmla="*/ 1050925 w 1698625"/>
              <a:gd name="connsiteY29" fmla="*/ 952118 h 1414499"/>
              <a:gd name="connsiteX30" fmla="*/ 1047750 w 1698625"/>
              <a:gd name="connsiteY30" fmla="*/ 1136268 h 1414499"/>
              <a:gd name="connsiteX31" fmla="*/ 1057275 w 1698625"/>
              <a:gd name="connsiteY31" fmla="*/ 1241043 h 1414499"/>
              <a:gd name="connsiteX32" fmla="*/ 1098550 w 1698625"/>
              <a:gd name="connsiteY32" fmla="*/ 1326768 h 1414499"/>
              <a:gd name="connsiteX33" fmla="*/ 1174750 w 1698625"/>
              <a:gd name="connsiteY33" fmla="*/ 1377568 h 1414499"/>
              <a:gd name="connsiteX34" fmla="*/ 1250950 w 1698625"/>
              <a:gd name="connsiteY34" fmla="*/ 1387093 h 1414499"/>
              <a:gd name="connsiteX35" fmla="*/ 1343025 w 1698625"/>
              <a:gd name="connsiteY35" fmla="*/ 1364868 h 1414499"/>
              <a:gd name="connsiteX36" fmla="*/ 1431925 w 1698625"/>
              <a:gd name="connsiteY36" fmla="*/ 1285493 h 1414499"/>
              <a:gd name="connsiteX37" fmla="*/ 1498600 w 1698625"/>
              <a:gd name="connsiteY37" fmla="*/ 1183893 h 1414499"/>
              <a:gd name="connsiteX38" fmla="*/ 1571625 w 1698625"/>
              <a:gd name="connsiteY38" fmla="*/ 1060068 h 1414499"/>
              <a:gd name="connsiteX39" fmla="*/ 1628775 w 1698625"/>
              <a:gd name="connsiteY39" fmla="*/ 942593 h 1414499"/>
              <a:gd name="connsiteX40" fmla="*/ 1670050 w 1698625"/>
              <a:gd name="connsiteY40" fmla="*/ 847343 h 1414499"/>
              <a:gd name="connsiteX41" fmla="*/ 1698625 w 1698625"/>
              <a:gd name="connsiteY41" fmla="*/ 783843 h 1414499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28775"/>
              <a:gd name="connsiteY0" fmla="*/ 1295018 h 1387911"/>
              <a:gd name="connsiteX1" fmla="*/ 50800 w 1628775"/>
              <a:gd name="connsiteY1" fmla="*/ 1202943 h 1387911"/>
              <a:gd name="connsiteX2" fmla="*/ 98425 w 1628775"/>
              <a:gd name="connsiteY2" fmla="*/ 1104518 h 1387911"/>
              <a:gd name="connsiteX3" fmla="*/ 149225 w 1628775"/>
              <a:gd name="connsiteY3" fmla="*/ 993393 h 1387911"/>
              <a:gd name="connsiteX4" fmla="*/ 203200 w 1628775"/>
              <a:gd name="connsiteY4" fmla="*/ 850518 h 1387911"/>
              <a:gd name="connsiteX5" fmla="*/ 247650 w 1628775"/>
              <a:gd name="connsiteY5" fmla="*/ 736218 h 1387911"/>
              <a:gd name="connsiteX6" fmla="*/ 282575 w 1628775"/>
              <a:gd name="connsiteY6" fmla="*/ 612393 h 1387911"/>
              <a:gd name="connsiteX7" fmla="*/ 314325 w 1628775"/>
              <a:gd name="connsiteY7" fmla="*/ 507618 h 1387911"/>
              <a:gd name="connsiteX8" fmla="*/ 336550 w 1628775"/>
              <a:gd name="connsiteY8" fmla="*/ 399668 h 1387911"/>
              <a:gd name="connsiteX9" fmla="*/ 352425 w 1628775"/>
              <a:gd name="connsiteY9" fmla="*/ 291718 h 1387911"/>
              <a:gd name="connsiteX10" fmla="*/ 342900 w 1628775"/>
              <a:gd name="connsiteY10" fmla="*/ 161543 h 1387911"/>
              <a:gd name="connsiteX11" fmla="*/ 314325 w 1628775"/>
              <a:gd name="connsiteY11" fmla="*/ 75818 h 1387911"/>
              <a:gd name="connsiteX12" fmla="*/ 257175 w 1628775"/>
              <a:gd name="connsiteY12" fmla="*/ 21843 h 1387911"/>
              <a:gd name="connsiteX13" fmla="*/ 215900 w 1628775"/>
              <a:gd name="connsiteY13" fmla="*/ 2793 h 1387911"/>
              <a:gd name="connsiteX14" fmla="*/ 158750 w 1628775"/>
              <a:gd name="connsiteY14" fmla="*/ 2793 h 1387911"/>
              <a:gd name="connsiteX15" fmla="*/ 120650 w 1628775"/>
              <a:gd name="connsiteY15" fmla="*/ 28193 h 1387911"/>
              <a:gd name="connsiteX16" fmla="*/ 120650 w 1628775"/>
              <a:gd name="connsiteY16" fmla="*/ 85343 h 1387911"/>
              <a:gd name="connsiteX17" fmla="*/ 161925 w 1628775"/>
              <a:gd name="connsiteY17" fmla="*/ 155193 h 1387911"/>
              <a:gd name="connsiteX18" fmla="*/ 250825 w 1628775"/>
              <a:gd name="connsiteY18" fmla="*/ 183768 h 1387911"/>
              <a:gd name="connsiteX19" fmla="*/ 396875 w 1628775"/>
              <a:gd name="connsiteY19" fmla="*/ 193293 h 1387911"/>
              <a:gd name="connsiteX20" fmla="*/ 542925 w 1628775"/>
              <a:gd name="connsiteY20" fmla="*/ 196468 h 1387911"/>
              <a:gd name="connsiteX21" fmla="*/ 666750 w 1628775"/>
              <a:gd name="connsiteY21" fmla="*/ 209168 h 1387911"/>
              <a:gd name="connsiteX22" fmla="*/ 803275 w 1628775"/>
              <a:gd name="connsiteY22" fmla="*/ 253618 h 1387911"/>
              <a:gd name="connsiteX23" fmla="*/ 895350 w 1628775"/>
              <a:gd name="connsiteY23" fmla="*/ 329818 h 1387911"/>
              <a:gd name="connsiteX24" fmla="*/ 952500 w 1628775"/>
              <a:gd name="connsiteY24" fmla="*/ 425068 h 1387911"/>
              <a:gd name="connsiteX25" fmla="*/ 968375 w 1628775"/>
              <a:gd name="connsiteY25" fmla="*/ 507618 h 1387911"/>
              <a:gd name="connsiteX26" fmla="*/ 981075 w 1628775"/>
              <a:gd name="connsiteY26" fmla="*/ 691768 h 1387911"/>
              <a:gd name="connsiteX27" fmla="*/ 981075 w 1628775"/>
              <a:gd name="connsiteY27" fmla="*/ 952118 h 1387911"/>
              <a:gd name="connsiteX28" fmla="*/ 977900 w 1628775"/>
              <a:gd name="connsiteY28" fmla="*/ 1136268 h 1387911"/>
              <a:gd name="connsiteX29" fmla="*/ 987425 w 1628775"/>
              <a:gd name="connsiteY29" fmla="*/ 1241043 h 1387911"/>
              <a:gd name="connsiteX30" fmla="*/ 1028700 w 1628775"/>
              <a:gd name="connsiteY30" fmla="*/ 1326768 h 1387911"/>
              <a:gd name="connsiteX31" fmla="*/ 1104900 w 1628775"/>
              <a:gd name="connsiteY31" fmla="*/ 1377568 h 1387911"/>
              <a:gd name="connsiteX32" fmla="*/ 1181100 w 1628775"/>
              <a:gd name="connsiteY32" fmla="*/ 1387093 h 1387911"/>
              <a:gd name="connsiteX33" fmla="*/ 1273175 w 1628775"/>
              <a:gd name="connsiteY33" fmla="*/ 1364868 h 1387911"/>
              <a:gd name="connsiteX34" fmla="*/ 1362075 w 1628775"/>
              <a:gd name="connsiteY34" fmla="*/ 1285493 h 1387911"/>
              <a:gd name="connsiteX35" fmla="*/ 1428750 w 1628775"/>
              <a:gd name="connsiteY35" fmla="*/ 1183893 h 1387911"/>
              <a:gd name="connsiteX36" fmla="*/ 1501775 w 1628775"/>
              <a:gd name="connsiteY36" fmla="*/ 1060068 h 1387911"/>
              <a:gd name="connsiteX37" fmla="*/ 1558925 w 1628775"/>
              <a:gd name="connsiteY37" fmla="*/ 942593 h 1387911"/>
              <a:gd name="connsiteX38" fmla="*/ 1600200 w 1628775"/>
              <a:gd name="connsiteY38" fmla="*/ 847343 h 1387911"/>
              <a:gd name="connsiteX39" fmla="*/ 1628775 w 1628775"/>
              <a:gd name="connsiteY39" fmla="*/ 783843 h 1387911"/>
              <a:gd name="connsiteX0" fmla="*/ 0 w 1577975"/>
              <a:gd name="connsiteY0" fmla="*/ 1202943 h 1387911"/>
              <a:gd name="connsiteX1" fmla="*/ 47625 w 1577975"/>
              <a:gd name="connsiteY1" fmla="*/ 1104518 h 1387911"/>
              <a:gd name="connsiteX2" fmla="*/ 98425 w 1577975"/>
              <a:gd name="connsiteY2" fmla="*/ 993393 h 1387911"/>
              <a:gd name="connsiteX3" fmla="*/ 152400 w 1577975"/>
              <a:gd name="connsiteY3" fmla="*/ 850518 h 1387911"/>
              <a:gd name="connsiteX4" fmla="*/ 196850 w 1577975"/>
              <a:gd name="connsiteY4" fmla="*/ 736218 h 1387911"/>
              <a:gd name="connsiteX5" fmla="*/ 231775 w 1577975"/>
              <a:gd name="connsiteY5" fmla="*/ 612393 h 1387911"/>
              <a:gd name="connsiteX6" fmla="*/ 263525 w 1577975"/>
              <a:gd name="connsiteY6" fmla="*/ 507618 h 1387911"/>
              <a:gd name="connsiteX7" fmla="*/ 285750 w 1577975"/>
              <a:gd name="connsiteY7" fmla="*/ 399668 h 1387911"/>
              <a:gd name="connsiteX8" fmla="*/ 301625 w 1577975"/>
              <a:gd name="connsiteY8" fmla="*/ 291718 h 1387911"/>
              <a:gd name="connsiteX9" fmla="*/ 292100 w 1577975"/>
              <a:gd name="connsiteY9" fmla="*/ 161543 h 1387911"/>
              <a:gd name="connsiteX10" fmla="*/ 263525 w 1577975"/>
              <a:gd name="connsiteY10" fmla="*/ 75818 h 1387911"/>
              <a:gd name="connsiteX11" fmla="*/ 206375 w 1577975"/>
              <a:gd name="connsiteY11" fmla="*/ 21843 h 1387911"/>
              <a:gd name="connsiteX12" fmla="*/ 165100 w 1577975"/>
              <a:gd name="connsiteY12" fmla="*/ 2793 h 1387911"/>
              <a:gd name="connsiteX13" fmla="*/ 107950 w 1577975"/>
              <a:gd name="connsiteY13" fmla="*/ 2793 h 1387911"/>
              <a:gd name="connsiteX14" fmla="*/ 69850 w 1577975"/>
              <a:gd name="connsiteY14" fmla="*/ 28193 h 1387911"/>
              <a:gd name="connsiteX15" fmla="*/ 69850 w 1577975"/>
              <a:gd name="connsiteY15" fmla="*/ 85343 h 1387911"/>
              <a:gd name="connsiteX16" fmla="*/ 111125 w 1577975"/>
              <a:gd name="connsiteY16" fmla="*/ 155193 h 1387911"/>
              <a:gd name="connsiteX17" fmla="*/ 200025 w 1577975"/>
              <a:gd name="connsiteY17" fmla="*/ 183768 h 1387911"/>
              <a:gd name="connsiteX18" fmla="*/ 346075 w 1577975"/>
              <a:gd name="connsiteY18" fmla="*/ 193293 h 1387911"/>
              <a:gd name="connsiteX19" fmla="*/ 492125 w 1577975"/>
              <a:gd name="connsiteY19" fmla="*/ 196468 h 1387911"/>
              <a:gd name="connsiteX20" fmla="*/ 615950 w 1577975"/>
              <a:gd name="connsiteY20" fmla="*/ 209168 h 1387911"/>
              <a:gd name="connsiteX21" fmla="*/ 752475 w 1577975"/>
              <a:gd name="connsiteY21" fmla="*/ 253618 h 1387911"/>
              <a:gd name="connsiteX22" fmla="*/ 844550 w 1577975"/>
              <a:gd name="connsiteY22" fmla="*/ 329818 h 1387911"/>
              <a:gd name="connsiteX23" fmla="*/ 901700 w 1577975"/>
              <a:gd name="connsiteY23" fmla="*/ 425068 h 1387911"/>
              <a:gd name="connsiteX24" fmla="*/ 917575 w 1577975"/>
              <a:gd name="connsiteY24" fmla="*/ 507618 h 1387911"/>
              <a:gd name="connsiteX25" fmla="*/ 930275 w 1577975"/>
              <a:gd name="connsiteY25" fmla="*/ 691768 h 1387911"/>
              <a:gd name="connsiteX26" fmla="*/ 930275 w 1577975"/>
              <a:gd name="connsiteY26" fmla="*/ 952118 h 1387911"/>
              <a:gd name="connsiteX27" fmla="*/ 927100 w 1577975"/>
              <a:gd name="connsiteY27" fmla="*/ 1136268 h 1387911"/>
              <a:gd name="connsiteX28" fmla="*/ 936625 w 1577975"/>
              <a:gd name="connsiteY28" fmla="*/ 1241043 h 1387911"/>
              <a:gd name="connsiteX29" fmla="*/ 977900 w 1577975"/>
              <a:gd name="connsiteY29" fmla="*/ 1326768 h 1387911"/>
              <a:gd name="connsiteX30" fmla="*/ 1054100 w 1577975"/>
              <a:gd name="connsiteY30" fmla="*/ 1377568 h 1387911"/>
              <a:gd name="connsiteX31" fmla="*/ 1130300 w 1577975"/>
              <a:gd name="connsiteY31" fmla="*/ 1387093 h 1387911"/>
              <a:gd name="connsiteX32" fmla="*/ 1222375 w 1577975"/>
              <a:gd name="connsiteY32" fmla="*/ 1364868 h 1387911"/>
              <a:gd name="connsiteX33" fmla="*/ 1311275 w 1577975"/>
              <a:gd name="connsiteY33" fmla="*/ 1285493 h 1387911"/>
              <a:gd name="connsiteX34" fmla="*/ 1377950 w 1577975"/>
              <a:gd name="connsiteY34" fmla="*/ 1183893 h 1387911"/>
              <a:gd name="connsiteX35" fmla="*/ 1450975 w 1577975"/>
              <a:gd name="connsiteY35" fmla="*/ 1060068 h 1387911"/>
              <a:gd name="connsiteX36" fmla="*/ 1508125 w 1577975"/>
              <a:gd name="connsiteY36" fmla="*/ 942593 h 1387911"/>
              <a:gd name="connsiteX37" fmla="*/ 1549400 w 1577975"/>
              <a:gd name="connsiteY37" fmla="*/ 847343 h 1387911"/>
              <a:gd name="connsiteX38" fmla="*/ 1577975 w 1577975"/>
              <a:gd name="connsiteY38" fmla="*/ 783843 h 1387911"/>
              <a:gd name="connsiteX0" fmla="*/ 0 w 1530350"/>
              <a:gd name="connsiteY0" fmla="*/ 1104518 h 1387911"/>
              <a:gd name="connsiteX1" fmla="*/ 50800 w 1530350"/>
              <a:gd name="connsiteY1" fmla="*/ 993393 h 1387911"/>
              <a:gd name="connsiteX2" fmla="*/ 104775 w 1530350"/>
              <a:gd name="connsiteY2" fmla="*/ 850518 h 1387911"/>
              <a:gd name="connsiteX3" fmla="*/ 149225 w 1530350"/>
              <a:gd name="connsiteY3" fmla="*/ 736218 h 1387911"/>
              <a:gd name="connsiteX4" fmla="*/ 184150 w 1530350"/>
              <a:gd name="connsiteY4" fmla="*/ 612393 h 1387911"/>
              <a:gd name="connsiteX5" fmla="*/ 215900 w 1530350"/>
              <a:gd name="connsiteY5" fmla="*/ 507618 h 1387911"/>
              <a:gd name="connsiteX6" fmla="*/ 238125 w 1530350"/>
              <a:gd name="connsiteY6" fmla="*/ 399668 h 1387911"/>
              <a:gd name="connsiteX7" fmla="*/ 254000 w 1530350"/>
              <a:gd name="connsiteY7" fmla="*/ 291718 h 1387911"/>
              <a:gd name="connsiteX8" fmla="*/ 244475 w 1530350"/>
              <a:gd name="connsiteY8" fmla="*/ 161543 h 1387911"/>
              <a:gd name="connsiteX9" fmla="*/ 215900 w 1530350"/>
              <a:gd name="connsiteY9" fmla="*/ 75818 h 1387911"/>
              <a:gd name="connsiteX10" fmla="*/ 158750 w 1530350"/>
              <a:gd name="connsiteY10" fmla="*/ 21843 h 1387911"/>
              <a:gd name="connsiteX11" fmla="*/ 117475 w 1530350"/>
              <a:gd name="connsiteY11" fmla="*/ 2793 h 1387911"/>
              <a:gd name="connsiteX12" fmla="*/ 60325 w 1530350"/>
              <a:gd name="connsiteY12" fmla="*/ 2793 h 1387911"/>
              <a:gd name="connsiteX13" fmla="*/ 22225 w 1530350"/>
              <a:gd name="connsiteY13" fmla="*/ 28193 h 1387911"/>
              <a:gd name="connsiteX14" fmla="*/ 22225 w 1530350"/>
              <a:gd name="connsiteY14" fmla="*/ 85343 h 1387911"/>
              <a:gd name="connsiteX15" fmla="*/ 63500 w 1530350"/>
              <a:gd name="connsiteY15" fmla="*/ 155193 h 1387911"/>
              <a:gd name="connsiteX16" fmla="*/ 152400 w 1530350"/>
              <a:gd name="connsiteY16" fmla="*/ 183768 h 1387911"/>
              <a:gd name="connsiteX17" fmla="*/ 298450 w 1530350"/>
              <a:gd name="connsiteY17" fmla="*/ 193293 h 1387911"/>
              <a:gd name="connsiteX18" fmla="*/ 444500 w 1530350"/>
              <a:gd name="connsiteY18" fmla="*/ 196468 h 1387911"/>
              <a:gd name="connsiteX19" fmla="*/ 568325 w 1530350"/>
              <a:gd name="connsiteY19" fmla="*/ 209168 h 1387911"/>
              <a:gd name="connsiteX20" fmla="*/ 704850 w 1530350"/>
              <a:gd name="connsiteY20" fmla="*/ 253618 h 1387911"/>
              <a:gd name="connsiteX21" fmla="*/ 796925 w 1530350"/>
              <a:gd name="connsiteY21" fmla="*/ 329818 h 1387911"/>
              <a:gd name="connsiteX22" fmla="*/ 854075 w 1530350"/>
              <a:gd name="connsiteY22" fmla="*/ 425068 h 1387911"/>
              <a:gd name="connsiteX23" fmla="*/ 869950 w 1530350"/>
              <a:gd name="connsiteY23" fmla="*/ 507618 h 1387911"/>
              <a:gd name="connsiteX24" fmla="*/ 882650 w 1530350"/>
              <a:gd name="connsiteY24" fmla="*/ 691768 h 1387911"/>
              <a:gd name="connsiteX25" fmla="*/ 882650 w 1530350"/>
              <a:gd name="connsiteY25" fmla="*/ 952118 h 1387911"/>
              <a:gd name="connsiteX26" fmla="*/ 879475 w 1530350"/>
              <a:gd name="connsiteY26" fmla="*/ 1136268 h 1387911"/>
              <a:gd name="connsiteX27" fmla="*/ 889000 w 1530350"/>
              <a:gd name="connsiteY27" fmla="*/ 1241043 h 1387911"/>
              <a:gd name="connsiteX28" fmla="*/ 930275 w 1530350"/>
              <a:gd name="connsiteY28" fmla="*/ 1326768 h 1387911"/>
              <a:gd name="connsiteX29" fmla="*/ 1006475 w 1530350"/>
              <a:gd name="connsiteY29" fmla="*/ 1377568 h 1387911"/>
              <a:gd name="connsiteX30" fmla="*/ 1082675 w 1530350"/>
              <a:gd name="connsiteY30" fmla="*/ 1387093 h 1387911"/>
              <a:gd name="connsiteX31" fmla="*/ 1174750 w 1530350"/>
              <a:gd name="connsiteY31" fmla="*/ 1364868 h 1387911"/>
              <a:gd name="connsiteX32" fmla="*/ 1263650 w 1530350"/>
              <a:gd name="connsiteY32" fmla="*/ 1285493 h 1387911"/>
              <a:gd name="connsiteX33" fmla="*/ 1330325 w 1530350"/>
              <a:gd name="connsiteY33" fmla="*/ 1183893 h 1387911"/>
              <a:gd name="connsiteX34" fmla="*/ 1403350 w 1530350"/>
              <a:gd name="connsiteY34" fmla="*/ 1060068 h 1387911"/>
              <a:gd name="connsiteX35" fmla="*/ 1460500 w 1530350"/>
              <a:gd name="connsiteY35" fmla="*/ 942593 h 1387911"/>
              <a:gd name="connsiteX36" fmla="*/ 1501775 w 1530350"/>
              <a:gd name="connsiteY36" fmla="*/ 847343 h 1387911"/>
              <a:gd name="connsiteX37" fmla="*/ 1530350 w 1530350"/>
              <a:gd name="connsiteY37" fmla="*/ 783843 h 1387911"/>
              <a:gd name="connsiteX0" fmla="*/ 33538 w 1513088"/>
              <a:gd name="connsiteY0" fmla="*/ 993393 h 1387911"/>
              <a:gd name="connsiteX1" fmla="*/ 87513 w 1513088"/>
              <a:gd name="connsiteY1" fmla="*/ 850518 h 1387911"/>
              <a:gd name="connsiteX2" fmla="*/ 131963 w 1513088"/>
              <a:gd name="connsiteY2" fmla="*/ 736218 h 1387911"/>
              <a:gd name="connsiteX3" fmla="*/ 166888 w 1513088"/>
              <a:gd name="connsiteY3" fmla="*/ 612393 h 1387911"/>
              <a:gd name="connsiteX4" fmla="*/ 198638 w 1513088"/>
              <a:gd name="connsiteY4" fmla="*/ 507618 h 1387911"/>
              <a:gd name="connsiteX5" fmla="*/ 220863 w 1513088"/>
              <a:gd name="connsiteY5" fmla="*/ 399668 h 1387911"/>
              <a:gd name="connsiteX6" fmla="*/ 236738 w 1513088"/>
              <a:gd name="connsiteY6" fmla="*/ 291718 h 1387911"/>
              <a:gd name="connsiteX7" fmla="*/ 227213 w 1513088"/>
              <a:gd name="connsiteY7" fmla="*/ 161543 h 1387911"/>
              <a:gd name="connsiteX8" fmla="*/ 198638 w 1513088"/>
              <a:gd name="connsiteY8" fmla="*/ 75818 h 1387911"/>
              <a:gd name="connsiteX9" fmla="*/ 141488 w 1513088"/>
              <a:gd name="connsiteY9" fmla="*/ 21843 h 1387911"/>
              <a:gd name="connsiteX10" fmla="*/ 100213 w 1513088"/>
              <a:gd name="connsiteY10" fmla="*/ 2793 h 1387911"/>
              <a:gd name="connsiteX11" fmla="*/ 43063 w 1513088"/>
              <a:gd name="connsiteY11" fmla="*/ 2793 h 1387911"/>
              <a:gd name="connsiteX12" fmla="*/ 4963 w 1513088"/>
              <a:gd name="connsiteY12" fmla="*/ 28193 h 1387911"/>
              <a:gd name="connsiteX13" fmla="*/ 4963 w 1513088"/>
              <a:gd name="connsiteY13" fmla="*/ 85343 h 1387911"/>
              <a:gd name="connsiteX14" fmla="*/ 46238 w 1513088"/>
              <a:gd name="connsiteY14" fmla="*/ 155193 h 1387911"/>
              <a:gd name="connsiteX15" fmla="*/ 135138 w 1513088"/>
              <a:gd name="connsiteY15" fmla="*/ 183768 h 1387911"/>
              <a:gd name="connsiteX16" fmla="*/ 281188 w 1513088"/>
              <a:gd name="connsiteY16" fmla="*/ 193293 h 1387911"/>
              <a:gd name="connsiteX17" fmla="*/ 427238 w 1513088"/>
              <a:gd name="connsiteY17" fmla="*/ 196468 h 1387911"/>
              <a:gd name="connsiteX18" fmla="*/ 551063 w 1513088"/>
              <a:gd name="connsiteY18" fmla="*/ 209168 h 1387911"/>
              <a:gd name="connsiteX19" fmla="*/ 687588 w 1513088"/>
              <a:gd name="connsiteY19" fmla="*/ 253618 h 1387911"/>
              <a:gd name="connsiteX20" fmla="*/ 779663 w 1513088"/>
              <a:gd name="connsiteY20" fmla="*/ 329818 h 1387911"/>
              <a:gd name="connsiteX21" fmla="*/ 836813 w 1513088"/>
              <a:gd name="connsiteY21" fmla="*/ 425068 h 1387911"/>
              <a:gd name="connsiteX22" fmla="*/ 852688 w 1513088"/>
              <a:gd name="connsiteY22" fmla="*/ 507618 h 1387911"/>
              <a:gd name="connsiteX23" fmla="*/ 865388 w 1513088"/>
              <a:gd name="connsiteY23" fmla="*/ 691768 h 1387911"/>
              <a:gd name="connsiteX24" fmla="*/ 865388 w 1513088"/>
              <a:gd name="connsiteY24" fmla="*/ 952118 h 1387911"/>
              <a:gd name="connsiteX25" fmla="*/ 862213 w 1513088"/>
              <a:gd name="connsiteY25" fmla="*/ 1136268 h 1387911"/>
              <a:gd name="connsiteX26" fmla="*/ 871738 w 1513088"/>
              <a:gd name="connsiteY26" fmla="*/ 1241043 h 1387911"/>
              <a:gd name="connsiteX27" fmla="*/ 913013 w 1513088"/>
              <a:gd name="connsiteY27" fmla="*/ 1326768 h 1387911"/>
              <a:gd name="connsiteX28" fmla="*/ 989213 w 1513088"/>
              <a:gd name="connsiteY28" fmla="*/ 1377568 h 1387911"/>
              <a:gd name="connsiteX29" fmla="*/ 1065413 w 1513088"/>
              <a:gd name="connsiteY29" fmla="*/ 1387093 h 1387911"/>
              <a:gd name="connsiteX30" fmla="*/ 1157488 w 1513088"/>
              <a:gd name="connsiteY30" fmla="*/ 1364868 h 1387911"/>
              <a:gd name="connsiteX31" fmla="*/ 1246388 w 1513088"/>
              <a:gd name="connsiteY31" fmla="*/ 1285493 h 1387911"/>
              <a:gd name="connsiteX32" fmla="*/ 1313063 w 1513088"/>
              <a:gd name="connsiteY32" fmla="*/ 1183893 h 1387911"/>
              <a:gd name="connsiteX33" fmla="*/ 1386088 w 1513088"/>
              <a:gd name="connsiteY33" fmla="*/ 1060068 h 1387911"/>
              <a:gd name="connsiteX34" fmla="*/ 1443238 w 1513088"/>
              <a:gd name="connsiteY34" fmla="*/ 942593 h 1387911"/>
              <a:gd name="connsiteX35" fmla="*/ 1484513 w 1513088"/>
              <a:gd name="connsiteY35" fmla="*/ 847343 h 1387911"/>
              <a:gd name="connsiteX36" fmla="*/ 1513088 w 1513088"/>
              <a:gd name="connsiteY36" fmla="*/ 783843 h 1387911"/>
              <a:gd name="connsiteX0" fmla="*/ 87513 w 1513088"/>
              <a:gd name="connsiteY0" fmla="*/ 850518 h 1387911"/>
              <a:gd name="connsiteX1" fmla="*/ 131963 w 1513088"/>
              <a:gd name="connsiteY1" fmla="*/ 736218 h 1387911"/>
              <a:gd name="connsiteX2" fmla="*/ 166888 w 1513088"/>
              <a:gd name="connsiteY2" fmla="*/ 612393 h 1387911"/>
              <a:gd name="connsiteX3" fmla="*/ 198638 w 1513088"/>
              <a:gd name="connsiteY3" fmla="*/ 507618 h 1387911"/>
              <a:gd name="connsiteX4" fmla="*/ 220863 w 1513088"/>
              <a:gd name="connsiteY4" fmla="*/ 399668 h 1387911"/>
              <a:gd name="connsiteX5" fmla="*/ 236738 w 1513088"/>
              <a:gd name="connsiteY5" fmla="*/ 291718 h 1387911"/>
              <a:gd name="connsiteX6" fmla="*/ 227213 w 1513088"/>
              <a:gd name="connsiteY6" fmla="*/ 161543 h 1387911"/>
              <a:gd name="connsiteX7" fmla="*/ 198638 w 1513088"/>
              <a:gd name="connsiteY7" fmla="*/ 75818 h 1387911"/>
              <a:gd name="connsiteX8" fmla="*/ 141488 w 1513088"/>
              <a:gd name="connsiteY8" fmla="*/ 21843 h 1387911"/>
              <a:gd name="connsiteX9" fmla="*/ 100213 w 1513088"/>
              <a:gd name="connsiteY9" fmla="*/ 2793 h 1387911"/>
              <a:gd name="connsiteX10" fmla="*/ 43063 w 1513088"/>
              <a:gd name="connsiteY10" fmla="*/ 2793 h 1387911"/>
              <a:gd name="connsiteX11" fmla="*/ 4963 w 1513088"/>
              <a:gd name="connsiteY11" fmla="*/ 28193 h 1387911"/>
              <a:gd name="connsiteX12" fmla="*/ 4963 w 1513088"/>
              <a:gd name="connsiteY12" fmla="*/ 85343 h 1387911"/>
              <a:gd name="connsiteX13" fmla="*/ 46238 w 1513088"/>
              <a:gd name="connsiteY13" fmla="*/ 155193 h 1387911"/>
              <a:gd name="connsiteX14" fmla="*/ 135138 w 1513088"/>
              <a:gd name="connsiteY14" fmla="*/ 183768 h 1387911"/>
              <a:gd name="connsiteX15" fmla="*/ 281188 w 1513088"/>
              <a:gd name="connsiteY15" fmla="*/ 193293 h 1387911"/>
              <a:gd name="connsiteX16" fmla="*/ 427238 w 1513088"/>
              <a:gd name="connsiteY16" fmla="*/ 196468 h 1387911"/>
              <a:gd name="connsiteX17" fmla="*/ 551063 w 1513088"/>
              <a:gd name="connsiteY17" fmla="*/ 209168 h 1387911"/>
              <a:gd name="connsiteX18" fmla="*/ 687588 w 1513088"/>
              <a:gd name="connsiteY18" fmla="*/ 253618 h 1387911"/>
              <a:gd name="connsiteX19" fmla="*/ 779663 w 1513088"/>
              <a:gd name="connsiteY19" fmla="*/ 329818 h 1387911"/>
              <a:gd name="connsiteX20" fmla="*/ 836813 w 1513088"/>
              <a:gd name="connsiteY20" fmla="*/ 425068 h 1387911"/>
              <a:gd name="connsiteX21" fmla="*/ 852688 w 1513088"/>
              <a:gd name="connsiteY21" fmla="*/ 507618 h 1387911"/>
              <a:gd name="connsiteX22" fmla="*/ 865388 w 1513088"/>
              <a:gd name="connsiteY22" fmla="*/ 691768 h 1387911"/>
              <a:gd name="connsiteX23" fmla="*/ 865388 w 1513088"/>
              <a:gd name="connsiteY23" fmla="*/ 952118 h 1387911"/>
              <a:gd name="connsiteX24" fmla="*/ 862213 w 1513088"/>
              <a:gd name="connsiteY24" fmla="*/ 1136268 h 1387911"/>
              <a:gd name="connsiteX25" fmla="*/ 871738 w 1513088"/>
              <a:gd name="connsiteY25" fmla="*/ 1241043 h 1387911"/>
              <a:gd name="connsiteX26" fmla="*/ 913013 w 1513088"/>
              <a:gd name="connsiteY26" fmla="*/ 1326768 h 1387911"/>
              <a:gd name="connsiteX27" fmla="*/ 989213 w 1513088"/>
              <a:gd name="connsiteY27" fmla="*/ 1377568 h 1387911"/>
              <a:gd name="connsiteX28" fmla="*/ 1065413 w 1513088"/>
              <a:gd name="connsiteY28" fmla="*/ 1387093 h 1387911"/>
              <a:gd name="connsiteX29" fmla="*/ 1157488 w 1513088"/>
              <a:gd name="connsiteY29" fmla="*/ 1364868 h 1387911"/>
              <a:gd name="connsiteX30" fmla="*/ 1246388 w 1513088"/>
              <a:gd name="connsiteY30" fmla="*/ 1285493 h 1387911"/>
              <a:gd name="connsiteX31" fmla="*/ 1313063 w 1513088"/>
              <a:gd name="connsiteY31" fmla="*/ 1183893 h 1387911"/>
              <a:gd name="connsiteX32" fmla="*/ 1386088 w 1513088"/>
              <a:gd name="connsiteY32" fmla="*/ 1060068 h 1387911"/>
              <a:gd name="connsiteX33" fmla="*/ 1443238 w 1513088"/>
              <a:gd name="connsiteY33" fmla="*/ 942593 h 1387911"/>
              <a:gd name="connsiteX34" fmla="*/ 1484513 w 1513088"/>
              <a:gd name="connsiteY34" fmla="*/ 847343 h 1387911"/>
              <a:gd name="connsiteX35" fmla="*/ 1513088 w 1513088"/>
              <a:gd name="connsiteY35" fmla="*/ 783843 h 1387911"/>
              <a:gd name="connsiteX0" fmla="*/ 131963 w 1513088"/>
              <a:gd name="connsiteY0" fmla="*/ 736218 h 1387911"/>
              <a:gd name="connsiteX1" fmla="*/ 166888 w 1513088"/>
              <a:gd name="connsiteY1" fmla="*/ 612393 h 1387911"/>
              <a:gd name="connsiteX2" fmla="*/ 198638 w 1513088"/>
              <a:gd name="connsiteY2" fmla="*/ 507618 h 1387911"/>
              <a:gd name="connsiteX3" fmla="*/ 220863 w 1513088"/>
              <a:gd name="connsiteY3" fmla="*/ 399668 h 1387911"/>
              <a:gd name="connsiteX4" fmla="*/ 236738 w 1513088"/>
              <a:gd name="connsiteY4" fmla="*/ 291718 h 1387911"/>
              <a:gd name="connsiteX5" fmla="*/ 227213 w 1513088"/>
              <a:gd name="connsiteY5" fmla="*/ 161543 h 1387911"/>
              <a:gd name="connsiteX6" fmla="*/ 198638 w 1513088"/>
              <a:gd name="connsiteY6" fmla="*/ 75818 h 1387911"/>
              <a:gd name="connsiteX7" fmla="*/ 141488 w 1513088"/>
              <a:gd name="connsiteY7" fmla="*/ 21843 h 1387911"/>
              <a:gd name="connsiteX8" fmla="*/ 100213 w 1513088"/>
              <a:gd name="connsiteY8" fmla="*/ 2793 h 1387911"/>
              <a:gd name="connsiteX9" fmla="*/ 43063 w 1513088"/>
              <a:gd name="connsiteY9" fmla="*/ 2793 h 1387911"/>
              <a:gd name="connsiteX10" fmla="*/ 4963 w 1513088"/>
              <a:gd name="connsiteY10" fmla="*/ 28193 h 1387911"/>
              <a:gd name="connsiteX11" fmla="*/ 4963 w 1513088"/>
              <a:gd name="connsiteY11" fmla="*/ 85343 h 1387911"/>
              <a:gd name="connsiteX12" fmla="*/ 46238 w 1513088"/>
              <a:gd name="connsiteY12" fmla="*/ 155193 h 1387911"/>
              <a:gd name="connsiteX13" fmla="*/ 135138 w 1513088"/>
              <a:gd name="connsiteY13" fmla="*/ 183768 h 1387911"/>
              <a:gd name="connsiteX14" fmla="*/ 281188 w 1513088"/>
              <a:gd name="connsiteY14" fmla="*/ 193293 h 1387911"/>
              <a:gd name="connsiteX15" fmla="*/ 427238 w 1513088"/>
              <a:gd name="connsiteY15" fmla="*/ 196468 h 1387911"/>
              <a:gd name="connsiteX16" fmla="*/ 551063 w 1513088"/>
              <a:gd name="connsiteY16" fmla="*/ 209168 h 1387911"/>
              <a:gd name="connsiteX17" fmla="*/ 687588 w 1513088"/>
              <a:gd name="connsiteY17" fmla="*/ 253618 h 1387911"/>
              <a:gd name="connsiteX18" fmla="*/ 779663 w 1513088"/>
              <a:gd name="connsiteY18" fmla="*/ 329818 h 1387911"/>
              <a:gd name="connsiteX19" fmla="*/ 836813 w 1513088"/>
              <a:gd name="connsiteY19" fmla="*/ 425068 h 1387911"/>
              <a:gd name="connsiteX20" fmla="*/ 852688 w 1513088"/>
              <a:gd name="connsiteY20" fmla="*/ 507618 h 1387911"/>
              <a:gd name="connsiteX21" fmla="*/ 865388 w 1513088"/>
              <a:gd name="connsiteY21" fmla="*/ 691768 h 1387911"/>
              <a:gd name="connsiteX22" fmla="*/ 865388 w 1513088"/>
              <a:gd name="connsiteY22" fmla="*/ 952118 h 1387911"/>
              <a:gd name="connsiteX23" fmla="*/ 862213 w 1513088"/>
              <a:gd name="connsiteY23" fmla="*/ 1136268 h 1387911"/>
              <a:gd name="connsiteX24" fmla="*/ 871738 w 1513088"/>
              <a:gd name="connsiteY24" fmla="*/ 1241043 h 1387911"/>
              <a:gd name="connsiteX25" fmla="*/ 913013 w 1513088"/>
              <a:gd name="connsiteY25" fmla="*/ 1326768 h 1387911"/>
              <a:gd name="connsiteX26" fmla="*/ 989213 w 1513088"/>
              <a:gd name="connsiteY26" fmla="*/ 1377568 h 1387911"/>
              <a:gd name="connsiteX27" fmla="*/ 1065413 w 1513088"/>
              <a:gd name="connsiteY27" fmla="*/ 1387093 h 1387911"/>
              <a:gd name="connsiteX28" fmla="*/ 1157488 w 1513088"/>
              <a:gd name="connsiteY28" fmla="*/ 1364868 h 1387911"/>
              <a:gd name="connsiteX29" fmla="*/ 1246388 w 1513088"/>
              <a:gd name="connsiteY29" fmla="*/ 1285493 h 1387911"/>
              <a:gd name="connsiteX30" fmla="*/ 1313063 w 1513088"/>
              <a:gd name="connsiteY30" fmla="*/ 1183893 h 1387911"/>
              <a:gd name="connsiteX31" fmla="*/ 1386088 w 1513088"/>
              <a:gd name="connsiteY31" fmla="*/ 1060068 h 1387911"/>
              <a:gd name="connsiteX32" fmla="*/ 1443238 w 1513088"/>
              <a:gd name="connsiteY32" fmla="*/ 942593 h 1387911"/>
              <a:gd name="connsiteX33" fmla="*/ 1484513 w 1513088"/>
              <a:gd name="connsiteY33" fmla="*/ 847343 h 1387911"/>
              <a:gd name="connsiteX34" fmla="*/ 1513088 w 1513088"/>
              <a:gd name="connsiteY34" fmla="*/ 783843 h 1387911"/>
              <a:gd name="connsiteX0" fmla="*/ 166888 w 1513088"/>
              <a:gd name="connsiteY0" fmla="*/ 612393 h 1387911"/>
              <a:gd name="connsiteX1" fmla="*/ 198638 w 1513088"/>
              <a:gd name="connsiteY1" fmla="*/ 507618 h 1387911"/>
              <a:gd name="connsiteX2" fmla="*/ 220863 w 1513088"/>
              <a:gd name="connsiteY2" fmla="*/ 399668 h 1387911"/>
              <a:gd name="connsiteX3" fmla="*/ 236738 w 1513088"/>
              <a:gd name="connsiteY3" fmla="*/ 291718 h 1387911"/>
              <a:gd name="connsiteX4" fmla="*/ 227213 w 1513088"/>
              <a:gd name="connsiteY4" fmla="*/ 161543 h 1387911"/>
              <a:gd name="connsiteX5" fmla="*/ 198638 w 1513088"/>
              <a:gd name="connsiteY5" fmla="*/ 75818 h 1387911"/>
              <a:gd name="connsiteX6" fmla="*/ 141488 w 1513088"/>
              <a:gd name="connsiteY6" fmla="*/ 21843 h 1387911"/>
              <a:gd name="connsiteX7" fmla="*/ 100213 w 1513088"/>
              <a:gd name="connsiteY7" fmla="*/ 2793 h 1387911"/>
              <a:gd name="connsiteX8" fmla="*/ 43063 w 1513088"/>
              <a:gd name="connsiteY8" fmla="*/ 2793 h 1387911"/>
              <a:gd name="connsiteX9" fmla="*/ 4963 w 1513088"/>
              <a:gd name="connsiteY9" fmla="*/ 28193 h 1387911"/>
              <a:gd name="connsiteX10" fmla="*/ 4963 w 1513088"/>
              <a:gd name="connsiteY10" fmla="*/ 85343 h 1387911"/>
              <a:gd name="connsiteX11" fmla="*/ 46238 w 1513088"/>
              <a:gd name="connsiteY11" fmla="*/ 155193 h 1387911"/>
              <a:gd name="connsiteX12" fmla="*/ 135138 w 1513088"/>
              <a:gd name="connsiteY12" fmla="*/ 183768 h 1387911"/>
              <a:gd name="connsiteX13" fmla="*/ 281188 w 1513088"/>
              <a:gd name="connsiteY13" fmla="*/ 193293 h 1387911"/>
              <a:gd name="connsiteX14" fmla="*/ 427238 w 1513088"/>
              <a:gd name="connsiteY14" fmla="*/ 196468 h 1387911"/>
              <a:gd name="connsiteX15" fmla="*/ 551063 w 1513088"/>
              <a:gd name="connsiteY15" fmla="*/ 209168 h 1387911"/>
              <a:gd name="connsiteX16" fmla="*/ 687588 w 1513088"/>
              <a:gd name="connsiteY16" fmla="*/ 253618 h 1387911"/>
              <a:gd name="connsiteX17" fmla="*/ 779663 w 1513088"/>
              <a:gd name="connsiteY17" fmla="*/ 329818 h 1387911"/>
              <a:gd name="connsiteX18" fmla="*/ 836813 w 1513088"/>
              <a:gd name="connsiteY18" fmla="*/ 425068 h 1387911"/>
              <a:gd name="connsiteX19" fmla="*/ 852688 w 1513088"/>
              <a:gd name="connsiteY19" fmla="*/ 507618 h 1387911"/>
              <a:gd name="connsiteX20" fmla="*/ 865388 w 1513088"/>
              <a:gd name="connsiteY20" fmla="*/ 691768 h 1387911"/>
              <a:gd name="connsiteX21" fmla="*/ 865388 w 1513088"/>
              <a:gd name="connsiteY21" fmla="*/ 952118 h 1387911"/>
              <a:gd name="connsiteX22" fmla="*/ 862213 w 1513088"/>
              <a:gd name="connsiteY22" fmla="*/ 1136268 h 1387911"/>
              <a:gd name="connsiteX23" fmla="*/ 871738 w 1513088"/>
              <a:gd name="connsiteY23" fmla="*/ 1241043 h 1387911"/>
              <a:gd name="connsiteX24" fmla="*/ 913013 w 1513088"/>
              <a:gd name="connsiteY24" fmla="*/ 1326768 h 1387911"/>
              <a:gd name="connsiteX25" fmla="*/ 989213 w 1513088"/>
              <a:gd name="connsiteY25" fmla="*/ 1377568 h 1387911"/>
              <a:gd name="connsiteX26" fmla="*/ 1065413 w 1513088"/>
              <a:gd name="connsiteY26" fmla="*/ 1387093 h 1387911"/>
              <a:gd name="connsiteX27" fmla="*/ 1157488 w 1513088"/>
              <a:gd name="connsiteY27" fmla="*/ 1364868 h 1387911"/>
              <a:gd name="connsiteX28" fmla="*/ 1246388 w 1513088"/>
              <a:gd name="connsiteY28" fmla="*/ 1285493 h 1387911"/>
              <a:gd name="connsiteX29" fmla="*/ 1313063 w 1513088"/>
              <a:gd name="connsiteY29" fmla="*/ 1183893 h 1387911"/>
              <a:gd name="connsiteX30" fmla="*/ 1386088 w 1513088"/>
              <a:gd name="connsiteY30" fmla="*/ 1060068 h 1387911"/>
              <a:gd name="connsiteX31" fmla="*/ 1443238 w 1513088"/>
              <a:gd name="connsiteY31" fmla="*/ 942593 h 1387911"/>
              <a:gd name="connsiteX32" fmla="*/ 1484513 w 1513088"/>
              <a:gd name="connsiteY32" fmla="*/ 847343 h 1387911"/>
              <a:gd name="connsiteX33" fmla="*/ 1513088 w 1513088"/>
              <a:gd name="connsiteY33" fmla="*/ 783843 h 1387911"/>
              <a:gd name="connsiteX0" fmla="*/ 198638 w 1513088"/>
              <a:gd name="connsiteY0" fmla="*/ 507618 h 1387911"/>
              <a:gd name="connsiteX1" fmla="*/ 220863 w 1513088"/>
              <a:gd name="connsiteY1" fmla="*/ 399668 h 1387911"/>
              <a:gd name="connsiteX2" fmla="*/ 236738 w 1513088"/>
              <a:gd name="connsiteY2" fmla="*/ 291718 h 1387911"/>
              <a:gd name="connsiteX3" fmla="*/ 227213 w 1513088"/>
              <a:gd name="connsiteY3" fmla="*/ 161543 h 1387911"/>
              <a:gd name="connsiteX4" fmla="*/ 198638 w 1513088"/>
              <a:gd name="connsiteY4" fmla="*/ 75818 h 1387911"/>
              <a:gd name="connsiteX5" fmla="*/ 141488 w 1513088"/>
              <a:gd name="connsiteY5" fmla="*/ 21843 h 1387911"/>
              <a:gd name="connsiteX6" fmla="*/ 100213 w 1513088"/>
              <a:gd name="connsiteY6" fmla="*/ 2793 h 1387911"/>
              <a:gd name="connsiteX7" fmla="*/ 43063 w 1513088"/>
              <a:gd name="connsiteY7" fmla="*/ 2793 h 1387911"/>
              <a:gd name="connsiteX8" fmla="*/ 4963 w 1513088"/>
              <a:gd name="connsiteY8" fmla="*/ 28193 h 1387911"/>
              <a:gd name="connsiteX9" fmla="*/ 4963 w 1513088"/>
              <a:gd name="connsiteY9" fmla="*/ 85343 h 1387911"/>
              <a:gd name="connsiteX10" fmla="*/ 46238 w 1513088"/>
              <a:gd name="connsiteY10" fmla="*/ 155193 h 1387911"/>
              <a:gd name="connsiteX11" fmla="*/ 135138 w 1513088"/>
              <a:gd name="connsiteY11" fmla="*/ 183768 h 1387911"/>
              <a:gd name="connsiteX12" fmla="*/ 281188 w 1513088"/>
              <a:gd name="connsiteY12" fmla="*/ 193293 h 1387911"/>
              <a:gd name="connsiteX13" fmla="*/ 427238 w 1513088"/>
              <a:gd name="connsiteY13" fmla="*/ 196468 h 1387911"/>
              <a:gd name="connsiteX14" fmla="*/ 551063 w 1513088"/>
              <a:gd name="connsiteY14" fmla="*/ 209168 h 1387911"/>
              <a:gd name="connsiteX15" fmla="*/ 687588 w 1513088"/>
              <a:gd name="connsiteY15" fmla="*/ 253618 h 1387911"/>
              <a:gd name="connsiteX16" fmla="*/ 779663 w 1513088"/>
              <a:gd name="connsiteY16" fmla="*/ 329818 h 1387911"/>
              <a:gd name="connsiteX17" fmla="*/ 836813 w 1513088"/>
              <a:gd name="connsiteY17" fmla="*/ 425068 h 1387911"/>
              <a:gd name="connsiteX18" fmla="*/ 852688 w 1513088"/>
              <a:gd name="connsiteY18" fmla="*/ 507618 h 1387911"/>
              <a:gd name="connsiteX19" fmla="*/ 865388 w 1513088"/>
              <a:gd name="connsiteY19" fmla="*/ 691768 h 1387911"/>
              <a:gd name="connsiteX20" fmla="*/ 865388 w 1513088"/>
              <a:gd name="connsiteY20" fmla="*/ 952118 h 1387911"/>
              <a:gd name="connsiteX21" fmla="*/ 862213 w 1513088"/>
              <a:gd name="connsiteY21" fmla="*/ 1136268 h 1387911"/>
              <a:gd name="connsiteX22" fmla="*/ 871738 w 1513088"/>
              <a:gd name="connsiteY22" fmla="*/ 1241043 h 1387911"/>
              <a:gd name="connsiteX23" fmla="*/ 913013 w 1513088"/>
              <a:gd name="connsiteY23" fmla="*/ 1326768 h 1387911"/>
              <a:gd name="connsiteX24" fmla="*/ 989213 w 1513088"/>
              <a:gd name="connsiteY24" fmla="*/ 1377568 h 1387911"/>
              <a:gd name="connsiteX25" fmla="*/ 1065413 w 1513088"/>
              <a:gd name="connsiteY25" fmla="*/ 1387093 h 1387911"/>
              <a:gd name="connsiteX26" fmla="*/ 1157488 w 1513088"/>
              <a:gd name="connsiteY26" fmla="*/ 1364868 h 1387911"/>
              <a:gd name="connsiteX27" fmla="*/ 1246388 w 1513088"/>
              <a:gd name="connsiteY27" fmla="*/ 1285493 h 1387911"/>
              <a:gd name="connsiteX28" fmla="*/ 1313063 w 1513088"/>
              <a:gd name="connsiteY28" fmla="*/ 1183893 h 1387911"/>
              <a:gd name="connsiteX29" fmla="*/ 1386088 w 1513088"/>
              <a:gd name="connsiteY29" fmla="*/ 1060068 h 1387911"/>
              <a:gd name="connsiteX30" fmla="*/ 1443238 w 1513088"/>
              <a:gd name="connsiteY30" fmla="*/ 942593 h 1387911"/>
              <a:gd name="connsiteX31" fmla="*/ 1484513 w 1513088"/>
              <a:gd name="connsiteY31" fmla="*/ 847343 h 1387911"/>
              <a:gd name="connsiteX32" fmla="*/ 1513088 w 1513088"/>
              <a:gd name="connsiteY32" fmla="*/ 783843 h 1387911"/>
              <a:gd name="connsiteX0" fmla="*/ 220863 w 1513088"/>
              <a:gd name="connsiteY0" fmla="*/ 399668 h 1387911"/>
              <a:gd name="connsiteX1" fmla="*/ 236738 w 1513088"/>
              <a:gd name="connsiteY1" fmla="*/ 291718 h 1387911"/>
              <a:gd name="connsiteX2" fmla="*/ 227213 w 1513088"/>
              <a:gd name="connsiteY2" fmla="*/ 161543 h 1387911"/>
              <a:gd name="connsiteX3" fmla="*/ 198638 w 1513088"/>
              <a:gd name="connsiteY3" fmla="*/ 75818 h 1387911"/>
              <a:gd name="connsiteX4" fmla="*/ 141488 w 1513088"/>
              <a:gd name="connsiteY4" fmla="*/ 21843 h 1387911"/>
              <a:gd name="connsiteX5" fmla="*/ 100213 w 1513088"/>
              <a:gd name="connsiteY5" fmla="*/ 2793 h 1387911"/>
              <a:gd name="connsiteX6" fmla="*/ 43063 w 1513088"/>
              <a:gd name="connsiteY6" fmla="*/ 2793 h 1387911"/>
              <a:gd name="connsiteX7" fmla="*/ 4963 w 1513088"/>
              <a:gd name="connsiteY7" fmla="*/ 28193 h 1387911"/>
              <a:gd name="connsiteX8" fmla="*/ 4963 w 1513088"/>
              <a:gd name="connsiteY8" fmla="*/ 85343 h 1387911"/>
              <a:gd name="connsiteX9" fmla="*/ 46238 w 1513088"/>
              <a:gd name="connsiteY9" fmla="*/ 155193 h 1387911"/>
              <a:gd name="connsiteX10" fmla="*/ 135138 w 1513088"/>
              <a:gd name="connsiteY10" fmla="*/ 183768 h 1387911"/>
              <a:gd name="connsiteX11" fmla="*/ 281188 w 1513088"/>
              <a:gd name="connsiteY11" fmla="*/ 193293 h 1387911"/>
              <a:gd name="connsiteX12" fmla="*/ 427238 w 1513088"/>
              <a:gd name="connsiteY12" fmla="*/ 196468 h 1387911"/>
              <a:gd name="connsiteX13" fmla="*/ 551063 w 1513088"/>
              <a:gd name="connsiteY13" fmla="*/ 209168 h 1387911"/>
              <a:gd name="connsiteX14" fmla="*/ 687588 w 1513088"/>
              <a:gd name="connsiteY14" fmla="*/ 253618 h 1387911"/>
              <a:gd name="connsiteX15" fmla="*/ 779663 w 1513088"/>
              <a:gd name="connsiteY15" fmla="*/ 329818 h 1387911"/>
              <a:gd name="connsiteX16" fmla="*/ 836813 w 1513088"/>
              <a:gd name="connsiteY16" fmla="*/ 425068 h 1387911"/>
              <a:gd name="connsiteX17" fmla="*/ 852688 w 1513088"/>
              <a:gd name="connsiteY17" fmla="*/ 507618 h 1387911"/>
              <a:gd name="connsiteX18" fmla="*/ 865388 w 1513088"/>
              <a:gd name="connsiteY18" fmla="*/ 691768 h 1387911"/>
              <a:gd name="connsiteX19" fmla="*/ 865388 w 1513088"/>
              <a:gd name="connsiteY19" fmla="*/ 952118 h 1387911"/>
              <a:gd name="connsiteX20" fmla="*/ 862213 w 1513088"/>
              <a:gd name="connsiteY20" fmla="*/ 1136268 h 1387911"/>
              <a:gd name="connsiteX21" fmla="*/ 871738 w 1513088"/>
              <a:gd name="connsiteY21" fmla="*/ 1241043 h 1387911"/>
              <a:gd name="connsiteX22" fmla="*/ 913013 w 1513088"/>
              <a:gd name="connsiteY22" fmla="*/ 1326768 h 1387911"/>
              <a:gd name="connsiteX23" fmla="*/ 989213 w 1513088"/>
              <a:gd name="connsiteY23" fmla="*/ 1377568 h 1387911"/>
              <a:gd name="connsiteX24" fmla="*/ 1065413 w 1513088"/>
              <a:gd name="connsiteY24" fmla="*/ 1387093 h 1387911"/>
              <a:gd name="connsiteX25" fmla="*/ 1157488 w 1513088"/>
              <a:gd name="connsiteY25" fmla="*/ 1364868 h 1387911"/>
              <a:gd name="connsiteX26" fmla="*/ 1246388 w 1513088"/>
              <a:gd name="connsiteY26" fmla="*/ 1285493 h 1387911"/>
              <a:gd name="connsiteX27" fmla="*/ 1313063 w 1513088"/>
              <a:gd name="connsiteY27" fmla="*/ 1183893 h 1387911"/>
              <a:gd name="connsiteX28" fmla="*/ 1386088 w 1513088"/>
              <a:gd name="connsiteY28" fmla="*/ 1060068 h 1387911"/>
              <a:gd name="connsiteX29" fmla="*/ 1443238 w 1513088"/>
              <a:gd name="connsiteY29" fmla="*/ 942593 h 1387911"/>
              <a:gd name="connsiteX30" fmla="*/ 1484513 w 1513088"/>
              <a:gd name="connsiteY30" fmla="*/ 847343 h 1387911"/>
              <a:gd name="connsiteX31" fmla="*/ 1513088 w 1513088"/>
              <a:gd name="connsiteY31" fmla="*/ 783843 h 1387911"/>
              <a:gd name="connsiteX0" fmla="*/ 236738 w 1513088"/>
              <a:gd name="connsiteY0" fmla="*/ 291718 h 1387911"/>
              <a:gd name="connsiteX1" fmla="*/ 227213 w 1513088"/>
              <a:gd name="connsiteY1" fmla="*/ 161543 h 1387911"/>
              <a:gd name="connsiteX2" fmla="*/ 198638 w 1513088"/>
              <a:gd name="connsiteY2" fmla="*/ 75818 h 1387911"/>
              <a:gd name="connsiteX3" fmla="*/ 141488 w 1513088"/>
              <a:gd name="connsiteY3" fmla="*/ 21843 h 1387911"/>
              <a:gd name="connsiteX4" fmla="*/ 100213 w 1513088"/>
              <a:gd name="connsiteY4" fmla="*/ 2793 h 1387911"/>
              <a:gd name="connsiteX5" fmla="*/ 43063 w 1513088"/>
              <a:gd name="connsiteY5" fmla="*/ 2793 h 1387911"/>
              <a:gd name="connsiteX6" fmla="*/ 4963 w 1513088"/>
              <a:gd name="connsiteY6" fmla="*/ 28193 h 1387911"/>
              <a:gd name="connsiteX7" fmla="*/ 4963 w 1513088"/>
              <a:gd name="connsiteY7" fmla="*/ 85343 h 1387911"/>
              <a:gd name="connsiteX8" fmla="*/ 46238 w 1513088"/>
              <a:gd name="connsiteY8" fmla="*/ 155193 h 1387911"/>
              <a:gd name="connsiteX9" fmla="*/ 135138 w 1513088"/>
              <a:gd name="connsiteY9" fmla="*/ 183768 h 1387911"/>
              <a:gd name="connsiteX10" fmla="*/ 281188 w 1513088"/>
              <a:gd name="connsiteY10" fmla="*/ 193293 h 1387911"/>
              <a:gd name="connsiteX11" fmla="*/ 427238 w 1513088"/>
              <a:gd name="connsiteY11" fmla="*/ 196468 h 1387911"/>
              <a:gd name="connsiteX12" fmla="*/ 551063 w 1513088"/>
              <a:gd name="connsiteY12" fmla="*/ 209168 h 1387911"/>
              <a:gd name="connsiteX13" fmla="*/ 687588 w 1513088"/>
              <a:gd name="connsiteY13" fmla="*/ 253618 h 1387911"/>
              <a:gd name="connsiteX14" fmla="*/ 779663 w 1513088"/>
              <a:gd name="connsiteY14" fmla="*/ 329818 h 1387911"/>
              <a:gd name="connsiteX15" fmla="*/ 836813 w 1513088"/>
              <a:gd name="connsiteY15" fmla="*/ 425068 h 1387911"/>
              <a:gd name="connsiteX16" fmla="*/ 852688 w 1513088"/>
              <a:gd name="connsiteY16" fmla="*/ 507618 h 1387911"/>
              <a:gd name="connsiteX17" fmla="*/ 865388 w 1513088"/>
              <a:gd name="connsiteY17" fmla="*/ 691768 h 1387911"/>
              <a:gd name="connsiteX18" fmla="*/ 865388 w 1513088"/>
              <a:gd name="connsiteY18" fmla="*/ 952118 h 1387911"/>
              <a:gd name="connsiteX19" fmla="*/ 862213 w 1513088"/>
              <a:gd name="connsiteY19" fmla="*/ 1136268 h 1387911"/>
              <a:gd name="connsiteX20" fmla="*/ 871738 w 1513088"/>
              <a:gd name="connsiteY20" fmla="*/ 1241043 h 1387911"/>
              <a:gd name="connsiteX21" fmla="*/ 913013 w 1513088"/>
              <a:gd name="connsiteY21" fmla="*/ 1326768 h 1387911"/>
              <a:gd name="connsiteX22" fmla="*/ 989213 w 1513088"/>
              <a:gd name="connsiteY22" fmla="*/ 1377568 h 1387911"/>
              <a:gd name="connsiteX23" fmla="*/ 1065413 w 1513088"/>
              <a:gd name="connsiteY23" fmla="*/ 1387093 h 1387911"/>
              <a:gd name="connsiteX24" fmla="*/ 1157488 w 1513088"/>
              <a:gd name="connsiteY24" fmla="*/ 1364868 h 1387911"/>
              <a:gd name="connsiteX25" fmla="*/ 1246388 w 1513088"/>
              <a:gd name="connsiteY25" fmla="*/ 1285493 h 1387911"/>
              <a:gd name="connsiteX26" fmla="*/ 1313063 w 1513088"/>
              <a:gd name="connsiteY26" fmla="*/ 1183893 h 1387911"/>
              <a:gd name="connsiteX27" fmla="*/ 1386088 w 1513088"/>
              <a:gd name="connsiteY27" fmla="*/ 1060068 h 1387911"/>
              <a:gd name="connsiteX28" fmla="*/ 1443238 w 1513088"/>
              <a:gd name="connsiteY28" fmla="*/ 942593 h 1387911"/>
              <a:gd name="connsiteX29" fmla="*/ 1484513 w 1513088"/>
              <a:gd name="connsiteY29" fmla="*/ 847343 h 1387911"/>
              <a:gd name="connsiteX30" fmla="*/ 1513088 w 1513088"/>
              <a:gd name="connsiteY30" fmla="*/ 783843 h 1387911"/>
              <a:gd name="connsiteX0" fmla="*/ 227213 w 1513088"/>
              <a:gd name="connsiteY0" fmla="*/ 161543 h 1387911"/>
              <a:gd name="connsiteX1" fmla="*/ 198638 w 1513088"/>
              <a:gd name="connsiteY1" fmla="*/ 75818 h 1387911"/>
              <a:gd name="connsiteX2" fmla="*/ 141488 w 1513088"/>
              <a:gd name="connsiteY2" fmla="*/ 21843 h 1387911"/>
              <a:gd name="connsiteX3" fmla="*/ 100213 w 1513088"/>
              <a:gd name="connsiteY3" fmla="*/ 2793 h 1387911"/>
              <a:gd name="connsiteX4" fmla="*/ 43063 w 1513088"/>
              <a:gd name="connsiteY4" fmla="*/ 2793 h 1387911"/>
              <a:gd name="connsiteX5" fmla="*/ 4963 w 1513088"/>
              <a:gd name="connsiteY5" fmla="*/ 28193 h 1387911"/>
              <a:gd name="connsiteX6" fmla="*/ 4963 w 1513088"/>
              <a:gd name="connsiteY6" fmla="*/ 85343 h 1387911"/>
              <a:gd name="connsiteX7" fmla="*/ 46238 w 1513088"/>
              <a:gd name="connsiteY7" fmla="*/ 155193 h 1387911"/>
              <a:gd name="connsiteX8" fmla="*/ 135138 w 1513088"/>
              <a:gd name="connsiteY8" fmla="*/ 183768 h 1387911"/>
              <a:gd name="connsiteX9" fmla="*/ 281188 w 1513088"/>
              <a:gd name="connsiteY9" fmla="*/ 193293 h 1387911"/>
              <a:gd name="connsiteX10" fmla="*/ 427238 w 1513088"/>
              <a:gd name="connsiteY10" fmla="*/ 196468 h 1387911"/>
              <a:gd name="connsiteX11" fmla="*/ 551063 w 1513088"/>
              <a:gd name="connsiteY11" fmla="*/ 209168 h 1387911"/>
              <a:gd name="connsiteX12" fmla="*/ 687588 w 1513088"/>
              <a:gd name="connsiteY12" fmla="*/ 253618 h 1387911"/>
              <a:gd name="connsiteX13" fmla="*/ 779663 w 1513088"/>
              <a:gd name="connsiteY13" fmla="*/ 329818 h 1387911"/>
              <a:gd name="connsiteX14" fmla="*/ 836813 w 1513088"/>
              <a:gd name="connsiteY14" fmla="*/ 425068 h 1387911"/>
              <a:gd name="connsiteX15" fmla="*/ 852688 w 1513088"/>
              <a:gd name="connsiteY15" fmla="*/ 507618 h 1387911"/>
              <a:gd name="connsiteX16" fmla="*/ 865388 w 1513088"/>
              <a:gd name="connsiteY16" fmla="*/ 691768 h 1387911"/>
              <a:gd name="connsiteX17" fmla="*/ 865388 w 1513088"/>
              <a:gd name="connsiteY17" fmla="*/ 952118 h 1387911"/>
              <a:gd name="connsiteX18" fmla="*/ 862213 w 1513088"/>
              <a:gd name="connsiteY18" fmla="*/ 1136268 h 1387911"/>
              <a:gd name="connsiteX19" fmla="*/ 871738 w 1513088"/>
              <a:gd name="connsiteY19" fmla="*/ 1241043 h 1387911"/>
              <a:gd name="connsiteX20" fmla="*/ 913013 w 1513088"/>
              <a:gd name="connsiteY20" fmla="*/ 1326768 h 1387911"/>
              <a:gd name="connsiteX21" fmla="*/ 989213 w 1513088"/>
              <a:gd name="connsiteY21" fmla="*/ 1377568 h 1387911"/>
              <a:gd name="connsiteX22" fmla="*/ 1065413 w 1513088"/>
              <a:gd name="connsiteY22" fmla="*/ 1387093 h 1387911"/>
              <a:gd name="connsiteX23" fmla="*/ 1157488 w 1513088"/>
              <a:gd name="connsiteY23" fmla="*/ 1364868 h 1387911"/>
              <a:gd name="connsiteX24" fmla="*/ 1246388 w 1513088"/>
              <a:gd name="connsiteY24" fmla="*/ 1285493 h 1387911"/>
              <a:gd name="connsiteX25" fmla="*/ 1313063 w 1513088"/>
              <a:gd name="connsiteY25" fmla="*/ 1183893 h 1387911"/>
              <a:gd name="connsiteX26" fmla="*/ 1386088 w 1513088"/>
              <a:gd name="connsiteY26" fmla="*/ 1060068 h 1387911"/>
              <a:gd name="connsiteX27" fmla="*/ 1443238 w 1513088"/>
              <a:gd name="connsiteY27" fmla="*/ 942593 h 1387911"/>
              <a:gd name="connsiteX28" fmla="*/ 1484513 w 1513088"/>
              <a:gd name="connsiteY28" fmla="*/ 847343 h 1387911"/>
              <a:gd name="connsiteX29" fmla="*/ 1513088 w 1513088"/>
              <a:gd name="connsiteY29" fmla="*/ 783843 h 1387911"/>
              <a:gd name="connsiteX0" fmla="*/ 198638 w 1513088"/>
              <a:gd name="connsiteY0" fmla="*/ 75818 h 1387911"/>
              <a:gd name="connsiteX1" fmla="*/ 141488 w 1513088"/>
              <a:gd name="connsiteY1" fmla="*/ 21843 h 1387911"/>
              <a:gd name="connsiteX2" fmla="*/ 100213 w 1513088"/>
              <a:gd name="connsiteY2" fmla="*/ 2793 h 1387911"/>
              <a:gd name="connsiteX3" fmla="*/ 43063 w 1513088"/>
              <a:gd name="connsiteY3" fmla="*/ 2793 h 1387911"/>
              <a:gd name="connsiteX4" fmla="*/ 4963 w 1513088"/>
              <a:gd name="connsiteY4" fmla="*/ 28193 h 1387911"/>
              <a:gd name="connsiteX5" fmla="*/ 4963 w 1513088"/>
              <a:gd name="connsiteY5" fmla="*/ 85343 h 1387911"/>
              <a:gd name="connsiteX6" fmla="*/ 46238 w 1513088"/>
              <a:gd name="connsiteY6" fmla="*/ 155193 h 1387911"/>
              <a:gd name="connsiteX7" fmla="*/ 135138 w 1513088"/>
              <a:gd name="connsiteY7" fmla="*/ 183768 h 1387911"/>
              <a:gd name="connsiteX8" fmla="*/ 281188 w 1513088"/>
              <a:gd name="connsiteY8" fmla="*/ 193293 h 1387911"/>
              <a:gd name="connsiteX9" fmla="*/ 427238 w 1513088"/>
              <a:gd name="connsiteY9" fmla="*/ 196468 h 1387911"/>
              <a:gd name="connsiteX10" fmla="*/ 551063 w 1513088"/>
              <a:gd name="connsiteY10" fmla="*/ 209168 h 1387911"/>
              <a:gd name="connsiteX11" fmla="*/ 687588 w 1513088"/>
              <a:gd name="connsiteY11" fmla="*/ 253618 h 1387911"/>
              <a:gd name="connsiteX12" fmla="*/ 779663 w 1513088"/>
              <a:gd name="connsiteY12" fmla="*/ 329818 h 1387911"/>
              <a:gd name="connsiteX13" fmla="*/ 836813 w 1513088"/>
              <a:gd name="connsiteY13" fmla="*/ 425068 h 1387911"/>
              <a:gd name="connsiteX14" fmla="*/ 852688 w 1513088"/>
              <a:gd name="connsiteY14" fmla="*/ 507618 h 1387911"/>
              <a:gd name="connsiteX15" fmla="*/ 865388 w 1513088"/>
              <a:gd name="connsiteY15" fmla="*/ 691768 h 1387911"/>
              <a:gd name="connsiteX16" fmla="*/ 865388 w 1513088"/>
              <a:gd name="connsiteY16" fmla="*/ 952118 h 1387911"/>
              <a:gd name="connsiteX17" fmla="*/ 862213 w 1513088"/>
              <a:gd name="connsiteY17" fmla="*/ 1136268 h 1387911"/>
              <a:gd name="connsiteX18" fmla="*/ 871738 w 1513088"/>
              <a:gd name="connsiteY18" fmla="*/ 1241043 h 1387911"/>
              <a:gd name="connsiteX19" fmla="*/ 913013 w 1513088"/>
              <a:gd name="connsiteY19" fmla="*/ 1326768 h 1387911"/>
              <a:gd name="connsiteX20" fmla="*/ 989213 w 1513088"/>
              <a:gd name="connsiteY20" fmla="*/ 1377568 h 1387911"/>
              <a:gd name="connsiteX21" fmla="*/ 1065413 w 1513088"/>
              <a:gd name="connsiteY21" fmla="*/ 1387093 h 1387911"/>
              <a:gd name="connsiteX22" fmla="*/ 1157488 w 1513088"/>
              <a:gd name="connsiteY22" fmla="*/ 1364868 h 1387911"/>
              <a:gd name="connsiteX23" fmla="*/ 1246388 w 1513088"/>
              <a:gd name="connsiteY23" fmla="*/ 1285493 h 1387911"/>
              <a:gd name="connsiteX24" fmla="*/ 1313063 w 1513088"/>
              <a:gd name="connsiteY24" fmla="*/ 1183893 h 1387911"/>
              <a:gd name="connsiteX25" fmla="*/ 1386088 w 1513088"/>
              <a:gd name="connsiteY25" fmla="*/ 1060068 h 1387911"/>
              <a:gd name="connsiteX26" fmla="*/ 1443238 w 1513088"/>
              <a:gd name="connsiteY26" fmla="*/ 942593 h 1387911"/>
              <a:gd name="connsiteX27" fmla="*/ 1484513 w 1513088"/>
              <a:gd name="connsiteY27" fmla="*/ 847343 h 1387911"/>
              <a:gd name="connsiteX28" fmla="*/ 1513088 w 1513088"/>
              <a:gd name="connsiteY28" fmla="*/ 783843 h 1387911"/>
              <a:gd name="connsiteX0" fmla="*/ 141488 w 1513088"/>
              <a:gd name="connsiteY0" fmla="*/ 21843 h 1387911"/>
              <a:gd name="connsiteX1" fmla="*/ 100213 w 1513088"/>
              <a:gd name="connsiteY1" fmla="*/ 2793 h 1387911"/>
              <a:gd name="connsiteX2" fmla="*/ 43063 w 1513088"/>
              <a:gd name="connsiteY2" fmla="*/ 2793 h 1387911"/>
              <a:gd name="connsiteX3" fmla="*/ 4963 w 1513088"/>
              <a:gd name="connsiteY3" fmla="*/ 28193 h 1387911"/>
              <a:gd name="connsiteX4" fmla="*/ 4963 w 1513088"/>
              <a:gd name="connsiteY4" fmla="*/ 85343 h 1387911"/>
              <a:gd name="connsiteX5" fmla="*/ 46238 w 1513088"/>
              <a:gd name="connsiteY5" fmla="*/ 155193 h 1387911"/>
              <a:gd name="connsiteX6" fmla="*/ 135138 w 1513088"/>
              <a:gd name="connsiteY6" fmla="*/ 183768 h 1387911"/>
              <a:gd name="connsiteX7" fmla="*/ 281188 w 1513088"/>
              <a:gd name="connsiteY7" fmla="*/ 193293 h 1387911"/>
              <a:gd name="connsiteX8" fmla="*/ 427238 w 1513088"/>
              <a:gd name="connsiteY8" fmla="*/ 196468 h 1387911"/>
              <a:gd name="connsiteX9" fmla="*/ 551063 w 1513088"/>
              <a:gd name="connsiteY9" fmla="*/ 209168 h 1387911"/>
              <a:gd name="connsiteX10" fmla="*/ 687588 w 1513088"/>
              <a:gd name="connsiteY10" fmla="*/ 253618 h 1387911"/>
              <a:gd name="connsiteX11" fmla="*/ 779663 w 1513088"/>
              <a:gd name="connsiteY11" fmla="*/ 329818 h 1387911"/>
              <a:gd name="connsiteX12" fmla="*/ 836813 w 1513088"/>
              <a:gd name="connsiteY12" fmla="*/ 425068 h 1387911"/>
              <a:gd name="connsiteX13" fmla="*/ 852688 w 1513088"/>
              <a:gd name="connsiteY13" fmla="*/ 507618 h 1387911"/>
              <a:gd name="connsiteX14" fmla="*/ 865388 w 1513088"/>
              <a:gd name="connsiteY14" fmla="*/ 691768 h 1387911"/>
              <a:gd name="connsiteX15" fmla="*/ 865388 w 1513088"/>
              <a:gd name="connsiteY15" fmla="*/ 952118 h 1387911"/>
              <a:gd name="connsiteX16" fmla="*/ 862213 w 1513088"/>
              <a:gd name="connsiteY16" fmla="*/ 1136268 h 1387911"/>
              <a:gd name="connsiteX17" fmla="*/ 871738 w 1513088"/>
              <a:gd name="connsiteY17" fmla="*/ 1241043 h 1387911"/>
              <a:gd name="connsiteX18" fmla="*/ 913013 w 1513088"/>
              <a:gd name="connsiteY18" fmla="*/ 1326768 h 1387911"/>
              <a:gd name="connsiteX19" fmla="*/ 989213 w 1513088"/>
              <a:gd name="connsiteY19" fmla="*/ 1377568 h 1387911"/>
              <a:gd name="connsiteX20" fmla="*/ 1065413 w 1513088"/>
              <a:gd name="connsiteY20" fmla="*/ 1387093 h 1387911"/>
              <a:gd name="connsiteX21" fmla="*/ 1157488 w 1513088"/>
              <a:gd name="connsiteY21" fmla="*/ 1364868 h 1387911"/>
              <a:gd name="connsiteX22" fmla="*/ 1246388 w 1513088"/>
              <a:gd name="connsiteY22" fmla="*/ 1285493 h 1387911"/>
              <a:gd name="connsiteX23" fmla="*/ 1313063 w 1513088"/>
              <a:gd name="connsiteY23" fmla="*/ 1183893 h 1387911"/>
              <a:gd name="connsiteX24" fmla="*/ 1386088 w 1513088"/>
              <a:gd name="connsiteY24" fmla="*/ 1060068 h 1387911"/>
              <a:gd name="connsiteX25" fmla="*/ 1443238 w 1513088"/>
              <a:gd name="connsiteY25" fmla="*/ 942593 h 1387911"/>
              <a:gd name="connsiteX26" fmla="*/ 1484513 w 1513088"/>
              <a:gd name="connsiteY26" fmla="*/ 847343 h 1387911"/>
              <a:gd name="connsiteX27" fmla="*/ 1513088 w 1513088"/>
              <a:gd name="connsiteY27" fmla="*/ 783843 h 1387911"/>
              <a:gd name="connsiteX0" fmla="*/ 100213 w 1513088"/>
              <a:gd name="connsiteY0" fmla="*/ 2793 h 1387911"/>
              <a:gd name="connsiteX1" fmla="*/ 43063 w 1513088"/>
              <a:gd name="connsiteY1" fmla="*/ 2793 h 1387911"/>
              <a:gd name="connsiteX2" fmla="*/ 4963 w 1513088"/>
              <a:gd name="connsiteY2" fmla="*/ 28193 h 1387911"/>
              <a:gd name="connsiteX3" fmla="*/ 4963 w 1513088"/>
              <a:gd name="connsiteY3" fmla="*/ 85343 h 1387911"/>
              <a:gd name="connsiteX4" fmla="*/ 46238 w 1513088"/>
              <a:gd name="connsiteY4" fmla="*/ 155193 h 1387911"/>
              <a:gd name="connsiteX5" fmla="*/ 135138 w 1513088"/>
              <a:gd name="connsiteY5" fmla="*/ 183768 h 1387911"/>
              <a:gd name="connsiteX6" fmla="*/ 281188 w 1513088"/>
              <a:gd name="connsiteY6" fmla="*/ 193293 h 1387911"/>
              <a:gd name="connsiteX7" fmla="*/ 427238 w 1513088"/>
              <a:gd name="connsiteY7" fmla="*/ 196468 h 1387911"/>
              <a:gd name="connsiteX8" fmla="*/ 551063 w 1513088"/>
              <a:gd name="connsiteY8" fmla="*/ 209168 h 1387911"/>
              <a:gd name="connsiteX9" fmla="*/ 687588 w 1513088"/>
              <a:gd name="connsiteY9" fmla="*/ 253618 h 1387911"/>
              <a:gd name="connsiteX10" fmla="*/ 779663 w 1513088"/>
              <a:gd name="connsiteY10" fmla="*/ 329818 h 1387911"/>
              <a:gd name="connsiteX11" fmla="*/ 836813 w 1513088"/>
              <a:gd name="connsiteY11" fmla="*/ 425068 h 1387911"/>
              <a:gd name="connsiteX12" fmla="*/ 852688 w 1513088"/>
              <a:gd name="connsiteY12" fmla="*/ 507618 h 1387911"/>
              <a:gd name="connsiteX13" fmla="*/ 865388 w 1513088"/>
              <a:gd name="connsiteY13" fmla="*/ 691768 h 1387911"/>
              <a:gd name="connsiteX14" fmla="*/ 865388 w 1513088"/>
              <a:gd name="connsiteY14" fmla="*/ 952118 h 1387911"/>
              <a:gd name="connsiteX15" fmla="*/ 862213 w 1513088"/>
              <a:gd name="connsiteY15" fmla="*/ 1136268 h 1387911"/>
              <a:gd name="connsiteX16" fmla="*/ 871738 w 1513088"/>
              <a:gd name="connsiteY16" fmla="*/ 1241043 h 1387911"/>
              <a:gd name="connsiteX17" fmla="*/ 913013 w 1513088"/>
              <a:gd name="connsiteY17" fmla="*/ 1326768 h 1387911"/>
              <a:gd name="connsiteX18" fmla="*/ 989213 w 1513088"/>
              <a:gd name="connsiteY18" fmla="*/ 1377568 h 1387911"/>
              <a:gd name="connsiteX19" fmla="*/ 1065413 w 1513088"/>
              <a:gd name="connsiteY19" fmla="*/ 1387093 h 1387911"/>
              <a:gd name="connsiteX20" fmla="*/ 1157488 w 1513088"/>
              <a:gd name="connsiteY20" fmla="*/ 1364868 h 1387911"/>
              <a:gd name="connsiteX21" fmla="*/ 1246388 w 1513088"/>
              <a:gd name="connsiteY21" fmla="*/ 1285493 h 1387911"/>
              <a:gd name="connsiteX22" fmla="*/ 1313063 w 1513088"/>
              <a:gd name="connsiteY22" fmla="*/ 1183893 h 1387911"/>
              <a:gd name="connsiteX23" fmla="*/ 1386088 w 1513088"/>
              <a:gd name="connsiteY23" fmla="*/ 1060068 h 1387911"/>
              <a:gd name="connsiteX24" fmla="*/ 1443238 w 1513088"/>
              <a:gd name="connsiteY24" fmla="*/ 942593 h 1387911"/>
              <a:gd name="connsiteX25" fmla="*/ 1484513 w 1513088"/>
              <a:gd name="connsiteY25" fmla="*/ 847343 h 1387911"/>
              <a:gd name="connsiteX26" fmla="*/ 1513088 w 1513088"/>
              <a:gd name="connsiteY26" fmla="*/ 783843 h 1387911"/>
              <a:gd name="connsiteX0" fmla="*/ 43063 w 1513088"/>
              <a:gd name="connsiteY0" fmla="*/ 0 h 1385118"/>
              <a:gd name="connsiteX1" fmla="*/ 4963 w 1513088"/>
              <a:gd name="connsiteY1" fmla="*/ 25400 h 1385118"/>
              <a:gd name="connsiteX2" fmla="*/ 4963 w 1513088"/>
              <a:gd name="connsiteY2" fmla="*/ 82550 h 1385118"/>
              <a:gd name="connsiteX3" fmla="*/ 46238 w 1513088"/>
              <a:gd name="connsiteY3" fmla="*/ 152400 h 1385118"/>
              <a:gd name="connsiteX4" fmla="*/ 135138 w 1513088"/>
              <a:gd name="connsiteY4" fmla="*/ 180975 h 1385118"/>
              <a:gd name="connsiteX5" fmla="*/ 281188 w 1513088"/>
              <a:gd name="connsiteY5" fmla="*/ 190500 h 1385118"/>
              <a:gd name="connsiteX6" fmla="*/ 427238 w 1513088"/>
              <a:gd name="connsiteY6" fmla="*/ 193675 h 1385118"/>
              <a:gd name="connsiteX7" fmla="*/ 551063 w 1513088"/>
              <a:gd name="connsiteY7" fmla="*/ 206375 h 1385118"/>
              <a:gd name="connsiteX8" fmla="*/ 687588 w 1513088"/>
              <a:gd name="connsiteY8" fmla="*/ 250825 h 1385118"/>
              <a:gd name="connsiteX9" fmla="*/ 779663 w 1513088"/>
              <a:gd name="connsiteY9" fmla="*/ 327025 h 1385118"/>
              <a:gd name="connsiteX10" fmla="*/ 836813 w 1513088"/>
              <a:gd name="connsiteY10" fmla="*/ 422275 h 1385118"/>
              <a:gd name="connsiteX11" fmla="*/ 852688 w 1513088"/>
              <a:gd name="connsiteY11" fmla="*/ 504825 h 1385118"/>
              <a:gd name="connsiteX12" fmla="*/ 865388 w 1513088"/>
              <a:gd name="connsiteY12" fmla="*/ 688975 h 1385118"/>
              <a:gd name="connsiteX13" fmla="*/ 865388 w 1513088"/>
              <a:gd name="connsiteY13" fmla="*/ 949325 h 1385118"/>
              <a:gd name="connsiteX14" fmla="*/ 862213 w 1513088"/>
              <a:gd name="connsiteY14" fmla="*/ 1133475 h 1385118"/>
              <a:gd name="connsiteX15" fmla="*/ 871738 w 1513088"/>
              <a:gd name="connsiteY15" fmla="*/ 1238250 h 1385118"/>
              <a:gd name="connsiteX16" fmla="*/ 913013 w 1513088"/>
              <a:gd name="connsiteY16" fmla="*/ 1323975 h 1385118"/>
              <a:gd name="connsiteX17" fmla="*/ 989213 w 1513088"/>
              <a:gd name="connsiteY17" fmla="*/ 1374775 h 1385118"/>
              <a:gd name="connsiteX18" fmla="*/ 1065413 w 1513088"/>
              <a:gd name="connsiteY18" fmla="*/ 1384300 h 1385118"/>
              <a:gd name="connsiteX19" fmla="*/ 1157488 w 1513088"/>
              <a:gd name="connsiteY19" fmla="*/ 1362075 h 1385118"/>
              <a:gd name="connsiteX20" fmla="*/ 1246388 w 1513088"/>
              <a:gd name="connsiteY20" fmla="*/ 1282700 h 1385118"/>
              <a:gd name="connsiteX21" fmla="*/ 1313063 w 1513088"/>
              <a:gd name="connsiteY21" fmla="*/ 1181100 h 1385118"/>
              <a:gd name="connsiteX22" fmla="*/ 1386088 w 1513088"/>
              <a:gd name="connsiteY22" fmla="*/ 1057275 h 1385118"/>
              <a:gd name="connsiteX23" fmla="*/ 1443238 w 1513088"/>
              <a:gd name="connsiteY23" fmla="*/ 939800 h 1385118"/>
              <a:gd name="connsiteX24" fmla="*/ 1484513 w 1513088"/>
              <a:gd name="connsiteY24" fmla="*/ 844550 h 1385118"/>
              <a:gd name="connsiteX25" fmla="*/ 1513088 w 1513088"/>
              <a:gd name="connsiteY25" fmla="*/ 781050 h 1385118"/>
              <a:gd name="connsiteX0" fmla="*/ 4963 w 1513088"/>
              <a:gd name="connsiteY0" fmla="*/ 0 h 1359718"/>
              <a:gd name="connsiteX1" fmla="*/ 4963 w 1513088"/>
              <a:gd name="connsiteY1" fmla="*/ 57150 h 1359718"/>
              <a:gd name="connsiteX2" fmla="*/ 46238 w 1513088"/>
              <a:gd name="connsiteY2" fmla="*/ 127000 h 1359718"/>
              <a:gd name="connsiteX3" fmla="*/ 135138 w 1513088"/>
              <a:gd name="connsiteY3" fmla="*/ 155575 h 1359718"/>
              <a:gd name="connsiteX4" fmla="*/ 281188 w 1513088"/>
              <a:gd name="connsiteY4" fmla="*/ 165100 h 1359718"/>
              <a:gd name="connsiteX5" fmla="*/ 427238 w 1513088"/>
              <a:gd name="connsiteY5" fmla="*/ 168275 h 1359718"/>
              <a:gd name="connsiteX6" fmla="*/ 551063 w 1513088"/>
              <a:gd name="connsiteY6" fmla="*/ 180975 h 1359718"/>
              <a:gd name="connsiteX7" fmla="*/ 687588 w 1513088"/>
              <a:gd name="connsiteY7" fmla="*/ 225425 h 1359718"/>
              <a:gd name="connsiteX8" fmla="*/ 779663 w 1513088"/>
              <a:gd name="connsiteY8" fmla="*/ 301625 h 1359718"/>
              <a:gd name="connsiteX9" fmla="*/ 836813 w 1513088"/>
              <a:gd name="connsiteY9" fmla="*/ 396875 h 1359718"/>
              <a:gd name="connsiteX10" fmla="*/ 852688 w 1513088"/>
              <a:gd name="connsiteY10" fmla="*/ 479425 h 1359718"/>
              <a:gd name="connsiteX11" fmla="*/ 865388 w 1513088"/>
              <a:gd name="connsiteY11" fmla="*/ 663575 h 1359718"/>
              <a:gd name="connsiteX12" fmla="*/ 865388 w 1513088"/>
              <a:gd name="connsiteY12" fmla="*/ 923925 h 1359718"/>
              <a:gd name="connsiteX13" fmla="*/ 862213 w 1513088"/>
              <a:gd name="connsiteY13" fmla="*/ 1108075 h 1359718"/>
              <a:gd name="connsiteX14" fmla="*/ 871738 w 1513088"/>
              <a:gd name="connsiteY14" fmla="*/ 1212850 h 1359718"/>
              <a:gd name="connsiteX15" fmla="*/ 913013 w 1513088"/>
              <a:gd name="connsiteY15" fmla="*/ 1298575 h 1359718"/>
              <a:gd name="connsiteX16" fmla="*/ 989213 w 1513088"/>
              <a:gd name="connsiteY16" fmla="*/ 1349375 h 1359718"/>
              <a:gd name="connsiteX17" fmla="*/ 1065413 w 1513088"/>
              <a:gd name="connsiteY17" fmla="*/ 1358900 h 1359718"/>
              <a:gd name="connsiteX18" fmla="*/ 1157488 w 1513088"/>
              <a:gd name="connsiteY18" fmla="*/ 1336675 h 1359718"/>
              <a:gd name="connsiteX19" fmla="*/ 1246388 w 1513088"/>
              <a:gd name="connsiteY19" fmla="*/ 1257300 h 1359718"/>
              <a:gd name="connsiteX20" fmla="*/ 1313063 w 1513088"/>
              <a:gd name="connsiteY20" fmla="*/ 1155700 h 1359718"/>
              <a:gd name="connsiteX21" fmla="*/ 1386088 w 1513088"/>
              <a:gd name="connsiteY21" fmla="*/ 1031875 h 1359718"/>
              <a:gd name="connsiteX22" fmla="*/ 1443238 w 1513088"/>
              <a:gd name="connsiteY22" fmla="*/ 914400 h 1359718"/>
              <a:gd name="connsiteX23" fmla="*/ 1484513 w 1513088"/>
              <a:gd name="connsiteY23" fmla="*/ 819150 h 1359718"/>
              <a:gd name="connsiteX24" fmla="*/ 1513088 w 1513088"/>
              <a:gd name="connsiteY24" fmla="*/ 755650 h 1359718"/>
              <a:gd name="connsiteX0" fmla="*/ 0 w 1508125"/>
              <a:gd name="connsiteY0" fmla="*/ 0 h 1302568"/>
              <a:gd name="connsiteX1" fmla="*/ 41275 w 1508125"/>
              <a:gd name="connsiteY1" fmla="*/ 69850 h 1302568"/>
              <a:gd name="connsiteX2" fmla="*/ 130175 w 1508125"/>
              <a:gd name="connsiteY2" fmla="*/ 98425 h 1302568"/>
              <a:gd name="connsiteX3" fmla="*/ 276225 w 1508125"/>
              <a:gd name="connsiteY3" fmla="*/ 107950 h 1302568"/>
              <a:gd name="connsiteX4" fmla="*/ 422275 w 1508125"/>
              <a:gd name="connsiteY4" fmla="*/ 111125 h 1302568"/>
              <a:gd name="connsiteX5" fmla="*/ 546100 w 1508125"/>
              <a:gd name="connsiteY5" fmla="*/ 123825 h 1302568"/>
              <a:gd name="connsiteX6" fmla="*/ 682625 w 1508125"/>
              <a:gd name="connsiteY6" fmla="*/ 168275 h 1302568"/>
              <a:gd name="connsiteX7" fmla="*/ 774700 w 1508125"/>
              <a:gd name="connsiteY7" fmla="*/ 244475 h 1302568"/>
              <a:gd name="connsiteX8" fmla="*/ 831850 w 1508125"/>
              <a:gd name="connsiteY8" fmla="*/ 339725 h 1302568"/>
              <a:gd name="connsiteX9" fmla="*/ 847725 w 1508125"/>
              <a:gd name="connsiteY9" fmla="*/ 422275 h 1302568"/>
              <a:gd name="connsiteX10" fmla="*/ 860425 w 1508125"/>
              <a:gd name="connsiteY10" fmla="*/ 606425 h 1302568"/>
              <a:gd name="connsiteX11" fmla="*/ 860425 w 1508125"/>
              <a:gd name="connsiteY11" fmla="*/ 866775 h 1302568"/>
              <a:gd name="connsiteX12" fmla="*/ 857250 w 1508125"/>
              <a:gd name="connsiteY12" fmla="*/ 1050925 h 1302568"/>
              <a:gd name="connsiteX13" fmla="*/ 866775 w 1508125"/>
              <a:gd name="connsiteY13" fmla="*/ 1155700 h 1302568"/>
              <a:gd name="connsiteX14" fmla="*/ 908050 w 1508125"/>
              <a:gd name="connsiteY14" fmla="*/ 1241425 h 1302568"/>
              <a:gd name="connsiteX15" fmla="*/ 984250 w 1508125"/>
              <a:gd name="connsiteY15" fmla="*/ 1292225 h 1302568"/>
              <a:gd name="connsiteX16" fmla="*/ 1060450 w 1508125"/>
              <a:gd name="connsiteY16" fmla="*/ 1301750 h 1302568"/>
              <a:gd name="connsiteX17" fmla="*/ 1152525 w 1508125"/>
              <a:gd name="connsiteY17" fmla="*/ 1279525 h 1302568"/>
              <a:gd name="connsiteX18" fmla="*/ 1241425 w 1508125"/>
              <a:gd name="connsiteY18" fmla="*/ 1200150 h 1302568"/>
              <a:gd name="connsiteX19" fmla="*/ 1308100 w 1508125"/>
              <a:gd name="connsiteY19" fmla="*/ 1098550 h 1302568"/>
              <a:gd name="connsiteX20" fmla="*/ 1381125 w 1508125"/>
              <a:gd name="connsiteY20" fmla="*/ 974725 h 1302568"/>
              <a:gd name="connsiteX21" fmla="*/ 1438275 w 1508125"/>
              <a:gd name="connsiteY21" fmla="*/ 857250 h 1302568"/>
              <a:gd name="connsiteX22" fmla="*/ 1479550 w 1508125"/>
              <a:gd name="connsiteY22" fmla="*/ 762000 h 1302568"/>
              <a:gd name="connsiteX23" fmla="*/ 1508125 w 1508125"/>
              <a:gd name="connsiteY23" fmla="*/ 698500 h 1302568"/>
              <a:gd name="connsiteX0" fmla="*/ 0 w 1466850"/>
              <a:gd name="connsiteY0" fmla="*/ 0 h 1232718"/>
              <a:gd name="connsiteX1" fmla="*/ 88900 w 1466850"/>
              <a:gd name="connsiteY1" fmla="*/ 28575 h 1232718"/>
              <a:gd name="connsiteX2" fmla="*/ 234950 w 1466850"/>
              <a:gd name="connsiteY2" fmla="*/ 38100 h 1232718"/>
              <a:gd name="connsiteX3" fmla="*/ 381000 w 1466850"/>
              <a:gd name="connsiteY3" fmla="*/ 41275 h 1232718"/>
              <a:gd name="connsiteX4" fmla="*/ 504825 w 1466850"/>
              <a:gd name="connsiteY4" fmla="*/ 53975 h 1232718"/>
              <a:gd name="connsiteX5" fmla="*/ 641350 w 1466850"/>
              <a:gd name="connsiteY5" fmla="*/ 98425 h 1232718"/>
              <a:gd name="connsiteX6" fmla="*/ 733425 w 1466850"/>
              <a:gd name="connsiteY6" fmla="*/ 174625 h 1232718"/>
              <a:gd name="connsiteX7" fmla="*/ 790575 w 1466850"/>
              <a:gd name="connsiteY7" fmla="*/ 269875 h 1232718"/>
              <a:gd name="connsiteX8" fmla="*/ 806450 w 1466850"/>
              <a:gd name="connsiteY8" fmla="*/ 352425 h 1232718"/>
              <a:gd name="connsiteX9" fmla="*/ 819150 w 1466850"/>
              <a:gd name="connsiteY9" fmla="*/ 536575 h 1232718"/>
              <a:gd name="connsiteX10" fmla="*/ 819150 w 1466850"/>
              <a:gd name="connsiteY10" fmla="*/ 796925 h 1232718"/>
              <a:gd name="connsiteX11" fmla="*/ 815975 w 1466850"/>
              <a:gd name="connsiteY11" fmla="*/ 981075 h 1232718"/>
              <a:gd name="connsiteX12" fmla="*/ 825500 w 1466850"/>
              <a:gd name="connsiteY12" fmla="*/ 1085850 h 1232718"/>
              <a:gd name="connsiteX13" fmla="*/ 866775 w 1466850"/>
              <a:gd name="connsiteY13" fmla="*/ 1171575 h 1232718"/>
              <a:gd name="connsiteX14" fmla="*/ 942975 w 1466850"/>
              <a:gd name="connsiteY14" fmla="*/ 1222375 h 1232718"/>
              <a:gd name="connsiteX15" fmla="*/ 1019175 w 1466850"/>
              <a:gd name="connsiteY15" fmla="*/ 1231900 h 1232718"/>
              <a:gd name="connsiteX16" fmla="*/ 1111250 w 1466850"/>
              <a:gd name="connsiteY16" fmla="*/ 1209675 h 1232718"/>
              <a:gd name="connsiteX17" fmla="*/ 1200150 w 1466850"/>
              <a:gd name="connsiteY17" fmla="*/ 1130300 h 1232718"/>
              <a:gd name="connsiteX18" fmla="*/ 1266825 w 1466850"/>
              <a:gd name="connsiteY18" fmla="*/ 1028700 h 1232718"/>
              <a:gd name="connsiteX19" fmla="*/ 1339850 w 1466850"/>
              <a:gd name="connsiteY19" fmla="*/ 904875 h 1232718"/>
              <a:gd name="connsiteX20" fmla="*/ 1397000 w 1466850"/>
              <a:gd name="connsiteY20" fmla="*/ 787400 h 1232718"/>
              <a:gd name="connsiteX21" fmla="*/ 1438275 w 1466850"/>
              <a:gd name="connsiteY21" fmla="*/ 692150 h 1232718"/>
              <a:gd name="connsiteX22" fmla="*/ 1466850 w 1466850"/>
              <a:gd name="connsiteY22" fmla="*/ 628650 h 1232718"/>
              <a:gd name="connsiteX0" fmla="*/ 0 w 1377950"/>
              <a:gd name="connsiteY0" fmla="*/ 0 h 1204143"/>
              <a:gd name="connsiteX1" fmla="*/ 146050 w 1377950"/>
              <a:gd name="connsiteY1" fmla="*/ 9525 h 1204143"/>
              <a:gd name="connsiteX2" fmla="*/ 292100 w 1377950"/>
              <a:gd name="connsiteY2" fmla="*/ 12700 h 1204143"/>
              <a:gd name="connsiteX3" fmla="*/ 415925 w 1377950"/>
              <a:gd name="connsiteY3" fmla="*/ 25400 h 1204143"/>
              <a:gd name="connsiteX4" fmla="*/ 552450 w 1377950"/>
              <a:gd name="connsiteY4" fmla="*/ 69850 h 1204143"/>
              <a:gd name="connsiteX5" fmla="*/ 644525 w 1377950"/>
              <a:gd name="connsiteY5" fmla="*/ 146050 h 1204143"/>
              <a:gd name="connsiteX6" fmla="*/ 701675 w 1377950"/>
              <a:gd name="connsiteY6" fmla="*/ 241300 h 1204143"/>
              <a:gd name="connsiteX7" fmla="*/ 717550 w 1377950"/>
              <a:gd name="connsiteY7" fmla="*/ 323850 h 1204143"/>
              <a:gd name="connsiteX8" fmla="*/ 730250 w 1377950"/>
              <a:gd name="connsiteY8" fmla="*/ 508000 h 1204143"/>
              <a:gd name="connsiteX9" fmla="*/ 730250 w 1377950"/>
              <a:gd name="connsiteY9" fmla="*/ 768350 h 1204143"/>
              <a:gd name="connsiteX10" fmla="*/ 727075 w 1377950"/>
              <a:gd name="connsiteY10" fmla="*/ 952500 h 1204143"/>
              <a:gd name="connsiteX11" fmla="*/ 736600 w 1377950"/>
              <a:gd name="connsiteY11" fmla="*/ 1057275 h 1204143"/>
              <a:gd name="connsiteX12" fmla="*/ 777875 w 1377950"/>
              <a:gd name="connsiteY12" fmla="*/ 1143000 h 1204143"/>
              <a:gd name="connsiteX13" fmla="*/ 854075 w 1377950"/>
              <a:gd name="connsiteY13" fmla="*/ 1193800 h 1204143"/>
              <a:gd name="connsiteX14" fmla="*/ 930275 w 1377950"/>
              <a:gd name="connsiteY14" fmla="*/ 1203325 h 1204143"/>
              <a:gd name="connsiteX15" fmla="*/ 1022350 w 1377950"/>
              <a:gd name="connsiteY15" fmla="*/ 1181100 h 1204143"/>
              <a:gd name="connsiteX16" fmla="*/ 1111250 w 1377950"/>
              <a:gd name="connsiteY16" fmla="*/ 1101725 h 1204143"/>
              <a:gd name="connsiteX17" fmla="*/ 1177925 w 1377950"/>
              <a:gd name="connsiteY17" fmla="*/ 1000125 h 1204143"/>
              <a:gd name="connsiteX18" fmla="*/ 1250950 w 1377950"/>
              <a:gd name="connsiteY18" fmla="*/ 876300 h 1204143"/>
              <a:gd name="connsiteX19" fmla="*/ 1308100 w 1377950"/>
              <a:gd name="connsiteY19" fmla="*/ 758825 h 1204143"/>
              <a:gd name="connsiteX20" fmla="*/ 1349375 w 1377950"/>
              <a:gd name="connsiteY20" fmla="*/ 663575 h 1204143"/>
              <a:gd name="connsiteX21" fmla="*/ 1377950 w 1377950"/>
              <a:gd name="connsiteY21" fmla="*/ 600075 h 1204143"/>
              <a:gd name="connsiteX0" fmla="*/ 0 w 1231900"/>
              <a:gd name="connsiteY0" fmla="*/ 0 h 1194618"/>
              <a:gd name="connsiteX1" fmla="*/ 146050 w 1231900"/>
              <a:gd name="connsiteY1" fmla="*/ 3175 h 1194618"/>
              <a:gd name="connsiteX2" fmla="*/ 269875 w 1231900"/>
              <a:gd name="connsiteY2" fmla="*/ 15875 h 1194618"/>
              <a:gd name="connsiteX3" fmla="*/ 406400 w 1231900"/>
              <a:gd name="connsiteY3" fmla="*/ 60325 h 1194618"/>
              <a:gd name="connsiteX4" fmla="*/ 498475 w 1231900"/>
              <a:gd name="connsiteY4" fmla="*/ 136525 h 1194618"/>
              <a:gd name="connsiteX5" fmla="*/ 555625 w 1231900"/>
              <a:gd name="connsiteY5" fmla="*/ 231775 h 1194618"/>
              <a:gd name="connsiteX6" fmla="*/ 571500 w 1231900"/>
              <a:gd name="connsiteY6" fmla="*/ 314325 h 1194618"/>
              <a:gd name="connsiteX7" fmla="*/ 584200 w 1231900"/>
              <a:gd name="connsiteY7" fmla="*/ 498475 h 1194618"/>
              <a:gd name="connsiteX8" fmla="*/ 584200 w 1231900"/>
              <a:gd name="connsiteY8" fmla="*/ 758825 h 1194618"/>
              <a:gd name="connsiteX9" fmla="*/ 581025 w 1231900"/>
              <a:gd name="connsiteY9" fmla="*/ 942975 h 1194618"/>
              <a:gd name="connsiteX10" fmla="*/ 590550 w 1231900"/>
              <a:gd name="connsiteY10" fmla="*/ 1047750 h 1194618"/>
              <a:gd name="connsiteX11" fmla="*/ 631825 w 1231900"/>
              <a:gd name="connsiteY11" fmla="*/ 1133475 h 1194618"/>
              <a:gd name="connsiteX12" fmla="*/ 708025 w 1231900"/>
              <a:gd name="connsiteY12" fmla="*/ 1184275 h 1194618"/>
              <a:gd name="connsiteX13" fmla="*/ 784225 w 1231900"/>
              <a:gd name="connsiteY13" fmla="*/ 1193800 h 1194618"/>
              <a:gd name="connsiteX14" fmla="*/ 876300 w 1231900"/>
              <a:gd name="connsiteY14" fmla="*/ 1171575 h 1194618"/>
              <a:gd name="connsiteX15" fmla="*/ 965200 w 1231900"/>
              <a:gd name="connsiteY15" fmla="*/ 1092200 h 1194618"/>
              <a:gd name="connsiteX16" fmla="*/ 1031875 w 1231900"/>
              <a:gd name="connsiteY16" fmla="*/ 990600 h 1194618"/>
              <a:gd name="connsiteX17" fmla="*/ 1104900 w 1231900"/>
              <a:gd name="connsiteY17" fmla="*/ 866775 h 1194618"/>
              <a:gd name="connsiteX18" fmla="*/ 1162050 w 1231900"/>
              <a:gd name="connsiteY18" fmla="*/ 749300 h 1194618"/>
              <a:gd name="connsiteX19" fmla="*/ 1203325 w 1231900"/>
              <a:gd name="connsiteY19" fmla="*/ 654050 h 1194618"/>
              <a:gd name="connsiteX20" fmla="*/ 1231900 w 1231900"/>
              <a:gd name="connsiteY20" fmla="*/ 590550 h 1194618"/>
              <a:gd name="connsiteX0" fmla="*/ 3946 w 1235846"/>
              <a:gd name="connsiteY0" fmla="*/ 3236 h 1197854"/>
              <a:gd name="connsiteX1" fmla="*/ 13469 w 1235846"/>
              <a:gd name="connsiteY1" fmla="*/ 59 h 1197854"/>
              <a:gd name="connsiteX2" fmla="*/ 149996 w 1235846"/>
              <a:gd name="connsiteY2" fmla="*/ 6411 h 1197854"/>
              <a:gd name="connsiteX3" fmla="*/ 273821 w 1235846"/>
              <a:gd name="connsiteY3" fmla="*/ 19111 h 1197854"/>
              <a:gd name="connsiteX4" fmla="*/ 410346 w 1235846"/>
              <a:gd name="connsiteY4" fmla="*/ 63561 h 1197854"/>
              <a:gd name="connsiteX5" fmla="*/ 502421 w 1235846"/>
              <a:gd name="connsiteY5" fmla="*/ 139761 h 1197854"/>
              <a:gd name="connsiteX6" fmla="*/ 559571 w 1235846"/>
              <a:gd name="connsiteY6" fmla="*/ 235011 h 1197854"/>
              <a:gd name="connsiteX7" fmla="*/ 575446 w 1235846"/>
              <a:gd name="connsiteY7" fmla="*/ 317561 h 1197854"/>
              <a:gd name="connsiteX8" fmla="*/ 588146 w 1235846"/>
              <a:gd name="connsiteY8" fmla="*/ 501711 h 1197854"/>
              <a:gd name="connsiteX9" fmla="*/ 588146 w 1235846"/>
              <a:gd name="connsiteY9" fmla="*/ 762061 h 1197854"/>
              <a:gd name="connsiteX10" fmla="*/ 584971 w 1235846"/>
              <a:gd name="connsiteY10" fmla="*/ 946211 h 1197854"/>
              <a:gd name="connsiteX11" fmla="*/ 594496 w 1235846"/>
              <a:gd name="connsiteY11" fmla="*/ 1050986 h 1197854"/>
              <a:gd name="connsiteX12" fmla="*/ 635771 w 1235846"/>
              <a:gd name="connsiteY12" fmla="*/ 1136711 h 1197854"/>
              <a:gd name="connsiteX13" fmla="*/ 711971 w 1235846"/>
              <a:gd name="connsiteY13" fmla="*/ 1187511 h 1197854"/>
              <a:gd name="connsiteX14" fmla="*/ 788171 w 1235846"/>
              <a:gd name="connsiteY14" fmla="*/ 1197036 h 1197854"/>
              <a:gd name="connsiteX15" fmla="*/ 880246 w 1235846"/>
              <a:gd name="connsiteY15" fmla="*/ 1174811 h 1197854"/>
              <a:gd name="connsiteX16" fmla="*/ 969146 w 1235846"/>
              <a:gd name="connsiteY16" fmla="*/ 1095436 h 1197854"/>
              <a:gd name="connsiteX17" fmla="*/ 1035821 w 1235846"/>
              <a:gd name="connsiteY17" fmla="*/ 993836 h 1197854"/>
              <a:gd name="connsiteX18" fmla="*/ 1108846 w 1235846"/>
              <a:gd name="connsiteY18" fmla="*/ 870011 h 1197854"/>
              <a:gd name="connsiteX19" fmla="*/ 1165996 w 1235846"/>
              <a:gd name="connsiteY19" fmla="*/ 752536 h 1197854"/>
              <a:gd name="connsiteX20" fmla="*/ 1207271 w 1235846"/>
              <a:gd name="connsiteY20" fmla="*/ 657286 h 1197854"/>
              <a:gd name="connsiteX21" fmla="*/ 1235846 w 1235846"/>
              <a:gd name="connsiteY21" fmla="*/ 593786 h 1197854"/>
              <a:gd name="connsiteX0" fmla="*/ 0 w 1231900"/>
              <a:gd name="connsiteY0" fmla="*/ 0 h 1194618"/>
              <a:gd name="connsiteX1" fmla="*/ 146050 w 1231900"/>
              <a:gd name="connsiteY1" fmla="*/ 3175 h 1194618"/>
              <a:gd name="connsiteX2" fmla="*/ 269875 w 1231900"/>
              <a:gd name="connsiteY2" fmla="*/ 15875 h 1194618"/>
              <a:gd name="connsiteX3" fmla="*/ 406400 w 1231900"/>
              <a:gd name="connsiteY3" fmla="*/ 60325 h 1194618"/>
              <a:gd name="connsiteX4" fmla="*/ 498475 w 1231900"/>
              <a:gd name="connsiteY4" fmla="*/ 136525 h 1194618"/>
              <a:gd name="connsiteX5" fmla="*/ 555625 w 1231900"/>
              <a:gd name="connsiteY5" fmla="*/ 231775 h 1194618"/>
              <a:gd name="connsiteX6" fmla="*/ 571500 w 1231900"/>
              <a:gd name="connsiteY6" fmla="*/ 314325 h 1194618"/>
              <a:gd name="connsiteX7" fmla="*/ 584200 w 1231900"/>
              <a:gd name="connsiteY7" fmla="*/ 498475 h 1194618"/>
              <a:gd name="connsiteX8" fmla="*/ 584200 w 1231900"/>
              <a:gd name="connsiteY8" fmla="*/ 758825 h 1194618"/>
              <a:gd name="connsiteX9" fmla="*/ 581025 w 1231900"/>
              <a:gd name="connsiteY9" fmla="*/ 942975 h 1194618"/>
              <a:gd name="connsiteX10" fmla="*/ 590550 w 1231900"/>
              <a:gd name="connsiteY10" fmla="*/ 1047750 h 1194618"/>
              <a:gd name="connsiteX11" fmla="*/ 631825 w 1231900"/>
              <a:gd name="connsiteY11" fmla="*/ 1133475 h 1194618"/>
              <a:gd name="connsiteX12" fmla="*/ 708025 w 1231900"/>
              <a:gd name="connsiteY12" fmla="*/ 1184275 h 1194618"/>
              <a:gd name="connsiteX13" fmla="*/ 784225 w 1231900"/>
              <a:gd name="connsiteY13" fmla="*/ 1193800 h 1194618"/>
              <a:gd name="connsiteX14" fmla="*/ 876300 w 1231900"/>
              <a:gd name="connsiteY14" fmla="*/ 1171575 h 1194618"/>
              <a:gd name="connsiteX15" fmla="*/ 965200 w 1231900"/>
              <a:gd name="connsiteY15" fmla="*/ 1092200 h 1194618"/>
              <a:gd name="connsiteX16" fmla="*/ 1031875 w 1231900"/>
              <a:gd name="connsiteY16" fmla="*/ 990600 h 1194618"/>
              <a:gd name="connsiteX17" fmla="*/ 1104900 w 1231900"/>
              <a:gd name="connsiteY17" fmla="*/ 866775 h 1194618"/>
              <a:gd name="connsiteX18" fmla="*/ 1162050 w 1231900"/>
              <a:gd name="connsiteY18" fmla="*/ 749300 h 1194618"/>
              <a:gd name="connsiteX19" fmla="*/ 1203325 w 1231900"/>
              <a:gd name="connsiteY19" fmla="*/ 654050 h 1194618"/>
              <a:gd name="connsiteX20" fmla="*/ 1231900 w 1231900"/>
              <a:gd name="connsiteY20" fmla="*/ 590550 h 1194618"/>
              <a:gd name="connsiteX0" fmla="*/ 0 w 1085850"/>
              <a:gd name="connsiteY0" fmla="*/ 0 h 1191443"/>
              <a:gd name="connsiteX1" fmla="*/ 123825 w 1085850"/>
              <a:gd name="connsiteY1" fmla="*/ 12700 h 1191443"/>
              <a:gd name="connsiteX2" fmla="*/ 260350 w 1085850"/>
              <a:gd name="connsiteY2" fmla="*/ 57150 h 1191443"/>
              <a:gd name="connsiteX3" fmla="*/ 352425 w 1085850"/>
              <a:gd name="connsiteY3" fmla="*/ 133350 h 1191443"/>
              <a:gd name="connsiteX4" fmla="*/ 409575 w 1085850"/>
              <a:gd name="connsiteY4" fmla="*/ 228600 h 1191443"/>
              <a:gd name="connsiteX5" fmla="*/ 425450 w 1085850"/>
              <a:gd name="connsiteY5" fmla="*/ 311150 h 1191443"/>
              <a:gd name="connsiteX6" fmla="*/ 438150 w 1085850"/>
              <a:gd name="connsiteY6" fmla="*/ 495300 h 1191443"/>
              <a:gd name="connsiteX7" fmla="*/ 438150 w 1085850"/>
              <a:gd name="connsiteY7" fmla="*/ 755650 h 1191443"/>
              <a:gd name="connsiteX8" fmla="*/ 434975 w 1085850"/>
              <a:gd name="connsiteY8" fmla="*/ 939800 h 1191443"/>
              <a:gd name="connsiteX9" fmla="*/ 444500 w 1085850"/>
              <a:gd name="connsiteY9" fmla="*/ 1044575 h 1191443"/>
              <a:gd name="connsiteX10" fmla="*/ 485775 w 1085850"/>
              <a:gd name="connsiteY10" fmla="*/ 1130300 h 1191443"/>
              <a:gd name="connsiteX11" fmla="*/ 561975 w 1085850"/>
              <a:gd name="connsiteY11" fmla="*/ 1181100 h 1191443"/>
              <a:gd name="connsiteX12" fmla="*/ 638175 w 1085850"/>
              <a:gd name="connsiteY12" fmla="*/ 1190625 h 1191443"/>
              <a:gd name="connsiteX13" fmla="*/ 730250 w 1085850"/>
              <a:gd name="connsiteY13" fmla="*/ 1168400 h 1191443"/>
              <a:gd name="connsiteX14" fmla="*/ 819150 w 1085850"/>
              <a:gd name="connsiteY14" fmla="*/ 1089025 h 1191443"/>
              <a:gd name="connsiteX15" fmla="*/ 885825 w 1085850"/>
              <a:gd name="connsiteY15" fmla="*/ 987425 h 1191443"/>
              <a:gd name="connsiteX16" fmla="*/ 958850 w 1085850"/>
              <a:gd name="connsiteY16" fmla="*/ 863600 h 1191443"/>
              <a:gd name="connsiteX17" fmla="*/ 1016000 w 1085850"/>
              <a:gd name="connsiteY17" fmla="*/ 746125 h 1191443"/>
              <a:gd name="connsiteX18" fmla="*/ 1057275 w 1085850"/>
              <a:gd name="connsiteY18" fmla="*/ 650875 h 1191443"/>
              <a:gd name="connsiteX19" fmla="*/ 1085850 w 1085850"/>
              <a:gd name="connsiteY19" fmla="*/ 587375 h 1191443"/>
              <a:gd name="connsiteX0" fmla="*/ 0 w 962025"/>
              <a:gd name="connsiteY0" fmla="*/ 0 h 1178743"/>
              <a:gd name="connsiteX1" fmla="*/ 136525 w 962025"/>
              <a:gd name="connsiteY1" fmla="*/ 44450 h 1178743"/>
              <a:gd name="connsiteX2" fmla="*/ 228600 w 962025"/>
              <a:gd name="connsiteY2" fmla="*/ 120650 h 1178743"/>
              <a:gd name="connsiteX3" fmla="*/ 285750 w 962025"/>
              <a:gd name="connsiteY3" fmla="*/ 215900 h 1178743"/>
              <a:gd name="connsiteX4" fmla="*/ 301625 w 962025"/>
              <a:gd name="connsiteY4" fmla="*/ 298450 h 1178743"/>
              <a:gd name="connsiteX5" fmla="*/ 314325 w 962025"/>
              <a:gd name="connsiteY5" fmla="*/ 482600 h 1178743"/>
              <a:gd name="connsiteX6" fmla="*/ 314325 w 962025"/>
              <a:gd name="connsiteY6" fmla="*/ 742950 h 1178743"/>
              <a:gd name="connsiteX7" fmla="*/ 311150 w 962025"/>
              <a:gd name="connsiteY7" fmla="*/ 927100 h 1178743"/>
              <a:gd name="connsiteX8" fmla="*/ 320675 w 962025"/>
              <a:gd name="connsiteY8" fmla="*/ 1031875 h 1178743"/>
              <a:gd name="connsiteX9" fmla="*/ 361950 w 962025"/>
              <a:gd name="connsiteY9" fmla="*/ 1117600 h 1178743"/>
              <a:gd name="connsiteX10" fmla="*/ 438150 w 962025"/>
              <a:gd name="connsiteY10" fmla="*/ 1168400 h 1178743"/>
              <a:gd name="connsiteX11" fmla="*/ 514350 w 962025"/>
              <a:gd name="connsiteY11" fmla="*/ 1177925 h 1178743"/>
              <a:gd name="connsiteX12" fmla="*/ 606425 w 962025"/>
              <a:gd name="connsiteY12" fmla="*/ 1155700 h 1178743"/>
              <a:gd name="connsiteX13" fmla="*/ 695325 w 962025"/>
              <a:gd name="connsiteY13" fmla="*/ 1076325 h 1178743"/>
              <a:gd name="connsiteX14" fmla="*/ 762000 w 962025"/>
              <a:gd name="connsiteY14" fmla="*/ 974725 h 1178743"/>
              <a:gd name="connsiteX15" fmla="*/ 835025 w 962025"/>
              <a:gd name="connsiteY15" fmla="*/ 850900 h 1178743"/>
              <a:gd name="connsiteX16" fmla="*/ 892175 w 962025"/>
              <a:gd name="connsiteY16" fmla="*/ 733425 h 1178743"/>
              <a:gd name="connsiteX17" fmla="*/ 933450 w 962025"/>
              <a:gd name="connsiteY17" fmla="*/ 638175 h 1178743"/>
              <a:gd name="connsiteX18" fmla="*/ 962025 w 962025"/>
              <a:gd name="connsiteY18" fmla="*/ 574675 h 11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2025" h="1178743">
                <a:moveTo>
                  <a:pt x="0" y="0"/>
                </a:moveTo>
                <a:cubicBezTo>
                  <a:pt x="43392" y="9525"/>
                  <a:pt x="98425" y="24342"/>
                  <a:pt x="136525" y="44450"/>
                </a:cubicBezTo>
                <a:cubicBezTo>
                  <a:pt x="174625" y="64558"/>
                  <a:pt x="203729" y="92075"/>
                  <a:pt x="228600" y="120650"/>
                </a:cubicBezTo>
                <a:cubicBezTo>
                  <a:pt x="253471" y="149225"/>
                  <a:pt x="273579" y="186267"/>
                  <a:pt x="285750" y="215900"/>
                </a:cubicBezTo>
                <a:cubicBezTo>
                  <a:pt x="297921" y="245533"/>
                  <a:pt x="296863" y="254000"/>
                  <a:pt x="301625" y="298450"/>
                </a:cubicBezTo>
                <a:cubicBezTo>
                  <a:pt x="306388" y="342900"/>
                  <a:pt x="312208" y="408517"/>
                  <a:pt x="314325" y="482600"/>
                </a:cubicBezTo>
                <a:cubicBezTo>
                  <a:pt x="316442" y="556683"/>
                  <a:pt x="314854" y="668867"/>
                  <a:pt x="314325" y="742950"/>
                </a:cubicBezTo>
                <a:cubicBezTo>
                  <a:pt x="313796" y="817033"/>
                  <a:pt x="310092" y="878946"/>
                  <a:pt x="311150" y="927100"/>
                </a:cubicBezTo>
                <a:cubicBezTo>
                  <a:pt x="312208" y="975254"/>
                  <a:pt x="312208" y="1000125"/>
                  <a:pt x="320675" y="1031875"/>
                </a:cubicBezTo>
                <a:cubicBezTo>
                  <a:pt x="329142" y="1063625"/>
                  <a:pt x="342371" y="1094846"/>
                  <a:pt x="361950" y="1117600"/>
                </a:cubicBezTo>
                <a:cubicBezTo>
                  <a:pt x="381529" y="1140354"/>
                  <a:pt x="412750" y="1158346"/>
                  <a:pt x="438150" y="1168400"/>
                </a:cubicBezTo>
                <a:cubicBezTo>
                  <a:pt x="463550" y="1178454"/>
                  <a:pt x="486304" y="1180042"/>
                  <a:pt x="514350" y="1177925"/>
                </a:cubicBezTo>
                <a:cubicBezTo>
                  <a:pt x="542396" y="1175808"/>
                  <a:pt x="576263" y="1172633"/>
                  <a:pt x="606425" y="1155700"/>
                </a:cubicBezTo>
                <a:cubicBezTo>
                  <a:pt x="636587" y="1138767"/>
                  <a:pt x="669396" y="1106487"/>
                  <a:pt x="695325" y="1076325"/>
                </a:cubicBezTo>
                <a:cubicBezTo>
                  <a:pt x="721254" y="1046163"/>
                  <a:pt x="738717" y="1012296"/>
                  <a:pt x="762000" y="974725"/>
                </a:cubicBezTo>
                <a:cubicBezTo>
                  <a:pt x="785283" y="937154"/>
                  <a:pt x="813329" y="891116"/>
                  <a:pt x="835025" y="850900"/>
                </a:cubicBezTo>
                <a:cubicBezTo>
                  <a:pt x="856721" y="810684"/>
                  <a:pt x="875771" y="768879"/>
                  <a:pt x="892175" y="733425"/>
                </a:cubicBezTo>
                <a:cubicBezTo>
                  <a:pt x="908579" y="697971"/>
                  <a:pt x="921808" y="664633"/>
                  <a:pt x="933450" y="638175"/>
                </a:cubicBezTo>
                <a:cubicBezTo>
                  <a:pt x="945092" y="611717"/>
                  <a:pt x="953558" y="593196"/>
                  <a:pt x="962025" y="574675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55752" y="3944115"/>
            <a:ext cx="736600" cy="1412493"/>
          </a:xfrm>
          <a:custGeom>
            <a:avLst/>
            <a:gdLst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1920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5100 w 1698625"/>
              <a:gd name="connsiteY3" fmla="*/ 1103141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95191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760 h 1414760"/>
              <a:gd name="connsiteX1" fmla="*/ 69850 w 1698625"/>
              <a:gd name="connsiteY1" fmla="*/ 1297285 h 1414760"/>
              <a:gd name="connsiteX2" fmla="*/ 120650 w 1698625"/>
              <a:gd name="connsiteY2" fmla="*/ 1205210 h 1414760"/>
              <a:gd name="connsiteX3" fmla="*/ 168275 w 1698625"/>
              <a:gd name="connsiteY3" fmla="*/ 1106785 h 1414760"/>
              <a:gd name="connsiteX4" fmla="*/ 219075 w 1698625"/>
              <a:gd name="connsiteY4" fmla="*/ 995660 h 1414760"/>
              <a:gd name="connsiteX5" fmla="*/ 273050 w 1698625"/>
              <a:gd name="connsiteY5" fmla="*/ 852785 h 1414760"/>
              <a:gd name="connsiteX6" fmla="*/ 317500 w 1698625"/>
              <a:gd name="connsiteY6" fmla="*/ 738485 h 1414760"/>
              <a:gd name="connsiteX7" fmla="*/ 352425 w 1698625"/>
              <a:gd name="connsiteY7" fmla="*/ 614660 h 1414760"/>
              <a:gd name="connsiteX8" fmla="*/ 384175 w 1698625"/>
              <a:gd name="connsiteY8" fmla="*/ 509885 h 1414760"/>
              <a:gd name="connsiteX9" fmla="*/ 406400 w 1698625"/>
              <a:gd name="connsiteY9" fmla="*/ 401935 h 1414760"/>
              <a:gd name="connsiteX10" fmla="*/ 422275 w 1698625"/>
              <a:gd name="connsiteY10" fmla="*/ 293985 h 1414760"/>
              <a:gd name="connsiteX11" fmla="*/ 412750 w 1698625"/>
              <a:gd name="connsiteY11" fmla="*/ 163810 h 1414760"/>
              <a:gd name="connsiteX12" fmla="*/ 384175 w 1698625"/>
              <a:gd name="connsiteY12" fmla="*/ 78085 h 1414760"/>
              <a:gd name="connsiteX13" fmla="*/ 327025 w 1698625"/>
              <a:gd name="connsiteY13" fmla="*/ 24110 h 1414760"/>
              <a:gd name="connsiteX14" fmla="*/ 285750 w 1698625"/>
              <a:gd name="connsiteY14" fmla="*/ 5060 h 1414760"/>
              <a:gd name="connsiteX15" fmla="*/ 225425 w 1698625"/>
              <a:gd name="connsiteY15" fmla="*/ 1885 h 1414760"/>
              <a:gd name="connsiteX16" fmla="*/ 190500 w 1698625"/>
              <a:gd name="connsiteY16" fmla="*/ 30460 h 1414760"/>
              <a:gd name="connsiteX17" fmla="*/ 190500 w 1698625"/>
              <a:gd name="connsiteY17" fmla="*/ 87610 h 1414760"/>
              <a:gd name="connsiteX18" fmla="*/ 231775 w 1698625"/>
              <a:gd name="connsiteY18" fmla="*/ 157460 h 1414760"/>
              <a:gd name="connsiteX19" fmla="*/ 320675 w 1698625"/>
              <a:gd name="connsiteY19" fmla="*/ 186035 h 1414760"/>
              <a:gd name="connsiteX20" fmla="*/ 466725 w 1698625"/>
              <a:gd name="connsiteY20" fmla="*/ 195560 h 1414760"/>
              <a:gd name="connsiteX21" fmla="*/ 612775 w 1698625"/>
              <a:gd name="connsiteY21" fmla="*/ 198735 h 1414760"/>
              <a:gd name="connsiteX22" fmla="*/ 736600 w 1698625"/>
              <a:gd name="connsiteY22" fmla="*/ 211435 h 1414760"/>
              <a:gd name="connsiteX23" fmla="*/ 873125 w 1698625"/>
              <a:gd name="connsiteY23" fmla="*/ 255885 h 1414760"/>
              <a:gd name="connsiteX24" fmla="*/ 965200 w 1698625"/>
              <a:gd name="connsiteY24" fmla="*/ 332085 h 1414760"/>
              <a:gd name="connsiteX25" fmla="*/ 1022350 w 1698625"/>
              <a:gd name="connsiteY25" fmla="*/ 427335 h 1414760"/>
              <a:gd name="connsiteX26" fmla="*/ 1038225 w 1698625"/>
              <a:gd name="connsiteY26" fmla="*/ 509885 h 1414760"/>
              <a:gd name="connsiteX27" fmla="*/ 1050925 w 1698625"/>
              <a:gd name="connsiteY27" fmla="*/ 694035 h 1414760"/>
              <a:gd name="connsiteX28" fmla="*/ 1050925 w 1698625"/>
              <a:gd name="connsiteY28" fmla="*/ 954385 h 1414760"/>
              <a:gd name="connsiteX29" fmla="*/ 1047750 w 1698625"/>
              <a:gd name="connsiteY29" fmla="*/ 1138535 h 1414760"/>
              <a:gd name="connsiteX30" fmla="*/ 1057275 w 1698625"/>
              <a:gd name="connsiteY30" fmla="*/ 1243310 h 1414760"/>
              <a:gd name="connsiteX31" fmla="*/ 1098550 w 1698625"/>
              <a:gd name="connsiteY31" fmla="*/ 1329035 h 1414760"/>
              <a:gd name="connsiteX32" fmla="*/ 1174750 w 1698625"/>
              <a:gd name="connsiteY32" fmla="*/ 1379835 h 1414760"/>
              <a:gd name="connsiteX33" fmla="*/ 1250950 w 1698625"/>
              <a:gd name="connsiteY33" fmla="*/ 1389360 h 1414760"/>
              <a:gd name="connsiteX34" fmla="*/ 1343025 w 1698625"/>
              <a:gd name="connsiteY34" fmla="*/ 1367135 h 1414760"/>
              <a:gd name="connsiteX35" fmla="*/ 1431925 w 1698625"/>
              <a:gd name="connsiteY35" fmla="*/ 1287760 h 1414760"/>
              <a:gd name="connsiteX36" fmla="*/ 1498600 w 1698625"/>
              <a:gd name="connsiteY36" fmla="*/ 1186160 h 1414760"/>
              <a:gd name="connsiteX37" fmla="*/ 1571625 w 1698625"/>
              <a:gd name="connsiteY37" fmla="*/ 1062335 h 1414760"/>
              <a:gd name="connsiteX38" fmla="*/ 1628775 w 1698625"/>
              <a:gd name="connsiteY38" fmla="*/ 944860 h 1414760"/>
              <a:gd name="connsiteX39" fmla="*/ 1670050 w 1698625"/>
              <a:gd name="connsiteY39" fmla="*/ 849610 h 1414760"/>
              <a:gd name="connsiteX40" fmla="*/ 1698625 w 1698625"/>
              <a:gd name="connsiteY40" fmla="*/ 786110 h 1414760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70050"/>
              <a:gd name="connsiteY0" fmla="*/ 1412493 h 1412493"/>
              <a:gd name="connsiteX1" fmla="*/ 69850 w 1670050"/>
              <a:gd name="connsiteY1" fmla="*/ 1295018 h 1412493"/>
              <a:gd name="connsiteX2" fmla="*/ 120650 w 1670050"/>
              <a:gd name="connsiteY2" fmla="*/ 1202943 h 1412493"/>
              <a:gd name="connsiteX3" fmla="*/ 168275 w 1670050"/>
              <a:gd name="connsiteY3" fmla="*/ 1104518 h 1412493"/>
              <a:gd name="connsiteX4" fmla="*/ 219075 w 1670050"/>
              <a:gd name="connsiteY4" fmla="*/ 993393 h 1412493"/>
              <a:gd name="connsiteX5" fmla="*/ 273050 w 1670050"/>
              <a:gd name="connsiteY5" fmla="*/ 850518 h 1412493"/>
              <a:gd name="connsiteX6" fmla="*/ 317500 w 1670050"/>
              <a:gd name="connsiteY6" fmla="*/ 736218 h 1412493"/>
              <a:gd name="connsiteX7" fmla="*/ 352425 w 1670050"/>
              <a:gd name="connsiteY7" fmla="*/ 612393 h 1412493"/>
              <a:gd name="connsiteX8" fmla="*/ 384175 w 1670050"/>
              <a:gd name="connsiteY8" fmla="*/ 507618 h 1412493"/>
              <a:gd name="connsiteX9" fmla="*/ 406400 w 1670050"/>
              <a:gd name="connsiteY9" fmla="*/ 399668 h 1412493"/>
              <a:gd name="connsiteX10" fmla="*/ 422275 w 1670050"/>
              <a:gd name="connsiteY10" fmla="*/ 291718 h 1412493"/>
              <a:gd name="connsiteX11" fmla="*/ 412750 w 1670050"/>
              <a:gd name="connsiteY11" fmla="*/ 161543 h 1412493"/>
              <a:gd name="connsiteX12" fmla="*/ 384175 w 1670050"/>
              <a:gd name="connsiteY12" fmla="*/ 75818 h 1412493"/>
              <a:gd name="connsiteX13" fmla="*/ 327025 w 1670050"/>
              <a:gd name="connsiteY13" fmla="*/ 21843 h 1412493"/>
              <a:gd name="connsiteX14" fmla="*/ 285750 w 1670050"/>
              <a:gd name="connsiteY14" fmla="*/ 2793 h 1412493"/>
              <a:gd name="connsiteX15" fmla="*/ 228600 w 1670050"/>
              <a:gd name="connsiteY15" fmla="*/ 2793 h 1412493"/>
              <a:gd name="connsiteX16" fmla="*/ 190500 w 1670050"/>
              <a:gd name="connsiteY16" fmla="*/ 28193 h 1412493"/>
              <a:gd name="connsiteX17" fmla="*/ 190500 w 1670050"/>
              <a:gd name="connsiteY17" fmla="*/ 85343 h 1412493"/>
              <a:gd name="connsiteX18" fmla="*/ 231775 w 1670050"/>
              <a:gd name="connsiteY18" fmla="*/ 155193 h 1412493"/>
              <a:gd name="connsiteX19" fmla="*/ 320675 w 1670050"/>
              <a:gd name="connsiteY19" fmla="*/ 183768 h 1412493"/>
              <a:gd name="connsiteX20" fmla="*/ 466725 w 1670050"/>
              <a:gd name="connsiteY20" fmla="*/ 193293 h 1412493"/>
              <a:gd name="connsiteX21" fmla="*/ 612775 w 1670050"/>
              <a:gd name="connsiteY21" fmla="*/ 196468 h 1412493"/>
              <a:gd name="connsiteX22" fmla="*/ 736600 w 1670050"/>
              <a:gd name="connsiteY22" fmla="*/ 209168 h 1412493"/>
              <a:gd name="connsiteX23" fmla="*/ 873125 w 1670050"/>
              <a:gd name="connsiteY23" fmla="*/ 253618 h 1412493"/>
              <a:gd name="connsiteX24" fmla="*/ 965200 w 1670050"/>
              <a:gd name="connsiteY24" fmla="*/ 329818 h 1412493"/>
              <a:gd name="connsiteX25" fmla="*/ 1022350 w 1670050"/>
              <a:gd name="connsiteY25" fmla="*/ 425068 h 1412493"/>
              <a:gd name="connsiteX26" fmla="*/ 1038225 w 1670050"/>
              <a:gd name="connsiteY26" fmla="*/ 507618 h 1412493"/>
              <a:gd name="connsiteX27" fmla="*/ 1050925 w 1670050"/>
              <a:gd name="connsiteY27" fmla="*/ 691768 h 1412493"/>
              <a:gd name="connsiteX28" fmla="*/ 1050925 w 1670050"/>
              <a:gd name="connsiteY28" fmla="*/ 952118 h 1412493"/>
              <a:gd name="connsiteX29" fmla="*/ 1047750 w 1670050"/>
              <a:gd name="connsiteY29" fmla="*/ 1136268 h 1412493"/>
              <a:gd name="connsiteX30" fmla="*/ 1057275 w 1670050"/>
              <a:gd name="connsiteY30" fmla="*/ 1241043 h 1412493"/>
              <a:gd name="connsiteX31" fmla="*/ 1098550 w 1670050"/>
              <a:gd name="connsiteY31" fmla="*/ 1326768 h 1412493"/>
              <a:gd name="connsiteX32" fmla="*/ 1174750 w 1670050"/>
              <a:gd name="connsiteY32" fmla="*/ 1377568 h 1412493"/>
              <a:gd name="connsiteX33" fmla="*/ 1250950 w 1670050"/>
              <a:gd name="connsiteY33" fmla="*/ 1387093 h 1412493"/>
              <a:gd name="connsiteX34" fmla="*/ 1343025 w 1670050"/>
              <a:gd name="connsiteY34" fmla="*/ 1364868 h 1412493"/>
              <a:gd name="connsiteX35" fmla="*/ 1431925 w 1670050"/>
              <a:gd name="connsiteY35" fmla="*/ 1285493 h 1412493"/>
              <a:gd name="connsiteX36" fmla="*/ 1498600 w 1670050"/>
              <a:gd name="connsiteY36" fmla="*/ 1183893 h 1412493"/>
              <a:gd name="connsiteX37" fmla="*/ 1571625 w 1670050"/>
              <a:gd name="connsiteY37" fmla="*/ 1060068 h 1412493"/>
              <a:gd name="connsiteX38" fmla="*/ 1628775 w 1670050"/>
              <a:gd name="connsiteY38" fmla="*/ 942593 h 1412493"/>
              <a:gd name="connsiteX39" fmla="*/ 1670050 w 1670050"/>
              <a:gd name="connsiteY39" fmla="*/ 847343 h 1412493"/>
              <a:gd name="connsiteX0" fmla="*/ 0 w 1670050"/>
              <a:gd name="connsiteY0" fmla="*/ 1412493 h 1412493"/>
              <a:gd name="connsiteX1" fmla="*/ 69850 w 1670050"/>
              <a:gd name="connsiteY1" fmla="*/ 1295018 h 1412493"/>
              <a:gd name="connsiteX2" fmla="*/ 120650 w 1670050"/>
              <a:gd name="connsiteY2" fmla="*/ 1202943 h 1412493"/>
              <a:gd name="connsiteX3" fmla="*/ 168275 w 1670050"/>
              <a:gd name="connsiteY3" fmla="*/ 1104518 h 1412493"/>
              <a:gd name="connsiteX4" fmla="*/ 219075 w 1670050"/>
              <a:gd name="connsiteY4" fmla="*/ 993393 h 1412493"/>
              <a:gd name="connsiteX5" fmla="*/ 273050 w 1670050"/>
              <a:gd name="connsiteY5" fmla="*/ 850518 h 1412493"/>
              <a:gd name="connsiteX6" fmla="*/ 317500 w 1670050"/>
              <a:gd name="connsiteY6" fmla="*/ 736218 h 1412493"/>
              <a:gd name="connsiteX7" fmla="*/ 352425 w 1670050"/>
              <a:gd name="connsiteY7" fmla="*/ 612393 h 1412493"/>
              <a:gd name="connsiteX8" fmla="*/ 384175 w 1670050"/>
              <a:gd name="connsiteY8" fmla="*/ 507618 h 1412493"/>
              <a:gd name="connsiteX9" fmla="*/ 406400 w 1670050"/>
              <a:gd name="connsiteY9" fmla="*/ 399668 h 1412493"/>
              <a:gd name="connsiteX10" fmla="*/ 422275 w 1670050"/>
              <a:gd name="connsiteY10" fmla="*/ 291718 h 1412493"/>
              <a:gd name="connsiteX11" fmla="*/ 412750 w 1670050"/>
              <a:gd name="connsiteY11" fmla="*/ 161543 h 1412493"/>
              <a:gd name="connsiteX12" fmla="*/ 384175 w 1670050"/>
              <a:gd name="connsiteY12" fmla="*/ 75818 h 1412493"/>
              <a:gd name="connsiteX13" fmla="*/ 327025 w 1670050"/>
              <a:gd name="connsiteY13" fmla="*/ 21843 h 1412493"/>
              <a:gd name="connsiteX14" fmla="*/ 285750 w 1670050"/>
              <a:gd name="connsiteY14" fmla="*/ 2793 h 1412493"/>
              <a:gd name="connsiteX15" fmla="*/ 228600 w 1670050"/>
              <a:gd name="connsiteY15" fmla="*/ 2793 h 1412493"/>
              <a:gd name="connsiteX16" fmla="*/ 190500 w 1670050"/>
              <a:gd name="connsiteY16" fmla="*/ 28193 h 1412493"/>
              <a:gd name="connsiteX17" fmla="*/ 190500 w 1670050"/>
              <a:gd name="connsiteY17" fmla="*/ 85343 h 1412493"/>
              <a:gd name="connsiteX18" fmla="*/ 231775 w 1670050"/>
              <a:gd name="connsiteY18" fmla="*/ 155193 h 1412493"/>
              <a:gd name="connsiteX19" fmla="*/ 320675 w 1670050"/>
              <a:gd name="connsiteY19" fmla="*/ 183768 h 1412493"/>
              <a:gd name="connsiteX20" fmla="*/ 466725 w 1670050"/>
              <a:gd name="connsiteY20" fmla="*/ 193293 h 1412493"/>
              <a:gd name="connsiteX21" fmla="*/ 612775 w 1670050"/>
              <a:gd name="connsiteY21" fmla="*/ 196468 h 1412493"/>
              <a:gd name="connsiteX22" fmla="*/ 736600 w 1670050"/>
              <a:gd name="connsiteY22" fmla="*/ 209168 h 1412493"/>
              <a:gd name="connsiteX23" fmla="*/ 873125 w 1670050"/>
              <a:gd name="connsiteY23" fmla="*/ 253618 h 1412493"/>
              <a:gd name="connsiteX24" fmla="*/ 965200 w 1670050"/>
              <a:gd name="connsiteY24" fmla="*/ 329818 h 1412493"/>
              <a:gd name="connsiteX25" fmla="*/ 1022350 w 1670050"/>
              <a:gd name="connsiteY25" fmla="*/ 425068 h 1412493"/>
              <a:gd name="connsiteX26" fmla="*/ 1038225 w 1670050"/>
              <a:gd name="connsiteY26" fmla="*/ 507618 h 1412493"/>
              <a:gd name="connsiteX27" fmla="*/ 1050925 w 1670050"/>
              <a:gd name="connsiteY27" fmla="*/ 691768 h 1412493"/>
              <a:gd name="connsiteX28" fmla="*/ 1050925 w 1670050"/>
              <a:gd name="connsiteY28" fmla="*/ 952118 h 1412493"/>
              <a:gd name="connsiteX29" fmla="*/ 1047750 w 1670050"/>
              <a:gd name="connsiteY29" fmla="*/ 1136268 h 1412493"/>
              <a:gd name="connsiteX30" fmla="*/ 1057275 w 1670050"/>
              <a:gd name="connsiteY30" fmla="*/ 1241043 h 1412493"/>
              <a:gd name="connsiteX31" fmla="*/ 1098550 w 1670050"/>
              <a:gd name="connsiteY31" fmla="*/ 1326768 h 1412493"/>
              <a:gd name="connsiteX32" fmla="*/ 1174750 w 1670050"/>
              <a:gd name="connsiteY32" fmla="*/ 1377568 h 1412493"/>
              <a:gd name="connsiteX33" fmla="*/ 1250950 w 1670050"/>
              <a:gd name="connsiteY33" fmla="*/ 1387093 h 1412493"/>
              <a:gd name="connsiteX34" fmla="*/ 1343025 w 1670050"/>
              <a:gd name="connsiteY34" fmla="*/ 1364868 h 1412493"/>
              <a:gd name="connsiteX35" fmla="*/ 1431925 w 1670050"/>
              <a:gd name="connsiteY35" fmla="*/ 1285493 h 1412493"/>
              <a:gd name="connsiteX36" fmla="*/ 1498600 w 1670050"/>
              <a:gd name="connsiteY36" fmla="*/ 1183893 h 1412493"/>
              <a:gd name="connsiteX37" fmla="*/ 1571625 w 1670050"/>
              <a:gd name="connsiteY37" fmla="*/ 1060068 h 1412493"/>
              <a:gd name="connsiteX38" fmla="*/ 1628775 w 1670050"/>
              <a:gd name="connsiteY38" fmla="*/ 942593 h 1412493"/>
              <a:gd name="connsiteX39" fmla="*/ 1660525 w 1670050"/>
              <a:gd name="connsiteY39" fmla="*/ 863600 h 1412493"/>
              <a:gd name="connsiteX40" fmla="*/ 1670050 w 1670050"/>
              <a:gd name="connsiteY40" fmla="*/ 847343 h 1412493"/>
              <a:gd name="connsiteX0" fmla="*/ 0 w 1660525"/>
              <a:gd name="connsiteY0" fmla="*/ 1412493 h 1412493"/>
              <a:gd name="connsiteX1" fmla="*/ 69850 w 1660525"/>
              <a:gd name="connsiteY1" fmla="*/ 1295018 h 1412493"/>
              <a:gd name="connsiteX2" fmla="*/ 120650 w 1660525"/>
              <a:gd name="connsiteY2" fmla="*/ 1202943 h 1412493"/>
              <a:gd name="connsiteX3" fmla="*/ 168275 w 1660525"/>
              <a:gd name="connsiteY3" fmla="*/ 1104518 h 1412493"/>
              <a:gd name="connsiteX4" fmla="*/ 219075 w 1660525"/>
              <a:gd name="connsiteY4" fmla="*/ 993393 h 1412493"/>
              <a:gd name="connsiteX5" fmla="*/ 273050 w 1660525"/>
              <a:gd name="connsiteY5" fmla="*/ 850518 h 1412493"/>
              <a:gd name="connsiteX6" fmla="*/ 317500 w 1660525"/>
              <a:gd name="connsiteY6" fmla="*/ 736218 h 1412493"/>
              <a:gd name="connsiteX7" fmla="*/ 352425 w 1660525"/>
              <a:gd name="connsiteY7" fmla="*/ 612393 h 1412493"/>
              <a:gd name="connsiteX8" fmla="*/ 384175 w 1660525"/>
              <a:gd name="connsiteY8" fmla="*/ 507618 h 1412493"/>
              <a:gd name="connsiteX9" fmla="*/ 406400 w 1660525"/>
              <a:gd name="connsiteY9" fmla="*/ 399668 h 1412493"/>
              <a:gd name="connsiteX10" fmla="*/ 422275 w 1660525"/>
              <a:gd name="connsiteY10" fmla="*/ 291718 h 1412493"/>
              <a:gd name="connsiteX11" fmla="*/ 412750 w 1660525"/>
              <a:gd name="connsiteY11" fmla="*/ 161543 h 1412493"/>
              <a:gd name="connsiteX12" fmla="*/ 384175 w 1660525"/>
              <a:gd name="connsiteY12" fmla="*/ 75818 h 1412493"/>
              <a:gd name="connsiteX13" fmla="*/ 327025 w 1660525"/>
              <a:gd name="connsiteY13" fmla="*/ 21843 h 1412493"/>
              <a:gd name="connsiteX14" fmla="*/ 285750 w 1660525"/>
              <a:gd name="connsiteY14" fmla="*/ 2793 h 1412493"/>
              <a:gd name="connsiteX15" fmla="*/ 228600 w 1660525"/>
              <a:gd name="connsiteY15" fmla="*/ 2793 h 1412493"/>
              <a:gd name="connsiteX16" fmla="*/ 190500 w 1660525"/>
              <a:gd name="connsiteY16" fmla="*/ 28193 h 1412493"/>
              <a:gd name="connsiteX17" fmla="*/ 190500 w 1660525"/>
              <a:gd name="connsiteY17" fmla="*/ 85343 h 1412493"/>
              <a:gd name="connsiteX18" fmla="*/ 231775 w 1660525"/>
              <a:gd name="connsiteY18" fmla="*/ 155193 h 1412493"/>
              <a:gd name="connsiteX19" fmla="*/ 320675 w 1660525"/>
              <a:gd name="connsiteY19" fmla="*/ 183768 h 1412493"/>
              <a:gd name="connsiteX20" fmla="*/ 466725 w 1660525"/>
              <a:gd name="connsiteY20" fmla="*/ 193293 h 1412493"/>
              <a:gd name="connsiteX21" fmla="*/ 612775 w 1660525"/>
              <a:gd name="connsiteY21" fmla="*/ 196468 h 1412493"/>
              <a:gd name="connsiteX22" fmla="*/ 736600 w 1660525"/>
              <a:gd name="connsiteY22" fmla="*/ 209168 h 1412493"/>
              <a:gd name="connsiteX23" fmla="*/ 873125 w 1660525"/>
              <a:gd name="connsiteY23" fmla="*/ 253618 h 1412493"/>
              <a:gd name="connsiteX24" fmla="*/ 965200 w 1660525"/>
              <a:gd name="connsiteY24" fmla="*/ 329818 h 1412493"/>
              <a:gd name="connsiteX25" fmla="*/ 1022350 w 1660525"/>
              <a:gd name="connsiteY25" fmla="*/ 425068 h 1412493"/>
              <a:gd name="connsiteX26" fmla="*/ 1038225 w 1660525"/>
              <a:gd name="connsiteY26" fmla="*/ 507618 h 1412493"/>
              <a:gd name="connsiteX27" fmla="*/ 1050925 w 1660525"/>
              <a:gd name="connsiteY27" fmla="*/ 691768 h 1412493"/>
              <a:gd name="connsiteX28" fmla="*/ 1050925 w 1660525"/>
              <a:gd name="connsiteY28" fmla="*/ 952118 h 1412493"/>
              <a:gd name="connsiteX29" fmla="*/ 1047750 w 1660525"/>
              <a:gd name="connsiteY29" fmla="*/ 1136268 h 1412493"/>
              <a:gd name="connsiteX30" fmla="*/ 1057275 w 1660525"/>
              <a:gd name="connsiteY30" fmla="*/ 1241043 h 1412493"/>
              <a:gd name="connsiteX31" fmla="*/ 1098550 w 1660525"/>
              <a:gd name="connsiteY31" fmla="*/ 1326768 h 1412493"/>
              <a:gd name="connsiteX32" fmla="*/ 1174750 w 1660525"/>
              <a:gd name="connsiteY32" fmla="*/ 1377568 h 1412493"/>
              <a:gd name="connsiteX33" fmla="*/ 1250950 w 1660525"/>
              <a:gd name="connsiteY33" fmla="*/ 1387093 h 1412493"/>
              <a:gd name="connsiteX34" fmla="*/ 1343025 w 1660525"/>
              <a:gd name="connsiteY34" fmla="*/ 1364868 h 1412493"/>
              <a:gd name="connsiteX35" fmla="*/ 1431925 w 1660525"/>
              <a:gd name="connsiteY35" fmla="*/ 1285493 h 1412493"/>
              <a:gd name="connsiteX36" fmla="*/ 1498600 w 1660525"/>
              <a:gd name="connsiteY36" fmla="*/ 1183893 h 1412493"/>
              <a:gd name="connsiteX37" fmla="*/ 1571625 w 1660525"/>
              <a:gd name="connsiteY37" fmla="*/ 1060068 h 1412493"/>
              <a:gd name="connsiteX38" fmla="*/ 1628775 w 1660525"/>
              <a:gd name="connsiteY38" fmla="*/ 942593 h 1412493"/>
              <a:gd name="connsiteX39" fmla="*/ 1660525 w 1660525"/>
              <a:gd name="connsiteY39" fmla="*/ 863600 h 1412493"/>
              <a:gd name="connsiteX0" fmla="*/ 0 w 1628775"/>
              <a:gd name="connsiteY0" fmla="*/ 1412493 h 1412493"/>
              <a:gd name="connsiteX1" fmla="*/ 69850 w 1628775"/>
              <a:gd name="connsiteY1" fmla="*/ 1295018 h 1412493"/>
              <a:gd name="connsiteX2" fmla="*/ 120650 w 1628775"/>
              <a:gd name="connsiteY2" fmla="*/ 1202943 h 1412493"/>
              <a:gd name="connsiteX3" fmla="*/ 168275 w 1628775"/>
              <a:gd name="connsiteY3" fmla="*/ 1104518 h 1412493"/>
              <a:gd name="connsiteX4" fmla="*/ 219075 w 1628775"/>
              <a:gd name="connsiteY4" fmla="*/ 993393 h 1412493"/>
              <a:gd name="connsiteX5" fmla="*/ 273050 w 1628775"/>
              <a:gd name="connsiteY5" fmla="*/ 850518 h 1412493"/>
              <a:gd name="connsiteX6" fmla="*/ 317500 w 1628775"/>
              <a:gd name="connsiteY6" fmla="*/ 736218 h 1412493"/>
              <a:gd name="connsiteX7" fmla="*/ 352425 w 1628775"/>
              <a:gd name="connsiteY7" fmla="*/ 612393 h 1412493"/>
              <a:gd name="connsiteX8" fmla="*/ 384175 w 1628775"/>
              <a:gd name="connsiteY8" fmla="*/ 507618 h 1412493"/>
              <a:gd name="connsiteX9" fmla="*/ 406400 w 1628775"/>
              <a:gd name="connsiteY9" fmla="*/ 399668 h 1412493"/>
              <a:gd name="connsiteX10" fmla="*/ 422275 w 1628775"/>
              <a:gd name="connsiteY10" fmla="*/ 291718 h 1412493"/>
              <a:gd name="connsiteX11" fmla="*/ 412750 w 1628775"/>
              <a:gd name="connsiteY11" fmla="*/ 161543 h 1412493"/>
              <a:gd name="connsiteX12" fmla="*/ 384175 w 1628775"/>
              <a:gd name="connsiteY12" fmla="*/ 75818 h 1412493"/>
              <a:gd name="connsiteX13" fmla="*/ 327025 w 1628775"/>
              <a:gd name="connsiteY13" fmla="*/ 21843 h 1412493"/>
              <a:gd name="connsiteX14" fmla="*/ 285750 w 1628775"/>
              <a:gd name="connsiteY14" fmla="*/ 2793 h 1412493"/>
              <a:gd name="connsiteX15" fmla="*/ 228600 w 1628775"/>
              <a:gd name="connsiteY15" fmla="*/ 2793 h 1412493"/>
              <a:gd name="connsiteX16" fmla="*/ 190500 w 1628775"/>
              <a:gd name="connsiteY16" fmla="*/ 28193 h 1412493"/>
              <a:gd name="connsiteX17" fmla="*/ 190500 w 1628775"/>
              <a:gd name="connsiteY17" fmla="*/ 85343 h 1412493"/>
              <a:gd name="connsiteX18" fmla="*/ 231775 w 1628775"/>
              <a:gd name="connsiteY18" fmla="*/ 155193 h 1412493"/>
              <a:gd name="connsiteX19" fmla="*/ 320675 w 1628775"/>
              <a:gd name="connsiteY19" fmla="*/ 183768 h 1412493"/>
              <a:gd name="connsiteX20" fmla="*/ 466725 w 1628775"/>
              <a:gd name="connsiteY20" fmla="*/ 193293 h 1412493"/>
              <a:gd name="connsiteX21" fmla="*/ 612775 w 1628775"/>
              <a:gd name="connsiteY21" fmla="*/ 196468 h 1412493"/>
              <a:gd name="connsiteX22" fmla="*/ 736600 w 1628775"/>
              <a:gd name="connsiteY22" fmla="*/ 209168 h 1412493"/>
              <a:gd name="connsiteX23" fmla="*/ 873125 w 1628775"/>
              <a:gd name="connsiteY23" fmla="*/ 253618 h 1412493"/>
              <a:gd name="connsiteX24" fmla="*/ 965200 w 1628775"/>
              <a:gd name="connsiteY24" fmla="*/ 329818 h 1412493"/>
              <a:gd name="connsiteX25" fmla="*/ 1022350 w 1628775"/>
              <a:gd name="connsiteY25" fmla="*/ 425068 h 1412493"/>
              <a:gd name="connsiteX26" fmla="*/ 1038225 w 1628775"/>
              <a:gd name="connsiteY26" fmla="*/ 507618 h 1412493"/>
              <a:gd name="connsiteX27" fmla="*/ 1050925 w 1628775"/>
              <a:gd name="connsiteY27" fmla="*/ 691768 h 1412493"/>
              <a:gd name="connsiteX28" fmla="*/ 1050925 w 1628775"/>
              <a:gd name="connsiteY28" fmla="*/ 952118 h 1412493"/>
              <a:gd name="connsiteX29" fmla="*/ 1047750 w 1628775"/>
              <a:gd name="connsiteY29" fmla="*/ 1136268 h 1412493"/>
              <a:gd name="connsiteX30" fmla="*/ 1057275 w 1628775"/>
              <a:gd name="connsiteY30" fmla="*/ 1241043 h 1412493"/>
              <a:gd name="connsiteX31" fmla="*/ 1098550 w 1628775"/>
              <a:gd name="connsiteY31" fmla="*/ 1326768 h 1412493"/>
              <a:gd name="connsiteX32" fmla="*/ 1174750 w 1628775"/>
              <a:gd name="connsiteY32" fmla="*/ 1377568 h 1412493"/>
              <a:gd name="connsiteX33" fmla="*/ 1250950 w 1628775"/>
              <a:gd name="connsiteY33" fmla="*/ 1387093 h 1412493"/>
              <a:gd name="connsiteX34" fmla="*/ 1343025 w 1628775"/>
              <a:gd name="connsiteY34" fmla="*/ 1364868 h 1412493"/>
              <a:gd name="connsiteX35" fmla="*/ 1431925 w 1628775"/>
              <a:gd name="connsiteY35" fmla="*/ 1285493 h 1412493"/>
              <a:gd name="connsiteX36" fmla="*/ 1498600 w 1628775"/>
              <a:gd name="connsiteY36" fmla="*/ 1183893 h 1412493"/>
              <a:gd name="connsiteX37" fmla="*/ 1571625 w 1628775"/>
              <a:gd name="connsiteY37" fmla="*/ 1060068 h 1412493"/>
              <a:gd name="connsiteX38" fmla="*/ 1628775 w 1628775"/>
              <a:gd name="connsiteY38" fmla="*/ 942593 h 1412493"/>
              <a:gd name="connsiteX0" fmla="*/ 0 w 1571625"/>
              <a:gd name="connsiteY0" fmla="*/ 1412493 h 1412493"/>
              <a:gd name="connsiteX1" fmla="*/ 69850 w 1571625"/>
              <a:gd name="connsiteY1" fmla="*/ 1295018 h 1412493"/>
              <a:gd name="connsiteX2" fmla="*/ 120650 w 1571625"/>
              <a:gd name="connsiteY2" fmla="*/ 1202943 h 1412493"/>
              <a:gd name="connsiteX3" fmla="*/ 168275 w 1571625"/>
              <a:gd name="connsiteY3" fmla="*/ 1104518 h 1412493"/>
              <a:gd name="connsiteX4" fmla="*/ 219075 w 1571625"/>
              <a:gd name="connsiteY4" fmla="*/ 993393 h 1412493"/>
              <a:gd name="connsiteX5" fmla="*/ 273050 w 1571625"/>
              <a:gd name="connsiteY5" fmla="*/ 850518 h 1412493"/>
              <a:gd name="connsiteX6" fmla="*/ 317500 w 1571625"/>
              <a:gd name="connsiteY6" fmla="*/ 736218 h 1412493"/>
              <a:gd name="connsiteX7" fmla="*/ 352425 w 1571625"/>
              <a:gd name="connsiteY7" fmla="*/ 612393 h 1412493"/>
              <a:gd name="connsiteX8" fmla="*/ 384175 w 1571625"/>
              <a:gd name="connsiteY8" fmla="*/ 507618 h 1412493"/>
              <a:gd name="connsiteX9" fmla="*/ 406400 w 1571625"/>
              <a:gd name="connsiteY9" fmla="*/ 399668 h 1412493"/>
              <a:gd name="connsiteX10" fmla="*/ 422275 w 1571625"/>
              <a:gd name="connsiteY10" fmla="*/ 291718 h 1412493"/>
              <a:gd name="connsiteX11" fmla="*/ 412750 w 1571625"/>
              <a:gd name="connsiteY11" fmla="*/ 161543 h 1412493"/>
              <a:gd name="connsiteX12" fmla="*/ 384175 w 1571625"/>
              <a:gd name="connsiteY12" fmla="*/ 75818 h 1412493"/>
              <a:gd name="connsiteX13" fmla="*/ 327025 w 1571625"/>
              <a:gd name="connsiteY13" fmla="*/ 21843 h 1412493"/>
              <a:gd name="connsiteX14" fmla="*/ 285750 w 1571625"/>
              <a:gd name="connsiteY14" fmla="*/ 2793 h 1412493"/>
              <a:gd name="connsiteX15" fmla="*/ 228600 w 1571625"/>
              <a:gd name="connsiteY15" fmla="*/ 2793 h 1412493"/>
              <a:gd name="connsiteX16" fmla="*/ 190500 w 1571625"/>
              <a:gd name="connsiteY16" fmla="*/ 28193 h 1412493"/>
              <a:gd name="connsiteX17" fmla="*/ 190500 w 1571625"/>
              <a:gd name="connsiteY17" fmla="*/ 85343 h 1412493"/>
              <a:gd name="connsiteX18" fmla="*/ 231775 w 1571625"/>
              <a:gd name="connsiteY18" fmla="*/ 155193 h 1412493"/>
              <a:gd name="connsiteX19" fmla="*/ 320675 w 1571625"/>
              <a:gd name="connsiteY19" fmla="*/ 183768 h 1412493"/>
              <a:gd name="connsiteX20" fmla="*/ 466725 w 1571625"/>
              <a:gd name="connsiteY20" fmla="*/ 193293 h 1412493"/>
              <a:gd name="connsiteX21" fmla="*/ 612775 w 1571625"/>
              <a:gd name="connsiteY21" fmla="*/ 196468 h 1412493"/>
              <a:gd name="connsiteX22" fmla="*/ 736600 w 1571625"/>
              <a:gd name="connsiteY22" fmla="*/ 209168 h 1412493"/>
              <a:gd name="connsiteX23" fmla="*/ 873125 w 1571625"/>
              <a:gd name="connsiteY23" fmla="*/ 253618 h 1412493"/>
              <a:gd name="connsiteX24" fmla="*/ 965200 w 1571625"/>
              <a:gd name="connsiteY24" fmla="*/ 329818 h 1412493"/>
              <a:gd name="connsiteX25" fmla="*/ 1022350 w 1571625"/>
              <a:gd name="connsiteY25" fmla="*/ 425068 h 1412493"/>
              <a:gd name="connsiteX26" fmla="*/ 1038225 w 1571625"/>
              <a:gd name="connsiteY26" fmla="*/ 507618 h 1412493"/>
              <a:gd name="connsiteX27" fmla="*/ 1050925 w 1571625"/>
              <a:gd name="connsiteY27" fmla="*/ 691768 h 1412493"/>
              <a:gd name="connsiteX28" fmla="*/ 1050925 w 1571625"/>
              <a:gd name="connsiteY28" fmla="*/ 952118 h 1412493"/>
              <a:gd name="connsiteX29" fmla="*/ 1047750 w 1571625"/>
              <a:gd name="connsiteY29" fmla="*/ 1136268 h 1412493"/>
              <a:gd name="connsiteX30" fmla="*/ 1057275 w 1571625"/>
              <a:gd name="connsiteY30" fmla="*/ 1241043 h 1412493"/>
              <a:gd name="connsiteX31" fmla="*/ 1098550 w 1571625"/>
              <a:gd name="connsiteY31" fmla="*/ 1326768 h 1412493"/>
              <a:gd name="connsiteX32" fmla="*/ 1174750 w 1571625"/>
              <a:gd name="connsiteY32" fmla="*/ 1377568 h 1412493"/>
              <a:gd name="connsiteX33" fmla="*/ 1250950 w 1571625"/>
              <a:gd name="connsiteY33" fmla="*/ 1387093 h 1412493"/>
              <a:gd name="connsiteX34" fmla="*/ 1343025 w 1571625"/>
              <a:gd name="connsiteY34" fmla="*/ 1364868 h 1412493"/>
              <a:gd name="connsiteX35" fmla="*/ 1431925 w 1571625"/>
              <a:gd name="connsiteY35" fmla="*/ 1285493 h 1412493"/>
              <a:gd name="connsiteX36" fmla="*/ 1498600 w 1571625"/>
              <a:gd name="connsiteY36" fmla="*/ 1183893 h 1412493"/>
              <a:gd name="connsiteX37" fmla="*/ 1571625 w 1571625"/>
              <a:gd name="connsiteY37" fmla="*/ 1060068 h 1412493"/>
              <a:gd name="connsiteX0" fmla="*/ 0 w 1498600"/>
              <a:gd name="connsiteY0" fmla="*/ 1412493 h 1412493"/>
              <a:gd name="connsiteX1" fmla="*/ 69850 w 1498600"/>
              <a:gd name="connsiteY1" fmla="*/ 1295018 h 1412493"/>
              <a:gd name="connsiteX2" fmla="*/ 120650 w 1498600"/>
              <a:gd name="connsiteY2" fmla="*/ 1202943 h 1412493"/>
              <a:gd name="connsiteX3" fmla="*/ 168275 w 1498600"/>
              <a:gd name="connsiteY3" fmla="*/ 1104518 h 1412493"/>
              <a:gd name="connsiteX4" fmla="*/ 219075 w 1498600"/>
              <a:gd name="connsiteY4" fmla="*/ 993393 h 1412493"/>
              <a:gd name="connsiteX5" fmla="*/ 273050 w 1498600"/>
              <a:gd name="connsiteY5" fmla="*/ 850518 h 1412493"/>
              <a:gd name="connsiteX6" fmla="*/ 317500 w 1498600"/>
              <a:gd name="connsiteY6" fmla="*/ 736218 h 1412493"/>
              <a:gd name="connsiteX7" fmla="*/ 352425 w 1498600"/>
              <a:gd name="connsiteY7" fmla="*/ 612393 h 1412493"/>
              <a:gd name="connsiteX8" fmla="*/ 384175 w 1498600"/>
              <a:gd name="connsiteY8" fmla="*/ 507618 h 1412493"/>
              <a:gd name="connsiteX9" fmla="*/ 406400 w 1498600"/>
              <a:gd name="connsiteY9" fmla="*/ 399668 h 1412493"/>
              <a:gd name="connsiteX10" fmla="*/ 422275 w 1498600"/>
              <a:gd name="connsiteY10" fmla="*/ 291718 h 1412493"/>
              <a:gd name="connsiteX11" fmla="*/ 412750 w 1498600"/>
              <a:gd name="connsiteY11" fmla="*/ 161543 h 1412493"/>
              <a:gd name="connsiteX12" fmla="*/ 384175 w 1498600"/>
              <a:gd name="connsiteY12" fmla="*/ 75818 h 1412493"/>
              <a:gd name="connsiteX13" fmla="*/ 327025 w 1498600"/>
              <a:gd name="connsiteY13" fmla="*/ 21843 h 1412493"/>
              <a:gd name="connsiteX14" fmla="*/ 285750 w 1498600"/>
              <a:gd name="connsiteY14" fmla="*/ 2793 h 1412493"/>
              <a:gd name="connsiteX15" fmla="*/ 228600 w 1498600"/>
              <a:gd name="connsiteY15" fmla="*/ 2793 h 1412493"/>
              <a:gd name="connsiteX16" fmla="*/ 190500 w 1498600"/>
              <a:gd name="connsiteY16" fmla="*/ 28193 h 1412493"/>
              <a:gd name="connsiteX17" fmla="*/ 190500 w 1498600"/>
              <a:gd name="connsiteY17" fmla="*/ 85343 h 1412493"/>
              <a:gd name="connsiteX18" fmla="*/ 231775 w 1498600"/>
              <a:gd name="connsiteY18" fmla="*/ 155193 h 1412493"/>
              <a:gd name="connsiteX19" fmla="*/ 320675 w 1498600"/>
              <a:gd name="connsiteY19" fmla="*/ 183768 h 1412493"/>
              <a:gd name="connsiteX20" fmla="*/ 466725 w 1498600"/>
              <a:gd name="connsiteY20" fmla="*/ 193293 h 1412493"/>
              <a:gd name="connsiteX21" fmla="*/ 612775 w 1498600"/>
              <a:gd name="connsiteY21" fmla="*/ 196468 h 1412493"/>
              <a:gd name="connsiteX22" fmla="*/ 736600 w 1498600"/>
              <a:gd name="connsiteY22" fmla="*/ 209168 h 1412493"/>
              <a:gd name="connsiteX23" fmla="*/ 873125 w 1498600"/>
              <a:gd name="connsiteY23" fmla="*/ 253618 h 1412493"/>
              <a:gd name="connsiteX24" fmla="*/ 965200 w 1498600"/>
              <a:gd name="connsiteY24" fmla="*/ 329818 h 1412493"/>
              <a:gd name="connsiteX25" fmla="*/ 1022350 w 1498600"/>
              <a:gd name="connsiteY25" fmla="*/ 425068 h 1412493"/>
              <a:gd name="connsiteX26" fmla="*/ 1038225 w 1498600"/>
              <a:gd name="connsiteY26" fmla="*/ 507618 h 1412493"/>
              <a:gd name="connsiteX27" fmla="*/ 1050925 w 1498600"/>
              <a:gd name="connsiteY27" fmla="*/ 691768 h 1412493"/>
              <a:gd name="connsiteX28" fmla="*/ 1050925 w 1498600"/>
              <a:gd name="connsiteY28" fmla="*/ 952118 h 1412493"/>
              <a:gd name="connsiteX29" fmla="*/ 1047750 w 1498600"/>
              <a:gd name="connsiteY29" fmla="*/ 1136268 h 1412493"/>
              <a:gd name="connsiteX30" fmla="*/ 1057275 w 1498600"/>
              <a:gd name="connsiteY30" fmla="*/ 1241043 h 1412493"/>
              <a:gd name="connsiteX31" fmla="*/ 1098550 w 1498600"/>
              <a:gd name="connsiteY31" fmla="*/ 1326768 h 1412493"/>
              <a:gd name="connsiteX32" fmla="*/ 1174750 w 1498600"/>
              <a:gd name="connsiteY32" fmla="*/ 1377568 h 1412493"/>
              <a:gd name="connsiteX33" fmla="*/ 1250950 w 1498600"/>
              <a:gd name="connsiteY33" fmla="*/ 1387093 h 1412493"/>
              <a:gd name="connsiteX34" fmla="*/ 1343025 w 1498600"/>
              <a:gd name="connsiteY34" fmla="*/ 1364868 h 1412493"/>
              <a:gd name="connsiteX35" fmla="*/ 1431925 w 1498600"/>
              <a:gd name="connsiteY35" fmla="*/ 1285493 h 1412493"/>
              <a:gd name="connsiteX36" fmla="*/ 1498600 w 1498600"/>
              <a:gd name="connsiteY36" fmla="*/ 1183893 h 1412493"/>
              <a:gd name="connsiteX0" fmla="*/ 0 w 1431925"/>
              <a:gd name="connsiteY0" fmla="*/ 1412493 h 1412493"/>
              <a:gd name="connsiteX1" fmla="*/ 69850 w 1431925"/>
              <a:gd name="connsiteY1" fmla="*/ 1295018 h 1412493"/>
              <a:gd name="connsiteX2" fmla="*/ 120650 w 1431925"/>
              <a:gd name="connsiteY2" fmla="*/ 1202943 h 1412493"/>
              <a:gd name="connsiteX3" fmla="*/ 168275 w 1431925"/>
              <a:gd name="connsiteY3" fmla="*/ 1104518 h 1412493"/>
              <a:gd name="connsiteX4" fmla="*/ 219075 w 1431925"/>
              <a:gd name="connsiteY4" fmla="*/ 993393 h 1412493"/>
              <a:gd name="connsiteX5" fmla="*/ 273050 w 1431925"/>
              <a:gd name="connsiteY5" fmla="*/ 850518 h 1412493"/>
              <a:gd name="connsiteX6" fmla="*/ 317500 w 1431925"/>
              <a:gd name="connsiteY6" fmla="*/ 736218 h 1412493"/>
              <a:gd name="connsiteX7" fmla="*/ 352425 w 1431925"/>
              <a:gd name="connsiteY7" fmla="*/ 612393 h 1412493"/>
              <a:gd name="connsiteX8" fmla="*/ 384175 w 1431925"/>
              <a:gd name="connsiteY8" fmla="*/ 507618 h 1412493"/>
              <a:gd name="connsiteX9" fmla="*/ 406400 w 1431925"/>
              <a:gd name="connsiteY9" fmla="*/ 399668 h 1412493"/>
              <a:gd name="connsiteX10" fmla="*/ 422275 w 1431925"/>
              <a:gd name="connsiteY10" fmla="*/ 291718 h 1412493"/>
              <a:gd name="connsiteX11" fmla="*/ 412750 w 1431925"/>
              <a:gd name="connsiteY11" fmla="*/ 161543 h 1412493"/>
              <a:gd name="connsiteX12" fmla="*/ 384175 w 1431925"/>
              <a:gd name="connsiteY12" fmla="*/ 75818 h 1412493"/>
              <a:gd name="connsiteX13" fmla="*/ 327025 w 1431925"/>
              <a:gd name="connsiteY13" fmla="*/ 21843 h 1412493"/>
              <a:gd name="connsiteX14" fmla="*/ 285750 w 1431925"/>
              <a:gd name="connsiteY14" fmla="*/ 2793 h 1412493"/>
              <a:gd name="connsiteX15" fmla="*/ 228600 w 1431925"/>
              <a:gd name="connsiteY15" fmla="*/ 2793 h 1412493"/>
              <a:gd name="connsiteX16" fmla="*/ 190500 w 1431925"/>
              <a:gd name="connsiteY16" fmla="*/ 28193 h 1412493"/>
              <a:gd name="connsiteX17" fmla="*/ 190500 w 1431925"/>
              <a:gd name="connsiteY17" fmla="*/ 85343 h 1412493"/>
              <a:gd name="connsiteX18" fmla="*/ 231775 w 1431925"/>
              <a:gd name="connsiteY18" fmla="*/ 155193 h 1412493"/>
              <a:gd name="connsiteX19" fmla="*/ 320675 w 1431925"/>
              <a:gd name="connsiteY19" fmla="*/ 183768 h 1412493"/>
              <a:gd name="connsiteX20" fmla="*/ 466725 w 1431925"/>
              <a:gd name="connsiteY20" fmla="*/ 193293 h 1412493"/>
              <a:gd name="connsiteX21" fmla="*/ 612775 w 1431925"/>
              <a:gd name="connsiteY21" fmla="*/ 196468 h 1412493"/>
              <a:gd name="connsiteX22" fmla="*/ 736600 w 1431925"/>
              <a:gd name="connsiteY22" fmla="*/ 209168 h 1412493"/>
              <a:gd name="connsiteX23" fmla="*/ 873125 w 1431925"/>
              <a:gd name="connsiteY23" fmla="*/ 253618 h 1412493"/>
              <a:gd name="connsiteX24" fmla="*/ 965200 w 1431925"/>
              <a:gd name="connsiteY24" fmla="*/ 329818 h 1412493"/>
              <a:gd name="connsiteX25" fmla="*/ 1022350 w 1431925"/>
              <a:gd name="connsiteY25" fmla="*/ 425068 h 1412493"/>
              <a:gd name="connsiteX26" fmla="*/ 1038225 w 1431925"/>
              <a:gd name="connsiteY26" fmla="*/ 507618 h 1412493"/>
              <a:gd name="connsiteX27" fmla="*/ 1050925 w 1431925"/>
              <a:gd name="connsiteY27" fmla="*/ 691768 h 1412493"/>
              <a:gd name="connsiteX28" fmla="*/ 1050925 w 1431925"/>
              <a:gd name="connsiteY28" fmla="*/ 952118 h 1412493"/>
              <a:gd name="connsiteX29" fmla="*/ 1047750 w 1431925"/>
              <a:gd name="connsiteY29" fmla="*/ 1136268 h 1412493"/>
              <a:gd name="connsiteX30" fmla="*/ 1057275 w 1431925"/>
              <a:gd name="connsiteY30" fmla="*/ 1241043 h 1412493"/>
              <a:gd name="connsiteX31" fmla="*/ 1098550 w 1431925"/>
              <a:gd name="connsiteY31" fmla="*/ 1326768 h 1412493"/>
              <a:gd name="connsiteX32" fmla="*/ 1174750 w 1431925"/>
              <a:gd name="connsiteY32" fmla="*/ 1377568 h 1412493"/>
              <a:gd name="connsiteX33" fmla="*/ 1250950 w 1431925"/>
              <a:gd name="connsiteY33" fmla="*/ 1387093 h 1412493"/>
              <a:gd name="connsiteX34" fmla="*/ 1343025 w 1431925"/>
              <a:gd name="connsiteY34" fmla="*/ 1364868 h 1412493"/>
              <a:gd name="connsiteX35" fmla="*/ 1431925 w 1431925"/>
              <a:gd name="connsiteY35" fmla="*/ 1285493 h 1412493"/>
              <a:gd name="connsiteX0" fmla="*/ 0 w 1343025"/>
              <a:gd name="connsiteY0" fmla="*/ 1412493 h 1412493"/>
              <a:gd name="connsiteX1" fmla="*/ 69850 w 1343025"/>
              <a:gd name="connsiteY1" fmla="*/ 1295018 h 1412493"/>
              <a:gd name="connsiteX2" fmla="*/ 120650 w 1343025"/>
              <a:gd name="connsiteY2" fmla="*/ 1202943 h 1412493"/>
              <a:gd name="connsiteX3" fmla="*/ 168275 w 1343025"/>
              <a:gd name="connsiteY3" fmla="*/ 1104518 h 1412493"/>
              <a:gd name="connsiteX4" fmla="*/ 219075 w 1343025"/>
              <a:gd name="connsiteY4" fmla="*/ 993393 h 1412493"/>
              <a:gd name="connsiteX5" fmla="*/ 273050 w 1343025"/>
              <a:gd name="connsiteY5" fmla="*/ 850518 h 1412493"/>
              <a:gd name="connsiteX6" fmla="*/ 317500 w 1343025"/>
              <a:gd name="connsiteY6" fmla="*/ 736218 h 1412493"/>
              <a:gd name="connsiteX7" fmla="*/ 352425 w 1343025"/>
              <a:gd name="connsiteY7" fmla="*/ 612393 h 1412493"/>
              <a:gd name="connsiteX8" fmla="*/ 384175 w 1343025"/>
              <a:gd name="connsiteY8" fmla="*/ 507618 h 1412493"/>
              <a:gd name="connsiteX9" fmla="*/ 406400 w 1343025"/>
              <a:gd name="connsiteY9" fmla="*/ 399668 h 1412493"/>
              <a:gd name="connsiteX10" fmla="*/ 422275 w 1343025"/>
              <a:gd name="connsiteY10" fmla="*/ 291718 h 1412493"/>
              <a:gd name="connsiteX11" fmla="*/ 412750 w 1343025"/>
              <a:gd name="connsiteY11" fmla="*/ 161543 h 1412493"/>
              <a:gd name="connsiteX12" fmla="*/ 384175 w 1343025"/>
              <a:gd name="connsiteY12" fmla="*/ 75818 h 1412493"/>
              <a:gd name="connsiteX13" fmla="*/ 327025 w 1343025"/>
              <a:gd name="connsiteY13" fmla="*/ 21843 h 1412493"/>
              <a:gd name="connsiteX14" fmla="*/ 285750 w 1343025"/>
              <a:gd name="connsiteY14" fmla="*/ 2793 h 1412493"/>
              <a:gd name="connsiteX15" fmla="*/ 228600 w 1343025"/>
              <a:gd name="connsiteY15" fmla="*/ 2793 h 1412493"/>
              <a:gd name="connsiteX16" fmla="*/ 190500 w 1343025"/>
              <a:gd name="connsiteY16" fmla="*/ 28193 h 1412493"/>
              <a:gd name="connsiteX17" fmla="*/ 190500 w 1343025"/>
              <a:gd name="connsiteY17" fmla="*/ 85343 h 1412493"/>
              <a:gd name="connsiteX18" fmla="*/ 231775 w 1343025"/>
              <a:gd name="connsiteY18" fmla="*/ 155193 h 1412493"/>
              <a:gd name="connsiteX19" fmla="*/ 320675 w 1343025"/>
              <a:gd name="connsiteY19" fmla="*/ 183768 h 1412493"/>
              <a:gd name="connsiteX20" fmla="*/ 466725 w 1343025"/>
              <a:gd name="connsiteY20" fmla="*/ 193293 h 1412493"/>
              <a:gd name="connsiteX21" fmla="*/ 612775 w 1343025"/>
              <a:gd name="connsiteY21" fmla="*/ 196468 h 1412493"/>
              <a:gd name="connsiteX22" fmla="*/ 736600 w 1343025"/>
              <a:gd name="connsiteY22" fmla="*/ 209168 h 1412493"/>
              <a:gd name="connsiteX23" fmla="*/ 873125 w 1343025"/>
              <a:gd name="connsiteY23" fmla="*/ 253618 h 1412493"/>
              <a:gd name="connsiteX24" fmla="*/ 965200 w 1343025"/>
              <a:gd name="connsiteY24" fmla="*/ 329818 h 1412493"/>
              <a:gd name="connsiteX25" fmla="*/ 1022350 w 1343025"/>
              <a:gd name="connsiteY25" fmla="*/ 425068 h 1412493"/>
              <a:gd name="connsiteX26" fmla="*/ 1038225 w 1343025"/>
              <a:gd name="connsiteY26" fmla="*/ 507618 h 1412493"/>
              <a:gd name="connsiteX27" fmla="*/ 1050925 w 1343025"/>
              <a:gd name="connsiteY27" fmla="*/ 691768 h 1412493"/>
              <a:gd name="connsiteX28" fmla="*/ 1050925 w 1343025"/>
              <a:gd name="connsiteY28" fmla="*/ 952118 h 1412493"/>
              <a:gd name="connsiteX29" fmla="*/ 1047750 w 1343025"/>
              <a:gd name="connsiteY29" fmla="*/ 1136268 h 1412493"/>
              <a:gd name="connsiteX30" fmla="*/ 1057275 w 1343025"/>
              <a:gd name="connsiteY30" fmla="*/ 1241043 h 1412493"/>
              <a:gd name="connsiteX31" fmla="*/ 1098550 w 1343025"/>
              <a:gd name="connsiteY31" fmla="*/ 1326768 h 1412493"/>
              <a:gd name="connsiteX32" fmla="*/ 1174750 w 1343025"/>
              <a:gd name="connsiteY32" fmla="*/ 1377568 h 1412493"/>
              <a:gd name="connsiteX33" fmla="*/ 1250950 w 1343025"/>
              <a:gd name="connsiteY33" fmla="*/ 1387093 h 1412493"/>
              <a:gd name="connsiteX34" fmla="*/ 1343025 w 1343025"/>
              <a:gd name="connsiteY34" fmla="*/ 1364868 h 1412493"/>
              <a:gd name="connsiteX0" fmla="*/ 0 w 1250950"/>
              <a:gd name="connsiteY0" fmla="*/ 1412493 h 1412493"/>
              <a:gd name="connsiteX1" fmla="*/ 69850 w 1250950"/>
              <a:gd name="connsiteY1" fmla="*/ 1295018 h 1412493"/>
              <a:gd name="connsiteX2" fmla="*/ 120650 w 1250950"/>
              <a:gd name="connsiteY2" fmla="*/ 1202943 h 1412493"/>
              <a:gd name="connsiteX3" fmla="*/ 168275 w 1250950"/>
              <a:gd name="connsiteY3" fmla="*/ 1104518 h 1412493"/>
              <a:gd name="connsiteX4" fmla="*/ 219075 w 1250950"/>
              <a:gd name="connsiteY4" fmla="*/ 993393 h 1412493"/>
              <a:gd name="connsiteX5" fmla="*/ 273050 w 1250950"/>
              <a:gd name="connsiteY5" fmla="*/ 850518 h 1412493"/>
              <a:gd name="connsiteX6" fmla="*/ 317500 w 1250950"/>
              <a:gd name="connsiteY6" fmla="*/ 736218 h 1412493"/>
              <a:gd name="connsiteX7" fmla="*/ 352425 w 1250950"/>
              <a:gd name="connsiteY7" fmla="*/ 612393 h 1412493"/>
              <a:gd name="connsiteX8" fmla="*/ 384175 w 1250950"/>
              <a:gd name="connsiteY8" fmla="*/ 507618 h 1412493"/>
              <a:gd name="connsiteX9" fmla="*/ 406400 w 1250950"/>
              <a:gd name="connsiteY9" fmla="*/ 399668 h 1412493"/>
              <a:gd name="connsiteX10" fmla="*/ 422275 w 1250950"/>
              <a:gd name="connsiteY10" fmla="*/ 291718 h 1412493"/>
              <a:gd name="connsiteX11" fmla="*/ 412750 w 1250950"/>
              <a:gd name="connsiteY11" fmla="*/ 161543 h 1412493"/>
              <a:gd name="connsiteX12" fmla="*/ 384175 w 1250950"/>
              <a:gd name="connsiteY12" fmla="*/ 75818 h 1412493"/>
              <a:gd name="connsiteX13" fmla="*/ 327025 w 1250950"/>
              <a:gd name="connsiteY13" fmla="*/ 21843 h 1412493"/>
              <a:gd name="connsiteX14" fmla="*/ 285750 w 1250950"/>
              <a:gd name="connsiteY14" fmla="*/ 2793 h 1412493"/>
              <a:gd name="connsiteX15" fmla="*/ 228600 w 1250950"/>
              <a:gd name="connsiteY15" fmla="*/ 2793 h 1412493"/>
              <a:gd name="connsiteX16" fmla="*/ 190500 w 1250950"/>
              <a:gd name="connsiteY16" fmla="*/ 28193 h 1412493"/>
              <a:gd name="connsiteX17" fmla="*/ 190500 w 1250950"/>
              <a:gd name="connsiteY17" fmla="*/ 85343 h 1412493"/>
              <a:gd name="connsiteX18" fmla="*/ 231775 w 1250950"/>
              <a:gd name="connsiteY18" fmla="*/ 155193 h 1412493"/>
              <a:gd name="connsiteX19" fmla="*/ 320675 w 1250950"/>
              <a:gd name="connsiteY19" fmla="*/ 183768 h 1412493"/>
              <a:gd name="connsiteX20" fmla="*/ 466725 w 1250950"/>
              <a:gd name="connsiteY20" fmla="*/ 193293 h 1412493"/>
              <a:gd name="connsiteX21" fmla="*/ 612775 w 1250950"/>
              <a:gd name="connsiteY21" fmla="*/ 196468 h 1412493"/>
              <a:gd name="connsiteX22" fmla="*/ 736600 w 1250950"/>
              <a:gd name="connsiteY22" fmla="*/ 209168 h 1412493"/>
              <a:gd name="connsiteX23" fmla="*/ 873125 w 1250950"/>
              <a:gd name="connsiteY23" fmla="*/ 253618 h 1412493"/>
              <a:gd name="connsiteX24" fmla="*/ 965200 w 1250950"/>
              <a:gd name="connsiteY24" fmla="*/ 329818 h 1412493"/>
              <a:gd name="connsiteX25" fmla="*/ 1022350 w 1250950"/>
              <a:gd name="connsiteY25" fmla="*/ 425068 h 1412493"/>
              <a:gd name="connsiteX26" fmla="*/ 1038225 w 1250950"/>
              <a:gd name="connsiteY26" fmla="*/ 507618 h 1412493"/>
              <a:gd name="connsiteX27" fmla="*/ 1050925 w 1250950"/>
              <a:gd name="connsiteY27" fmla="*/ 691768 h 1412493"/>
              <a:gd name="connsiteX28" fmla="*/ 1050925 w 1250950"/>
              <a:gd name="connsiteY28" fmla="*/ 952118 h 1412493"/>
              <a:gd name="connsiteX29" fmla="*/ 1047750 w 1250950"/>
              <a:gd name="connsiteY29" fmla="*/ 1136268 h 1412493"/>
              <a:gd name="connsiteX30" fmla="*/ 1057275 w 1250950"/>
              <a:gd name="connsiteY30" fmla="*/ 1241043 h 1412493"/>
              <a:gd name="connsiteX31" fmla="*/ 1098550 w 1250950"/>
              <a:gd name="connsiteY31" fmla="*/ 1326768 h 1412493"/>
              <a:gd name="connsiteX32" fmla="*/ 1174750 w 1250950"/>
              <a:gd name="connsiteY32" fmla="*/ 1377568 h 1412493"/>
              <a:gd name="connsiteX33" fmla="*/ 1250950 w 1250950"/>
              <a:gd name="connsiteY33" fmla="*/ 1387093 h 1412493"/>
              <a:gd name="connsiteX0" fmla="*/ 0 w 1174750"/>
              <a:gd name="connsiteY0" fmla="*/ 1412493 h 1412493"/>
              <a:gd name="connsiteX1" fmla="*/ 69850 w 1174750"/>
              <a:gd name="connsiteY1" fmla="*/ 1295018 h 1412493"/>
              <a:gd name="connsiteX2" fmla="*/ 120650 w 1174750"/>
              <a:gd name="connsiteY2" fmla="*/ 1202943 h 1412493"/>
              <a:gd name="connsiteX3" fmla="*/ 168275 w 1174750"/>
              <a:gd name="connsiteY3" fmla="*/ 1104518 h 1412493"/>
              <a:gd name="connsiteX4" fmla="*/ 219075 w 1174750"/>
              <a:gd name="connsiteY4" fmla="*/ 993393 h 1412493"/>
              <a:gd name="connsiteX5" fmla="*/ 273050 w 1174750"/>
              <a:gd name="connsiteY5" fmla="*/ 850518 h 1412493"/>
              <a:gd name="connsiteX6" fmla="*/ 317500 w 1174750"/>
              <a:gd name="connsiteY6" fmla="*/ 736218 h 1412493"/>
              <a:gd name="connsiteX7" fmla="*/ 352425 w 1174750"/>
              <a:gd name="connsiteY7" fmla="*/ 612393 h 1412493"/>
              <a:gd name="connsiteX8" fmla="*/ 384175 w 1174750"/>
              <a:gd name="connsiteY8" fmla="*/ 507618 h 1412493"/>
              <a:gd name="connsiteX9" fmla="*/ 406400 w 1174750"/>
              <a:gd name="connsiteY9" fmla="*/ 399668 h 1412493"/>
              <a:gd name="connsiteX10" fmla="*/ 422275 w 1174750"/>
              <a:gd name="connsiteY10" fmla="*/ 291718 h 1412493"/>
              <a:gd name="connsiteX11" fmla="*/ 412750 w 1174750"/>
              <a:gd name="connsiteY11" fmla="*/ 161543 h 1412493"/>
              <a:gd name="connsiteX12" fmla="*/ 384175 w 1174750"/>
              <a:gd name="connsiteY12" fmla="*/ 75818 h 1412493"/>
              <a:gd name="connsiteX13" fmla="*/ 327025 w 1174750"/>
              <a:gd name="connsiteY13" fmla="*/ 21843 h 1412493"/>
              <a:gd name="connsiteX14" fmla="*/ 285750 w 1174750"/>
              <a:gd name="connsiteY14" fmla="*/ 2793 h 1412493"/>
              <a:gd name="connsiteX15" fmla="*/ 228600 w 1174750"/>
              <a:gd name="connsiteY15" fmla="*/ 2793 h 1412493"/>
              <a:gd name="connsiteX16" fmla="*/ 190500 w 1174750"/>
              <a:gd name="connsiteY16" fmla="*/ 28193 h 1412493"/>
              <a:gd name="connsiteX17" fmla="*/ 190500 w 1174750"/>
              <a:gd name="connsiteY17" fmla="*/ 85343 h 1412493"/>
              <a:gd name="connsiteX18" fmla="*/ 231775 w 1174750"/>
              <a:gd name="connsiteY18" fmla="*/ 155193 h 1412493"/>
              <a:gd name="connsiteX19" fmla="*/ 320675 w 1174750"/>
              <a:gd name="connsiteY19" fmla="*/ 183768 h 1412493"/>
              <a:gd name="connsiteX20" fmla="*/ 466725 w 1174750"/>
              <a:gd name="connsiteY20" fmla="*/ 193293 h 1412493"/>
              <a:gd name="connsiteX21" fmla="*/ 612775 w 1174750"/>
              <a:gd name="connsiteY21" fmla="*/ 196468 h 1412493"/>
              <a:gd name="connsiteX22" fmla="*/ 736600 w 1174750"/>
              <a:gd name="connsiteY22" fmla="*/ 209168 h 1412493"/>
              <a:gd name="connsiteX23" fmla="*/ 873125 w 1174750"/>
              <a:gd name="connsiteY23" fmla="*/ 253618 h 1412493"/>
              <a:gd name="connsiteX24" fmla="*/ 965200 w 1174750"/>
              <a:gd name="connsiteY24" fmla="*/ 329818 h 1412493"/>
              <a:gd name="connsiteX25" fmla="*/ 1022350 w 1174750"/>
              <a:gd name="connsiteY25" fmla="*/ 425068 h 1412493"/>
              <a:gd name="connsiteX26" fmla="*/ 1038225 w 1174750"/>
              <a:gd name="connsiteY26" fmla="*/ 507618 h 1412493"/>
              <a:gd name="connsiteX27" fmla="*/ 1050925 w 1174750"/>
              <a:gd name="connsiteY27" fmla="*/ 691768 h 1412493"/>
              <a:gd name="connsiteX28" fmla="*/ 1050925 w 1174750"/>
              <a:gd name="connsiteY28" fmla="*/ 952118 h 1412493"/>
              <a:gd name="connsiteX29" fmla="*/ 1047750 w 1174750"/>
              <a:gd name="connsiteY29" fmla="*/ 1136268 h 1412493"/>
              <a:gd name="connsiteX30" fmla="*/ 1057275 w 1174750"/>
              <a:gd name="connsiteY30" fmla="*/ 1241043 h 1412493"/>
              <a:gd name="connsiteX31" fmla="*/ 1098550 w 1174750"/>
              <a:gd name="connsiteY31" fmla="*/ 1326768 h 1412493"/>
              <a:gd name="connsiteX32" fmla="*/ 1174750 w 1174750"/>
              <a:gd name="connsiteY32" fmla="*/ 1377568 h 1412493"/>
              <a:gd name="connsiteX0" fmla="*/ 0 w 1098550"/>
              <a:gd name="connsiteY0" fmla="*/ 1412493 h 1412493"/>
              <a:gd name="connsiteX1" fmla="*/ 69850 w 1098550"/>
              <a:gd name="connsiteY1" fmla="*/ 1295018 h 1412493"/>
              <a:gd name="connsiteX2" fmla="*/ 120650 w 1098550"/>
              <a:gd name="connsiteY2" fmla="*/ 1202943 h 1412493"/>
              <a:gd name="connsiteX3" fmla="*/ 168275 w 1098550"/>
              <a:gd name="connsiteY3" fmla="*/ 1104518 h 1412493"/>
              <a:gd name="connsiteX4" fmla="*/ 219075 w 1098550"/>
              <a:gd name="connsiteY4" fmla="*/ 993393 h 1412493"/>
              <a:gd name="connsiteX5" fmla="*/ 273050 w 1098550"/>
              <a:gd name="connsiteY5" fmla="*/ 850518 h 1412493"/>
              <a:gd name="connsiteX6" fmla="*/ 317500 w 1098550"/>
              <a:gd name="connsiteY6" fmla="*/ 736218 h 1412493"/>
              <a:gd name="connsiteX7" fmla="*/ 352425 w 1098550"/>
              <a:gd name="connsiteY7" fmla="*/ 612393 h 1412493"/>
              <a:gd name="connsiteX8" fmla="*/ 384175 w 1098550"/>
              <a:gd name="connsiteY8" fmla="*/ 507618 h 1412493"/>
              <a:gd name="connsiteX9" fmla="*/ 406400 w 1098550"/>
              <a:gd name="connsiteY9" fmla="*/ 399668 h 1412493"/>
              <a:gd name="connsiteX10" fmla="*/ 422275 w 1098550"/>
              <a:gd name="connsiteY10" fmla="*/ 291718 h 1412493"/>
              <a:gd name="connsiteX11" fmla="*/ 412750 w 1098550"/>
              <a:gd name="connsiteY11" fmla="*/ 161543 h 1412493"/>
              <a:gd name="connsiteX12" fmla="*/ 384175 w 1098550"/>
              <a:gd name="connsiteY12" fmla="*/ 75818 h 1412493"/>
              <a:gd name="connsiteX13" fmla="*/ 327025 w 1098550"/>
              <a:gd name="connsiteY13" fmla="*/ 21843 h 1412493"/>
              <a:gd name="connsiteX14" fmla="*/ 285750 w 1098550"/>
              <a:gd name="connsiteY14" fmla="*/ 2793 h 1412493"/>
              <a:gd name="connsiteX15" fmla="*/ 228600 w 1098550"/>
              <a:gd name="connsiteY15" fmla="*/ 2793 h 1412493"/>
              <a:gd name="connsiteX16" fmla="*/ 190500 w 1098550"/>
              <a:gd name="connsiteY16" fmla="*/ 28193 h 1412493"/>
              <a:gd name="connsiteX17" fmla="*/ 190500 w 1098550"/>
              <a:gd name="connsiteY17" fmla="*/ 85343 h 1412493"/>
              <a:gd name="connsiteX18" fmla="*/ 231775 w 1098550"/>
              <a:gd name="connsiteY18" fmla="*/ 155193 h 1412493"/>
              <a:gd name="connsiteX19" fmla="*/ 320675 w 1098550"/>
              <a:gd name="connsiteY19" fmla="*/ 183768 h 1412493"/>
              <a:gd name="connsiteX20" fmla="*/ 466725 w 1098550"/>
              <a:gd name="connsiteY20" fmla="*/ 193293 h 1412493"/>
              <a:gd name="connsiteX21" fmla="*/ 612775 w 1098550"/>
              <a:gd name="connsiteY21" fmla="*/ 196468 h 1412493"/>
              <a:gd name="connsiteX22" fmla="*/ 736600 w 1098550"/>
              <a:gd name="connsiteY22" fmla="*/ 209168 h 1412493"/>
              <a:gd name="connsiteX23" fmla="*/ 873125 w 1098550"/>
              <a:gd name="connsiteY23" fmla="*/ 253618 h 1412493"/>
              <a:gd name="connsiteX24" fmla="*/ 965200 w 1098550"/>
              <a:gd name="connsiteY24" fmla="*/ 329818 h 1412493"/>
              <a:gd name="connsiteX25" fmla="*/ 1022350 w 1098550"/>
              <a:gd name="connsiteY25" fmla="*/ 425068 h 1412493"/>
              <a:gd name="connsiteX26" fmla="*/ 1038225 w 1098550"/>
              <a:gd name="connsiteY26" fmla="*/ 507618 h 1412493"/>
              <a:gd name="connsiteX27" fmla="*/ 1050925 w 1098550"/>
              <a:gd name="connsiteY27" fmla="*/ 691768 h 1412493"/>
              <a:gd name="connsiteX28" fmla="*/ 1050925 w 1098550"/>
              <a:gd name="connsiteY28" fmla="*/ 952118 h 1412493"/>
              <a:gd name="connsiteX29" fmla="*/ 1047750 w 1098550"/>
              <a:gd name="connsiteY29" fmla="*/ 1136268 h 1412493"/>
              <a:gd name="connsiteX30" fmla="*/ 1057275 w 1098550"/>
              <a:gd name="connsiteY30" fmla="*/ 1241043 h 1412493"/>
              <a:gd name="connsiteX31" fmla="*/ 1098550 w 1098550"/>
              <a:gd name="connsiteY31" fmla="*/ 1326768 h 1412493"/>
              <a:gd name="connsiteX0" fmla="*/ 0 w 1098550"/>
              <a:gd name="connsiteY0" fmla="*/ 1412493 h 1412493"/>
              <a:gd name="connsiteX1" fmla="*/ 69850 w 1098550"/>
              <a:gd name="connsiteY1" fmla="*/ 1295018 h 1412493"/>
              <a:gd name="connsiteX2" fmla="*/ 120650 w 1098550"/>
              <a:gd name="connsiteY2" fmla="*/ 1202943 h 1412493"/>
              <a:gd name="connsiteX3" fmla="*/ 168275 w 1098550"/>
              <a:gd name="connsiteY3" fmla="*/ 1104518 h 1412493"/>
              <a:gd name="connsiteX4" fmla="*/ 219075 w 1098550"/>
              <a:gd name="connsiteY4" fmla="*/ 993393 h 1412493"/>
              <a:gd name="connsiteX5" fmla="*/ 273050 w 1098550"/>
              <a:gd name="connsiteY5" fmla="*/ 850518 h 1412493"/>
              <a:gd name="connsiteX6" fmla="*/ 317500 w 1098550"/>
              <a:gd name="connsiteY6" fmla="*/ 736218 h 1412493"/>
              <a:gd name="connsiteX7" fmla="*/ 352425 w 1098550"/>
              <a:gd name="connsiteY7" fmla="*/ 612393 h 1412493"/>
              <a:gd name="connsiteX8" fmla="*/ 384175 w 1098550"/>
              <a:gd name="connsiteY8" fmla="*/ 507618 h 1412493"/>
              <a:gd name="connsiteX9" fmla="*/ 406400 w 1098550"/>
              <a:gd name="connsiteY9" fmla="*/ 399668 h 1412493"/>
              <a:gd name="connsiteX10" fmla="*/ 422275 w 1098550"/>
              <a:gd name="connsiteY10" fmla="*/ 291718 h 1412493"/>
              <a:gd name="connsiteX11" fmla="*/ 412750 w 1098550"/>
              <a:gd name="connsiteY11" fmla="*/ 161543 h 1412493"/>
              <a:gd name="connsiteX12" fmla="*/ 384175 w 1098550"/>
              <a:gd name="connsiteY12" fmla="*/ 75818 h 1412493"/>
              <a:gd name="connsiteX13" fmla="*/ 327025 w 1098550"/>
              <a:gd name="connsiteY13" fmla="*/ 21843 h 1412493"/>
              <a:gd name="connsiteX14" fmla="*/ 285750 w 1098550"/>
              <a:gd name="connsiteY14" fmla="*/ 2793 h 1412493"/>
              <a:gd name="connsiteX15" fmla="*/ 228600 w 1098550"/>
              <a:gd name="connsiteY15" fmla="*/ 2793 h 1412493"/>
              <a:gd name="connsiteX16" fmla="*/ 190500 w 1098550"/>
              <a:gd name="connsiteY16" fmla="*/ 28193 h 1412493"/>
              <a:gd name="connsiteX17" fmla="*/ 190500 w 1098550"/>
              <a:gd name="connsiteY17" fmla="*/ 85343 h 1412493"/>
              <a:gd name="connsiteX18" fmla="*/ 231775 w 1098550"/>
              <a:gd name="connsiteY18" fmla="*/ 155193 h 1412493"/>
              <a:gd name="connsiteX19" fmla="*/ 320675 w 1098550"/>
              <a:gd name="connsiteY19" fmla="*/ 183768 h 1412493"/>
              <a:gd name="connsiteX20" fmla="*/ 466725 w 1098550"/>
              <a:gd name="connsiteY20" fmla="*/ 193293 h 1412493"/>
              <a:gd name="connsiteX21" fmla="*/ 612775 w 1098550"/>
              <a:gd name="connsiteY21" fmla="*/ 196468 h 1412493"/>
              <a:gd name="connsiteX22" fmla="*/ 736600 w 1098550"/>
              <a:gd name="connsiteY22" fmla="*/ 209168 h 1412493"/>
              <a:gd name="connsiteX23" fmla="*/ 873125 w 1098550"/>
              <a:gd name="connsiteY23" fmla="*/ 253618 h 1412493"/>
              <a:gd name="connsiteX24" fmla="*/ 965200 w 1098550"/>
              <a:gd name="connsiteY24" fmla="*/ 329818 h 1412493"/>
              <a:gd name="connsiteX25" fmla="*/ 1022350 w 1098550"/>
              <a:gd name="connsiteY25" fmla="*/ 425068 h 1412493"/>
              <a:gd name="connsiteX26" fmla="*/ 1038225 w 1098550"/>
              <a:gd name="connsiteY26" fmla="*/ 507618 h 1412493"/>
              <a:gd name="connsiteX27" fmla="*/ 1050925 w 1098550"/>
              <a:gd name="connsiteY27" fmla="*/ 691768 h 1412493"/>
              <a:gd name="connsiteX28" fmla="*/ 1050925 w 1098550"/>
              <a:gd name="connsiteY28" fmla="*/ 952118 h 1412493"/>
              <a:gd name="connsiteX29" fmla="*/ 1047750 w 1098550"/>
              <a:gd name="connsiteY29" fmla="*/ 1136268 h 1412493"/>
              <a:gd name="connsiteX30" fmla="*/ 1057275 w 1098550"/>
              <a:gd name="connsiteY30" fmla="*/ 1241043 h 1412493"/>
              <a:gd name="connsiteX31" fmla="*/ 1082677 w 1098550"/>
              <a:gd name="connsiteY31" fmla="*/ 1314450 h 1412493"/>
              <a:gd name="connsiteX32" fmla="*/ 1098550 w 1098550"/>
              <a:gd name="connsiteY32" fmla="*/ 1326768 h 1412493"/>
              <a:gd name="connsiteX0" fmla="*/ 0 w 1082677"/>
              <a:gd name="connsiteY0" fmla="*/ 1412493 h 1412493"/>
              <a:gd name="connsiteX1" fmla="*/ 69850 w 1082677"/>
              <a:gd name="connsiteY1" fmla="*/ 1295018 h 1412493"/>
              <a:gd name="connsiteX2" fmla="*/ 120650 w 1082677"/>
              <a:gd name="connsiteY2" fmla="*/ 1202943 h 1412493"/>
              <a:gd name="connsiteX3" fmla="*/ 168275 w 1082677"/>
              <a:gd name="connsiteY3" fmla="*/ 1104518 h 1412493"/>
              <a:gd name="connsiteX4" fmla="*/ 219075 w 1082677"/>
              <a:gd name="connsiteY4" fmla="*/ 993393 h 1412493"/>
              <a:gd name="connsiteX5" fmla="*/ 273050 w 1082677"/>
              <a:gd name="connsiteY5" fmla="*/ 850518 h 1412493"/>
              <a:gd name="connsiteX6" fmla="*/ 317500 w 1082677"/>
              <a:gd name="connsiteY6" fmla="*/ 736218 h 1412493"/>
              <a:gd name="connsiteX7" fmla="*/ 352425 w 1082677"/>
              <a:gd name="connsiteY7" fmla="*/ 612393 h 1412493"/>
              <a:gd name="connsiteX8" fmla="*/ 384175 w 1082677"/>
              <a:gd name="connsiteY8" fmla="*/ 507618 h 1412493"/>
              <a:gd name="connsiteX9" fmla="*/ 406400 w 1082677"/>
              <a:gd name="connsiteY9" fmla="*/ 399668 h 1412493"/>
              <a:gd name="connsiteX10" fmla="*/ 422275 w 1082677"/>
              <a:gd name="connsiteY10" fmla="*/ 291718 h 1412493"/>
              <a:gd name="connsiteX11" fmla="*/ 412750 w 1082677"/>
              <a:gd name="connsiteY11" fmla="*/ 161543 h 1412493"/>
              <a:gd name="connsiteX12" fmla="*/ 384175 w 1082677"/>
              <a:gd name="connsiteY12" fmla="*/ 75818 h 1412493"/>
              <a:gd name="connsiteX13" fmla="*/ 327025 w 1082677"/>
              <a:gd name="connsiteY13" fmla="*/ 21843 h 1412493"/>
              <a:gd name="connsiteX14" fmla="*/ 285750 w 1082677"/>
              <a:gd name="connsiteY14" fmla="*/ 2793 h 1412493"/>
              <a:gd name="connsiteX15" fmla="*/ 228600 w 1082677"/>
              <a:gd name="connsiteY15" fmla="*/ 2793 h 1412493"/>
              <a:gd name="connsiteX16" fmla="*/ 190500 w 1082677"/>
              <a:gd name="connsiteY16" fmla="*/ 28193 h 1412493"/>
              <a:gd name="connsiteX17" fmla="*/ 190500 w 1082677"/>
              <a:gd name="connsiteY17" fmla="*/ 85343 h 1412493"/>
              <a:gd name="connsiteX18" fmla="*/ 231775 w 1082677"/>
              <a:gd name="connsiteY18" fmla="*/ 155193 h 1412493"/>
              <a:gd name="connsiteX19" fmla="*/ 320675 w 1082677"/>
              <a:gd name="connsiteY19" fmla="*/ 183768 h 1412493"/>
              <a:gd name="connsiteX20" fmla="*/ 466725 w 1082677"/>
              <a:gd name="connsiteY20" fmla="*/ 193293 h 1412493"/>
              <a:gd name="connsiteX21" fmla="*/ 612775 w 1082677"/>
              <a:gd name="connsiteY21" fmla="*/ 196468 h 1412493"/>
              <a:gd name="connsiteX22" fmla="*/ 736600 w 1082677"/>
              <a:gd name="connsiteY22" fmla="*/ 209168 h 1412493"/>
              <a:gd name="connsiteX23" fmla="*/ 873125 w 1082677"/>
              <a:gd name="connsiteY23" fmla="*/ 253618 h 1412493"/>
              <a:gd name="connsiteX24" fmla="*/ 965200 w 1082677"/>
              <a:gd name="connsiteY24" fmla="*/ 329818 h 1412493"/>
              <a:gd name="connsiteX25" fmla="*/ 1022350 w 1082677"/>
              <a:gd name="connsiteY25" fmla="*/ 425068 h 1412493"/>
              <a:gd name="connsiteX26" fmla="*/ 1038225 w 1082677"/>
              <a:gd name="connsiteY26" fmla="*/ 507618 h 1412493"/>
              <a:gd name="connsiteX27" fmla="*/ 1050925 w 1082677"/>
              <a:gd name="connsiteY27" fmla="*/ 691768 h 1412493"/>
              <a:gd name="connsiteX28" fmla="*/ 1050925 w 1082677"/>
              <a:gd name="connsiteY28" fmla="*/ 952118 h 1412493"/>
              <a:gd name="connsiteX29" fmla="*/ 1047750 w 1082677"/>
              <a:gd name="connsiteY29" fmla="*/ 1136268 h 1412493"/>
              <a:gd name="connsiteX30" fmla="*/ 1057275 w 1082677"/>
              <a:gd name="connsiteY30" fmla="*/ 1241043 h 1412493"/>
              <a:gd name="connsiteX31" fmla="*/ 1082677 w 1082677"/>
              <a:gd name="connsiteY31" fmla="*/ 1314450 h 1412493"/>
              <a:gd name="connsiteX0" fmla="*/ 0 w 1057275"/>
              <a:gd name="connsiteY0" fmla="*/ 1412493 h 1412493"/>
              <a:gd name="connsiteX1" fmla="*/ 69850 w 1057275"/>
              <a:gd name="connsiteY1" fmla="*/ 1295018 h 1412493"/>
              <a:gd name="connsiteX2" fmla="*/ 120650 w 1057275"/>
              <a:gd name="connsiteY2" fmla="*/ 1202943 h 1412493"/>
              <a:gd name="connsiteX3" fmla="*/ 168275 w 1057275"/>
              <a:gd name="connsiteY3" fmla="*/ 1104518 h 1412493"/>
              <a:gd name="connsiteX4" fmla="*/ 219075 w 1057275"/>
              <a:gd name="connsiteY4" fmla="*/ 993393 h 1412493"/>
              <a:gd name="connsiteX5" fmla="*/ 273050 w 1057275"/>
              <a:gd name="connsiteY5" fmla="*/ 850518 h 1412493"/>
              <a:gd name="connsiteX6" fmla="*/ 317500 w 1057275"/>
              <a:gd name="connsiteY6" fmla="*/ 736218 h 1412493"/>
              <a:gd name="connsiteX7" fmla="*/ 352425 w 1057275"/>
              <a:gd name="connsiteY7" fmla="*/ 612393 h 1412493"/>
              <a:gd name="connsiteX8" fmla="*/ 384175 w 1057275"/>
              <a:gd name="connsiteY8" fmla="*/ 507618 h 1412493"/>
              <a:gd name="connsiteX9" fmla="*/ 406400 w 1057275"/>
              <a:gd name="connsiteY9" fmla="*/ 399668 h 1412493"/>
              <a:gd name="connsiteX10" fmla="*/ 422275 w 1057275"/>
              <a:gd name="connsiteY10" fmla="*/ 291718 h 1412493"/>
              <a:gd name="connsiteX11" fmla="*/ 412750 w 1057275"/>
              <a:gd name="connsiteY11" fmla="*/ 161543 h 1412493"/>
              <a:gd name="connsiteX12" fmla="*/ 384175 w 1057275"/>
              <a:gd name="connsiteY12" fmla="*/ 75818 h 1412493"/>
              <a:gd name="connsiteX13" fmla="*/ 327025 w 1057275"/>
              <a:gd name="connsiteY13" fmla="*/ 21843 h 1412493"/>
              <a:gd name="connsiteX14" fmla="*/ 285750 w 1057275"/>
              <a:gd name="connsiteY14" fmla="*/ 2793 h 1412493"/>
              <a:gd name="connsiteX15" fmla="*/ 228600 w 1057275"/>
              <a:gd name="connsiteY15" fmla="*/ 2793 h 1412493"/>
              <a:gd name="connsiteX16" fmla="*/ 190500 w 1057275"/>
              <a:gd name="connsiteY16" fmla="*/ 28193 h 1412493"/>
              <a:gd name="connsiteX17" fmla="*/ 190500 w 1057275"/>
              <a:gd name="connsiteY17" fmla="*/ 85343 h 1412493"/>
              <a:gd name="connsiteX18" fmla="*/ 231775 w 1057275"/>
              <a:gd name="connsiteY18" fmla="*/ 155193 h 1412493"/>
              <a:gd name="connsiteX19" fmla="*/ 320675 w 1057275"/>
              <a:gd name="connsiteY19" fmla="*/ 183768 h 1412493"/>
              <a:gd name="connsiteX20" fmla="*/ 466725 w 1057275"/>
              <a:gd name="connsiteY20" fmla="*/ 193293 h 1412493"/>
              <a:gd name="connsiteX21" fmla="*/ 612775 w 1057275"/>
              <a:gd name="connsiteY21" fmla="*/ 196468 h 1412493"/>
              <a:gd name="connsiteX22" fmla="*/ 736600 w 1057275"/>
              <a:gd name="connsiteY22" fmla="*/ 209168 h 1412493"/>
              <a:gd name="connsiteX23" fmla="*/ 873125 w 1057275"/>
              <a:gd name="connsiteY23" fmla="*/ 253618 h 1412493"/>
              <a:gd name="connsiteX24" fmla="*/ 965200 w 1057275"/>
              <a:gd name="connsiteY24" fmla="*/ 329818 h 1412493"/>
              <a:gd name="connsiteX25" fmla="*/ 1022350 w 1057275"/>
              <a:gd name="connsiteY25" fmla="*/ 425068 h 1412493"/>
              <a:gd name="connsiteX26" fmla="*/ 1038225 w 1057275"/>
              <a:gd name="connsiteY26" fmla="*/ 507618 h 1412493"/>
              <a:gd name="connsiteX27" fmla="*/ 1050925 w 1057275"/>
              <a:gd name="connsiteY27" fmla="*/ 691768 h 1412493"/>
              <a:gd name="connsiteX28" fmla="*/ 1050925 w 1057275"/>
              <a:gd name="connsiteY28" fmla="*/ 952118 h 1412493"/>
              <a:gd name="connsiteX29" fmla="*/ 1047750 w 1057275"/>
              <a:gd name="connsiteY29" fmla="*/ 1136268 h 1412493"/>
              <a:gd name="connsiteX30" fmla="*/ 1057275 w 1057275"/>
              <a:gd name="connsiteY30" fmla="*/ 1241043 h 1412493"/>
              <a:gd name="connsiteX0" fmla="*/ 0 w 1051994"/>
              <a:gd name="connsiteY0" fmla="*/ 1412493 h 1412493"/>
              <a:gd name="connsiteX1" fmla="*/ 69850 w 1051994"/>
              <a:gd name="connsiteY1" fmla="*/ 1295018 h 1412493"/>
              <a:gd name="connsiteX2" fmla="*/ 120650 w 1051994"/>
              <a:gd name="connsiteY2" fmla="*/ 1202943 h 1412493"/>
              <a:gd name="connsiteX3" fmla="*/ 168275 w 1051994"/>
              <a:gd name="connsiteY3" fmla="*/ 1104518 h 1412493"/>
              <a:gd name="connsiteX4" fmla="*/ 219075 w 1051994"/>
              <a:gd name="connsiteY4" fmla="*/ 993393 h 1412493"/>
              <a:gd name="connsiteX5" fmla="*/ 273050 w 1051994"/>
              <a:gd name="connsiteY5" fmla="*/ 850518 h 1412493"/>
              <a:gd name="connsiteX6" fmla="*/ 317500 w 1051994"/>
              <a:gd name="connsiteY6" fmla="*/ 736218 h 1412493"/>
              <a:gd name="connsiteX7" fmla="*/ 352425 w 1051994"/>
              <a:gd name="connsiteY7" fmla="*/ 612393 h 1412493"/>
              <a:gd name="connsiteX8" fmla="*/ 384175 w 1051994"/>
              <a:gd name="connsiteY8" fmla="*/ 507618 h 1412493"/>
              <a:gd name="connsiteX9" fmla="*/ 406400 w 1051994"/>
              <a:gd name="connsiteY9" fmla="*/ 399668 h 1412493"/>
              <a:gd name="connsiteX10" fmla="*/ 422275 w 1051994"/>
              <a:gd name="connsiteY10" fmla="*/ 291718 h 1412493"/>
              <a:gd name="connsiteX11" fmla="*/ 412750 w 1051994"/>
              <a:gd name="connsiteY11" fmla="*/ 161543 h 1412493"/>
              <a:gd name="connsiteX12" fmla="*/ 384175 w 1051994"/>
              <a:gd name="connsiteY12" fmla="*/ 75818 h 1412493"/>
              <a:gd name="connsiteX13" fmla="*/ 327025 w 1051994"/>
              <a:gd name="connsiteY13" fmla="*/ 21843 h 1412493"/>
              <a:gd name="connsiteX14" fmla="*/ 285750 w 1051994"/>
              <a:gd name="connsiteY14" fmla="*/ 2793 h 1412493"/>
              <a:gd name="connsiteX15" fmla="*/ 228600 w 1051994"/>
              <a:gd name="connsiteY15" fmla="*/ 2793 h 1412493"/>
              <a:gd name="connsiteX16" fmla="*/ 190500 w 1051994"/>
              <a:gd name="connsiteY16" fmla="*/ 28193 h 1412493"/>
              <a:gd name="connsiteX17" fmla="*/ 190500 w 1051994"/>
              <a:gd name="connsiteY17" fmla="*/ 85343 h 1412493"/>
              <a:gd name="connsiteX18" fmla="*/ 231775 w 1051994"/>
              <a:gd name="connsiteY18" fmla="*/ 155193 h 1412493"/>
              <a:gd name="connsiteX19" fmla="*/ 320675 w 1051994"/>
              <a:gd name="connsiteY19" fmla="*/ 183768 h 1412493"/>
              <a:gd name="connsiteX20" fmla="*/ 466725 w 1051994"/>
              <a:gd name="connsiteY20" fmla="*/ 193293 h 1412493"/>
              <a:gd name="connsiteX21" fmla="*/ 612775 w 1051994"/>
              <a:gd name="connsiteY21" fmla="*/ 196468 h 1412493"/>
              <a:gd name="connsiteX22" fmla="*/ 736600 w 1051994"/>
              <a:gd name="connsiteY22" fmla="*/ 209168 h 1412493"/>
              <a:gd name="connsiteX23" fmla="*/ 873125 w 1051994"/>
              <a:gd name="connsiteY23" fmla="*/ 253618 h 1412493"/>
              <a:gd name="connsiteX24" fmla="*/ 965200 w 1051994"/>
              <a:gd name="connsiteY24" fmla="*/ 329818 h 1412493"/>
              <a:gd name="connsiteX25" fmla="*/ 1022350 w 1051994"/>
              <a:gd name="connsiteY25" fmla="*/ 425068 h 1412493"/>
              <a:gd name="connsiteX26" fmla="*/ 1038225 w 1051994"/>
              <a:gd name="connsiteY26" fmla="*/ 507618 h 1412493"/>
              <a:gd name="connsiteX27" fmla="*/ 1050925 w 1051994"/>
              <a:gd name="connsiteY27" fmla="*/ 691768 h 1412493"/>
              <a:gd name="connsiteX28" fmla="*/ 1050925 w 1051994"/>
              <a:gd name="connsiteY28" fmla="*/ 952118 h 1412493"/>
              <a:gd name="connsiteX29" fmla="*/ 1047750 w 1051994"/>
              <a:gd name="connsiteY29" fmla="*/ 1136268 h 1412493"/>
              <a:gd name="connsiteX0" fmla="*/ 0 w 1051994"/>
              <a:gd name="connsiteY0" fmla="*/ 1412493 h 1412493"/>
              <a:gd name="connsiteX1" fmla="*/ 69850 w 1051994"/>
              <a:gd name="connsiteY1" fmla="*/ 1295018 h 1412493"/>
              <a:gd name="connsiteX2" fmla="*/ 120650 w 1051994"/>
              <a:gd name="connsiteY2" fmla="*/ 1202943 h 1412493"/>
              <a:gd name="connsiteX3" fmla="*/ 168275 w 1051994"/>
              <a:gd name="connsiteY3" fmla="*/ 1104518 h 1412493"/>
              <a:gd name="connsiteX4" fmla="*/ 219075 w 1051994"/>
              <a:gd name="connsiteY4" fmla="*/ 993393 h 1412493"/>
              <a:gd name="connsiteX5" fmla="*/ 273050 w 1051994"/>
              <a:gd name="connsiteY5" fmla="*/ 850518 h 1412493"/>
              <a:gd name="connsiteX6" fmla="*/ 317500 w 1051994"/>
              <a:gd name="connsiteY6" fmla="*/ 736218 h 1412493"/>
              <a:gd name="connsiteX7" fmla="*/ 352425 w 1051994"/>
              <a:gd name="connsiteY7" fmla="*/ 612393 h 1412493"/>
              <a:gd name="connsiteX8" fmla="*/ 384175 w 1051994"/>
              <a:gd name="connsiteY8" fmla="*/ 507618 h 1412493"/>
              <a:gd name="connsiteX9" fmla="*/ 406400 w 1051994"/>
              <a:gd name="connsiteY9" fmla="*/ 399668 h 1412493"/>
              <a:gd name="connsiteX10" fmla="*/ 422275 w 1051994"/>
              <a:gd name="connsiteY10" fmla="*/ 291718 h 1412493"/>
              <a:gd name="connsiteX11" fmla="*/ 412750 w 1051994"/>
              <a:gd name="connsiteY11" fmla="*/ 161543 h 1412493"/>
              <a:gd name="connsiteX12" fmla="*/ 384175 w 1051994"/>
              <a:gd name="connsiteY12" fmla="*/ 75818 h 1412493"/>
              <a:gd name="connsiteX13" fmla="*/ 327025 w 1051994"/>
              <a:gd name="connsiteY13" fmla="*/ 21843 h 1412493"/>
              <a:gd name="connsiteX14" fmla="*/ 285750 w 1051994"/>
              <a:gd name="connsiteY14" fmla="*/ 2793 h 1412493"/>
              <a:gd name="connsiteX15" fmla="*/ 228600 w 1051994"/>
              <a:gd name="connsiteY15" fmla="*/ 2793 h 1412493"/>
              <a:gd name="connsiteX16" fmla="*/ 190500 w 1051994"/>
              <a:gd name="connsiteY16" fmla="*/ 28193 h 1412493"/>
              <a:gd name="connsiteX17" fmla="*/ 190500 w 1051994"/>
              <a:gd name="connsiteY17" fmla="*/ 85343 h 1412493"/>
              <a:gd name="connsiteX18" fmla="*/ 231775 w 1051994"/>
              <a:gd name="connsiteY18" fmla="*/ 155193 h 1412493"/>
              <a:gd name="connsiteX19" fmla="*/ 320675 w 1051994"/>
              <a:gd name="connsiteY19" fmla="*/ 183768 h 1412493"/>
              <a:gd name="connsiteX20" fmla="*/ 466725 w 1051994"/>
              <a:gd name="connsiteY20" fmla="*/ 193293 h 1412493"/>
              <a:gd name="connsiteX21" fmla="*/ 612775 w 1051994"/>
              <a:gd name="connsiteY21" fmla="*/ 196468 h 1412493"/>
              <a:gd name="connsiteX22" fmla="*/ 736600 w 1051994"/>
              <a:gd name="connsiteY22" fmla="*/ 209168 h 1412493"/>
              <a:gd name="connsiteX23" fmla="*/ 873125 w 1051994"/>
              <a:gd name="connsiteY23" fmla="*/ 253618 h 1412493"/>
              <a:gd name="connsiteX24" fmla="*/ 965200 w 1051994"/>
              <a:gd name="connsiteY24" fmla="*/ 329818 h 1412493"/>
              <a:gd name="connsiteX25" fmla="*/ 1022350 w 1051994"/>
              <a:gd name="connsiteY25" fmla="*/ 425068 h 1412493"/>
              <a:gd name="connsiteX26" fmla="*/ 1038225 w 1051994"/>
              <a:gd name="connsiteY26" fmla="*/ 507618 h 1412493"/>
              <a:gd name="connsiteX27" fmla="*/ 1050925 w 1051994"/>
              <a:gd name="connsiteY27" fmla="*/ 691768 h 1412493"/>
              <a:gd name="connsiteX28" fmla="*/ 1050925 w 1051994"/>
              <a:gd name="connsiteY28" fmla="*/ 952118 h 1412493"/>
              <a:gd name="connsiteX0" fmla="*/ 0 w 1050925"/>
              <a:gd name="connsiteY0" fmla="*/ 1412493 h 1412493"/>
              <a:gd name="connsiteX1" fmla="*/ 69850 w 1050925"/>
              <a:gd name="connsiteY1" fmla="*/ 1295018 h 1412493"/>
              <a:gd name="connsiteX2" fmla="*/ 120650 w 1050925"/>
              <a:gd name="connsiteY2" fmla="*/ 1202943 h 1412493"/>
              <a:gd name="connsiteX3" fmla="*/ 168275 w 1050925"/>
              <a:gd name="connsiteY3" fmla="*/ 1104518 h 1412493"/>
              <a:gd name="connsiteX4" fmla="*/ 219075 w 1050925"/>
              <a:gd name="connsiteY4" fmla="*/ 993393 h 1412493"/>
              <a:gd name="connsiteX5" fmla="*/ 273050 w 1050925"/>
              <a:gd name="connsiteY5" fmla="*/ 850518 h 1412493"/>
              <a:gd name="connsiteX6" fmla="*/ 317500 w 1050925"/>
              <a:gd name="connsiteY6" fmla="*/ 736218 h 1412493"/>
              <a:gd name="connsiteX7" fmla="*/ 352425 w 1050925"/>
              <a:gd name="connsiteY7" fmla="*/ 612393 h 1412493"/>
              <a:gd name="connsiteX8" fmla="*/ 384175 w 1050925"/>
              <a:gd name="connsiteY8" fmla="*/ 507618 h 1412493"/>
              <a:gd name="connsiteX9" fmla="*/ 406400 w 1050925"/>
              <a:gd name="connsiteY9" fmla="*/ 399668 h 1412493"/>
              <a:gd name="connsiteX10" fmla="*/ 422275 w 1050925"/>
              <a:gd name="connsiteY10" fmla="*/ 291718 h 1412493"/>
              <a:gd name="connsiteX11" fmla="*/ 412750 w 1050925"/>
              <a:gd name="connsiteY11" fmla="*/ 161543 h 1412493"/>
              <a:gd name="connsiteX12" fmla="*/ 384175 w 1050925"/>
              <a:gd name="connsiteY12" fmla="*/ 75818 h 1412493"/>
              <a:gd name="connsiteX13" fmla="*/ 327025 w 1050925"/>
              <a:gd name="connsiteY13" fmla="*/ 21843 h 1412493"/>
              <a:gd name="connsiteX14" fmla="*/ 285750 w 1050925"/>
              <a:gd name="connsiteY14" fmla="*/ 2793 h 1412493"/>
              <a:gd name="connsiteX15" fmla="*/ 228600 w 1050925"/>
              <a:gd name="connsiteY15" fmla="*/ 2793 h 1412493"/>
              <a:gd name="connsiteX16" fmla="*/ 190500 w 1050925"/>
              <a:gd name="connsiteY16" fmla="*/ 28193 h 1412493"/>
              <a:gd name="connsiteX17" fmla="*/ 190500 w 1050925"/>
              <a:gd name="connsiteY17" fmla="*/ 85343 h 1412493"/>
              <a:gd name="connsiteX18" fmla="*/ 231775 w 1050925"/>
              <a:gd name="connsiteY18" fmla="*/ 155193 h 1412493"/>
              <a:gd name="connsiteX19" fmla="*/ 320675 w 1050925"/>
              <a:gd name="connsiteY19" fmla="*/ 183768 h 1412493"/>
              <a:gd name="connsiteX20" fmla="*/ 466725 w 1050925"/>
              <a:gd name="connsiteY20" fmla="*/ 193293 h 1412493"/>
              <a:gd name="connsiteX21" fmla="*/ 612775 w 1050925"/>
              <a:gd name="connsiteY21" fmla="*/ 196468 h 1412493"/>
              <a:gd name="connsiteX22" fmla="*/ 736600 w 1050925"/>
              <a:gd name="connsiteY22" fmla="*/ 209168 h 1412493"/>
              <a:gd name="connsiteX23" fmla="*/ 873125 w 1050925"/>
              <a:gd name="connsiteY23" fmla="*/ 253618 h 1412493"/>
              <a:gd name="connsiteX24" fmla="*/ 965200 w 1050925"/>
              <a:gd name="connsiteY24" fmla="*/ 329818 h 1412493"/>
              <a:gd name="connsiteX25" fmla="*/ 1022350 w 1050925"/>
              <a:gd name="connsiteY25" fmla="*/ 425068 h 1412493"/>
              <a:gd name="connsiteX26" fmla="*/ 1038225 w 1050925"/>
              <a:gd name="connsiteY26" fmla="*/ 507618 h 1412493"/>
              <a:gd name="connsiteX27" fmla="*/ 1050925 w 1050925"/>
              <a:gd name="connsiteY27" fmla="*/ 691768 h 1412493"/>
              <a:gd name="connsiteX0" fmla="*/ 0 w 1038225"/>
              <a:gd name="connsiteY0" fmla="*/ 1412493 h 1412493"/>
              <a:gd name="connsiteX1" fmla="*/ 69850 w 1038225"/>
              <a:gd name="connsiteY1" fmla="*/ 1295018 h 1412493"/>
              <a:gd name="connsiteX2" fmla="*/ 120650 w 1038225"/>
              <a:gd name="connsiteY2" fmla="*/ 1202943 h 1412493"/>
              <a:gd name="connsiteX3" fmla="*/ 168275 w 1038225"/>
              <a:gd name="connsiteY3" fmla="*/ 1104518 h 1412493"/>
              <a:gd name="connsiteX4" fmla="*/ 219075 w 1038225"/>
              <a:gd name="connsiteY4" fmla="*/ 993393 h 1412493"/>
              <a:gd name="connsiteX5" fmla="*/ 273050 w 1038225"/>
              <a:gd name="connsiteY5" fmla="*/ 850518 h 1412493"/>
              <a:gd name="connsiteX6" fmla="*/ 317500 w 1038225"/>
              <a:gd name="connsiteY6" fmla="*/ 736218 h 1412493"/>
              <a:gd name="connsiteX7" fmla="*/ 352425 w 1038225"/>
              <a:gd name="connsiteY7" fmla="*/ 612393 h 1412493"/>
              <a:gd name="connsiteX8" fmla="*/ 384175 w 1038225"/>
              <a:gd name="connsiteY8" fmla="*/ 507618 h 1412493"/>
              <a:gd name="connsiteX9" fmla="*/ 406400 w 1038225"/>
              <a:gd name="connsiteY9" fmla="*/ 399668 h 1412493"/>
              <a:gd name="connsiteX10" fmla="*/ 422275 w 1038225"/>
              <a:gd name="connsiteY10" fmla="*/ 291718 h 1412493"/>
              <a:gd name="connsiteX11" fmla="*/ 412750 w 1038225"/>
              <a:gd name="connsiteY11" fmla="*/ 161543 h 1412493"/>
              <a:gd name="connsiteX12" fmla="*/ 384175 w 1038225"/>
              <a:gd name="connsiteY12" fmla="*/ 75818 h 1412493"/>
              <a:gd name="connsiteX13" fmla="*/ 327025 w 1038225"/>
              <a:gd name="connsiteY13" fmla="*/ 21843 h 1412493"/>
              <a:gd name="connsiteX14" fmla="*/ 285750 w 1038225"/>
              <a:gd name="connsiteY14" fmla="*/ 2793 h 1412493"/>
              <a:gd name="connsiteX15" fmla="*/ 228600 w 1038225"/>
              <a:gd name="connsiteY15" fmla="*/ 2793 h 1412493"/>
              <a:gd name="connsiteX16" fmla="*/ 190500 w 1038225"/>
              <a:gd name="connsiteY16" fmla="*/ 28193 h 1412493"/>
              <a:gd name="connsiteX17" fmla="*/ 190500 w 1038225"/>
              <a:gd name="connsiteY17" fmla="*/ 85343 h 1412493"/>
              <a:gd name="connsiteX18" fmla="*/ 231775 w 1038225"/>
              <a:gd name="connsiteY18" fmla="*/ 155193 h 1412493"/>
              <a:gd name="connsiteX19" fmla="*/ 320675 w 1038225"/>
              <a:gd name="connsiteY19" fmla="*/ 183768 h 1412493"/>
              <a:gd name="connsiteX20" fmla="*/ 466725 w 1038225"/>
              <a:gd name="connsiteY20" fmla="*/ 193293 h 1412493"/>
              <a:gd name="connsiteX21" fmla="*/ 612775 w 1038225"/>
              <a:gd name="connsiteY21" fmla="*/ 196468 h 1412493"/>
              <a:gd name="connsiteX22" fmla="*/ 736600 w 1038225"/>
              <a:gd name="connsiteY22" fmla="*/ 209168 h 1412493"/>
              <a:gd name="connsiteX23" fmla="*/ 873125 w 1038225"/>
              <a:gd name="connsiteY23" fmla="*/ 253618 h 1412493"/>
              <a:gd name="connsiteX24" fmla="*/ 965200 w 1038225"/>
              <a:gd name="connsiteY24" fmla="*/ 329818 h 1412493"/>
              <a:gd name="connsiteX25" fmla="*/ 1022350 w 1038225"/>
              <a:gd name="connsiteY25" fmla="*/ 425068 h 1412493"/>
              <a:gd name="connsiteX26" fmla="*/ 1038225 w 1038225"/>
              <a:gd name="connsiteY26" fmla="*/ 507618 h 1412493"/>
              <a:gd name="connsiteX0" fmla="*/ 0 w 1022350"/>
              <a:gd name="connsiteY0" fmla="*/ 1412493 h 1412493"/>
              <a:gd name="connsiteX1" fmla="*/ 69850 w 1022350"/>
              <a:gd name="connsiteY1" fmla="*/ 1295018 h 1412493"/>
              <a:gd name="connsiteX2" fmla="*/ 120650 w 1022350"/>
              <a:gd name="connsiteY2" fmla="*/ 1202943 h 1412493"/>
              <a:gd name="connsiteX3" fmla="*/ 168275 w 1022350"/>
              <a:gd name="connsiteY3" fmla="*/ 1104518 h 1412493"/>
              <a:gd name="connsiteX4" fmla="*/ 219075 w 1022350"/>
              <a:gd name="connsiteY4" fmla="*/ 993393 h 1412493"/>
              <a:gd name="connsiteX5" fmla="*/ 273050 w 1022350"/>
              <a:gd name="connsiteY5" fmla="*/ 850518 h 1412493"/>
              <a:gd name="connsiteX6" fmla="*/ 317500 w 1022350"/>
              <a:gd name="connsiteY6" fmla="*/ 736218 h 1412493"/>
              <a:gd name="connsiteX7" fmla="*/ 352425 w 1022350"/>
              <a:gd name="connsiteY7" fmla="*/ 612393 h 1412493"/>
              <a:gd name="connsiteX8" fmla="*/ 384175 w 1022350"/>
              <a:gd name="connsiteY8" fmla="*/ 507618 h 1412493"/>
              <a:gd name="connsiteX9" fmla="*/ 406400 w 1022350"/>
              <a:gd name="connsiteY9" fmla="*/ 399668 h 1412493"/>
              <a:gd name="connsiteX10" fmla="*/ 422275 w 1022350"/>
              <a:gd name="connsiteY10" fmla="*/ 291718 h 1412493"/>
              <a:gd name="connsiteX11" fmla="*/ 412750 w 1022350"/>
              <a:gd name="connsiteY11" fmla="*/ 161543 h 1412493"/>
              <a:gd name="connsiteX12" fmla="*/ 384175 w 1022350"/>
              <a:gd name="connsiteY12" fmla="*/ 75818 h 1412493"/>
              <a:gd name="connsiteX13" fmla="*/ 327025 w 1022350"/>
              <a:gd name="connsiteY13" fmla="*/ 21843 h 1412493"/>
              <a:gd name="connsiteX14" fmla="*/ 285750 w 1022350"/>
              <a:gd name="connsiteY14" fmla="*/ 2793 h 1412493"/>
              <a:gd name="connsiteX15" fmla="*/ 228600 w 1022350"/>
              <a:gd name="connsiteY15" fmla="*/ 2793 h 1412493"/>
              <a:gd name="connsiteX16" fmla="*/ 190500 w 1022350"/>
              <a:gd name="connsiteY16" fmla="*/ 28193 h 1412493"/>
              <a:gd name="connsiteX17" fmla="*/ 190500 w 1022350"/>
              <a:gd name="connsiteY17" fmla="*/ 85343 h 1412493"/>
              <a:gd name="connsiteX18" fmla="*/ 231775 w 1022350"/>
              <a:gd name="connsiteY18" fmla="*/ 155193 h 1412493"/>
              <a:gd name="connsiteX19" fmla="*/ 320675 w 1022350"/>
              <a:gd name="connsiteY19" fmla="*/ 183768 h 1412493"/>
              <a:gd name="connsiteX20" fmla="*/ 466725 w 1022350"/>
              <a:gd name="connsiteY20" fmla="*/ 193293 h 1412493"/>
              <a:gd name="connsiteX21" fmla="*/ 612775 w 1022350"/>
              <a:gd name="connsiteY21" fmla="*/ 196468 h 1412493"/>
              <a:gd name="connsiteX22" fmla="*/ 736600 w 1022350"/>
              <a:gd name="connsiteY22" fmla="*/ 209168 h 1412493"/>
              <a:gd name="connsiteX23" fmla="*/ 873125 w 1022350"/>
              <a:gd name="connsiteY23" fmla="*/ 253618 h 1412493"/>
              <a:gd name="connsiteX24" fmla="*/ 965200 w 1022350"/>
              <a:gd name="connsiteY24" fmla="*/ 329818 h 1412493"/>
              <a:gd name="connsiteX25" fmla="*/ 1022350 w 1022350"/>
              <a:gd name="connsiteY25" fmla="*/ 425068 h 1412493"/>
              <a:gd name="connsiteX0" fmla="*/ 0 w 965200"/>
              <a:gd name="connsiteY0" fmla="*/ 1412493 h 1412493"/>
              <a:gd name="connsiteX1" fmla="*/ 69850 w 965200"/>
              <a:gd name="connsiteY1" fmla="*/ 1295018 h 1412493"/>
              <a:gd name="connsiteX2" fmla="*/ 120650 w 965200"/>
              <a:gd name="connsiteY2" fmla="*/ 1202943 h 1412493"/>
              <a:gd name="connsiteX3" fmla="*/ 168275 w 965200"/>
              <a:gd name="connsiteY3" fmla="*/ 1104518 h 1412493"/>
              <a:gd name="connsiteX4" fmla="*/ 219075 w 965200"/>
              <a:gd name="connsiteY4" fmla="*/ 993393 h 1412493"/>
              <a:gd name="connsiteX5" fmla="*/ 273050 w 965200"/>
              <a:gd name="connsiteY5" fmla="*/ 850518 h 1412493"/>
              <a:gd name="connsiteX6" fmla="*/ 317500 w 965200"/>
              <a:gd name="connsiteY6" fmla="*/ 736218 h 1412493"/>
              <a:gd name="connsiteX7" fmla="*/ 352425 w 965200"/>
              <a:gd name="connsiteY7" fmla="*/ 612393 h 1412493"/>
              <a:gd name="connsiteX8" fmla="*/ 384175 w 965200"/>
              <a:gd name="connsiteY8" fmla="*/ 507618 h 1412493"/>
              <a:gd name="connsiteX9" fmla="*/ 406400 w 965200"/>
              <a:gd name="connsiteY9" fmla="*/ 399668 h 1412493"/>
              <a:gd name="connsiteX10" fmla="*/ 422275 w 965200"/>
              <a:gd name="connsiteY10" fmla="*/ 291718 h 1412493"/>
              <a:gd name="connsiteX11" fmla="*/ 412750 w 965200"/>
              <a:gd name="connsiteY11" fmla="*/ 161543 h 1412493"/>
              <a:gd name="connsiteX12" fmla="*/ 384175 w 965200"/>
              <a:gd name="connsiteY12" fmla="*/ 75818 h 1412493"/>
              <a:gd name="connsiteX13" fmla="*/ 327025 w 965200"/>
              <a:gd name="connsiteY13" fmla="*/ 21843 h 1412493"/>
              <a:gd name="connsiteX14" fmla="*/ 285750 w 965200"/>
              <a:gd name="connsiteY14" fmla="*/ 2793 h 1412493"/>
              <a:gd name="connsiteX15" fmla="*/ 228600 w 965200"/>
              <a:gd name="connsiteY15" fmla="*/ 2793 h 1412493"/>
              <a:gd name="connsiteX16" fmla="*/ 190500 w 965200"/>
              <a:gd name="connsiteY16" fmla="*/ 28193 h 1412493"/>
              <a:gd name="connsiteX17" fmla="*/ 190500 w 965200"/>
              <a:gd name="connsiteY17" fmla="*/ 85343 h 1412493"/>
              <a:gd name="connsiteX18" fmla="*/ 231775 w 965200"/>
              <a:gd name="connsiteY18" fmla="*/ 155193 h 1412493"/>
              <a:gd name="connsiteX19" fmla="*/ 320675 w 965200"/>
              <a:gd name="connsiteY19" fmla="*/ 183768 h 1412493"/>
              <a:gd name="connsiteX20" fmla="*/ 466725 w 965200"/>
              <a:gd name="connsiteY20" fmla="*/ 193293 h 1412493"/>
              <a:gd name="connsiteX21" fmla="*/ 612775 w 965200"/>
              <a:gd name="connsiteY21" fmla="*/ 196468 h 1412493"/>
              <a:gd name="connsiteX22" fmla="*/ 736600 w 965200"/>
              <a:gd name="connsiteY22" fmla="*/ 209168 h 1412493"/>
              <a:gd name="connsiteX23" fmla="*/ 873125 w 965200"/>
              <a:gd name="connsiteY23" fmla="*/ 253618 h 1412493"/>
              <a:gd name="connsiteX24" fmla="*/ 965200 w 965200"/>
              <a:gd name="connsiteY24" fmla="*/ 329818 h 1412493"/>
              <a:gd name="connsiteX0" fmla="*/ 0 w 873125"/>
              <a:gd name="connsiteY0" fmla="*/ 1412493 h 1412493"/>
              <a:gd name="connsiteX1" fmla="*/ 69850 w 873125"/>
              <a:gd name="connsiteY1" fmla="*/ 1295018 h 1412493"/>
              <a:gd name="connsiteX2" fmla="*/ 120650 w 873125"/>
              <a:gd name="connsiteY2" fmla="*/ 1202943 h 1412493"/>
              <a:gd name="connsiteX3" fmla="*/ 168275 w 873125"/>
              <a:gd name="connsiteY3" fmla="*/ 1104518 h 1412493"/>
              <a:gd name="connsiteX4" fmla="*/ 219075 w 873125"/>
              <a:gd name="connsiteY4" fmla="*/ 993393 h 1412493"/>
              <a:gd name="connsiteX5" fmla="*/ 273050 w 873125"/>
              <a:gd name="connsiteY5" fmla="*/ 850518 h 1412493"/>
              <a:gd name="connsiteX6" fmla="*/ 317500 w 873125"/>
              <a:gd name="connsiteY6" fmla="*/ 736218 h 1412493"/>
              <a:gd name="connsiteX7" fmla="*/ 352425 w 873125"/>
              <a:gd name="connsiteY7" fmla="*/ 612393 h 1412493"/>
              <a:gd name="connsiteX8" fmla="*/ 384175 w 873125"/>
              <a:gd name="connsiteY8" fmla="*/ 507618 h 1412493"/>
              <a:gd name="connsiteX9" fmla="*/ 406400 w 873125"/>
              <a:gd name="connsiteY9" fmla="*/ 399668 h 1412493"/>
              <a:gd name="connsiteX10" fmla="*/ 422275 w 873125"/>
              <a:gd name="connsiteY10" fmla="*/ 291718 h 1412493"/>
              <a:gd name="connsiteX11" fmla="*/ 412750 w 873125"/>
              <a:gd name="connsiteY11" fmla="*/ 161543 h 1412493"/>
              <a:gd name="connsiteX12" fmla="*/ 384175 w 873125"/>
              <a:gd name="connsiteY12" fmla="*/ 75818 h 1412493"/>
              <a:gd name="connsiteX13" fmla="*/ 327025 w 873125"/>
              <a:gd name="connsiteY13" fmla="*/ 21843 h 1412493"/>
              <a:gd name="connsiteX14" fmla="*/ 285750 w 873125"/>
              <a:gd name="connsiteY14" fmla="*/ 2793 h 1412493"/>
              <a:gd name="connsiteX15" fmla="*/ 228600 w 873125"/>
              <a:gd name="connsiteY15" fmla="*/ 2793 h 1412493"/>
              <a:gd name="connsiteX16" fmla="*/ 190500 w 873125"/>
              <a:gd name="connsiteY16" fmla="*/ 28193 h 1412493"/>
              <a:gd name="connsiteX17" fmla="*/ 190500 w 873125"/>
              <a:gd name="connsiteY17" fmla="*/ 85343 h 1412493"/>
              <a:gd name="connsiteX18" fmla="*/ 231775 w 873125"/>
              <a:gd name="connsiteY18" fmla="*/ 155193 h 1412493"/>
              <a:gd name="connsiteX19" fmla="*/ 320675 w 873125"/>
              <a:gd name="connsiteY19" fmla="*/ 183768 h 1412493"/>
              <a:gd name="connsiteX20" fmla="*/ 466725 w 873125"/>
              <a:gd name="connsiteY20" fmla="*/ 193293 h 1412493"/>
              <a:gd name="connsiteX21" fmla="*/ 612775 w 873125"/>
              <a:gd name="connsiteY21" fmla="*/ 196468 h 1412493"/>
              <a:gd name="connsiteX22" fmla="*/ 736600 w 873125"/>
              <a:gd name="connsiteY22" fmla="*/ 209168 h 1412493"/>
              <a:gd name="connsiteX23" fmla="*/ 873125 w 873125"/>
              <a:gd name="connsiteY23" fmla="*/ 253618 h 1412493"/>
              <a:gd name="connsiteX0" fmla="*/ 0 w 736600"/>
              <a:gd name="connsiteY0" fmla="*/ 1412493 h 1412493"/>
              <a:gd name="connsiteX1" fmla="*/ 69850 w 736600"/>
              <a:gd name="connsiteY1" fmla="*/ 1295018 h 1412493"/>
              <a:gd name="connsiteX2" fmla="*/ 120650 w 736600"/>
              <a:gd name="connsiteY2" fmla="*/ 1202943 h 1412493"/>
              <a:gd name="connsiteX3" fmla="*/ 168275 w 736600"/>
              <a:gd name="connsiteY3" fmla="*/ 1104518 h 1412493"/>
              <a:gd name="connsiteX4" fmla="*/ 219075 w 736600"/>
              <a:gd name="connsiteY4" fmla="*/ 993393 h 1412493"/>
              <a:gd name="connsiteX5" fmla="*/ 273050 w 736600"/>
              <a:gd name="connsiteY5" fmla="*/ 850518 h 1412493"/>
              <a:gd name="connsiteX6" fmla="*/ 317500 w 736600"/>
              <a:gd name="connsiteY6" fmla="*/ 736218 h 1412493"/>
              <a:gd name="connsiteX7" fmla="*/ 352425 w 736600"/>
              <a:gd name="connsiteY7" fmla="*/ 612393 h 1412493"/>
              <a:gd name="connsiteX8" fmla="*/ 384175 w 736600"/>
              <a:gd name="connsiteY8" fmla="*/ 507618 h 1412493"/>
              <a:gd name="connsiteX9" fmla="*/ 406400 w 736600"/>
              <a:gd name="connsiteY9" fmla="*/ 399668 h 1412493"/>
              <a:gd name="connsiteX10" fmla="*/ 422275 w 736600"/>
              <a:gd name="connsiteY10" fmla="*/ 291718 h 1412493"/>
              <a:gd name="connsiteX11" fmla="*/ 412750 w 736600"/>
              <a:gd name="connsiteY11" fmla="*/ 161543 h 1412493"/>
              <a:gd name="connsiteX12" fmla="*/ 384175 w 736600"/>
              <a:gd name="connsiteY12" fmla="*/ 75818 h 1412493"/>
              <a:gd name="connsiteX13" fmla="*/ 327025 w 736600"/>
              <a:gd name="connsiteY13" fmla="*/ 21843 h 1412493"/>
              <a:gd name="connsiteX14" fmla="*/ 285750 w 736600"/>
              <a:gd name="connsiteY14" fmla="*/ 2793 h 1412493"/>
              <a:gd name="connsiteX15" fmla="*/ 228600 w 736600"/>
              <a:gd name="connsiteY15" fmla="*/ 2793 h 1412493"/>
              <a:gd name="connsiteX16" fmla="*/ 190500 w 736600"/>
              <a:gd name="connsiteY16" fmla="*/ 28193 h 1412493"/>
              <a:gd name="connsiteX17" fmla="*/ 190500 w 736600"/>
              <a:gd name="connsiteY17" fmla="*/ 85343 h 1412493"/>
              <a:gd name="connsiteX18" fmla="*/ 231775 w 736600"/>
              <a:gd name="connsiteY18" fmla="*/ 155193 h 1412493"/>
              <a:gd name="connsiteX19" fmla="*/ 320675 w 736600"/>
              <a:gd name="connsiteY19" fmla="*/ 183768 h 1412493"/>
              <a:gd name="connsiteX20" fmla="*/ 466725 w 736600"/>
              <a:gd name="connsiteY20" fmla="*/ 193293 h 1412493"/>
              <a:gd name="connsiteX21" fmla="*/ 612775 w 736600"/>
              <a:gd name="connsiteY21" fmla="*/ 196468 h 1412493"/>
              <a:gd name="connsiteX22" fmla="*/ 736600 w 736600"/>
              <a:gd name="connsiteY22" fmla="*/ 209168 h 141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36600" h="1412493">
                <a:moveTo>
                  <a:pt x="0" y="1412493"/>
                </a:moveTo>
                <a:cubicBezTo>
                  <a:pt x="24871" y="1372276"/>
                  <a:pt x="49742" y="1329943"/>
                  <a:pt x="69850" y="1295018"/>
                </a:cubicBezTo>
                <a:cubicBezTo>
                  <a:pt x="89958" y="1260093"/>
                  <a:pt x="104246" y="1234693"/>
                  <a:pt x="120650" y="1202943"/>
                </a:cubicBezTo>
                <a:cubicBezTo>
                  <a:pt x="137054" y="1171193"/>
                  <a:pt x="151871" y="1139443"/>
                  <a:pt x="168275" y="1104518"/>
                </a:cubicBezTo>
                <a:cubicBezTo>
                  <a:pt x="184679" y="1069593"/>
                  <a:pt x="201613" y="1035726"/>
                  <a:pt x="219075" y="993393"/>
                </a:cubicBezTo>
                <a:cubicBezTo>
                  <a:pt x="236537" y="951060"/>
                  <a:pt x="256646" y="893381"/>
                  <a:pt x="273050" y="850518"/>
                </a:cubicBezTo>
                <a:cubicBezTo>
                  <a:pt x="289454" y="807656"/>
                  <a:pt x="304271" y="775905"/>
                  <a:pt x="317500" y="736218"/>
                </a:cubicBezTo>
                <a:cubicBezTo>
                  <a:pt x="330729" y="696531"/>
                  <a:pt x="341313" y="650493"/>
                  <a:pt x="352425" y="612393"/>
                </a:cubicBezTo>
                <a:cubicBezTo>
                  <a:pt x="363537" y="574293"/>
                  <a:pt x="375179" y="543072"/>
                  <a:pt x="384175" y="507618"/>
                </a:cubicBezTo>
                <a:cubicBezTo>
                  <a:pt x="393171" y="472164"/>
                  <a:pt x="400050" y="435651"/>
                  <a:pt x="406400" y="399668"/>
                </a:cubicBezTo>
                <a:cubicBezTo>
                  <a:pt x="412750" y="363685"/>
                  <a:pt x="421217" y="331405"/>
                  <a:pt x="422275" y="291718"/>
                </a:cubicBezTo>
                <a:cubicBezTo>
                  <a:pt x="423333" y="252031"/>
                  <a:pt x="419100" y="197526"/>
                  <a:pt x="412750" y="161543"/>
                </a:cubicBezTo>
                <a:cubicBezTo>
                  <a:pt x="406400" y="125560"/>
                  <a:pt x="398462" y="99101"/>
                  <a:pt x="384175" y="75818"/>
                </a:cubicBezTo>
                <a:cubicBezTo>
                  <a:pt x="369888" y="52535"/>
                  <a:pt x="343429" y="34014"/>
                  <a:pt x="327025" y="21843"/>
                </a:cubicBezTo>
                <a:cubicBezTo>
                  <a:pt x="310621" y="9672"/>
                  <a:pt x="302154" y="5968"/>
                  <a:pt x="285750" y="2793"/>
                </a:cubicBezTo>
                <a:cubicBezTo>
                  <a:pt x="269346" y="-382"/>
                  <a:pt x="244475" y="-1440"/>
                  <a:pt x="228600" y="2793"/>
                </a:cubicBezTo>
                <a:cubicBezTo>
                  <a:pt x="212725" y="7026"/>
                  <a:pt x="196850" y="14435"/>
                  <a:pt x="190500" y="28193"/>
                </a:cubicBezTo>
                <a:cubicBezTo>
                  <a:pt x="184150" y="41951"/>
                  <a:pt x="183621" y="64177"/>
                  <a:pt x="190500" y="85343"/>
                </a:cubicBezTo>
                <a:cubicBezTo>
                  <a:pt x="197379" y="106509"/>
                  <a:pt x="210079" y="138789"/>
                  <a:pt x="231775" y="155193"/>
                </a:cubicBezTo>
                <a:cubicBezTo>
                  <a:pt x="253471" y="171597"/>
                  <a:pt x="281517" y="177418"/>
                  <a:pt x="320675" y="183768"/>
                </a:cubicBezTo>
                <a:cubicBezTo>
                  <a:pt x="359833" y="190118"/>
                  <a:pt x="418042" y="191176"/>
                  <a:pt x="466725" y="193293"/>
                </a:cubicBezTo>
                <a:cubicBezTo>
                  <a:pt x="515408" y="195410"/>
                  <a:pt x="567796" y="193822"/>
                  <a:pt x="612775" y="196468"/>
                </a:cubicBezTo>
                <a:cubicBezTo>
                  <a:pt x="657754" y="199114"/>
                  <a:pt x="693208" y="199643"/>
                  <a:pt x="736600" y="209168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52570" y="2955260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s</a:t>
            </a:r>
          </a:p>
        </p:txBody>
      </p:sp>
      <p:sp>
        <p:nvSpPr>
          <p:cNvPr id="17" name="Freeform 16"/>
          <p:cNvSpPr/>
          <p:nvPr/>
        </p:nvSpPr>
        <p:spPr>
          <a:xfrm>
            <a:off x="8379619" y="3892486"/>
            <a:ext cx="736600" cy="1441515"/>
          </a:xfrm>
          <a:custGeom>
            <a:avLst/>
            <a:gdLst>
              <a:gd name="connsiteX0" fmla="*/ 0 w 730250"/>
              <a:gd name="connsiteY0" fmla="*/ 1425640 h 1425640"/>
              <a:gd name="connsiteX1" fmla="*/ 107950 w 730250"/>
              <a:gd name="connsiteY1" fmla="*/ 1273240 h 1425640"/>
              <a:gd name="connsiteX2" fmla="*/ 187325 w 730250"/>
              <a:gd name="connsiteY2" fmla="*/ 1149415 h 1425640"/>
              <a:gd name="connsiteX3" fmla="*/ 269875 w 730250"/>
              <a:gd name="connsiteY3" fmla="*/ 1012890 h 1425640"/>
              <a:gd name="connsiteX4" fmla="*/ 352425 w 730250"/>
              <a:gd name="connsiteY4" fmla="*/ 863665 h 1425640"/>
              <a:gd name="connsiteX5" fmla="*/ 441325 w 730250"/>
              <a:gd name="connsiteY5" fmla="*/ 692215 h 1425640"/>
              <a:gd name="connsiteX6" fmla="*/ 514350 w 730250"/>
              <a:gd name="connsiteY6" fmla="*/ 536640 h 1425640"/>
              <a:gd name="connsiteX7" fmla="*/ 581025 w 730250"/>
              <a:gd name="connsiteY7" fmla="*/ 387415 h 1425640"/>
              <a:gd name="connsiteX8" fmla="*/ 641350 w 730250"/>
              <a:gd name="connsiteY8" fmla="*/ 244540 h 1425640"/>
              <a:gd name="connsiteX9" fmla="*/ 666750 w 730250"/>
              <a:gd name="connsiteY9" fmla="*/ 152465 h 1425640"/>
              <a:gd name="connsiteX10" fmla="*/ 676275 w 730250"/>
              <a:gd name="connsiteY10" fmla="*/ 73090 h 1425640"/>
              <a:gd name="connsiteX11" fmla="*/ 647700 w 730250"/>
              <a:gd name="connsiteY11" fmla="*/ 12765 h 1425640"/>
              <a:gd name="connsiteX12" fmla="*/ 596900 w 730250"/>
              <a:gd name="connsiteY12" fmla="*/ 65 h 1425640"/>
              <a:gd name="connsiteX13" fmla="*/ 558800 w 730250"/>
              <a:gd name="connsiteY13" fmla="*/ 9590 h 1425640"/>
              <a:gd name="connsiteX14" fmla="*/ 530225 w 730250"/>
              <a:gd name="connsiteY14" fmla="*/ 44515 h 1425640"/>
              <a:gd name="connsiteX15" fmla="*/ 527050 w 730250"/>
              <a:gd name="connsiteY15" fmla="*/ 92140 h 1425640"/>
              <a:gd name="connsiteX16" fmla="*/ 552450 w 730250"/>
              <a:gd name="connsiteY16" fmla="*/ 161990 h 1425640"/>
              <a:gd name="connsiteX17" fmla="*/ 628650 w 730250"/>
              <a:gd name="connsiteY17" fmla="*/ 244540 h 1425640"/>
              <a:gd name="connsiteX18" fmla="*/ 730250 w 730250"/>
              <a:gd name="connsiteY18" fmla="*/ 342965 h 1425640"/>
              <a:gd name="connsiteX0" fmla="*/ 0 w 736600"/>
              <a:gd name="connsiteY0" fmla="*/ 1441515 h 1441515"/>
              <a:gd name="connsiteX1" fmla="*/ 114300 w 736600"/>
              <a:gd name="connsiteY1" fmla="*/ 1273240 h 1441515"/>
              <a:gd name="connsiteX2" fmla="*/ 193675 w 736600"/>
              <a:gd name="connsiteY2" fmla="*/ 1149415 h 1441515"/>
              <a:gd name="connsiteX3" fmla="*/ 276225 w 736600"/>
              <a:gd name="connsiteY3" fmla="*/ 1012890 h 1441515"/>
              <a:gd name="connsiteX4" fmla="*/ 358775 w 736600"/>
              <a:gd name="connsiteY4" fmla="*/ 863665 h 1441515"/>
              <a:gd name="connsiteX5" fmla="*/ 447675 w 736600"/>
              <a:gd name="connsiteY5" fmla="*/ 692215 h 1441515"/>
              <a:gd name="connsiteX6" fmla="*/ 520700 w 736600"/>
              <a:gd name="connsiteY6" fmla="*/ 536640 h 1441515"/>
              <a:gd name="connsiteX7" fmla="*/ 587375 w 736600"/>
              <a:gd name="connsiteY7" fmla="*/ 387415 h 1441515"/>
              <a:gd name="connsiteX8" fmla="*/ 647700 w 736600"/>
              <a:gd name="connsiteY8" fmla="*/ 244540 h 1441515"/>
              <a:gd name="connsiteX9" fmla="*/ 673100 w 736600"/>
              <a:gd name="connsiteY9" fmla="*/ 152465 h 1441515"/>
              <a:gd name="connsiteX10" fmla="*/ 682625 w 736600"/>
              <a:gd name="connsiteY10" fmla="*/ 73090 h 1441515"/>
              <a:gd name="connsiteX11" fmla="*/ 654050 w 736600"/>
              <a:gd name="connsiteY11" fmla="*/ 12765 h 1441515"/>
              <a:gd name="connsiteX12" fmla="*/ 603250 w 736600"/>
              <a:gd name="connsiteY12" fmla="*/ 65 h 1441515"/>
              <a:gd name="connsiteX13" fmla="*/ 565150 w 736600"/>
              <a:gd name="connsiteY13" fmla="*/ 9590 h 1441515"/>
              <a:gd name="connsiteX14" fmla="*/ 536575 w 736600"/>
              <a:gd name="connsiteY14" fmla="*/ 44515 h 1441515"/>
              <a:gd name="connsiteX15" fmla="*/ 533400 w 736600"/>
              <a:gd name="connsiteY15" fmla="*/ 92140 h 1441515"/>
              <a:gd name="connsiteX16" fmla="*/ 558800 w 736600"/>
              <a:gd name="connsiteY16" fmla="*/ 161990 h 1441515"/>
              <a:gd name="connsiteX17" fmla="*/ 635000 w 736600"/>
              <a:gd name="connsiteY17" fmla="*/ 244540 h 1441515"/>
              <a:gd name="connsiteX18" fmla="*/ 736600 w 736600"/>
              <a:gd name="connsiteY18" fmla="*/ 342965 h 144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6600" h="1441515">
                <a:moveTo>
                  <a:pt x="0" y="1441515"/>
                </a:moveTo>
                <a:cubicBezTo>
                  <a:pt x="38364" y="1388333"/>
                  <a:pt x="82021" y="1321923"/>
                  <a:pt x="114300" y="1273240"/>
                </a:cubicBezTo>
                <a:cubicBezTo>
                  <a:pt x="146579" y="1224557"/>
                  <a:pt x="166688" y="1192807"/>
                  <a:pt x="193675" y="1149415"/>
                </a:cubicBezTo>
                <a:cubicBezTo>
                  <a:pt x="220663" y="1106023"/>
                  <a:pt x="248708" y="1060515"/>
                  <a:pt x="276225" y="1012890"/>
                </a:cubicBezTo>
                <a:cubicBezTo>
                  <a:pt x="303742" y="965265"/>
                  <a:pt x="330200" y="917111"/>
                  <a:pt x="358775" y="863665"/>
                </a:cubicBezTo>
                <a:cubicBezTo>
                  <a:pt x="387350" y="810219"/>
                  <a:pt x="420688" y="746719"/>
                  <a:pt x="447675" y="692215"/>
                </a:cubicBezTo>
                <a:cubicBezTo>
                  <a:pt x="474663" y="637711"/>
                  <a:pt x="497417" y="587440"/>
                  <a:pt x="520700" y="536640"/>
                </a:cubicBezTo>
                <a:cubicBezTo>
                  <a:pt x="543983" y="485840"/>
                  <a:pt x="566208" y="436098"/>
                  <a:pt x="587375" y="387415"/>
                </a:cubicBezTo>
                <a:cubicBezTo>
                  <a:pt x="608542" y="338732"/>
                  <a:pt x="633413" y="283698"/>
                  <a:pt x="647700" y="244540"/>
                </a:cubicBezTo>
                <a:cubicBezTo>
                  <a:pt x="661987" y="205382"/>
                  <a:pt x="667279" y="181040"/>
                  <a:pt x="673100" y="152465"/>
                </a:cubicBezTo>
                <a:cubicBezTo>
                  <a:pt x="678921" y="123890"/>
                  <a:pt x="685800" y="96373"/>
                  <a:pt x="682625" y="73090"/>
                </a:cubicBezTo>
                <a:cubicBezTo>
                  <a:pt x="679450" y="49807"/>
                  <a:pt x="667279" y="24936"/>
                  <a:pt x="654050" y="12765"/>
                </a:cubicBezTo>
                <a:cubicBezTo>
                  <a:pt x="640821" y="594"/>
                  <a:pt x="618067" y="594"/>
                  <a:pt x="603250" y="65"/>
                </a:cubicBezTo>
                <a:cubicBezTo>
                  <a:pt x="588433" y="-464"/>
                  <a:pt x="576263" y="2182"/>
                  <a:pt x="565150" y="9590"/>
                </a:cubicBezTo>
                <a:cubicBezTo>
                  <a:pt x="554038" y="16998"/>
                  <a:pt x="541867" y="30757"/>
                  <a:pt x="536575" y="44515"/>
                </a:cubicBezTo>
                <a:cubicBezTo>
                  <a:pt x="531283" y="58273"/>
                  <a:pt x="529696" y="72561"/>
                  <a:pt x="533400" y="92140"/>
                </a:cubicBezTo>
                <a:cubicBezTo>
                  <a:pt x="537104" y="111719"/>
                  <a:pt x="541867" y="136590"/>
                  <a:pt x="558800" y="161990"/>
                </a:cubicBezTo>
                <a:cubicBezTo>
                  <a:pt x="575733" y="187390"/>
                  <a:pt x="605367" y="214377"/>
                  <a:pt x="635000" y="244540"/>
                </a:cubicBezTo>
                <a:cubicBezTo>
                  <a:pt x="664633" y="274702"/>
                  <a:pt x="700616" y="308833"/>
                  <a:pt x="736600" y="34296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728870" y="4235451"/>
            <a:ext cx="829527" cy="1082830"/>
          </a:xfrm>
          <a:custGeom>
            <a:avLst/>
            <a:gdLst>
              <a:gd name="connsiteX0" fmla="*/ 384175 w 829527"/>
              <a:gd name="connsiteY0" fmla="*/ 0 h 1092355"/>
              <a:gd name="connsiteX1" fmla="*/ 447675 w 829527"/>
              <a:gd name="connsiteY1" fmla="*/ 63500 h 1092355"/>
              <a:gd name="connsiteX2" fmla="*/ 520700 w 829527"/>
              <a:gd name="connsiteY2" fmla="*/ 120650 h 1092355"/>
              <a:gd name="connsiteX3" fmla="*/ 612775 w 829527"/>
              <a:gd name="connsiteY3" fmla="*/ 209550 h 1092355"/>
              <a:gd name="connsiteX4" fmla="*/ 688975 w 829527"/>
              <a:gd name="connsiteY4" fmla="*/ 292100 h 1092355"/>
              <a:gd name="connsiteX5" fmla="*/ 755650 w 829527"/>
              <a:gd name="connsiteY5" fmla="*/ 377825 h 1092355"/>
              <a:gd name="connsiteX6" fmla="*/ 790575 w 829527"/>
              <a:gd name="connsiteY6" fmla="*/ 447675 h 1092355"/>
              <a:gd name="connsiteX7" fmla="*/ 812800 w 829527"/>
              <a:gd name="connsiteY7" fmla="*/ 508000 h 1092355"/>
              <a:gd name="connsiteX8" fmla="*/ 828675 w 829527"/>
              <a:gd name="connsiteY8" fmla="*/ 587375 h 1092355"/>
              <a:gd name="connsiteX9" fmla="*/ 825500 w 829527"/>
              <a:gd name="connsiteY9" fmla="*/ 663575 h 1092355"/>
              <a:gd name="connsiteX10" fmla="*/ 809625 w 829527"/>
              <a:gd name="connsiteY10" fmla="*/ 749300 h 1092355"/>
              <a:gd name="connsiteX11" fmla="*/ 765175 w 829527"/>
              <a:gd name="connsiteY11" fmla="*/ 860425 h 1092355"/>
              <a:gd name="connsiteX12" fmla="*/ 704850 w 829527"/>
              <a:gd name="connsiteY12" fmla="*/ 942975 h 1092355"/>
              <a:gd name="connsiteX13" fmla="*/ 635000 w 829527"/>
              <a:gd name="connsiteY13" fmla="*/ 1006475 h 1092355"/>
              <a:gd name="connsiteX14" fmla="*/ 552450 w 829527"/>
              <a:gd name="connsiteY14" fmla="*/ 1054100 h 1092355"/>
              <a:gd name="connsiteX15" fmla="*/ 460375 w 829527"/>
              <a:gd name="connsiteY15" fmla="*/ 1085850 h 1092355"/>
              <a:gd name="connsiteX16" fmla="*/ 368300 w 829527"/>
              <a:gd name="connsiteY16" fmla="*/ 1092200 h 1092355"/>
              <a:gd name="connsiteX17" fmla="*/ 276225 w 829527"/>
              <a:gd name="connsiteY17" fmla="*/ 1082675 h 1092355"/>
              <a:gd name="connsiteX18" fmla="*/ 193675 w 829527"/>
              <a:gd name="connsiteY18" fmla="*/ 1057275 h 1092355"/>
              <a:gd name="connsiteX19" fmla="*/ 114300 w 829527"/>
              <a:gd name="connsiteY19" fmla="*/ 1022350 h 1092355"/>
              <a:gd name="connsiteX20" fmla="*/ 57150 w 829527"/>
              <a:gd name="connsiteY20" fmla="*/ 974725 h 1092355"/>
              <a:gd name="connsiteX21" fmla="*/ 25400 w 829527"/>
              <a:gd name="connsiteY21" fmla="*/ 936625 h 1092355"/>
              <a:gd name="connsiteX22" fmla="*/ 0 w 829527"/>
              <a:gd name="connsiteY22" fmla="*/ 904875 h 1092355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20700 w 829527"/>
              <a:gd name="connsiteY2" fmla="*/ 1111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12825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12825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03300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03300 h 1082830"/>
              <a:gd name="connsiteX20" fmla="*/ 60325 w 829527"/>
              <a:gd name="connsiteY20" fmla="*/ 95885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9527" h="1082830">
                <a:moveTo>
                  <a:pt x="387350" y="0"/>
                </a:moveTo>
                <a:cubicBezTo>
                  <a:pt x="407723" y="21696"/>
                  <a:pt x="423863" y="33338"/>
                  <a:pt x="447675" y="53975"/>
                </a:cubicBezTo>
                <a:cubicBezTo>
                  <a:pt x="471487" y="74612"/>
                  <a:pt x="502708" y="99483"/>
                  <a:pt x="530225" y="123825"/>
                </a:cubicBezTo>
                <a:cubicBezTo>
                  <a:pt x="557742" y="148167"/>
                  <a:pt x="586317" y="173567"/>
                  <a:pt x="612775" y="200025"/>
                </a:cubicBezTo>
                <a:cubicBezTo>
                  <a:pt x="639233" y="226483"/>
                  <a:pt x="665163" y="254529"/>
                  <a:pt x="688975" y="282575"/>
                </a:cubicBezTo>
                <a:cubicBezTo>
                  <a:pt x="712788" y="310621"/>
                  <a:pt x="738717" y="342371"/>
                  <a:pt x="755650" y="368300"/>
                </a:cubicBezTo>
                <a:cubicBezTo>
                  <a:pt x="772583" y="394229"/>
                  <a:pt x="781050" y="416454"/>
                  <a:pt x="790575" y="438150"/>
                </a:cubicBezTo>
                <a:cubicBezTo>
                  <a:pt x="800100" y="459846"/>
                  <a:pt x="806450" y="475192"/>
                  <a:pt x="812800" y="498475"/>
                </a:cubicBezTo>
                <a:cubicBezTo>
                  <a:pt x="819150" y="521758"/>
                  <a:pt x="826558" y="551921"/>
                  <a:pt x="828675" y="577850"/>
                </a:cubicBezTo>
                <a:cubicBezTo>
                  <a:pt x="830792" y="603779"/>
                  <a:pt x="828675" y="627062"/>
                  <a:pt x="825500" y="654050"/>
                </a:cubicBezTo>
                <a:cubicBezTo>
                  <a:pt x="822325" y="681038"/>
                  <a:pt x="819679" y="706967"/>
                  <a:pt x="809625" y="739775"/>
                </a:cubicBezTo>
                <a:cubicBezTo>
                  <a:pt x="799571" y="772583"/>
                  <a:pt x="782637" y="818621"/>
                  <a:pt x="765175" y="850900"/>
                </a:cubicBezTo>
                <a:cubicBezTo>
                  <a:pt x="747713" y="883179"/>
                  <a:pt x="726546" y="909109"/>
                  <a:pt x="704850" y="933450"/>
                </a:cubicBezTo>
                <a:cubicBezTo>
                  <a:pt x="683154" y="957791"/>
                  <a:pt x="660400" y="978429"/>
                  <a:pt x="635000" y="996950"/>
                </a:cubicBezTo>
                <a:cubicBezTo>
                  <a:pt x="609600" y="1015471"/>
                  <a:pt x="581554" y="1031346"/>
                  <a:pt x="552450" y="1044575"/>
                </a:cubicBezTo>
                <a:cubicBezTo>
                  <a:pt x="523346" y="1057804"/>
                  <a:pt x="491067" y="1069975"/>
                  <a:pt x="460375" y="1076325"/>
                </a:cubicBezTo>
                <a:cubicBezTo>
                  <a:pt x="429683" y="1082675"/>
                  <a:pt x="398992" y="1083204"/>
                  <a:pt x="368300" y="1082675"/>
                </a:cubicBezTo>
                <a:cubicBezTo>
                  <a:pt x="337608" y="1082146"/>
                  <a:pt x="305329" y="1078971"/>
                  <a:pt x="276225" y="1073150"/>
                </a:cubicBezTo>
                <a:cubicBezTo>
                  <a:pt x="247121" y="1067329"/>
                  <a:pt x="220662" y="1059392"/>
                  <a:pt x="193675" y="1047750"/>
                </a:cubicBezTo>
                <a:cubicBezTo>
                  <a:pt x="166688" y="1036108"/>
                  <a:pt x="136525" y="1018117"/>
                  <a:pt x="114300" y="1003300"/>
                </a:cubicBezTo>
                <a:cubicBezTo>
                  <a:pt x="92075" y="988483"/>
                  <a:pt x="75142" y="971550"/>
                  <a:pt x="60325" y="958850"/>
                </a:cubicBezTo>
                <a:cubicBezTo>
                  <a:pt x="45508" y="946150"/>
                  <a:pt x="35454" y="937683"/>
                  <a:pt x="25400" y="927100"/>
                </a:cubicBezTo>
                <a:cubicBezTo>
                  <a:pt x="15346" y="916517"/>
                  <a:pt x="7937" y="905404"/>
                  <a:pt x="0" y="895350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3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/>
          <p:nvPr/>
        </p:nvGrpSpPr>
        <p:grpSpPr>
          <a:xfrm>
            <a:off x="2438400" y="3184525"/>
            <a:ext cx="2971800" cy="1882775"/>
            <a:chOff x="384" y="1680"/>
            <a:chExt cx="1680" cy="960"/>
          </a:xfrm>
        </p:grpSpPr>
        <p:sp>
          <p:nvSpPr>
            <p:cNvPr id="10243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44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45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Text Box 9"/>
          <p:cNvSpPr txBox="1"/>
          <p:nvPr/>
        </p:nvSpPr>
        <p:spPr>
          <a:xfrm>
            <a:off x="3581400" y="1758950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8" name="Text Box 9"/>
          <p:cNvSpPr txBox="1"/>
          <p:nvPr/>
        </p:nvSpPr>
        <p:spPr>
          <a:xfrm>
            <a:off x="2971800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9" name="Text Box 9"/>
          <p:cNvSpPr txBox="1"/>
          <p:nvPr/>
        </p:nvSpPr>
        <p:spPr>
          <a:xfrm>
            <a:off x="4354513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2" name="Text Box 9"/>
          <p:cNvSpPr txBox="1"/>
          <p:nvPr/>
        </p:nvSpPr>
        <p:spPr>
          <a:xfrm>
            <a:off x="7772400" y="1782763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grpSp>
        <p:nvGrpSpPr>
          <p:cNvPr id="43" name="Group 30"/>
          <p:cNvGrpSpPr/>
          <p:nvPr/>
        </p:nvGrpSpPr>
        <p:grpSpPr>
          <a:xfrm>
            <a:off x="6488113" y="3167063"/>
            <a:ext cx="2971800" cy="1882775"/>
            <a:chOff x="384" y="1680"/>
            <a:chExt cx="1680" cy="960"/>
          </a:xfrm>
        </p:grpSpPr>
        <p:sp>
          <p:nvSpPr>
            <p:cNvPr id="10251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52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53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/>
          <p:nvPr/>
        </p:nvSpPr>
        <p:spPr>
          <a:xfrm>
            <a:off x="7021513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sp>
        <p:nvSpPr>
          <p:cNvPr id="48" name="Text Box 9"/>
          <p:cNvSpPr txBox="1"/>
          <p:nvPr/>
        </p:nvSpPr>
        <p:spPr>
          <a:xfrm>
            <a:off x="8404225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256" name="Text Box 9"/>
          <p:cNvSpPr txBox="1"/>
          <p:nvPr/>
        </p:nvSpPr>
        <p:spPr>
          <a:xfrm>
            <a:off x="7631113" y="3868738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47875" y="5528310"/>
            <a:ext cx="4108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    rế     rổ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578600" y="5528310"/>
            <a:ext cx="4108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    sẽ    sò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534285" y="4160520"/>
            <a:ext cx="2821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58025" y="4053205"/>
            <a:ext cx="2097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7" grpId="0"/>
      <p:bldP spid="48" grpId="0"/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3AF821-6D95-4BC7-B022-D63FB2B57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74940"/>
            <a:ext cx="1097280" cy="571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46BB5-87DA-40E6-AF0F-14A24DBF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6AE1-766E-4871-A11C-03EE079EA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BE3401-9CAF-4EE4-B5A2-262737879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6F3DC5-3C80-4CF1-88DA-F18914DCD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EB49A-4E3F-4D0A-A298-88FC3562AD8E}"/>
              </a:ext>
            </a:extLst>
          </p:cNvPr>
          <p:cNvSpPr txBox="1"/>
          <p:nvPr/>
        </p:nvSpPr>
        <p:spPr>
          <a:xfrm>
            <a:off x="1128387" y="4468596"/>
            <a:ext cx="140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734249-B9A5-46D0-A926-F3684CA31E84}"/>
              </a:ext>
            </a:extLst>
          </p:cNvPr>
          <p:cNvSpPr txBox="1"/>
          <p:nvPr/>
        </p:nvSpPr>
        <p:spPr>
          <a:xfrm>
            <a:off x="4204036" y="4468596"/>
            <a:ext cx="1446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8B7A94-9128-445B-8981-A4D72143C508}"/>
              </a:ext>
            </a:extLst>
          </p:cNvPr>
          <p:cNvSpPr txBox="1"/>
          <p:nvPr/>
        </p:nvSpPr>
        <p:spPr>
          <a:xfrm>
            <a:off x="7259668" y="4468596"/>
            <a:ext cx="1553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1D152-9F07-4D5F-BFC8-49EBDB230B67}"/>
              </a:ext>
            </a:extLst>
          </p:cNvPr>
          <p:cNvSpPr txBox="1"/>
          <p:nvPr/>
        </p:nvSpPr>
        <p:spPr>
          <a:xfrm>
            <a:off x="9788619" y="4468596"/>
            <a:ext cx="184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32" y="4768850"/>
            <a:ext cx="1255871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1" y="-381000"/>
            <a:ext cx="11151466" cy="5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 và viết</a:t>
            </a: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1026878"/>
            <a:ext cx="7943215" cy="937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27" y="209268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909326" y="41287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449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147419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4548937" y="2187616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6384573" y="2214665"/>
            <a:ext cx="32323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ổ 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8821430" y="2214665"/>
            <a:ext cx="32323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su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245333" y="-74019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33594" r="32650" b="27604"/>
          <a:stretch/>
        </p:blipFill>
        <p:spPr bwMode="auto">
          <a:xfrm>
            <a:off x="2785269" y="992781"/>
            <a:ext cx="605253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28385" r="31442" b="55209"/>
          <a:stretch/>
        </p:blipFill>
        <p:spPr bwMode="auto">
          <a:xfrm>
            <a:off x="2785269" y="4345581"/>
            <a:ext cx="6052531" cy="142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156387" y="5768378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70969C-61C1-0306-83F3-4004AF90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05" y="381000"/>
            <a:ext cx="8649076" cy="49498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91EC267-4A18-FF16-D43C-481EC4317912}"/>
              </a:ext>
            </a:extLst>
          </p:cNvPr>
          <p:cNvSpPr txBox="1">
            <a:spLocks/>
          </p:cNvSpPr>
          <p:nvPr/>
        </p:nvSpPr>
        <p:spPr>
          <a:xfrm>
            <a:off x="451088" y="5071874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gà ri, cá rô, su su. Chợ có cả rổ rá.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780527-0FCB-0937-C6AC-8798D042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53991"/>
            <a:ext cx="1781689" cy="9277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0F9E279-FEE3-2A66-241E-F840357FFF71}"/>
              </a:ext>
            </a:extLst>
          </p:cNvPr>
          <p:cNvSpPr txBox="1">
            <a:spLocks/>
          </p:cNvSpPr>
          <p:nvPr/>
        </p:nvSpPr>
        <p:spPr>
          <a:xfrm>
            <a:off x="451088" y="5071874"/>
            <a:ext cx="11164217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gà ri, cá rô, su su.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cả rổ rá.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DD2A494-1C6D-327D-F1FF-259966FEF40C}"/>
              </a:ext>
            </a:extLst>
          </p:cNvPr>
          <p:cNvSpPr txBox="1">
            <a:spLocks/>
          </p:cNvSpPr>
          <p:nvPr/>
        </p:nvSpPr>
        <p:spPr>
          <a:xfrm>
            <a:off x="451088" y="5071874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gà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i, cá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ô,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u. Chợ có cả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ổ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0B368B-AABC-13B0-6CC2-71B5498951F6}"/>
              </a:ext>
            </a:extLst>
          </p:cNvPr>
          <p:cNvGrpSpPr/>
          <p:nvPr/>
        </p:nvGrpSpPr>
        <p:grpSpPr>
          <a:xfrm>
            <a:off x="513083" y="4748787"/>
            <a:ext cx="548640" cy="646331"/>
            <a:chOff x="467363" y="4748708"/>
            <a:chExt cx="548640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1684CC-F55F-4A0A-8299-613B44AF2242}"/>
                </a:ext>
              </a:extLst>
            </p:cNvPr>
            <p:cNvSpPr/>
            <p:nvPr/>
          </p:nvSpPr>
          <p:spPr>
            <a:xfrm>
              <a:off x="467363" y="4797553"/>
              <a:ext cx="548640" cy="5486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C4BFE3-135A-883A-0588-DD8E0CCC13EC}"/>
                </a:ext>
              </a:extLst>
            </p:cNvPr>
            <p:cNvSpPr txBox="1"/>
            <p:nvPr/>
          </p:nvSpPr>
          <p:spPr>
            <a:xfrm>
              <a:off x="513083" y="4748708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88A65B-810C-E706-6578-A062389336A1}"/>
              </a:ext>
            </a:extLst>
          </p:cNvPr>
          <p:cNvGrpSpPr/>
          <p:nvPr/>
        </p:nvGrpSpPr>
        <p:grpSpPr>
          <a:xfrm>
            <a:off x="7376319" y="4901186"/>
            <a:ext cx="548640" cy="646331"/>
            <a:chOff x="467363" y="4748708"/>
            <a:chExt cx="548640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C9CAB8E-EE91-368E-8F00-AD9394FB2FEF}"/>
                </a:ext>
              </a:extLst>
            </p:cNvPr>
            <p:cNvSpPr/>
            <p:nvPr/>
          </p:nvSpPr>
          <p:spPr>
            <a:xfrm>
              <a:off x="467363" y="4797553"/>
              <a:ext cx="548640" cy="5486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4D05BC-9078-16E0-CCA2-681EEB4BB86E}"/>
                </a:ext>
              </a:extLst>
            </p:cNvPr>
            <p:cNvSpPr txBox="1"/>
            <p:nvPr/>
          </p:nvSpPr>
          <p:spPr>
            <a:xfrm>
              <a:off x="513083" y="4748708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2" y="2219455"/>
            <a:ext cx="42499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 ri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34202" y="4272166"/>
            <a:ext cx="4092574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rổ rá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34202" y="2219455"/>
            <a:ext cx="409257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 rô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2" y="4317523"/>
            <a:ext cx="4249904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su su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07103" y="305628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Chợ có gà ri, cá rô, su su. Chợ có cả rổ rá.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707103" y="305628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Chợ có gà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i, cá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ô,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u. Chợ có cả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ổ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á.</a:t>
            </a:r>
          </a:p>
        </p:txBody>
      </p:sp>
    </p:spTree>
    <p:extLst>
      <p:ext uri="{BB962C8B-B14F-4D97-AF65-F5344CB8AC3E}">
        <p14:creationId xmlns:p14="http://schemas.microsoft.com/office/powerpoint/2010/main" val="39561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</a:p>
        </p:txBody>
      </p: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99B612-319A-523E-64D4-19B618904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97C2C7-39C5-BF9A-EBB7-F55437FDD43C}"/>
              </a:ext>
            </a:extLst>
          </p:cNvPr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EBBB4-D59E-3B14-8394-A2B6AE4BB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66" y="1775465"/>
            <a:ext cx="3581398" cy="4843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6E029-77C6-C52B-2C2F-B44FF4646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19" y="1772560"/>
            <a:ext cx="4649130" cy="4846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EDD24-F5FA-1C90-7658-2E996015A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0" y="294298"/>
            <a:ext cx="1555329" cy="696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ctrTitle"/>
          </p:nvPr>
        </p:nvSpPr>
        <p:spPr>
          <a:xfrm>
            <a:off x="4271725" y="1905000"/>
            <a:ext cx="3623015" cy="2517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-US">
                <a:latin typeface="+mj-lt"/>
              </a:rPr>
              <a:t>CỦNG CỐ</a:t>
            </a: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9025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111410" y="1766621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3800" ker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4244646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3800" ker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44599" y="1766621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3800" ker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11410" y="4244646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3800" ker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44599" y="4244646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3800" ker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81200" y="1766621"/>
            <a:ext cx="2011680" cy="1622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3800" kern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pic>
        <p:nvPicPr>
          <p:cNvPr id="11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9081" y="852220"/>
            <a:ext cx="609600" cy="609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90600" y="99648"/>
            <a:ext cx="10149288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000">
                <a:solidFill>
                  <a:srgbClr val="595959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Đâu là âm hôm nay chúng ta học?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71157" y="91876"/>
            <a:ext cx="10149288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000">
                <a:solidFill>
                  <a:srgbClr val="595959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tiếng hoặc từ có âm </a:t>
            </a:r>
            <a:r>
              <a:rPr lang="en-US" sz="5000" i="1">
                <a:solidFill>
                  <a:srgbClr val="595959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595959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hoặc </a:t>
            </a:r>
            <a:r>
              <a:rPr lang="en-US" sz="5000" i="1">
                <a:solidFill>
                  <a:srgbClr val="595959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s.</a:t>
            </a:r>
          </a:p>
        </p:txBody>
      </p:sp>
    </p:spTree>
    <p:extLst>
      <p:ext uri="{BB962C8B-B14F-4D97-AF65-F5344CB8AC3E}">
        <p14:creationId xmlns:p14="http://schemas.microsoft.com/office/powerpoint/2010/main" val="319064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76" y="451129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17610" y="830794"/>
            <a:ext cx="715677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</a:p>
          <a:p>
            <a:pPr algn="ctr"/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-US">
                <a:latin typeface="+mj-lt"/>
              </a:rPr>
              <a:t>DẶN DÒ</a:t>
            </a: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670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313415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3811099" y="40097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" action="ppaction://noaction"/>
          </p:cNvPr>
          <p:cNvSpPr/>
          <p:nvPr/>
        </p:nvSpPr>
        <p:spPr>
          <a:xfrm>
            <a:off x="447402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5109127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914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066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219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71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23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914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449089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853555" y="-853440"/>
            <a:ext cx="381762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97238" y="1605834"/>
            <a:ext cx="597090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37" grpId="0" bldLvl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72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42" y="1980142"/>
            <a:ext cx="722811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ỏ,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ga.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6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298" y="2213478"/>
            <a:ext cx="584786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3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3" y="1223393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1943" y="2263092"/>
            <a:ext cx="722811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mơ, bỡ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ỡ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74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31510" y="2558987"/>
            <a:ext cx="5847869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S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alloween by Slidesgo">
  <a:themeElements>
    <a:clrScheme name="Simple Light">
      <a:dk1>
        <a:srgbClr val="0C0A1C"/>
      </a:dk1>
      <a:lt1>
        <a:srgbClr val="FFFCF3"/>
      </a:lt1>
      <a:dk2>
        <a:srgbClr val="595959"/>
      </a:dk2>
      <a:lt2>
        <a:srgbClr val="EEEEEE"/>
      </a:lt2>
      <a:accent1>
        <a:srgbClr val="ABB2FC"/>
      </a:accent1>
      <a:accent2>
        <a:srgbClr val="262877"/>
      </a:accent2>
      <a:accent3>
        <a:srgbClr val="F16925"/>
      </a:accent3>
      <a:accent4>
        <a:srgbClr val="00BC9A"/>
      </a:accent4>
      <a:accent5>
        <a:srgbClr val="F48C42"/>
      </a:accent5>
      <a:accent6>
        <a:srgbClr val="AD4816"/>
      </a:accent6>
      <a:hlink>
        <a:srgbClr val="383CC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348</Words>
  <Application>Microsoft Office PowerPoint</Application>
  <PresentationFormat>Widescreen</PresentationFormat>
  <Paragraphs>85</Paragraphs>
  <Slides>30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等线</vt:lpstr>
      <vt:lpstr>等线 Light</vt:lpstr>
      <vt:lpstr>.VnAvant</vt:lpstr>
      <vt:lpstr>Arial</vt:lpstr>
      <vt:lpstr>Arial-Rounded</vt:lpstr>
      <vt:lpstr>Calibri</vt:lpstr>
      <vt:lpstr>Calibri Light</vt:lpstr>
      <vt:lpstr>Creepster</vt:lpstr>
      <vt:lpstr>Fira Sans Extra Condensed Medium</vt:lpstr>
      <vt:lpstr>HP001 4 hàng</vt:lpstr>
      <vt:lpstr>Nunito Light</vt:lpstr>
      <vt:lpstr>Pontano Sans</vt:lpstr>
      <vt:lpstr>Quicksand Medium</vt:lpstr>
      <vt:lpstr>Times New Roman</vt:lpstr>
      <vt:lpstr>1_Office Theme</vt:lpstr>
      <vt:lpstr>3_Office Theme</vt:lpstr>
      <vt:lpstr>Default Design</vt:lpstr>
      <vt:lpstr>3_Default Design</vt:lpstr>
      <vt:lpstr>Office 主题​​</vt:lpstr>
      <vt:lpstr>默认设计模板</vt:lpstr>
      <vt:lpstr>1_默认设计模板</vt:lpstr>
      <vt:lpstr>6_Office Theme</vt:lpstr>
      <vt:lpstr>Office Theme</vt:lpstr>
      <vt:lpstr>Halloween by Slidesgo</vt:lpstr>
      <vt:lpstr>CHÀO MỪNG CÁC CON ĐẾN VỚI TIẾT HỌC VẦN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VẦN</dc:title>
  <dc:creator>Administrator</dc:creator>
  <cp:lastModifiedBy>Administrator</cp:lastModifiedBy>
  <cp:revision>24</cp:revision>
  <dcterms:created xsi:type="dcterms:W3CDTF">2020-10-07T04:35:00Z</dcterms:created>
  <dcterms:modified xsi:type="dcterms:W3CDTF">2025-10-20T14:10:23Z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