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1001" r:id="rId2"/>
    <p:sldId id="340" r:id="rId3"/>
    <p:sldId id="1007" r:id="rId4"/>
    <p:sldId id="1029" r:id="rId5"/>
    <p:sldId id="994" r:id="rId6"/>
    <p:sldId id="1015" r:id="rId7"/>
    <p:sldId id="2007577127" r:id="rId8"/>
    <p:sldId id="2007577122" r:id="rId9"/>
    <p:sldId id="2007577120" r:id="rId10"/>
    <p:sldId id="1010" r:id="rId11"/>
    <p:sldId id="1026" r:id="rId12"/>
    <p:sldId id="1013" r:id="rId13"/>
    <p:sldId id="2007577123" r:id="rId14"/>
    <p:sldId id="1012" r:id="rId15"/>
    <p:sldId id="2007577124" r:id="rId16"/>
    <p:sldId id="1016" r:id="rId17"/>
    <p:sldId id="2007577125" r:id="rId18"/>
    <p:sldId id="1030" r:id="rId19"/>
    <p:sldId id="2007577126" r:id="rId20"/>
    <p:sldId id="1023" r:id="rId21"/>
    <p:sldId id="10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01" autoAdjust="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09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7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21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2024/9/18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2024/9/18</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emf"/><Relationship Id="rId5" Type="http://schemas.microsoft.com/office/2007/relationships/hdphoto" Target="../media/hdphoto6.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6.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5"/>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5" name="TextBox 35">
            <a:extLst>
              <a:ext uri="{FF2B5EF4-FFF2-40B4-BE49-F238E27FC236}">
                <a16:creationId xmlns:a16="http://schemas.microsoft.com/office/drawing/2014/main" id="{DC2E3BE6-8A7D-4F06-9164-ED72DACF7C46}"/>
              </a:ext>
            </a:extLst>
          </p:cNvPr>
          <p:cNvSpPr txBox="1"/>
          <p:nvPr/>
        </p:nvSpPr>
        <p:spPr>
          <a:xfrm>
            <a:off x="4391264" y="85641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pic>
        <p:nvPicPr>
          <p:cNvPr id="19" name="图片 28">
            <a:extLst>
              <a:ext uri="{FF2B5EF4-FFF2-40B4-BE49-F238E27FC236}">
                <a16:creationId xmlns:a16="http://schemas.microsoft.com/office/drawing/2014/main" id="{EF711A35-8410-4B33-8E07-01151A3F4191}"/>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236137" y="1827131"/>
            <a:ext cx="3601442" cy="5023075"/>
          </a:xfrm>
          <a:prstGeom prst="rect">
            <a:avLst/>
          </a:prstGeom>
        </p:spPr>
      </p:pic>
      <p:pic>
        <p:nvPicPr>
          <p:cNvPr id="2" name="Picture 1">
            <a:extLst>
              <a:ext uri="{FF2B5EF4-FFF2-40B4-BE49-F238E27FC236}">
                <a16:creationId xmlns:a16="http://schemas.microsoft.com/office/drawing/2014/main" id="{234FC063-63DB-48F0-8ADE-CB49C5614F4A}"/>
              </a:ext>
            </a:extLst>
          </p:cNvPr>
          <p:cNvPicPr>
            <a:picLocks noChangeAspect="1"/>
          </p:cNvPicPr>
          <p:nvPr/>
        </p:nvPicPr>
        <p:blipFill>
          <a:blip r:embed="rId7"/>
          <a:stretch>
            <a:fillRect/>
          </a:stretch>
        </p:blipFill>
        <p:spPr>
          <a:xfrm>
            <a:off x="6059386" y="1355136"/>
            <a:ext cx="4804064" cy="859611"/>
          </a:xfrm>
          <a:prstGeom prst="rect">
            <a:avLst/>
          </a:prstGeom>
        </p:spPr>
      </p:pic>
      <p:pic>
        <p:nvPicPr>
          <p:cNvPr id="6" name="Picture 5">
            <a:extLst>
              <a:ext uri="{FF2B5EF4-FFF2-40B4-BE49-F238E27FC236}">
                <a16:creationId xmlns:a16="http://schemas.microsoft.com/office/drawing/2014/main" id="{316E2075-D81F-4F83-9D31-1848169AE054}"/>
              </a:ext>
            </a:extLst>
          </p:cNvPr>
          <p:cNvPicPr>
            <a:picLocks noChangeAspect="1"/>
          </p:cNvPicPr>
          <p:nvPr/>
        </p:nvPicPr>
        <p:blipFill>
          <a:blip r:embed="rId8"/>
          <a:stretch>
            <a:fillRect/>
          </a:stretch>
        </p:blipFill>
        <p:spPr>
          <a:xfrm>
            <a:off x="4181293" y="2071140"/>
            <a:ext cx="6047756" cy="1213209"/>
          </a:xfrm>
          <a:prstGeom prst="rect">
            <a:avLst/>
          </a:prstGeom>
        </p:spPr>
      </p:pic>
      <p:pic>
        <p:nvPicPr>
          <p:cNvPr id="8" name="Picture 7">
            <a:extLst>
              <a:ext uri="{FF2B5EF4-FFF2-40B4-BE49-F238E27FC236}">
                <a16:creationId xmlns:a16="http://schemas.microsoft.com/office/drawing/2014/main" id="{ACFC1C49-AC9F-4835-8A85-FD0591D89376}"/>
              </a:ext>
            </a:extLst>
          </p:cNvPr>
          <p:cNvPicPr>
            <a:picLocks noChangeAspect="1"/>
          </p:cNvPicPr>
          <p:nvPr/>
        </p:nvPicPr>
        <p:blipFill>
          <a:blip r:embed="rId9"/>
          <a:stretch>
            <a:fillRect/>
          </a:stretch>
        </p:blipFill>
        <p:spPr>
          <a:xfrm>
            <a:off x="3170164" y="2930751"/>
            <a:ext cx="7431668" cy="2889754"/>
          </a:xfrm>
          <a:prstGeom prst="rect">
            <a:avLst/>
          </a:prstGeom>
        </p:spPr>
      </p:pic>
      <p:pic>
        <p:nvPicPr>
          <p:cNvPr id="14" name="图片 8">
            <a:extLst>
              <a:ext uri="{FF2B5EF4-FFF2-40B4-BE49-F238E27FC236}">
                <a16:creationId xmlns:a16="http://schemas.microsoft.com/office/drawing/2014/main" id="{A7822FB1-435C-4F13-80C2-AC3A94EF2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063" r="65568"/>
          <a:stretch/>
        </p:blipFill>
        <p:spPr>
          <a:xfrm>
            <a:off x="-487165" y="1564674"/>
            <a:ext cx="4295675" cy="5360679"/>
          </a:xfrm>
          <a:prstGeom prst="rect">
            <a:avLst/>
          </a:prstGeom>
        </p:spPr>
      </p:pic>
    </p:spTree>
    <p:extLst>
      <p:ext uri="{BB962C8B-B14F-4D97-AF65-F5344CB8AC3E}">
        <p14:creationId xmlns:p14="http://schemas.microsoft.com/office/powerpoint/2010/main" val="26127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2</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r>
              <a:rPr lang="en-US" altLang="zh-CN" sz="4000" b="1" dirty="0" err="1">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em</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4"/>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5"/>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 panose="020B0604020202020204" pitchFamily="34" charset="0"/>
                <a:cs typeface="Arial" panose="020B0604020202020204" pitchFamily="34" charset="0"/>
              </a:rPr>
              <a:t>sau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6"/>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libri" panose="020F0502020204030204" pitchFamily="34"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a:t>
            </a:r>
            <a:r>
              <a:rPr lang="vi-VN" sz="4000" b="1" dirty="0">
                <a:solidFill>
                  <a:srgbClr val="FF0000"/>
                </a:solidFill>
                <a:latin typeface="Calibri" panose="020F0502020204030204" pitchFamily="34" charset="0"/>
                <a:cs typeface="Calibri" panose="020F0502020204030204" pitchFamily="34" charset="0"/>
              </a:rPr>
              <a:t>iới thiệu về di sản đặc sản quê hương em.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236F5DD-BCE5-43EB-B990-476980529EA6}"/>
              </a:ext>
            </a:extLst>
          </p:cNvPr>
          <p:cNvSpPr txBox="1"/>
          <p:nvPr/>
        </p:nvSpPr>
        <p:spPr>
          <a:xfrm>
            <a:off x="2184400" y="2346960"/>
            <a:ext cx="8128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GV </a:t>
            </a:r>
            <a:r>
              <a:rPr lang="en-US" sz="4000" dirty="0" err="1">
                <a:latin typeface="Arial" panose="020B0604020202020204" pitchFamily="34" charset="0"/>
                <a:cs typeface="Arial" panose="020B0604020202020204" pitchFamily="34" charset="0"/>
              </a:rPr>
              <a:t>chèn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mình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đây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926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2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4"/>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B5C884-5501-42CD-A226-A7B12A815A20}"/>
              </a:ext>
            </a:extLst>
          </p:cNvPr>
          <p:cNvPicPr>
            <a:picLocks noChangeAspect="1"/>
          </p:cNvPicPr>
          <p:nvPr/>
        </p:nvPicPr>
        <p:blipFill>
          <a:blip r:embed="rId7"/>
          <a:stretch>
            <a:fillRect/>
          </a:stretch>
        </p:blipFill>
        <p:spPr>
          <a:xfrm>
            <a:off x="2895717" y="1569210"/>
            <a:ext cx="7358510" cy="1694835"/>
          </a:xfrm>
          <a:prstGeom prst="rect">
            <a:avLst/>
          </a:prstGeom>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8"/>
          <a:stretch>
            <a:fillRect/>
          </a:stretch>
        </p:blipFill>
        <p:spPr>
          <a:xfrm>
            <a:off x="3037231" y="1592724"/>
            <a:ext cx="7358510" cy="1713124"/>
          </a:xfrm>
          <a:prstGeom prst="rect">
            <a:avLst/>
          </a:prstGeom>
        </p:spPr>
      </p:pic>
    </p:spTree>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2252933" y="884451"/>
            <a:ext cx="8816175" cy="2308324"/>
          </a:xfrm>
          <a:custGeom>
            <a:avLst/>
            <a:gdLst>
              <a:gd name="connsiteX0" fmla="*/ 0 w 8816175"/>
              <a:gd name="connsiteY0" fmla="*/ 0 h 2308324"/>
              <a:gd name="connsiteX1" fmla="*/ 8816175 w 8816175"/>
              <a:gd name="connsiteY1" fmla="*/ 0 h 2308324"/>
              <a:gd name="connsiteX2" fmla="*/ 8816175 w 8816175"/>
              <a:gd name="connsiteY2" fmla="*/ 2308324 h 2308324"/>
              <a:gd name="connsiteX3" fmla="*/ 0 w 8816175"/>
              <a:gd name="connsiteY3" fmla="*/ 2308324 h 2308324"/>
              <a:gd name="connsiteX4" fmla="*/ 0 w 88161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en-US" sz="3600" b="1" i="1" u="sng" dirty="0" err="1">
                <a:solidFill>
                  <a:srgbClr val="002060"/>
                </a:solidFill>
                <a:latin typeface="Calibri" panose="020F0502020204030204" pitchFamily="34" charset="0"/>
              </a:rPr>
              <a:t>Về</a:t>
            </a:r>
            <a:r>
              <a:rPr lang="en-US" sz="3600" b="1" i="1" u="sng" dirty="0">
                <a:solidFill>
                  <a:srgbClr val="002060"/>
                </a:solidFill>
                <a:latin typeface="Calibri" panose="020F0502020204030204" pitchFamily="34" charset="0"/>
              </a:rPr>
              <a:t> </a:t>
            </a:r>
            <a:r>
              <a:rPr lang="en-US" sz="3600" b="1" i="1" u="sng" dirty="0" err="1">
                <a:solidFill>
                  <a:srgbClr val="002060"/>
                </a:solidFill>
                <a:latin typeface="Calibri" panose="020F0502020204030204" pitchFamily="34" charset="0"/>
              </a:rPr>
              <a:t>nhà</a:t>
            </a:r>
            <a:r>
              <a:rPr lang="en-US" sz="3600" b="1" i="1" u="sng" dirty="0">
                <a:solidFill>
                  <a:srgbClr val="002060"/>
                </a:solidFill>
                <a:latin typeface="Calibri" panose="020F0502020204030204" pitchFamily="34" charset="0"/>
              </a:rPr>
              <a:t>:</a:t>
            </a:r>
          </a:p>
          <a:p>
            <a:pPr lvl="0"/>
            <a:r>
              <a:rPr lang="vi-VN" sz="3600" i="1" dirty="0">
                <a:solidFill>
                  <a:srgbClr val="FF0000"/>
                </a:solidFill>
                <a:latin typeface="Calibri" panose="020F0502020204030204" pitchFamily="34"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6"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273860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9"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10"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3"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214115" y="3714532"/>
            <a:ext cx="2033132" cy="2930320"/>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567543" y="-118673"/>
            <a:ext cx="8406486" cy="4168045"/>
          </a:xfrm>
          <a:prstGeom prst="rect">
            <a:avLst/>
          </a:prstGeom>
        </p:spPr>
      </p:pic>
      <p:sp>
        <p:nvSpPr>
          <p:cNvPr id="2" name="TextBox 1"/>
          <p:cNvSpPr txBox="1"/>
          <p:nvPr/>
        </p:nvSpPr>
        <p:spPr>
          <a:xfrm>
            <a:off x="1838178" y="995853"/>
            <a:ext cx="6967679" cy="193899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Tạm</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biệt</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và</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hẹn</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gặp</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lại</a:t>
            </a:r>
            <a:endPar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endParaRPr>
          </a:p>
        </p:txBody>
      </p:sp>
      <p:pic>
        <p:nvPicPr>
          <p:cNvPr id="22" name="图片 2">
            <a:extLst>
              <a:ext uri="{FF2B5EF4-FFF2-40B4-BE49-F238E27FC236}">
                <a16:creationId xmlns:a16="http://schemas.microsoft.com/office/drawing/2014/main" id="{12482883-10DB-4A7E-A5A7-A5DEFDA44B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57" r="5142" b="52459"/>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strVal val="#ppt_h"/>
                                          </p:val>
                                        </p:tav>
                                        <p:tav tm="100000">
                                          <p:val>
                                            <p:strVal val="#ppt_h"/>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9307" y="-23447"/>
            <a:ext cx="12221307" cy="7024458"/>
          </a:xfrm>
          <a:prstGeom prst="rect">
            <a:avLst/>
          </a:prstGeom>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a:extLst>
              <a:ext uri="{FF2B5EF4-FFF2-40B4-BE49-F238E27FC236}">
                <a16:creationId xmlns:a16="http://schemas.microsoft.com/office/drawing/2014/main" id="{88AEFB52-41BF-43AD-ACE7-3B97697B7F15}"/>
              </a:ext>
            </a:extLst>
          </p:cNvPr>
          <p:cNvPicPr>
            <a:picLocks noChangeAspect="1"/>
          </p:cNvPicPr>
          <p:nvPr/>
        </p:nvPicPr>
        <p:blipFill>
          <a:blip r:embed="rId4"/>
          <a:stretch>
            <a:fillRect/>
          </a:stretch>
        </p:blipFill>
        <p:spPr>
          <a:xfrm>
            <a:off x="-4721" y="-23447"/>
            <a:ext cx="9418980" cy="5929226"/>
          </a:xfrm>
          <a:prstGeom prst="rect">
            <a:avLst/>
          </a:prstGeom>
        </p:spPr>
      </p:pic>
      <p:pic>
        <p:nvPicPr>
          <p:cNvPr id="10" name="图片 28">
            <a:extLst>
              <a:ext uri="{FF2B5EF4-FFF2-40B4-BE49-F238E27FC236}">
                <a16:creationId xmlns:a16="http://schemas.microsoft.com/office/drawing/2014/main" id="{2E855868-7BBB-4BA9-8F43-4FF433C3637F}"/>
              </a:ext>
            </a:extLst>
          </p:cNvPr>
          <p:cNvPicPr>
            <a:picLocks noChangeAspect="1"/>
          </p:cNvPicPr>
          <p:nvPr/>
        </p:nvPicPr>
        <p:blipFill rotWithShape="1">
          <a:blip r:embed="rId5">
            <a:extLst>
              <a:ext uri="{28A0092B-C50C-407E-A947-70E740481C1C}">
                <a14:useLocalDpi xmlns:a14="http://schemas.microsoft.com/office/drawing/2010/main" val="0"/>
              </a:ext>
            </a:extLst>
          </a:blip>
          <a:srcRect r="59152"/>
          <a:stretch/>
        </p:blipFill>
        <p:spPr>
          <a:xfrm flipH="1">
            <a:off x="9641839" y="3039756"/>
            <a:ext cx="2840139" cy="3961255"/>
          </a:xfrm>
          <a:prstGeom prst="rect">
            <a:avLst/>
          </a:prstGeom>
        </p:spPr>
      </p:pic>
    </p:spTree>
    <p:extLst>
      <p:ext uri="{BB962C8B-B14F-4D97-AF65-F5344CB8AC3E}">
        <p14:creationId xmlns:p14="http://schemas.microsoft.com/office/powerpoint/2010/main" val="321114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 name="Picture 1">
            <a:extLst>
              <a:ext uri="{FF2B5EF4-FFF2-40B4-BE49-F238E27FC236}">
                <a16:creationId xmlns:a16="http://schemas.microsoft.com/office/drawing/2014/main" id="{B6FF9685-E786-4EBC-812D-431E82CD1613}"/>
              </a:ext>
            </a:extLst>
          </p:cNvPr>
          <p:cNvPicPr>
            <a:picLocks noChangeAspect="1"/>
          </p:cNvPicPr>
          <p:nvPr/>
        </p:nvPicPr>
        <p:blipFill>
          <a:blip r:embed="rId5"/>
          <a:stretch>
            <a:fillRect/>
          </a:stretch>
        </p:blipFill>
        <p:spPr>
          <a:xfrm>
            <a:off x="2884831" y="1373268"/>
            <a:ext cx="7358510" cy="1694835"/>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7">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spTree>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4"/>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446550"/>
          </a:xfrm>
          <a:prstGeom prst="rect">
            <a:avLst/>
          </a:prstGeom>
          <a:noFill/>
        </p:spPr>
        <p:txBody>
          <a:bodyPr wrap="square" rtlCol="0">
            <a:spAutoFit/>
          </a:bodyPr>
          <a:lstStyle/>
          <a:p>
            <a:pPr lvl="0" algn="ctr">
              <a:defRPr/>
            </a:pPr>
            <a:r>
              <a:rPr lang="en-US" sz="4400" b="1" dirty="0">
                <a:solidFill>
                  <a:srgbClr val="C00000"/>
                </a:solidFill>
                <a:latin typeface="Calibri" panose="020F0502020204030204" pitchFamily="34" charset="0"/>
              </a:rPr>
              <a:t>1. </a:t>
            </a:r>
            <a:r>
              <a:rPr lang="vi-VN" sz="4400" b="1" dirty="0">
                <a:solidFill>
                  <a:srgbClr val="C00000"/>
                </a:solidFill>
                <a:latin typeface="Calibri" panose="020F0502020204030204" pitchFamily="34" charset="0"/>
              </a:rPr>
              <a:t>Giới thiệu địa chỉ quê hương</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endParaRPr>
          </a:p>
        </p:txBody>
      </p:sp>
    </p:spTree>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libri" panose="020F0502020204030204" pitchFamily="34" charset="0"/>
                <a:cs typeface="Calibri" panose="020F0502020204030204" pitchFamily="34" charset="0"/>
              </a:rPr>
              <a:t>1. Quan </a:t>
            </a:r>
            <a:r>
              <a:rPr lang="en-US" sz="4000" b="1" dirty="0" err="1">
                <a:solidFill>
                  <a:prstClr val="black"/>
                </a:solidFill>
                <a:latin typeface="Calibri" panose="020F0502020204030204" pitchFamily="34" charset="0"/>
                <a:cs typeface="Calibri" panose="020F0502020204030204" pitchFamily="34" charset="0"/>
              </a:rPr>
              <a:t>sát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hỏi</a:t>
            </a:r>
            <a:endParaRPr lang="en-US" sz="4000" b="1" dirty="0">
              <a:solidFill>
                <a:prstClr val="black"/>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a:t>
            </a:r>
          </a:p>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Địa chỉ quê hương của các bạn ở đâu?</a:t>
            </a:r>
            <a:endParaRPr lang="en-US" sz="3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215246"/>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trai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418</Words>
  <Application>Microsoft Office PowerPoint</Application>
  <PresentationFormat>Widescreen</PresentationFormat>
  <Paragraphs>43</Paragraphs>
  <Slides>21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Coiny</vt:lpstr>
      <vt:lpstr>等线</vt:lpstr>
      <vt:lpstr>等线 Light</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30</cp:revision>
  <dcterms:created xsi:type="dcterms:W3CDTF">2022-08-09T00:17:18Z</dcterms:created>
  <dcterms:modified xsi:type="dcterms:W3CDTF">2024-09-18T04:06:37Z</dcterms:modified>
</cp:coreProperties>
</file>