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5" r:id="rId2"/>
    <p:sldMasterId id="2147483730" r:id="rId3"/>
    <p:sldMasterId id="2147483742" r:id="rId4"/>
    <p:sldMasterId id="2147483771" r:id="rId5"/>
    <p:sldMasterId id="2147483783" r:id="rId6"/>
    <p:sldMasterId id="2147483795" r:id="rId7"/>
  </p:sldMasterIdLst>
  <p:notesMasterIdLst>
    <p:notesMasterId r:id="rId25"/>
  </p:notesMasterIdLst>
  <p:sldIdLst>
    <p:sldId id="273" r:id="rId8"/>
    <p:sldId id="306" r:id="rId9"/>
    <p:sldId id="2007577091" r:id="rId10"/>
    <p:sldId id="283" r:id="rId11"/>
    <p:sldId id="2007577092" r:id="rId12"/>
    <p:sldId id="275" r:id="rId13"/>
    <p:sldId id="269" r:id="rId14"/>
    <p:sldId id="2007577093" r:id="rId15"/>
    <p:sldId id="2007577095" r:id="rId16"/>
    <p:sldId id="2007577096" r:id="rId17"/>
    <p:sldId id="2007577097" r:id="rId18"/>
    <p:sldId id="2007577089" r:id="rId19"/>
    <p:sldId id="2007577090" r:id="rId20"/>
    <p:sldId id="2007577098" r:id="rId21"/>
    <p:sldId id="2007577099" r:id="rId22"/>
    <p:sldId id="305"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60BF1-B7F7-47F4-9322-84157B9C6A46}"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0DCA5-629B-456D-B84C-EB4646CFBB4B}" type="slidenum">
              <a:rPr lang="en-US" smtClean="0"/>
              <a:t>‹#›</a:t>
            </a:fld>
            <a:endParaRPr lang="en-US"/>
          </a:p>
        </p:txBody>
      </p:sp>
    </p:spTree>
    <p:extLst>
      <p:ext uri="{BB962C8B-B14F-4D97-AF65-F5344CB8AC3E}">
        <p14:creationId xmlns:p14="http://schemas.microsoft.com/office/powerpoint/2010/main" val="2546812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3106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9365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734384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5378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7741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40823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654945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15378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04865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65897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090198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5969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66466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71512130"/>
      </p:ext>
    </p:extLst>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94109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6748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62123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41828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1653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6973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68272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413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1323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546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240602340"/>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45063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8941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62826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48093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94621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98851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58923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34708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28914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8891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95114815"/>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63880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55360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2198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99719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868738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660811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41360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4C55-570C-7021-51F9-F7B803A750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AA2FDF-AE31-9953-E964-7E4D55E306B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FCFC6E-9221-8A46-6651-764A9402FC68}"/>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55F9FE8A-F661-351E-5785-52BDB6E301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F0E95-693E-355B-1ED3-018944332040}"/>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C92CFC8E-88B0-19AA-7305-C9EECF187782}"/>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TextBox 3">
            <a:extLst>
              <a:ext uri="{FF2B5EF4-FFF2-40B4-BE49-F238E27FC236}">
                <a16:creationId xmlns:a16="http://schemas.microsoft.com/office/drawing/2014/main" id="{558CFE94-00A3-9273-041A-C223D014182B}"/>
              </a:ext>
            </a:extLst>
          </p:cNvPr>
          <p:cNvSpPr txBox="1"/>
          <p:nvPr userDrawn="1"/>
        </p:nvSpPr>
        <p:spPr>
          <a:xfrm>
            <a:off x="1596044" y="75908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73172DA-77D6-B9C4-0E64-F2A245672B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10" name="Picture 9">
            <a:extLst>
              <a:ext uri="{FF2B5EF4-FFF2-40B4-BE49-F238E27FC236}">
                <a16:creationId xmlns:a16="http://schemas.microsoft.com/office/drawing/2014/main" id="{C8BB4599-890A-915C-936E-A701A72772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619" y="6721475"/>
            <a:ext cx="2487663" cy="2552700"/>
          </a:xfrm>
          <a:prstGeom prst="rect">
            <a:avLst/>
          </a:prstGeom>
        </p:spPr>
      </p:pic>
      <p:pic>
        <p:nvPicPr>
          <p:cNvPr id="11" name="Picture 10">
            <a:extLst>
              <a:ext uri="{FF2B5EF4-FFF2-40B4-BE49-F238E27FC236}">
                <a16:creationId xmlns:a16="http://schemas.microsoft.com/office/drawing/2014/main" id="{B1689664-CBB4-2629-1504-E5C685CE48E1}"/>
              </a:ext>
            </a:extLst>
          </p:cNvPr>
          <p:cNvPicPr>
            <a:picLocks noChangeAspect="1"/>
          </p:cNvPicPr>
          <p:nvPr userDrawn="1"/>
        </p:nvPicPr>
        <p:blipFill>
          <a:blip r:embed="rId5"/>
          <a:stretch>
            <a:fillRect/>
          </a:stretch>
        </p:blipFill>
        <p:spPr>
          <a:xfrm>
            <a:off x="10203873" y="-2056406"/>
            <a:ext cx="5066215" cy="1780186"/>
          </a:xfrm>
          <a:prstGeom prst="rect">
            <a:avLst/>
          </a:prstGeom>
        </p:spPr>
      </p:pic>
      <p:pic>
        <p:nvPicPr>
          <p:cNvPr id="12" name="Picture 11">
            <a:extLst>
              <a:ext uri="{FF2B5EF4-FFF2-40B4-BE49-F238E27FC236}">
                <a16:creationId xmlns:a16="http://schemas.microsoft.com/office/drawing/2014/main" id="{8E9999D5-EEA0-BC4B-2EF1-892D617A2F12}"/>
              </a:ext>
            </a:extLst>
          </p:cNvPr>
          <p:cNvPicPr>
            <a:picLocks noChangeAspect="1"/>
          </p:cNvPicPr>
          <p:nvPr userDrawn="1"/>
        </p:nvPicPr>
        <p:blipFill>
          <a:blip r:embed="rId6"/>
          <a:stretch>
            <a:fillRect/>
          </a:stretch>
        </p:blipFill>
        <p:spPr>
          <a:xfrm>
            <a:off x="10668000" y="-69956"/>
            <a:ext cx="1402202" cy="493819"/>
          </a:xfrm>
          <a:prstGeom prst="rect">
            <a:avLst/>
          </a:prstGeom>
        </p:spPr>
      </p:pic>
    </p:spTree>
    <p:extLst>
      <p:ext uri="{BB962C8B-B14F-4D97-AF65-F5344CB8AC3E}">
        <p14:creationId xmlns:p14="http://schemas.microsoft.com/office/powerpoint/2010/main" val="2827852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E437-8163-58EC-6D8C-61318BC7AA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8CF084-7D6A-54F9-83AF-5E991D872F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BF689-7E39-2107-DA57-51CDEE02DEE6}"/>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89112AE1-B7CA-81C2-59B1-789319B53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7DD326-F263-6A93-80E4-EEBBB4FFAF08}"/>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A9148295-8462-2807-5126-93BD2DF7B088}"/>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TextBox 3">
            <a:extLst>
              <a:ext uri="{FF2B5EF4-FFF2-40B4-BE49-F238E27FC236}">
                <a16:creationId xmlns:a16="http://schemas.microsoft.com/office/drawing/2014/main" id="{295B21E0-9E80-E2F4-DBAB-57E931476A83}"/>
              </a:ext>
            </a:extLst>
          </p:cNvPr>
          <p:cNvSpPr txBox="1"/>
          <p:nvPr userDrawn="1"/>
        </p:nvSpPr>
        <p:spPr>
          <a:xfrm>
            <a:off x="1596044" y="75908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623951BA-3C74-2C51-BF90-CCF1B45A5D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10" name="Picture 9">
            <a:extLst>
              <a:ext uri="{FF2B5EF4-FFF2-40B4-BE49-F238E27FC236}">
                <a16:creationId xmlns:a16="http://schemas.microsoft.com/office/drawing/2014/main" id="{9EB5E0C0-9D29-7247-79BD-7C3798284E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619" y="6721475"/>
            <a:ext cx="2487663" cy="2552700"/>
          </a:xfrm>
          <a:prstGeom prst="rect">
            <a:avLst/>
          </a:prstGeom>
        </p:spPr>
      </p:pic>
      <p:pic>
        <p:nvPicPr>
          <p:cNvPr id="11" name="Picture 10">
            <a:extLst>
              <a:ext uri="{FF2B5EF4-FFF2-40B4-BE49-F238E27FC236}">
                <a16:creationId xmlns:a16="http://schemas.microsoft.com/office/drawing/2014/main" id="{ACCD8773-6356-F6B0-EA07-FC752608ECCD}"/>
              </a:ext>
            </a:extLst>
          </p:cNvPr>
          <p:cNvPicPr>
            <a:picLocks noChangeAspect="1"/>
          </p:cNvPicPr>
          <p:nvPr userDrawn="1"/>
        </p:nvPicPr>
        <p:blipFill>
          <a:blip r:embed="rId5"/>
          <a:stretch>
            <a:fillRect/>
          </a:stretch>
        </p:blipFill>
        <p:spPr>
          <a:xfrm>
            <a:off x="10203873" y="-2056406"/>
            <a:ext cx="5066215" cy="1780186"/>
          </a:xfrm>
          <a:prstGeom prst="rect">
            <a:avLst/>
          </a:prstGeom>
        </p:spPr>
      </p:pic>
      <p:pic>
        <p:nvPicPr>
          <p:cNvPr id="12" name="Picture 11">
            <a:extLst>
              <a:ext uri="{FF2B5EF4-FFF2-40B4-BE49-F238E27FC236}">
                <a16:creationId xmlns:a16="http://schemas.microsoft.com/office/drawing/2014/main" id="{9F853647-3A06-0796-9CEC-D715FECC610C}"/>
              </a:ext>
            </a:extLst>
          </p:cNvPr>
          <p:cNvPicPr>
            <a:picLocks noChangeAspect="1"/>
          </p:cNvPicPr>
          <p:nvPr userDrawn="1"/>
        </p:nvPicPr>
        <p:blipFill>
          <a:blip r:embed="rId6"/>
          <a:stretch>
            <a:fillRect/>
          </a:stretch>
        </p:blipFill>
        <p:spPr>
          <a:xfrm>
            <a:off x="10668000" y="-69956"/>
            <a:ext cx="1402202" cy="493819"/>
          </a:xfrm>
          <a:prstGeom prst="rect">
            <a:avLst/>
          </a:prstGeom>
        </p:spPr>
      </p:pic>
      <p:sp>
        <p:nvSpPr>
          <p:cNvPr id="13" name="TextBox 3">
            <a:extLst>
              <a:ext uri="{FF2B5EF4-FFF2-40B4-BE49-F238E27FC236}">
                <a16:creationId xmlns:a16="http://schemas.microsoft.com/office/drawing/2014/main" id="{4CF253E2-6E29-3FB9-AB73-D1F986CB3818}"/>
              </a:ext>
            </a:extLst>
          </p:cNvPr>
          <p:cNvSpPr txBox="1"/>
          <p:nvPr userDrawn="1"/>
        </p:nvSpPr>
        <p:spPr>
          <a:xfrm>
            <a:off x="1748444" y="77432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E695998-1C4F-5A1A-AF45-FAA4C40BEC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5200" y="-114300"/>
            <a:ext cx="2487663" cy="2552700"/>
          </a:xfrm>
          <a:prstGeom prst="rect">
            <a:avLst/>
          </a:prstGeom>
        </p:spPr>
      </p:pic>
      <p:pic>
        <p:nvPicPr>
          <p:cNvPr id="15" name="Picture 14">
            <a:extLst>
              <a:ext uri="{FF2B5EF4-FFF2-40B4-BE49-F238E27FC236}">
                <a16:creationId xmlns:a16="http://schemas.microsoft.com/office/drawing/2014/main" id="{22FE4B10-A3B0-05CA-7C0D-2E6CE85CCE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9219" y="6873875"/>
            <a:ext cx="2487663" cy="2552700"/>
          </a:xfrm>
          <a:prstGeom prst="rect">
            <a:avLst/>
          </a:prstGeom>
        </p:spPr>
      </p:pic>
      <p:pic>
        <p:nvPicPr>
          <p:cNvPr id="16" name="Picture 15">
            <a:extLst>
              <a:ext uri="{FF2B5EF4-FFF2-40B4-BE49-F238E27FC236}">
                <a16:creationId xmlns:a16="http://schemas.microsoft.com/office/drawing/2014/main" id="{6A43511E-1BF9-92B3-6CEE-0F0B75D6781B}"/>
              </a:ext>
            </a:extLst>
          </p:cNvPr>
          <p:cNvPicPr>
            <a:picLocks noChangeAspect="1"/>
          </p:cNvPicPr>
          <p:nvPr userDrawn="1"/>
        </p:nvPicPr>
        <p:blipFill>
          <a:blip r:embed="rId5"/>
          <a:stretch>
            <a:fillRect/>
          </a:stretch>
        </p:blipFill>
        <p:spPr>
          <a:xfrm>
            <a:off x="10356273" y="-1904006"/>
            <a:ext cx="5066215" cy="1780186"/>
          </a:xfrm>
          <a:prstGeom prst="rect">
            <a:avLst/>
          </a:prstGeom>
        </p:spPr>
      </p:pic>
    </p:spTree>
    <p:extLst>
      <p:ext uri="{BB962C8B-B14F-4D97-AF65-F5344CB8AC3E}">
        <p14:creationId xmlns:p14="http://schemas.microsoft.com/office/powerpoint/2010/main" val="456812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5811-9BD5-3EAA-A97C-E012E031EE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DAC33-D46B-F5F9-B3FE-3435E17E91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25D87-A4C5-739A-2BF8-9951E08684A4}"/>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7D8DD91B-E3F8-73F1-3CDF-3EF22DB8D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11008-E4D0-6942-EF82-6DF903A929FC}"/>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2D90F2FC-C3D4-B1EE-5FBD-965BD65B3588}"/>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6C206F5F-7CBE-710F-7999-6DD523804F56}"/>
              </a:ext>
            </a:extLst>
          </p:cNvPr>
          <p:cNvSpPr/>
          <p:nvPr userDrawn="1"/>
        </p:nvSpPr>
        <p:spPr>
          <a:xfrm>
            <a:off x="223370" y="254187"/>
            <a:ext cx="11732559" cy="6349626"/>
          </a:xfrm>
          <a:prstGeom prst="roundRect">
            <a:avLst>
              <a:gd name="adj" fmla="val 6098"/>
            </a:avLst>
          </a:prstGeom>
          <a:solidFill>
            <a:schemeClr val="bg1"/>
          </a:solidFill>
          <a:ln w="38100">
            <a:solidFill>
              <a:srgbClr val="B318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960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921340"/>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B876-A7F7-D20A-6EA8-7A9239FE4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4AA272-D530-FD47-272A-EFF1D76FC6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A888B-09CC-B9BB-BE21-D136F399F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D3B2A8-6E93-A94D-E677-3D46AF989945}"/>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EEEB04CA-9A4F-CD57-90DE-8A58EBE8DB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907889-AD9F-A404-9A6B-E618D1CEFF1B}"/>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38586239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1606-2297-CBF7-9FA2-1B142378C6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7C3EAA-2910-D204-624C-50D0F1FD30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EA828-73DC-5FE5-591A-736195A4D80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95A8A-0598-A2C6-32E0-B76AE0C8A8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9DF63A-499C-130A-48F5-FA503331BBA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117256-D0AD-0D21-C2DB-8EBE10EDDCBA}"/>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8" name="Footer Placeholder 7">
            <a:extLst>
              <a:ext uri="{FF2B5EF4-FFF2-40B4-BE49-F238E27FC236}">
                <a16:creationId xmlns:a16="http://schemas.microsoft.com/office/drawing/2014/main" id="{38FFBE3F-BE53-51AC-4D24-36DC9E9D35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736B87-866B-038C-43E0-82CC2C9DCA4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737633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52AF-D224-46B7-7EF2-629A3F1120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BB7D98-6C4E-E204-BCFA-67542BE9199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4" name="Footer Placeholder 3">
            <a:extLst>
              <a:ext uri="{FF2B5EF4-FFF2-40B4-BE49-F238E27FC236}">
                <a16:creationId xmlns:a16="http://schemas.microsoft.com/office/drawing/2014/main" id="{3702E572-87C5-5AE2-D267-B934C2F057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E2FE42A-336F-0EDB-7596-E06C259AC12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834483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C7058-8856-80AD-130D-E49D1D2D883A}"/>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3" name="Footer Placeholder 2">
            <a:extLst>
              <a:ext uri="{FF2B5EF4-FFF2-40B4-BE49-F238E27FC236}">
                <a16:creationId xmlns:a16="http://schemas.microsoft.com/office/drawing/2014/main" id="{31E921A7-CBF2-6115-25EE-82AF41C612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50FDAC-C750-1758-187E-D9DF67A7A8BF}"/>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3381095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1446-2D04-E8C2-F818-EE55915DD1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9CE240-6905-D922-9829-EC60D71324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C1D83-5D6A-08C2-EFE5-C60DB2F4E0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9188D-FAB7-9B35-5B88-07D7E9C3DD03}"/>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61D5520D-34D9-E77B-CEC3-F870E77E4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EE1044-5447-7EF9-4EC3-5CE402BC155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1289909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B2AA-605F-0D86-6B50-782C6053A8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5BBD7-49DA-CEC1-63BB-6FFE357B5D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1500A4-607E-5254-1214-7BB52B95A9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64A3C2-DBB4-5F9F-9E68-F4DE08F7F0A8}"/>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09AD9ACC-A490-972B-2417-95B7809EB3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1A16EA-BB2B-124C-1609-2C9739F8251E}"/>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3710579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8AE4-51C8-0079-0D4D-6B4EAC8849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19758-B311-718B-A56C-2624D0C20A4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B0A25-B456-7529-F34D-DC1256164B6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289D7104-A9E1-33FF-64E2-85BA5D214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BFA32-759A-5FA1-E728-75E4CD10E772}"/>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4001592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36279-106D-9DC1-4580-70D3E69903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98BF9-6790-D247-DEB1-8594EE1B28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4044-F938-E040-7FF9-CAFBBC09332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3CD03834-635B-57F7-D7C9-C694651DFF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DC395C-EB98-05D3-C018-7884B54E6477}"/>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3525092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4C55-570C-7021-51F9-F7B803A750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AA2FDF-AE31-9953-E964-7E4D55E306B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FCFC6E-9221-8A46-6651-764A9402FC68}"/>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55F9FE8A-F661-351E-5785-52BDB6E301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F0E95-693E-355B-1ED3-018944332040}"/>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C92CFC8E-88B0-19AA-7305-C9EECF187782}"/>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TextBox 3">
            <a:extLst>
              <a:ext uri="{FF2B5EF4-FFF2-40B4-BE49-F238E27FC236}">
                <a16:creationId xmlns:a16="http://schemas.microsoft.com/office/drawing/2014/main" id="{558CFE94-00A3-9273-041A-C223D014182B}"/>
              </a:ext>
            </a:extLst>
          </p:cNvPr>
          <p:cNvSpPr txBox="1"/>
          <p:nvPr userDrawn="1"/>
        </p:nvSpPr>
        <p:spPr>
          <a:xfrm>
            <a:off x="1596044" y="75908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73172DA-77D6-B9C4-0E64-F2A245672B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10" name="Picture 9">
            <a:extLst>
              <a:ext uri="{FF2B5EF4-FFF2-40B4-BE49-F238E27FC236}">
                <a16:creationId xmlns:a16="http://schemas.microsoft.com/office/drawing/2014/main" id="{C8BB4599-890A-915C-936E-A701A72772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619" y="6721475"/>
            <a:ext cx="2487663" cy="2552700"/>
          </a:xfrm>
          <a:prstGeom prst="rect">
            <a:avLst/>
          </a:prstGeom>
        </p:spPr>
      </p:pic>
      <p:pic>
        <p:nvPicPr>
          <p:cNvPr id="11" name="Picture 10">
            <a:extLst>
              <a:ext uri="{FF2B5EF4-FFF2-40B4-BE49-F238E27FC236}">
                <a16:creationId xmlns:a16="http://schemas.microsoft.com/office/drawing/2014/main" id="{B1689664-CBB4-2629-1504-E5C685CE48E1}"/>
              </a:ext>
            </a:extLst>
          </p:cNvPr>
          <p:cNvPicPr>
            <a:picLocks noChangeAspect="1"/>
          </p:cNvPicPr>
          <p:nvPr userDrawn="1"/>
        </p:nvPicPr>
        <p:blipFill>
          <a:blip r:embed="rId5"/>
          <a:stretch>
            <a:fillRect/>
          </a:stretch>
        </p:blipFill>
        <p:spPr>
          <a:xfrm>
            <a:off x="10203873" y="-2056406"/>
            <a:ext cx="5066215" cy="1780186"/>
          </a:xfrm>
          <a:prstGeom prst="rect">
            <a:avLst/>
          </a:prstGeom>
        </p:spPr>
      </p:pic>
      <p:pic>
        <p:nvPicPr>
          <p:cNvPr id="12" name="Picture 11">
            <a:extLst>
              <a:ext uri="{FF2B5EF4-FFF2-40B4-BE49-F238E27FC236}">
                <a16:creationId xmlns:a16="http://schemas.microsoft.com/office/drawing/2014/main" id="{8E9999D5-EEA0-BC4B-2EF1-892D617A2F12}"/>
              </a:ext>
            </a:extLst>
          </p:cNvPr>
          <p:cNvPicPr>
            <a:picLocks noChangeAspect="1"/>
          </p:cNvPicPr>
          <p:nvPr userDrawn="1"/>
        </p:nvPicPr>
        <p:blipFill>
          <a:blip r:embed="rId6"/>
          <a:stretch>
            <a:fillRect/>
          </a:stretch>
        </p:blipFill>
        <p:spPr>
          <a:xfrm>
            <a:off x="10668000" y="-69956"/>
            <a:ext cx="1402202" cy="493819"/>
          </a:xfrm>
          <a:prstGeom prst="rect">
            <a:avLst/>
          </a:prstGeom>
        </p:spPr>
      </p:pic>
    </p:spTree>
    <p:extLst>
      <p:ext uri="{BB962C8B-B14F-4D97-AF65-F5344CB8AC3E}">
        <p14:creationId xmlns:p14="http://schemas.microsoft.com/office/powerpoint/2010/main" val="42612307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E437-8163-58EC-6D8C-61318BC7AA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8CF084-7D6A-54F9-83AF-5E991D872F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BF689-7E39-2107-DA57-51CDEE02DEE6}"/>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89112AE1-B7CA-81C2-59B1-789319B53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7DD326-F263-6A93-80E4-EEBBB4FFAF08}"/>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A9148295-8462-2807-5126-93BD2DF7B088}"/>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TextBox 3">
            <a:extLst>
              <a:ext uri="{FF2B5EF4-FFF2-40B4-BE49-F238E27FC236}">
                <a16:creationId xmlns:a16="http://schemas.microsoft.com/office/drawing/2014/main" id="{295B21E0-9E80-E2F4-DBAB-57E931476A83}"/>
              </a:ext>
            </a:extLst>
          </p:cNvPr>
          <p:cNvSpPr txBox="1"/>
          <p:nvPr userDrawn="1"/>
        </p:nvSpPr>
        <p:spPr>
          <a:xfrm>
            <a:off x="1596044" y="75908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623951BA-3C74-2C51-BF90-CCF1B45A5D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10" name="Picture 9">
            <a:extLst>
              <a:ext uri="{FF2B5EF4-FFF2-40B4-BE49-F238E27FC236}">
                <a16:creationId xmlns:a16="http://schemas.microsoft.com/office/drawing/2014/main" id="{9EB5E0C0-9D29-7247-79BD-7C3798284E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619" y="6721475"/>
            <a:ext cx="2487663" cy="2552700"/>
          </a:xfrm>
          <a:prstGeom prst="rect">
            <a:avLst/>
          </a:prstGeom>
        </p:spPr>
      </p:pic>
      <p:pic>
        <p:nvPicPr>
          <p:cNvPr id="11" name="Picture 10">
            <a:extLst>
              <a:ext uri="{FF2B5EF4-FFF2-40B4-BE49-F238E27FC236}">
                <a16:creationId xmlns:a16="http://schemas.microsoft.com/office/drawing/2014/main" id="{ACCD8773-6356-F6B0-EA07-FC752608ECCD}"/>
              </a:ext>
            </a:extLst>
          </p:cNvPr>
          <p:cNvPicPr>
            <a:picLocks noChangeAspect="1"/>
          </p:cNvPicPr>
          <p:nvPr userDrawn="1"/>
        </p:nvPicPr>
        <p:blipFill>
          <a:blip r:embed="rId5"/>
          <a:stretch>
            <a:fillRect/>
          </a:stretch>
        </p:blipFill>
        <p:spPr>
          <a:xfrm>
            <a:off x="10203873" y="-2056406"/>
            <a:ext cx="5066215" cy="1780186"/>
          </a:xfrm>
          <a:prstGeom prst="rect">
            <a:avLst/>
          </a:prstGeom>
        </p:spPr>
      </p:pic>
      <p:pic>
        <p:nvPicPr>
          <p:cNvPr id="12" name="Picture 11">
            <a:extLst>
              <a:ext uri="{FF2B5EF4-FFF2-40B4-BE49-F238E27FC236}">
                <a16:creationId xmlns:a16="http://schemas.microsoft.com/office/drawing/2014/main" id="{9F853647-3A06-0796-9CEC-D715FECC610C}"/>
              </a:ext>
            </a:extLst>
          </p:cNvPr>
          <p:cNvPicPr>
            <a:picLocks noChangeAspect="1"/>
          </p:cNvPicPr>
          <p:nvPr userDrawn="1"/>
        </p:nvPicPr>
        <p:blipFill>
          <a:blip r:embed="rId6"/>
          <a:stretch>
            <a:fillRect/>
          </a:stretch>
        </p:blipFill>
        <p:spPr>
          <a:xfrm>
            <a:off x="10668000" y="-69956"/>
            <a:ext cx="1402202" cy="493819"/>
          </a:xfrm>
          <a:prstGeom prst="rect">
            <a:avLst/>
          </a:prstGeom>
        </p:spPr>
      </p:pic>
      <p:sp>
        <p:nvSpPr>
          <p:cNvPr id="13" name="TextBox 3">
            <a:extLst>
              <a:ext uri="{FF2B5EF4-FFF2-40B4-BE49-F238E27FC236}">
                <a16:creationId xmlns:a16="http://schemas.microsoft.com/office/drawing/2014/main" id="{4CF253E2-6E29-3FB9-AB73-D1F986CB3818}"/>
              </a:ext>
            </a:extLst>
          </p:cNvPr>
          <p:cNvSpPr txBox="1"/>
          <p:nvPr userDrawn="1"/>
        </p:nvSpPr>
        <p:spPr>
          <a:xfrm>
            <a:off x="1748444" y="77432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E695998-1C4F-5A1A-AF45-FAA4C40BEC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5200" y="-114300"/>
            <a:ext cx="2487663" cy="2552700"/>
          </a:xfrm>
          <a:prstGeom prst="rect">
            <a:avLst/>
          </a:prstGeom>
        </p:spPr>
      </p:pic>
      <p:pic>
        <p:nvPicPr>
          <p:cNvPr id="15" name="Picture 14">
            <a:extLst>
              <a:ext uri="{FF2B5EF4-FFF2-40B4-BE49-F238E27FC236}">
                <a16:creationId xmlns:a16="http://schemas.microsoft.com/office/drawing/2014/main" id="{22FE4B10-A3B0-05CA-7C0D-2E6CE85CCE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9219" y="6873875"/>
            <a:ext cx="2487663" cy="2552700"/>
          </a:xfrm>
          <a:prstGeom prst="rect">
            <a:avLst/>
          </a:prstGeom>
        </p:spPr>
      </p:pic>
      <p:pic>
        <p:nvPicPr>
          <p:cNvPr id="16" name="Picture 15">
            <a:extLst>
              <a:ext uri="{FF2B5EF4-FFF2-40B4-BE49-F238E27FC236}">
                <a16:creationId xmlns:a16="http://schemas.microsoft.com/office/drawing/2014/main" id="{6A43511E-1BF9-92B3-6CEE-0F0B75D6781B}"/>
              </a:ext>
            </a:extLst>
          </p:cNvPr>
          <p:cNvPicPr>
            <a:picLocks noChangeAspect="1"/>
          </p:cNvPicPr>
          <p:nvPr userDrawn="1"/>
        </p:nvPicPr>
        <p:blipFill>
          <a:blip r:embed="rId5"/>
          <a:stretch>
            <a:fillRect/>
          </a:stretch>
        </p:blipFill>
        <p:spPr>
          <a:xfrm>
            <a:off x="10356273" y="-1904006"/>
            <a:ext cx="5066215" cy="1780186"/>
          </a:xfrm>
          <a:prstGeom prst="rect">
            <a:avLst/>
          </a:prstGeom>
        </p:spPr>
      </p:pic>
    </p:spTree>
    <p:extLst>
      <p:ext uri="{BB962C8B-B14F-4D97-AF65-F5344CB8AC3E}">
        <p14:creationId xmlns:p14="http://schemas.microsoft.com/office/powerpoint/2010/main" val="186713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072487661"/>
      </p:ext>
    </p:extLst>
  </p:cSld>
  <p:clrMapOvr>
    <a:masterClrMapping/>
  </p:clrMapOvr>
  <p:transitio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5811-9BD5-3EAA-A97C-E012E031EE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DAC33-D46B-F5F9-B3FE-3435E17E91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25D87-A4C5-739A-2BF8-9951E08684A4}"/>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7D8DD91B-E3F8-73F1-3CDF-3EF22DB8D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11008-E4D0-6942-EF82-6DF903A929FC}"/>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2D90F2FC-C3D4-B1EE-5FBD-965BD65B3588}"/>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6C206F5F-7CBE-710F-7999-6DD523804F56}"/>
              </a:ext>
            </a:extLst>
          </p:cNvPr>
          <p:cNvSpPr/>
          <p:nvPr userDrawn="1"/>
        </p:nvSpPr>
        <p:spPr>
          <a:xfrm>
            <a:off x="223370" y="254187"/>
            <a:ext cx="11732559" cy="6349626"/>
          </a:xfrm>
          <a:prstGeom prst="roundRect">
            <a:avLst>
              <a:gd name="adj" fmla="val 6098"/>
            </a:avLst>
          </a:prstGeom>
          <a:solidFill>
            <a:schemeClr val="bg1"/>
          </a:solidFill>
          <a:ln w="38100">
            <a:solidFill>
              <a:srgbClr val="B318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007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B876-A7F7-D20A-6EA8-7A9239FE4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4AA272-D530-FD47-272A-EFF1D76FC6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A888B-09CC-B9BB-BE21-D136F399F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D3B2A8-6E93-A94D-E677-3D46AF989945}"/>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EEEB04CA-9A4F-CD57-90DE-8A58EBE8DB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907889-AD9F-A404-9A6B-E618D1CEFF1B}"/>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006453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1606-2297-CBF7-9FA2-1B142378C6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7C3EAA-2910-D204-624C-50D0F1FD30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EA828-73DC-5FE5-591A-736195A4D80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95A8A-0598-A2C6-32E0-B76AE0C8A8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9DF63A-499C-130A-48F5-FA503331BBA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117256-D0AD-0D21-C2DB-8EBE10EDDCBA}"/>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8" name="Footer Placeholder 7">
            <a:extLst>
              <a:ext uri="{FF2B5EF4-FFF2-40B4-BE49-F238E27FC236}">
                <a16:creationId xmlns:a16="http://schemas.microsoft.com/office/drawing/2014/main" id="{38FFBE3F-BE53-51AC-4D24-36DC9E9D35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736B87-866B-038C-43E0-82CC2C9DCA4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070101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52AF-D224-46B7-7EF2-629A3F1120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BB7D98-6C4E-E204-BCFA-67542BE9199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4" name="Footer Placeholder 3">
            <a:extLst>
              <a:ext uri="{FF2B5EF4-FFF2-40B4-BE49-F238E27FC236}">
                <a16:creationId xmlns:a16="http://schemas.microsoft.com/office/drawing/2014/main" id="{3702E572-87C5-5AE2-D267-B934C2F057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E2FE42A-336F-0EDB-7596-E06C259AC12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126826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C7058-8856-80AD-130D-E49D1D2D883A}"/>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3" name="Footer Placeholder 2">
            <a:extLst>
              <a:ext uri="{FF2B5EF4-FFF2-40B4-BE49-F238E27FC236}">
                <a16:creationId xmlns:a16="http://schemas.microsoft.com/office/drawing/2014/main" id="{31E921A7-CBF2-6115-25EE-82AF41C612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50FDAC-C750-1758-187E-D9DF67A7A8BF}"/>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3088053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1446-2D04-E8C2-F818-EE55915DD1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9CE240-6905-D922-9829-EC60D71324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C1D83-5D6A-08C2-EFE5-C60DB2F4E0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9188D-FAB7-9B35-5B88-07D7E9C3DD03}"/>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61D5520D-34D9-E77B-CEC3-F870E77E4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EE1044-5447-7EF9-4EC3-5CE402BC155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866297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B2AA-605F-0D86-6B50-782C6053A8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5BBD7-49DA-CEC1-63BB-6FFE357B5D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1500A4-607E-5254-1214-7BB52B95A9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64A3C2-DBB4-5F9F-9E68-F4DE08F7F0A8}"/>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09AD9ACC-A490-972B-2417-95B7809EB3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1A16EA-BB2B-124C-1609-2C9739F8251E}"/>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12773732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8AE4-51C8-0079-0D4D-6B4EAC8849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19758-B311-718B-A56C-2624D0C20A4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B0A25-B456-7529-F34D-DC1256164B6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289D7104-A9E1-33FF-64E2-85BA5D214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BFA32-759A-5FA1-E728-75E4CD10E772}"/>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104109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36279-106D-9DC1-4580-70D3E69903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98BF9-6790-D247-DEB1-8594EE1B28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4044-F938-E040-7FF9-CAFBBC09332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3CD03834-635B-57F7-D7C9-C694651DFF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DC395C-EB98-05D3-C018-7884B54E6477}"/>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198675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4C55-570C-7021-51F9-F7B803A750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AA2FDF-AE31-9953-E964-7E4D55E306B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FCFC6E-9221-8A46-6651-764A9402FC68}"/>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55F9FE8A-F661-351E-5785-52BDB6E301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F0E95-693E-355B-1ED3-018944332040}"/>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C92CFC8E-88B0-19AA-7305-C9EECF187782}"/>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TextBox 3">
            <a:extLst>
              <a:ext uri="{FF2B5EF4-FFF2-40B4-BE49-F238E27FC236}">
                <a16:creationId xmlns:a16="http://schemas.microsoft.com/office/drawing/2014/main" id="{558CFE94-00A3-9273-041A-C223D014182B}"/>
              </a:ext>
            </a:extLst>
          </p:cNvPr>
          <p:cNvSpPr txBox="1"/>
          <p:nvPr userDrawn="1"/>
        </p:nvSpPr>
        <p:spPr>
          <a:xfrm>
            <a:off x="1596044" y="75908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73172DA-77D6-B9C4-0E64-F2A245672B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10" name="Picture 9">
            <a:extLst>
              <a:ext uri="{FF2B5EF4-FFF2-40B4-BE49-F238E27FC236}">
                <a16:creationId xmlns:a16="http://schemas.microsoft.com/office/drawing/2014/main" id="{C8BB4599-890A-915C-936E-A701A72772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619" y="6721475"/>
            <a:ext cx="2487663" cy="2552700"/>
          </a:xfrm>
          <a:prstGeom prst="rect">
            <a:avLst/>
          </a:prstGeom>
        </p:spPr>
      </p:pic>
      <p:pic>
        <p:nvPicPr>
          <p:cNvPr id="11" name="Picture 10">
            <a:extLst>
              <a:ext uri="{FF2B5EF4-FFF2-40B4-BE49-F238E27FC236}">
                <a16:creationId xmlns:a16="http://schemas.microsoft.com/office/drawing/2014/main" id="{B1689664-CBB4-2629-1504-E5C685CE48E1}"/>
              </a:ext>
            </a:extLst>
          </p:cNvPr>
          <p:cNvPicPr>
            <a:picLocks noChangeAspect="1"/>
          </p:cNvPicPr>
          <p:nvPr userDrawn="1"/>
        </p:nvPicPr>
        <p:blipFill>
          <a:blip r:embed="rId5"/>
          <a:stretch>
            <a:fillRect/>
          </a:stretch>
        </p:blipFill>
        <p:spPr>
          <a:xfrm>
            <a:off x="10203873" y="-2056406"/>
            <a:ext cx="5066215" cy="1780186"/>
          </a:xfrm>
          <a:prstGeom prst="rect">
            <a:avLst/>
          </a:prstGeom>
        </p:spPr>
      </p:pic>
      <p:pic>
        <p:nvPicPr>
          <p:cNvPr id="12" name="Picture 11">
            <a:extLst>
              <a:ext uri="{FF2B5EF4-FFF2-40B4-BE49-F238E27FC236}">
                <a16:creationId xmlns:a16="http://schemas.microsoft.com/office/drawing/2014/main" id="{8E9999D5-EEA0-BC4B-2EF1-892D617A2F12}"/>
              </a:ext>
            </a:extLst>
          </p:cNvPr>
          <p:cNvPicPr>
            <a:picLocks noChangeAspect="1"/>
          </p:cNvPicPr>
          <p:nvPr userDrawn="1"/>
        </p:nvPicPr>
        <p:blipFill>
          <a:blip r:embed="rId6"/>
          <a:stretch>
            <a:fillRect/>
          </a:stretch>
        </p:blipFill>
        <p:spPr>
          <a:xfrm>
            <a:off x="10668000" y="-69956"/>
            <a:ext cx="1402202" cy="493819"/>
          </a:xfrm>
          <a:prstGeom prst="rect">
            <a:avLst/>
          </a:prstGeom>
        </p:spPr>
      </p:pic>
    </p:spTree>
    <p:extLst>
      <p:ext uri="{BB962C8B-B14F-4D97-AF65-F5344CB8AC3E}">
        <p14:creationId xmlns:p14="http://schemas.microsoft.com/office/powerpoint/2010/main" val="3587396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63211711"/>
      </p:ext>
    </p:extLst>
  </p:cSld>
  <p:clrMapOvr>
    <a:masterClrMapping/>
  </p:clrMapOvr>
  <p:transition spd="slow">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E437-8163-58EC-6D8C-61318BC7AA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8CF084-7D6A-54F9-83AF-5E991D872F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BF689-7E39-2107-DA57-51CDEE02DEE6}"/>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89112AE1-B7CA-81C2-59B1-789319B53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7DD326-F263-6A93-80E4-EEBBB4FFAF08}"/>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A9148295-8462-2807-5126-93BD2DF7B088}"/>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TextBox 3">
            <a:extLst>
              <a:ext uri="{FF2B5EF4-FFF2-40B4-BE49-F238E27FC236}">
                <a16:creationId xmlns:a16="http://schemas.microsoft.com/office/drawing/2014/main" id="{295B21E0-9E80-E2F4-DBAB-57E931476A83}"/>
              </a:ext>
            </a:extLst>
          </p:cNvPr>
          <p:cNvSpPr txBox="1"/>
          <p:nvPr userDrawn="1"/>
        </p:nvSpPr>
        <p:spPr>
          <a:xfrm>
            <a:off x="1596044" y="75908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623951BA-3C74-2C51-BF90-CCF1B45A5D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10" name="Picture 9">
            <a:extLst>
              <a:ext uri="{FF2B5EF4-FFF2-40B4-BE49-F238E27FC236}">
                <a16:creationId xmlns:a16="http://schemas.microsoft.com/office/drawing/2014/main" id="{9EB5E0C0-9D29-7247-79BD-7C3798284E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1619" y="6721475"/>
            <a:ext cx="2487663" cy="2552700"/>
          </a:xfrm>
          <a:prstGeom prst="rect">
            <a:avLst/>
          </a:prstGeom>
        </p:spPr>
      </p:pic>
      <p:pic>
        <p:nvPicPr>
          <p:cNvPr id="11" name="Picture 10">
            <a:extLst>
              <a:ext uri="{FF2B5EF4-FFF2-40B4-BE49-F238E27FC236}">
                <a16:creationId xmlns:a16="http://schemas.microsoft.com/office/drawing/2014/main" id="{ACCD8773-6356-F6B0-EA07-FC752608ECCD}"/>
              </a:ext>
            </a:extLst>
          </p:cNvPr>
          <p:cNvPicPr>
            <a:picLocks noChangeAspect="1"/>
          </p:cNvPicPr>
          <p:nvPr userDrawn="1"/>
        </p:nvPicPr>
        <p:blipFill>
          <a:blip r:embed="rId5"/>
          <a:stretch>
            <a:fillRect/>
          </a:stretch>
        </p:blipFill>
        <p:spPr>
          <a:xfrm>
            <a:off x="10203873" y="-2056406"/>
            <a:ext cx="5066215" cy="1780186"/>
          </a:xfrm>
          <a:prstGeom prst="rect">
            <a:avLst/>
          </a:prstGeom>
        </p:spPr>
      </p:pic>
      <p:pic>
        <p:nvPicPr>
          <p:cNvPr id="12" name="Picture 11">
            <a:extLst>
              <a:ext uri="{FF2B5EF4-FFF2-40B4-BE49-F238E27FC236}">
                <a16:creationId xmlns:a16="http://schemas.microsoft.com/office/drawing/2014/main" id="{9F853647-3A06-0796-9CEC-D715FECC610C}"/>
              </a:ext>
            </a:extLst>
          </p:cNvPr>
          <p:cNvPicPr>
            <a:picLocks noChangeAspect="1"/>
          </p:cNvPicPr>
          <p:nvPr userDrawn="1"/>
        </p:nvPicPr>
        <p:blipFill>
          <a:blip r:embed="rId6"/>
          <a:stretch>
            <a:fillRect/>
          </a:stretch>
        </p:blipFill>
        <p:spPr>
          <a:xfrm>
            <a:off x="10668000" y="-69956"/>
            <a:ext cx="1402202" cy="493819"/>
          </a:xfrm>
          <a:prstGeom prst="rect">
            <a:avLst/>
          </a:prstGeom>
        </p:spPr>
      </p:pic>
      <p:sp>
        <p:nvSpPr>
          <p:cNvPr id="13" name="TextBox 3">
            <a:extLst>
              <a:ext uri="{FF2B5EF4-FFF2-40B4-BE49-F238E27FC236}">
                <a16:creationId xmlns:a16="http://schemas.microsoft.com/office/drawing/2014/main" id="{4CF253E2-6E29-3FB9-AB73-D1F986CB3818}"/>
              </a:ext>
            </a:extLst>
          </p:cNvPr>
          <p:cNvSpPr txBox="1"/>
          <p:nvPr userDrawn="1"/>
        </p:nvSpPr>
        <p:spPr>
          <a:xfrm>
            <a:off x="1748444" y="7743217"/>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E695998-1C4F-5A1A-AF45-FAA4C40BEC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5200" y="-114300"/>
            <a:ext cx="2487663" cy="2552700"/>
          </a:xfrm>
          <a:prstGeom prst="rect">
            <a:avLst/>
          </a:prstGeom>
        </p:spPr>
      </p:pic>
      <p:pic>
        <p:nvPicPr>
          <p:cNvPr id="15" name="Picture 14">
            <a:extLst>
              <a:ext uri="{FF2B5EF4-FFF2-40B4-BE49-F238E27FC236}">
                <a16:creationId xmlns:a16="http://schemas.microsoft.com/office/drawing/2014/main" id="{22FE4B10-A3B0-05CA-7C0D-2E6CE85CCE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9219" y="6873875"/>
            <a:ext cx="2487663" cy="2552700"/>
          </a:xfrm>
          <a:prstGeom prst="rect">
            <a:avLst/>
          </a:prstGeom>
        </p:spPr>
      </p:pic>
      <p:pic>
        <p:nvPicPr>
          <p:cNvPr id="16" name="Picture 15">
            <a:extLst>
              <a:ext uri="{FF2B5EF4-FFF2-40B4-BE49-F238E27FC236}">
                <a16:creationId xmlns:a16="http://schemas.microsoft.com/office/drawing/2014/main" id="{6A43511E-1BF9-92B3-6CEE-0F0B75D6781B}"/>
              </a:ext>
            </a:extLst>
          </p:cNvPr>
          <p:cNvPicPr>
            <a:picLocks noChangeAspect="1"/>
          </p:cNvPicPr>
          <p:nvPr userDrawn="1"/>
        </p:nvPicPr>
        <p:blipFill>
          <a:blip r:embed="rId5"/>
          <a:stretch>
            <a:fillRect/>
          </a:stretch>
        </p:blipFill>
        <p:spPr>
          <a:xfrm>
            <a:off x="10356273" y="-1904006"/>
            <a:ext cx="5066215" cy="1780186"/>
          </a:xfrm>
          <a:prstGeom prst="rect">
            <a:avLst/>
          </a:prstGeom>
        </p:spPr>
      </p:pic>
    </p:spTree>
    <p:extLst>
      <p:ext uri="{BB962C8B-B14F-4D97-AF65-F5344CB8AC3E}">
        <p14:creationId xmlns:p14="http://schemas.microsoft.com/office/powerpoint/2010/main" val="4251441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5811-9BD5-3EAA-A97C-E012E031EE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DAC33-D46B-F5F9-B3FE-3435E17E91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25D87-A4C5-739A-2BF8-9951E08684A4}"/>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7D8DD91B-E3F8-73F1-3CDF-3EF22DB8D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11008-E4D0-6942-EF82-6DF903A929FC}"/>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pic>
        <p:nvPicPr>
          <p:cNvPr id="7" name="Picture 6" descr="A group of kids in uniform standing in front of a school building&#10;&#10;Description automatically generated">
            <a:extLst>
              <a:ext uri="{FF2B5EF4-FFF2-40B4-BE49-F238E27FC236}">
                <a16:creationId xmlns:a16="http://schemas.microsoft.com/office/drawing/2014/main" id="{2D90F2FC-C3D4-B1EE-5FBD-965BD65B3588}"/>
              </a:ext>
            </a:extLst>
          </p:cNvPr>
          <p:cNvPicPr>
            <a:picLocks noChangeAspect="1"/>
          </p:cNvPicPr>
          <p:nvPr userDrawn="1"/>
        </p:nvPicPr>
        <p:blipFill>
          <a:blip r:embed="rId2">
            <a:extLst>
              <a:ext uri="{28A0092B-C50C-407E-A947-70E740481C1C}">
                <a14:useLocalDpi xmlns:a14="http://schemas.microsoft.com/office/drawing/2010/main" val="0"/>
              </a:ext>
            </a:extLst>
          </a:blip>
          <a:srcRect t="4863" b="11383"/>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6C206F5F-7CBE-710F-7999-6DD523804F56}"/>
              </a:ext>
            </a:extLst>
          </p:cNvPr>
          <p:cNvSpPr/>
          <p:nvPr userDrawn="1"/>
        </p:nvSpPr>
        <p:spPr>
          <a:xfrm>
            <a:off x="223370" y="254187"/>
            <a:ext cx="11732559" cy="6349626"/>
          </a:xfrm>
          <a:prstGeom prst="roundRect">
            <a:avLst>
              <a:gd name="adj" fmla="val 6098"/>
            </a:avLst>
          </a:prstGeom>
          <a:solidFill>
            <a:schemeClr val="bg1"/>
          </a:solidFill>
          <a:ln w="38100">
            <a:solidFill>
              <a:srgbClr val="B318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39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B876-A7F7-D20A-6EA8-7A9239FE4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4AA272-D530-FD47-272A-EFF1D76FC6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A888B-09CC-B9BB-BE21-D136F399FDD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D3B2A8-6E93-A94D-E677-3D46AF989945}"/>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EEEB04CA-9A4F-CD57-90DE-8A58EBE8DB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907889-AD9F-A404-9A6B-E618D1CEFF1B}"/>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197583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1606-2297-CBF7-9FA2-1B142378C6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7C3EAA-2910-D204-624C-50D0F1FD30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EA828-73DC-5FE5-591A-736195A4D80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95A8A-0598-A2C6-32E0-B76AE0C8A8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9DF63A-499C-130A-48F5-FA503331BBA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117256-D0AD-0D21-C2DB-8EBE10EDDCBA}"/>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8" name="Footer Placeholder 7">
            <a:extLst>
              <a:ext uri="{FF2B5EF4-FFF2-40B4-BE49-F238E27FC236}">
                <a16:creationId xmlns:a16="http://schemas.microsoft.com/office/drawing/2014/main" id="{38FFBE3F-BE53-51AC-4D24-36DC9E9D35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736B87-866B-038C-43E0-82CC2C9DCA4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19755366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52AF-D224-46B7-7EF2-629A3F1120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BB7D98-6C4E-E204-BCFA-67542BE9199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4" name="Footer Placeholder 3">
            <a:extLst>
              <a:ext uri="{FF2B5EF4-FFF2-40B4-BE49-F238E27FC236}">
                <a16:creationId xmlns:a16="http://schemas.microsoft.com/office/drawing/2014/main" id="{3702E572-87C5-5AE2-D267-B934C2F057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E2FE42A-336F-0EDB-7596-E06C259AC12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38441746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C7058-8856-80AD-130D-E49D1D2D883A}"/>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3" name="Footer Placeholder 2">
            <a:extLst>
              <a:ext uri="{FF2B5EF4-FFF2-40B4-BE49-F238E27FC236}">
                <a16:creationId xmlns:a16="http://schemas.microsoft.com/office/drawing/2014/main" id="{31E921A7-CBF2-6115-25EE-82AF41C612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50FDAC-C750-1758-187E-D9DF67A7A8BF}"/>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823500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1446-2D04-E8C2-F818-EE55915DD1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9CE240-6905-D922-9829-EC60D71324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C1D83-5D6A-08C2-EFE5-C60DB2F4E0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9188D-FAB7-9B35-5B88-07D7E9C3DD03}"/>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61D5520D-34D9-E77B-CEC3-F870E77E4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EE1044-5447-7EF9-4EC3-5CE402BC155D}"/>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592374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B2AA-605F-0D86-6B50-782C6053A8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5BBD7-49DA-CEC1-63BB-6FFE357B5D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1500A4-607E-5254-1214-7BB52B95A9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64A3C2-DBB4-5F9F-9E68-F4DE08F7F0A8}"/>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6" name="Footer Placeholder 5">
            <a:extLst>
              <a:ext uri="{FF2B5EF4-FFF2-40B4-BE49-F238E27FC236}">
                <a16:creationId xmlns:a16="http://schemas.microsoft.com/office/drawing/2014/main" id="{09AD9ACC-A490-972B-2417-95B7809EB3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1A16EA-BB2B-124C-1609-2C9739F8251E}"/>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481606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8AE4-51C8-0079-0D4D-6B4EAC8849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19758-B311-718B-A56C-2624D0C20A4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B0A25-B456-7529-F34D-DC1256164B6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289D7104-A9E1-33FF-64E2-85BA5D214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BFA32-759A-5FA1-E728-75E4CD10E772}"/>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2682580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36279-106D-9DC1-4580-70D3E69903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98BF9-6790-D247-DEB1-8594EE1B28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14044-F938-E040-7FF9-CAFBBC093322}"/>
              </a:ext>
            </a:extLst>
          </p:cNvPr>
          <p:cNvSpPr>
            <a:spLocks noGrp="1"/>
          </p:cNvSpPr>
          <p:nvPr>
            <p:ph type="dt" sz="half" idx="10"/>
          </p:nvPr>
        </p:nvSpPr>
        <p:spPr>
          <a:xfrm>
            <a:off x="838200" y="6356350"/>
            <a:ext cx="2743200" cy="365125"/>
          </a:xfrm>
          <a:prstGeom prst="rect">
            <a:avLst/>
          </a:prstGeom>
        </p:spPr>
        <p:txBody>
          <a:bodyPr/>
          <a:lstStyle/>
          <a:p>
            <a:fld id="{8BF21DC2-44E0-486B-99C2-5F0CACC26F20}" type="datetimeFigureOut">
              <a:rPr lang="en-US" smtClean="0"/>
              <a:t>5/17/2025</a:t>
            </a:fld>
            <a:endParaRPr lang="en-US"/>
          </a:p>
        </p:txBody>
      </p:sp>
      <p:sp>
        <p:nvSpPr>
          <p:cNvPr id="5" name="Footer Placeholder 4">
            <a:extLst>
              <a:ext uri="{FF2B5EF4-FFF2-40B4-BE49-F238E27FC236}">
                <a16:creationId xmlns:a16="http://schemas.microsoft.com/office/drawing/2014/main" id="{3CD03834-635B-57F7-D7C9-C694651DFF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DC395C-EB98-05D3-C018-7884B54E6477}"/>
              </a:ext>
            </a:extLst>
          </p:cNvPr>
          <p:cNvSpPr>
            <a:spLocks noGrp="1"/>
          </p:cNvSpPr>
          <p:nvPr>
            <p:ph type="sldNum" sz="quarter" idx="12"/>
          </p:nvPr>
        </p:nvSpPr>
        <p:spPr>
          <a:xfrm>
            <a:off x="8610600" y="6356350"/>
            <a:ext cx="2743200" cy="365125"/>
          </a:xfrm>
          <a:prstGeom prst="rect">
            <a:avLst/>
          </a:prstGeom>
        </p:spPr>
        <p:txBody>
          <a:bodyPr/>
          <a:lstStyle/>
          <a:p>
            <a:fld id="{2FC33268-EBC5-441D-BC81-0E363E24E6BA}" type="slidenum">
              <a:rPr lang="en-US" smtClean="0"/>
              <a:t>‹#›</a:t>
            </a:fld>
            <a:endParaRPr lang="en-US"/>
          </a:p>
        </p:txBody>
      </p:sp>
    </p:spTree>
    <p:extLst>
      <p:ext uri="{BB962C8B-B14F-4D97-AF65-F5344CB8AC3E}">
        <p14:creationId xmlns:p14="http://schemas.microsoft.com/office/powerpoint/2010/main" val="68082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430773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17/05/2025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12754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theme" Target="../theme/theme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97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p:fade thruBlk="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83737339"/>
      </p:ext>
    </p:extLst>
  </p:cSld>
  <p:clrMap bg1="lt1" tx1="dk1" bg2="dk2" tx2="lt2" accent1="accent1" accent2="accent2" accent3="accent3" accent4="accent4" accent5="accent5" accent6="accent6" hlink="hlink" folHlink="folHlink"/>
  <p:sldLayoutIdLst>
    <p:sldLayoutId id="2147483716" r:id="rId1"/>
    <p:sldLayoutId id="2147483717"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5686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55118039"/>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8056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66242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02400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4.sv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4.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33.png"/><Relationship Id="rId4" Type="http://schemas.openxmlformats.org/officeDocument/2006/relationships/image" Target="../media/image14.sv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0.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26.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26.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4.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0.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8.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49.xml"/><Relationship Id="rId6" Type="http://schemas.openxmlformats.org/officeDocument/2006/relationships/image" Target="../media/image37.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49.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5FC3C-6CDF-437C-87EA-AEDC2CDE7FB7}"/>
              </a:ext>
            </a:extLst>
          </p:cNvPr>
          <p:cNvPicPr>
            <a:picLocks noChangeAspect="1"/>
          </p:cNvPicPr>
          <p:nvPr/>
        </p:nvPicPr>
        <p:blipFill>
          <a:blip r:embed="rId10"/>
          <a:stretch>
            <a:fillRect/>
          </a:stretch>
        </p:blipFill>
        <p:spPr>
          <a:xfrm>
            <a:off x="2614095" y="985505"/>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041992"/>
            <a:ext cx="8058150" cy="2434856"/>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lvl="0" indent="-685800" algn="just">
              <a:buFont typeface="Arial" panose="020B0604020202020204" pitchFamily="34" charset="0"/>
              <a:buChar char="•"/>
              <a:defRPr/>
            </a:pPr>
            <a:r>
              <a:rPr lang="vi-VN" sz="4800" dirty="0">
                <a:solidFill>
                  <a:srgbClr val="E6F7FF">
                    <a:lumMod val="25000"/>
                  </a:srgbClr>
                </a:solidFill>
                <a:sym typeface="Arial"/>
              </a:rPr>
              <a:t>Ngoài ra em còn biết những quy định nơi công cộng nào khác ?</a:t>
            </a:r>
          </a:p>
        </p:txBody>
      </p:sp>
    </p:spTree>
    <p:extLst>
      <p:ext uri="{BB962C8B-B14F-4D97-AF65-F5344CB8AC3E}">
        <p14:creationId xmlns:p14="http://schemas.microsoft.com/office/powerpoint/2010/main" val="3539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723B4-4195-9DC4-8950-22F3EF480B1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691B067-AB84-0E53-9601-1581F5ADEE36}"/>
              </a:ext>
            </a:extLst>
          </p:cNvPr>
          <p:cNvSpPr/>
          <p:nvPr/>
        </p:nvSpPr>
        <p:spPr>
          <a:xfrm>
            <a:off x="697583" y="2128157"/>
            <a:ext cx="10972800" cy="3422037"/>
          </a:xfrm>
          <a:custGeom>
            <a:avLst/>
            <a:gdLst>
              <a:gd name="connsiteX0" fmla="*/ 0 w 10972800"/>
              <a:gd name="connsiteY0" fmla="*/ 0 h 3422037"/>
              <a:gd name="connsiteX1" fmla="*/ 0 w 10972800"/>
              <a:gd name="connsiteY1" fmla="*/ 0 h 3422037"/>
              <a:gd name="connsiteX2" fmla="*/ 10972800 w 10972800"/>
              <a:gd name="connsiteY2" fmla="*/ 0 h 3422037"/>
              <a:gd name="connsiteX3" fmla="*/ 10972800 w 10972800"/>
              <a:gd name="connsiteY3" fmla="*/ 0 h 3422037"/>
              <a:gd name="connsiteX4" fmla="*/ 10972800 w 10972800"/>
              <a:gd name="connsiteY4" fmla="*/ 3422037 h 3422037"/>
              <a:gd name="connsiteX5" fmla="*/ 10972800 w 10972800"/>
              <a:gd name="connsiteY5" fmla="*/ 3422037 h 3422037"/>
              <a:gd name="connsiteX6" fmla="*/ 0 w 10972800"/>
              <a:gd name="connsiteY6" fmla="*/ 3422037 h 3422037"/>
              <a:gd name="connsiteX7" fmla="*/ 0 w 10972800"/>
              <a:gd name="connsiteY7" fmla="*/ 3422037 h 3422037"/>
              <a:gd name="connsiteX8" fmla="*/ 0 w 10972800"/>
              <a:gd name="connsiteY8" fmla="*/ 0 h 342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2800" h="3422037" fill="none" extrusionOk="0">
                <a:moveTo>
                  <a:pt x="0" y="0"/>
                </a:moveTo>
                <a:lnTo>
                  <a:pt x="0" y="0"/>
                </a:lnTo>
                <a:cubicBezTo>
                  <a:pt x="3692384" y="-46332"/>
                  <a:pt x="8902425" y="133940"/>
                  <a:pt x="10972800" y="0"/>
                </a:cubicBezTo>
                <a:lnTo>
                  <a:pt x="10972800" y="0"/>
                </a:lnTo>
                <a:cubicBezTo>
                  <a:pt x="10931299" y="944613"/>
                  <a:pt x="11101435" y="2060616"/>
                  <a:pt x="10972800" y="3422037"/>
                </a:cubicBezTo>
                <a:lnTo>
                  <a:pt x="10972800" y="3422037"/>
                </a:lnTo>
                <a:cubicBezTo>
                  <a:pt x="8847962" y="3344026"/>
                  <a:pt x="4789648" y="3400100"/>
                  <a:pt x="0" y="3422037"/>
                </a:cubicBezTo>
                <a:lnTo>
                  <a:pt x="0" y="3422037"/>
                </a:lnTo>
                <a:cubicBezTo>
                  <a:pt x="-154472" y="2008568"/>
                  <a:pt x="-165626" y="726599"/>
                  <a:pt x="0" y="0"/>
                </a:cubicBezTo>
                <a:close/>
              </a:path>
              <a:path w="10972800" h="3422037" stroke="0" extrusionOk="0">
                <a:moveTo>
                  <a:pt x="0" y="0"/>
                </a:moveTo>
                <a:lnTo>
                  <a:pt x="0" y="0"/>
                </a:lnTo>
                <a:cubicBezTo>
                  <a:pt x="3911792" y="-16420"/>
                  <a:pt x="7827803" y="-157111"/>
                  <a:pt x="10972800" y="0"/>
                </a:cubicBezTo>
                <a:lnTo>
                  <a:pt x="10972800" y="0"/>
                </a:lnTo>
                <a:cubicBezTo>
                  <a:pt x="11108890" y="362370"/>
                  <a:pt x="10855513" y="1809454"/>
                  <a:pt x="10972800" y="3422037"/>
                </a:cubicBezTo>
                <a:lnTo>
                  <a:pt x="10972800" y="3422037"/>
                </a:lnTo>
                <a:cubicBezTo>
                  <a:pt x="6539721" y="3422437"/>
                  <a:pt x="2376018" y="3499535"/>
                  <a:pt x="0" y="3422037"/>
                </a:cubicBezTo>
                <a:lnTo>
                  <a:pt x="0" y="3422037"/>
                </a:lnTo>
                <a:cubicBezTo>
                  <a:pt x="117495" y="2053936"/>
                  <a:pt x="-81622" y="1130590"/>
                  <a:pt x="0" y="0"/>
                </a:cubicBezTo>
                <a:close/>
              </a:path>
            </a:pathLst>
          </a:custGeom>
          <a:solidFill>
            <a:schemeClr val="accent4">
              <a:lumMod val="20000"/>
              <a:lumOff val="80000"/>
            </a:schemeClr>
          </a:solidFill>
          <a:ln w="28575">
            <a:solidFill>
              <a:srgbClr val="19C9EE"/>
            </a:solidFill>
            <a:extLst>
              <a:ext uri="{C807C97D-BFC1-408E-A445-0C87EB9F89A2}">
                <ask:lineSketchStyleProps xmlns:ask="http://schemas.microsoft.com/office/drawing/2018/sketchyshapes" xmln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Chúng ta cần tuân theo các  quy định nơi công cộng như: Không vứt rác bùa bãi; không giẫm chân lên cỏ; không hái hoa, bẻ cành; không gây ồn ào; không chen lấn, xô đẩy; sắp xếp sách đúng nơi quy định; có ý thức giữ gìn và bảo vệ tài sản nơi công cộng …</a:t>
            </a:r>
          </a:p>
        </p:txBody>
      </p:sp>
      <p:pic>
        <p:nvPicPr>
          <p:cNvPr id="6" name="Picture 5">
            <a:extLst>
              <a:ext uri="{FF2B5EF4-FFF2-40B4-BE49-F238E27FC236}">
                <a16:creationId xmlns:a16="http://schemas.microsoft.com/office/drawing/2014/main" id="{50CF5286-9C2C-3A06-38D7-2D3A616CCCE1}"/>
              </a:ext>
            </a:extLst>
          </p:cNvPr>
          <p:cNvPicPr>
            <a:picLocks noChangeAspect="1"/>
          </p:cNvPicPr>
          <p:nvPr/>
        </p:nvPicPr>
        <p:blipFill>
          <a:blip r:embed="rId2"/>
          <a:stretch>
            <a:fillRect/>
          </a:stretch>
        </p:blipFill>
        <p:spPr>
          <a:xfrm>
            <a:off x="3494571" y="544626"/>
            <a:ext cx="5552919" cy="1583532"/>
          </a:xfrm>
          <a:prstGeom prst="rect">
            <a:avLst/>
          </a:prstGeom>
        </p:spPr>
      </p:pic>
    </p:spTree>
    <p:extLst>
      <p:ext uri="{BB962C8B-B14F-4D97-AF65-F5344CB8AC3E}">
        <p14:creationId xmlns:p14="http://schemas.microsoft.com/office/powerpoint/2010/main" val="39877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DFD431-2B40-4604-BF6F-7285DD1A4ED8}"/>
              </a:ext>
            </a:extLst>
          </p:cNvPr>
          <p:cNvPicPr>
            <a:picLocks noChangeAspect="1"/>
          </p:cNvPicPr>
          <p:nvPr/>
        </p:nvPicPr>
        <p:blipFill>
          <a:blip r:embed="rId10"/>
          <a:stretch>
            <a:fillRect/>
          </a:stretch>
        </p:blipFill>
        <p:spPr>
          <a:xfrm>
            <a:off x="2772972" y="961893"/>
            <a:ext cx="7541406" cy="3048264"/>
          </a:xfrm>
          <a:prstGeom prst="rect">
            <a:avLst/>
          </a:prstGeom>
        </p:spPr>
      </p:pic>
    </p:spTree>
    <p:extLst>
      <p:ext uri="{BB962C8B-B14F-4D97-AF65-F5344CB8AC3E}">
        <p14:creationId xmlns:p14="http://schemas.microsoft.com/office/powerpoint/2010/main" val="1515035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8371" b="4322"/>
          <a:stretch/>
        </p:blipFill>
        <p:spPr>
          <a:xfrm>
            <a:off x="-132080" y="0"/>
            <a:ext cx="12324080" cy="6858000"/>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5"/>
          <a:stretch>
            <a:fillRect/>
          </a:stretch>
        </p:blipFill>
        <p:spPr>
          <a:xfrm>
            <a:off x="-278828" y="1353340"/>
            <a:ext cx="7905483" cy="4330084"/>
          </a:xfrm>
          <a:prstGeom prst="rect">
            <a:avLst/>
          </a:prstGeom>
        </p:spPr>
      </p:pic>
      <p:grpSp>
        <p:nvGrpSpPr>
          <p:cNvPr id="17" name="Group 16">
            <a:extLst>
              <a:ext uri="{FF2B5EF4-FFF2-40B4-BE49-F238E27FC236}">
                <a16:creationId xmlns:a16="http://schemas.microsoft.com/office/drawing/2014/main" id="{8BE70AFF-E27F-4AE0-9C9E-E7C700E8DC22}"/>
              </a:ext>
            </a:extLst>
          </p:cNvPr>
          <p:cNvGrpSpPr/>
          <p:nvPr/>
        </p:nvGrpSpPr>
        <p:grpSpPr>
          <a:xfrm>
            <a:off x="7087050" y="97484"/>
            <a:ext cx="4927107" cy="4165600"/>
            <a:chOff x="7184616" y="164496"/>
            <a:chExt cx="4927107" cy="4165600"/>
          </a:xfrm>
        </p:grpSpPr>
        <p:sp>
          <p:nvSpPr>
            <p:cNvPr id="2" name="Speech Bubble: Oval 1">
              <a:extLst>
                <a:ext uri="{FF2B5EF4-FFF2-40B4-BE49-F238E27FC236}">
                  <a16:creationId xmlns:a16="http://schemas.microsoft.com/office/drawing/2014/main" id="{307F4008-D233-4854-9D6A-772A41114CAD}"/>
                </a:ext>
              </a:extLst>
            </p:cNvPr>
            <p:cNvSpPr/>
            <p:nvPr/>
          </p:nvSpPr>
          <p:spPr>
            <a:xfrm>
              <a:off x="7184616" y="164496"/>
              <a:ext cx="4927107" cy="4165600"/>
            </a:xfrm>
            <a:prstGeom prst="wedgeEllipseCallout">
              <a:avLst>
                <a:gd name="adj1" fmla="val -25576"/>
                <a:gd name="adj2" fmla="val 51280"/>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A9DBAC31-BE78-44EA-9292-3E786A6EA030}"/>
                </a:ext>
              </a:extLst>
            </p:cNvPr>
            <p:cNvSpPr/>
            <p:nvPr/>
          </p:nvSpPr>
          <p:spPr>
            <a:xfrm>
              <a:off x="7774301" y="796980"/>
              <a:ext cx="3747739" cy="2958182"/>
            </a:xfrm>
            <a:prstGeom prst="rect">
              <a:avLst/>
            </a:prstGeom>
          </p:spPr>
          <p:txBody>
            <a:bodyPr wrap="square">
              <a:spAutoFit/>
            </a:bodyPr>
            <a:lstStyle/>
            <a:p>
              <a:pPr marL="0" marR="0" algn="ctr">
                <a:lnSpc>
                  <a:spcPct val="107000"/>
                </a:lnSpc>
                <a:spcBef>
                  <a:spcPts val="0"/>
                </a:spcBef>
                <a:spcAft>
                  <a:spcPts val="800"/>
                </a:spcAft>
              </a:pPr>
              <a:r>
                <a:rPr lang="nl-NL" sz="4400" b="1" dirty="0">
                  <a:solidFill>
                    <a:srgbClr val="FF0000"/>
                  </a:solidFill>
                  <a:ea typeface="Calibri" panose="020F0502020204030204" pitchFamily="34" charset="0"/>
                  <a:cs typeface="Times New Roman" panose="02020603050405020304" pitchFamily="18" charset="0"/>
                </a:rPr>
                <a:t>Cùng x</a:t>
              </a:r>
              <a:r>
                <a:rPr lang="nl-NL" sz="4400" b="1" dirty="0">
                  <a:solidFill>
                    <a:srgbClr val="FF0000"/>
                  </a:solidFill>
                  <a:effectLst/>
                  <a:ea typeface="Calibri" panose="020F0502020204030204" pitchFamily="34" charset="0"/>
                  <a:cs typeface="Times New Roman" panose="02020603050405020304" pitchFamily="18" charset="0"/>
                </a:rPr>
                <a:t>ây dựng nội quy góc thư viện lớp học</a:t>
              </a:r>
              <a:endParaRPr lang="en-US" sz="4400" b="1" dirty="0">
                <a:solidFill>
                  <a:srgbClr val="FF0000"/>
                </a:solidFill>
                <a:effectLst/>
                <a:ea typeface="Calibri" panose="020F0502020204030204" pitchFamily="34" charset="0"/>
                <a:cs typeface="Times New Roman" panose="02020603050405020304" pitchFamily="18" charset="0"/>
              </a:endParaRPr>
            </a:p>
          </p:txBody>
        </p:sp>
      </p:grpSp>
      <p:pic>
        <p:nvPicPr>
          <p:cNvPr id="16" name="Graphic 15">
            <a:extLst>
              <a:ext uri="{FF2B5EF4-FFF2-40B4-BE49-F238E27FC236}">
                <a16:creationId xmlns:a16="http://schemas.microsoft.com/office/drawing/2014/main" id="{A431BACD-FA5F-4220-AC82-074ACE680B4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5650629" y="3620959"/>
            <a:ext cx="2736717" cy="3342443"/>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2080" y="-136406"/>
            <a:ext cx="2563919" cy="1626153"/>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spTree>
    <p:extLst>
      <p:ext uri="{BB962C8B-B14F-4D97-AF65-F5344CB8AC3E}">
        <p14:creationId xmlns:p14="http://schemas.microsoft.com/office/powerpoint/2010/main" val="978450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2" presetClass="entr" presetSubtype="4" fill="hold" nodeType="withEffect">
                                  <p:stCondLst>
                                    <p:cond delay="1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723B4-4195-9DC4-8950-22F3EF480B1D}"/>
            </a:ext>
          </a:extLst>
        </p:cNvPr>
        <p:cNvGrpSpPr/>
        <p:nvPr/>
      </p:nvGrpSpPr>
      <p:grpSpPr>
        <a:xfrm>
          <a:off x="0" y="0"/>
          <a:ext cx="0" cy="0"/>
          <a:chOff x="0" y="0"/>
          <a:chExt cx="0" cy="0"/>
        </a:xfrm>
      </p:grpSpPr>
      <p:pic>
        <p:nvPicPr>
          <p:cNvPr id="1030" name="Picture 6" descr="842429 nội quy thư viện file corel x7 - Chia sẻ &amp; cung cấp file thiết kế  quảng cáo, đồ họa vector, file in ấn chất lượng. Download file Corel, AI,  PSD,">
            <a:extLst>
              <a:ext uri="{FF2B5EF4-FFF2-40B4-BE49-F238E27FC236}">
                <a16:creationId xmlns:a16="http://schemas.microsoft.com/office/drawing/2014/main" id="{6B534D08-A7BF-2041-F5B1-68BFFF809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15" y="287078"/>
            <a:ext cx="9597163" cy="603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79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ội quy">
            <a:extLst>
              <a:ext uri="{FF2B5EF4-FFF2-40B4-BE49-F238E27FC236}">
                <a16:creationId xmlns:a16="http://schemas.microsoft.com/office/drawing/2014/main" id="{95B43B36-9263-6BB9-BDDE-F4C3F58F8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84" y="297271"/>
            <a:ext cx="4275871" cy="60503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ANG TRÍ THƯ VIỆN - NỘI QUY THƯ VIỆN XANH TV-014">
            <a:extLst>
              <a:ext uri="{FF2B5EF4-FFF2-40B4-BE49-F238E27FC236}">
                <a16:creationId xmlns:a16="http://schemas.microsoft.com/office/drawing/2014/main" id="{B698FDBA-1A66-51F3-327E-91C8804E0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461" y="565076"/>
            <a:ext cx="5761295" cy="576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9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36DE37A-5911-4563-A77C-534B4575BB7C}"/>
              </a:ext>
            </a:extLst>
          </p:cNvPr>
          <p:cNvPicPr>
            <a:picLocks noChangeAspect="1"/>
          </p:cNvPicPr>
          <p:nvPr/>
        </p:nvPicPr>
        <p:blipFill>
          <a:blip r:embed="rId8"/>
          <a:stretch>
            <a:fillRect/>
          </a:stretch>
        </p:blipFill>
        <p:spPr>
          <a:xfrm>
            <a:off x="3445885" y="234637"/>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0830" y="0"/>
            <a:ext cx="11417490" cy="6628887"/>
          </a:xfrm>
          <a:prstGeom prst="rect">
            <a:avLst/>
          </a:prstGeom>
        </p:spPr>
      </p:pic>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320883" y="-338876"/>
            <a:ext cx="2448479" cy="2251104"/>
          </a:xfrm>
          <a:prstGeom prst="rect">
            <a:avLst/>
          </a:prstGeom>
        </p:spPr>
      </p:pic>
      <p:pic>
        <p:nvPicPr>
          <p:cNvPr id="4" name="Picture 3" descr="A group of blue and pink letters&#10;&#10;AI-generated content may be incorrect.">
            <a:extLst>
              <a:ext uri="{FF2B5EF4-FFF2-40B4-BE49-F238E27FC236}">
                <a16:creationId xmlns:a16="http://schemas.microsoft.com/office/drawing/2014/main" id="{81F04D0F-D1CE-AC7E-F515-DD4ABD6BFA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299" y="1367434"/>
            <a:ext cx="9510584" cy="2889754"/>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D90CC458-4960-D93B-A94C-EF81364EE57E}"/>
              </a:ext>
            </a:extLst>
          </p:cNvPr>
          <p:cNvGrpSpPr/>
          <p:nvPr/>
        </p:nvGrpSpPr>
        <p:grpSpPr>
          <a:xfrm>
            <a:off x="540830" y="0"/>
            <a:ext cx="11417490" cy="6628887"/>
            <a:chOff x="540830" y="0"/>
            <a:chExt cx="11417490" cy="6628887"/>
          </a:xfrm>
        </p:grpSpPr>
        <p:sp>
          <p:nvSpPr>
            <p:cNvPr id="2" name="TextBox 10">
              <a:extLst>
                <a:ext uri="{FF2B5EF4-FFF2-40B4-BE49-F238E27FC236}">
                  <a16:creationId xmlns:a16="http://schemas.microsoft.com/office/drawing/2014/main" id="{CBA03557-8FBA-0114-3807-98C33584E0D3}"/>
                </a:ext>
              </a:extLst>
            </p:cNvPr>
            <p:cNvSpPr txBox="1"/>
            <p:nvPr/>
          </p:nvSpPr>
          <p:spPr>
            <a:xfrm>
              <a:off x="9766738" y="1466562"/>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0830" y="0"/>
              <a:ext cx="11417490" cy="6628887"/>
            </a:xfrm>
            <a:prstGeom prst="rect">
              <a:avLst/>
            </a:prstGeom>
          </p:spPr>
        </p:pic>
      </p:grpSp>
      <p:sp>
        <p:nvSpPr>
          <p:cNvPr id="33" name="TextBox 32">
            <a:extLst>
              <a:ext uri="{FF2B5EF4-FFF2-40B4-BE49-F238E27FC236}">
                <a16:creationId xmlns:a16="http://schemas.microsoft.com/office/drawing/2014/main" id="{24BADC13-C27F-4D3E-9908-F66FB2CCE906}"/>
              </a:ext>
            </a:extLst>
          </p:cNvPr>
          <p:cNvSpPr txBox="1"/>
          <p:nvPr/>
        </p:nvSpPr>
        <p:spPr>
          <a:xfrm>
            <a:off x="2173357" y="766713"/>
            <a:ext cx="84018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Thứ</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ngày</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411F8E15-C090-436A-99DF-99C7BE26CD37}"/>
              </a:ext>
            </a:extLst>
          </p:cNvPr>
          <p:cNvSpPr/>
          <p:nvPr/>
        </p:nvSpPr>
        <p:spPr>
          <a:xfrm>
            <a:off x="2339150" y="4407194"/>
            <a:ext cx="302735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87410"/>
                </a:solidFill>
                <a:effectLst/>
                <a:uLnTx/>
                <a:uFillTx/>
                <a:ea typeface="LNTH-LuoLuoNotangYuanTi 1" panose="020B0604020202020204" charset="-128"/>
                <a:cs typeface="LNTH-LuoLuoNotangYuanTi 1" panose="020B0604020202020204" charset="-128"/>
              </a:rPr>
              <a:t>Tiết</a:t>
            </a:r>
            <a:r>
              <a:rPr kumimoji="0" lang="en-US" sz="4000" b="1" i="0" u="none" strike="noStrike" kern="1200" cap="none" spc="0" normalizeH="0" baseline="0" noProof="0" dirty="0">
                <a:ln>
                  <a:noFill/>
                </a:ln>
                <a:solidFill>
                  <a:srgbClr val="F87410"/>
                </a:solidFill>
                <a:effectLst/>
                <a:uLnTx/>
                <a:uFillTx/>
                <a:ea typeface="LNTH-LuoLuoNotangYuanTi 1" panose="020B0604020202020204" charset="-128"/>
                <a:cs typeface="LNTH-LuoLuoNotangYuanTi 1" panose="020B0604020202020204" charset="-128"/>
              </a:rPr>
              <a:t> 1</a:t>
            </a:r>
          </a:p>
        </p:txBody>
      </p:sp>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164000" y="-396875"/>
            <a:ext cx="3047954" cy="2802255"/>
          </a:xfrm>
          <a:prstGeom prst="rect">
            <a:avLst/>
          </a:prstGeom>
        </p:spPr>
      </p:pic>
      <p:pic>
        <p:nvPicPr>
          <p:cNvPr id="4" name="Picture 3">
            <a:extLst>
              <a:ext uri="{FF2B5EF4-FFF2-40B4-BE49-F238E27FC236}">
                <a16:creationId xmlns:a16="http://schemas.microsoft.com/office/drawing/2014/main" id="{E9C52EBF-EF43-45E4-A1B0-64B0EDD2B2C2}"/>
              </a:ext>
            </a:extLst>
          </p:cNvPr>
          <p:cNvPicPr>
            <a:picLocks noChangeAspect="1"/>
          </p:cNvPicPr>
          <p:nvPr/>
        </p:nvPicPr>
        <p:blipFill>
          <a:blip r:embed="rId8"/>
          <a:stretch>
            <a:fillRect/>
          </a:stretch>
        </p:blipFill>
        <p:spPr>
          <a:xfrm>
            <a:off x="3572791" y="1248869"/>
            <a:ext cx="5236918" cy="1121761"/>
          </a:xfrm>
          <a:prstGeom prst="rect">
            <a:avLst/>
          </a:prstGeom>
        </p:spPr>
      </p:pic>
      <p:pic>
        <p:nvPicPr>
          <p:cNvPr id="5" name="Picture 4">
            <a:extLst>
              <a:ext uri="{FF2B5EF4-FFF2-40B4-BE49-F238E27FC236}">
                <a16:creationId xmlns:a16="http://schemas.microsoft.com/office/drawing/2014/main" id="{B3165EC9-786C-4DFC-951D-D4FFD7406A7F}"/>
              </a:ext>
            </a:extLst>
          </p:cNvPr>
          <p:cNvPicPr>
            <a:picLocks noChangeAspect="1"/>
          </p:cNvPicPr>
          <p:nvPr/>
        </p:nvPicPr>
        <p:blipFill>
          <a:blip r:embed="rId9"/>
          <a:stretch>
            <a:fillRect/>
          </a:stretch>
        </p:blipFill>
        <p:spPr>
          <a:xfrm>
            <a:off x="2106602" y="2086269"/>
            <a:ext cx="7559695" cy="1999661"/>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925D0F55-33BC-22B5-CBE5-2692D52F00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9821" y="207221"/>
            <a:ext cx="1477062" cy="1477062"/>
          </a:xfrm>
          <a:prstGeom prst="rect">
            <a:avLst/>
          </a:prstGeom>
        </p:spPr>
      </p:pic>
    </p:spTree>
    <p:extLst>
      <p:ext uri="{BB962C8B-B14F-4D97-AF65-F5344CB8AC3E}">
        <p14:creationId xmlns:p14="http://schemas.microsoft.com/office/powerpoint/2010/main" val="24215208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letters&#10;&#10;AI-generated content may be incorrect.">
            <a:extLst>
              <a:ext uri="{FF2B5EF4-FFF2-40B4-BE49-F238E27FC236}">
                <a16:creationId xmlns:a16="http://schemas.microsoft.com/office/drawing/2014/main" id="{6F7D4E3A-399D-3D05-0A3B-72CFF27373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0316" y="571809"/>
            <a:ext cx="7971880" cy="2128207"/>
          </a:xfrm>
          <a:prstGeom prst="rect">
            <a:avLst/>
          </a:prstGeom>
        </p:spPr>
      </p:pic>
    </p:spTree>
    <p:extLst>
      <p:ext uri="{BB962C8B-B14F-4D97-AF65-F5344CB8AC3E}">
        <p14:creationId xmlns:p14="http://schemas.microsoft.com/office/powerpoint/2010/main" val="3414315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B1FCEBF-DBEC-FE43-96B7-52443C7680D3}"/>
              </a:ext>
            </a:extLst>
          </p:cNvPr>
          <p:cNvSpPr/>
          <p:nvPr/>
        </p:nvSpPr>
        <p:spPr>
          <a:xfrm>
            <a:off x="4942318" y="1712719"/>
            <a:ext cx="6647169" cy="1443076"/>
          </a:xfrm>
          <a:custGeom>
            <a:avLst/>
            <a:gdLst>
              <a:gd name="connsiteX0" fmla="*/ 0 w 6647169"/>
              <a:gd name="connsiteY0" fmla="*/ 0 h 1443076"/>
              <a:gd name="connsiteX1" fmla="*/ 0 w 6647169"/>
              <a:gd name="connsiteY1" fmla="*/ 0 h 1443076"/>
              <a:gd name="connsiteX2" fmla="*/ 6647169 w 6647169"/>
              <a:gd name="connsiteY2" fmla="*/ 0 h 1443076"/>
              <a:gd name="connsiteX3" fmla="*/ 6647169 w 6647169"/>
              <a:gd name="connsiteY3" fmla="*/ 0 h 1443076"/>
              <a:gd name="connsiteX4" fmla="*/ 6647169 w 6647169"/>
              <a:gd name="connsiteY4" fmla="*/ 1443076 h 1443076"/>
              <a:gd name="connsiteX5" fmla="*/ 6647169 w 6647169"/>
              <a:gd name="connsiteY5" fmla="*/ 1443076 h 1443076"/>
              <a:gd name="connsiteX6" fmla="*/ 0 w 6647169"/>
              <a:gd name="connsiteY6" fmla="*/ 1443076 h 1443076"/>
              <a:gd name="connsiteX7" fmla="*/ 0 w 6647169"/>
              <a:gd name="connsiteY7" fmla="*/ 1443076 h 1443076"/>
              <a:gd name="connsiteX8" fmla="*/ 0 w 6647169"/>
              <a:gd name="connsiteY8" fmla="*/ 0 h 144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7169" h="1443076" fill="none" extrusionOk="0">
                <a:moveTo>
                  <a:pt x="0" y="0"/>
                </a:moveTo>
                <a:lnTo>
                  <a:pt x="0" y="0"/>
                </a:lnTo>
                <a:cubicBezTo>
                  <a:pt x="1074931" y="5753"/>
                  <a:pt x="4249279" y="-51483"/>
                  <a:pt x="6647169" y="0"/>
                </a:cubicBezTo>
                <a:lnTo>
                  <a:pt x="6647169" y="0"/>
                </a:lnTo>
                <a:cubicBezTo>
                  <a:pt x="6704257" y="334585"/>
                  <a:pt x="6700396" y="770289"/>
                  <a:pt x="6647169" y="1443076"/>
                </a:cubicBezTo>
                <a:lnTo>
                  <a:pt x="6647169" y="1443076"/>
                </a:lnTo>
                <a:cubicBezTo>
                  <a:pt x="3905570" y="1424118"/>
                  <a:pt x="1684542" y="1382435"/>
                  <a:pt x="0" y="1443076"/>
                </a:cubicBezTo>
                <a:lnTo>
                  <a:pt x="0" y="1443076"/>
                </a:lnTo>
                <a:cubicBezTo>
                  <a:pt x="48101" y="1080334"/>
                  <a:pt x="-44445" y="347287"/>
                  <a:pt x="0" y="0"/>
                </a:cubicBezTo>
                <a:close/>
              </a:path>
              <a:path w="6647169" h="1443076" stroke="0" extrusionOk="0">
                <a:moveTo>
                  <a:pt x="0" y="0"/>
                </a:moveTo>
                <a:lnTo>
                  <a:pt x="0" y="0"/>
                </a:lnTo>
                <a:cubicBezTo>
                  <a:pt x="805318" y="-133594"/>
                  <a:pt x="5527032" y="63808"/>
                  <a:pt x="6647169" y="0"/>
                </a:cubicBezTo>
                <a:lnTo>
                  <a:pt x="6647169" y="0"/>
                </a:lnTo>
                <a:cubicBezTo>
                  <a:pt x="6694135" y="664907"/>
                  <a:pt x="6703486" y="834042"/>
                  <a:pt x="6647169" y="1443076"/>
                </a:cubicBezTo>
                <a:lnTo>
                  <a:pt x="6647169" y="1443076"/>
                </a:lnTo>
                <a:cubicBezTo>
                  <a:pt x="3944489" y="1384182"/>
                  <a:pt x="1479347" y="1457309"/>
                  <a:pt x="0" y="1443076"/>
                </a:cubicBezTo>
                <a:lnTo>
                  <a:pt x="0" y="1443076"/>
                </a:lnTo>
                <a:cubicBezTo>
                  <a:pt x="30808" y="952747"/>
                  <a:pt x="28655" y="438033"/>
                  <a:pt x="0" y="0"/>
                </a:cubicBezTo>
                <a:close/>
              </a:path>
            </a:pathLst>
          </a:custGeom>
          <a:solidFill>
            <a:srgbClr val="FFC51C"/>
          </a:solidFill>
          <a:ln w="28575">
            <a:solidFill>
              <a:srgbClr val="FEBD5B"/>
            </a:solidFill>
            <a:extLst>
              <a:ext uri="{C807C97D-BFC1-408E-A445-0C87EB9F89A2}">
                <ask:lineSketchStyleProps xmlns:ask="http://schemas.microsoft.com/office/drawing/2018/sketchyshapes" xmln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HĐ1: </a:t>
            </a:r>
            <a:r>
              <a:rPr lang="en-US" sz="4400" b="1" dirty="0" err="1">
                <a:solidFill>
                  <a:prstClr val="black"/>
                </a:solidFill>
                <a:latin typeface="Cambria" panose="02040503050406030204" pitchFamily="18" charset="0"/>
                <a:ea typeface="Cambria" panose="02040503050406030204" pitchFamily="18" charset="0"/>
              </a:rPr>
              <a:t>Tìm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hiểu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địa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điểm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công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cộng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descr="A cartoon of a child sitting at a desk&#10;&#10;Description automatically generated">
            <a:extLst>
              <a:ext uri="{FF2B5EF4-FFF2-40B4-BE49-F238E27FC236}">
                <a16:creationId xmlns:a16="http://schemas.microsoft.com/office/drawing/2014/main" id="{2F4F7F1F-BA65-1685-6AE5-7AA2902D8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077" y="519079"/>
            <a:ext cx="3962242" cy="6054020"/>
          </a:xfrm>
          <a:prstGeom prst="rect">
            <a:avLst/>
          </a:prstGeom>
        </p:spPr>
      </p:pic>
    </p:spTree>
    <p:extLst>
      <p:ext uri="{BB962C8B-B14F-4D97-AF65-F5344CB8AC3E}">
        <p14:creationId xmlns:p14="http://schemas.microsoft.com/office/powerpoint/2010/main" val="32075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AE64-C89A-21AB-F38D-C81451CA359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435FA24-9232-C377-5BA6-E6B5631ED1F9}"/>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239BE69A-90D6-B248-5068-A803693BD9A2}"/>
              </a:ext>
            </a:extLst>
          </p:cNvPr>
          <p:cNvSpPr txBox="1"/>
          <p:nvPr/>
        </p:nvSpPr>
        <p:spPr>
          <a:xfrm flipH="1">
            <a:off x="1620773" y="446231"/>
            <a:ext cx="808741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Quan sát tranh và trả lời câu hỏi:</a:t>
            </a:r>
          </a:p>
        </p:txBody>
      </p:sp>
      <p:sp>
        <p:nvSpPr>
          <p:cNvPr id="5" name="Oval 4">
            <a:extLst>
              <a:ext uri="{FF2B5EF4-FFF2-40B4-BE49-F238E27FC236}">
                <a16:creationId xmlns:a16="http://schemas.microsoft.com/office/drawing/2014/main" id="{E7E01B81-865B-2662-8AE5-EDA0CF6847F3}"/>
              </a:ext>
            </a:extLst>
          </p:cNvPr>
          <p:cNvSpPr/>
          <p:nvPr/>
        </p:nvSpPr>
        <p:spPr>
          <a:xfrm>
            <a:off x="1074076" y="491747"/>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1</a:t>
            </a:r>
          </a:p>
        </p:txBody>
      </p:sp>
      <p:sp>
        <p:nvSpPr>
          <p:cNvPr id="6" name="TextBox 5">
            <a:extLst>
              <a:ext uri="{FF2B5EF4-FFF2-40B4-BE49-F238E27FC236}">
                <a16:creationId xmlns:a16="http://schemas.microsoft.com/office/drawing/2014/main" id="{8559C93C-03A2-DEC5-B7A4-8AB8152BE806}"/>
              </a:ext>
            </a:extLst>
          </p:cNvPr>
          <p:cNvSpPr txBox="1"/>
          <p:nvPr/>
        </p:nvSpPr>
        <p:spPr>
          <a:xfrm flipH="1">
            <a:off x="1145567" y="5749727"/>
            <a:ext cx="10848754"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1" u="none" strike="noStrike" kern="1200" cap="none" spc="0" normalizeH="0" baseline="0" noProof="0" dirty="0">
                <a:ln w="0">
                  <a:solidFill>
                    <a:srgbClr val="DA8B37"/>
                  </a:solidFill>
                </a:ln>
                <a:solidFill>
                  <a:srgbClr val="E89A5C"/>
                </a:solidFill>
                <a:effectLst>
                  <a:outerShdw blurRad="38100" dist="19050" dir="2700000" algn="tl" rotWithShape="0">
                    <a:srgbClr val="EA4F46">
                      <a:alpha val="40000"/>
                    </a:srgbClr>
                  </a:outerShdw>
                </a:effectLst>
                <a:uLnTx/>
                <a:uFillTx/>
                <a:latin typeface="Calibri" panose="020F0502020204030204" pitchFamily="34" charset="0"/>
              </a:rPr>
              <a:t>Kể tên địa điểm công cộng trong những tranh trên. </a:t>
            </a:r>
          </a:p>
        </p:txBody>
      </p:sp>
      <p:sp>
        <p:nvSpPr>
          <p:cNvPr id="7" name="Oval Callout 4">
            <a:extLst>
              <a:ext uri="{FF2B5EF4-FFF2-40B4-BE49-F238E27FC236}">
                <a16:creationId xmlns:a16="http://schemas.microsoft.com/office/drawing/2014/main" id="{E115ADCF-1EC6-7DCD-6968-20D818FE670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ysClr val="windowText" lastClr="000000"/>
                </a:solidFill>
                <a:effectLst/>
                <a:uLnTx/>
                <a:uFillTx/>
                <a:latin typeface="Calibri" panose="020F0502020204030204" pitchFamily="34" charset="0"/>
              </a:rPr>
              <a:t>?</a:t>
            </a:r>
          </a:p>
        </p:txBody>
      </p:sp>
      <p:pic>
        <p:nvPicPr>
          <p:cNvPr id="8" name="Picture 7">
            <a:extLst>
              <a:ext uri="{FF2B5EF4-FFF2-40B4-BE49-F238E27FC236}">
                <a16:creationId xmlns:a16="http://schemas.microsoft.com/office/drawing/2014/main" id="{4837A7C2-0C01-2B81-1BA5-990694F53125}"/>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9" name="Picture 8">
            <a:extLst>
              <a:ext uri="{FF2B5EF4-FFF2-40B4-BE49-F238E27FC236}">
                <a16:creationId xmlns:a16="http://schemas.microsoft.com/office/drawing/2014/main" id="{EB1D2B56-91B0-C8D1-227D-C362930D3E0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0" name="Picture 9">
            <a:extLst>
              <a:ext uri="{FF2B5EF4-FFF2-40B4-BE49-F238E27FC236}">
                <a16:creationId xmlns:a16="http://schemas.microsoft.com/office/drawing/2014/main" id="{4E0420EF-BC98-00FE-8164-70E92546BB5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11" name="Picture 10">
            <a:extLst>
              <a:ext uri="{FF2B5EF4-FFF2-40B4-BE49-F238E27FC236}">
                <a16:creationId xmlns:a16="http://schemas.microsoft.com/office/drawing/2014/main" id="{B496D69F-369C-4BBF-60C2-9D8652A3E83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12" name="Rectangle: Rounded Corners 5">
            <a:extLst>
              <a:ext uri="{FF2B5EF4-FFF2-40B4-BE49-F238E27FC236}">
                <a16:creationId xmlns:a16="http://schemas.microsoft.com/office/drawing/2014/main" id="{4034048B-61FB-D7FF-95BE-177BD2535465}"/>
              </a:ext>
            </a:extLst>
          </p:cNvPr>
          <p:cNvSpPr/>
          <p:nvPr/>
        </p:nvSpPr>
        <p:spPr>
          <a:xfrm>
            <a:off x="895911" y="5240260"/>
            <a:ext cx="1984480"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rPr>
              <a:t>Trường học</a:t>
            </a:r>
          </a:p>
        </p:txBody>
      </p:sp>
      <p:sp>
        <p:nvSpPr>
          <p:cNvPr id="13" name="Rectangle: Rounded Corners 5">
            <a:extLst>
              <a:ext uri="{FF2B5EF4-FFF2-40B4-BE49-F238E27FC236}">
                <a16:creationId xmlns:a16="http://schemas.microsoft.com/office/drawing/2014/main" id="{03209BAB-84E6-4ECC-13A0-8792D7E8F554}"/>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B0F0"/>
                </a:solidFill>
                <a:effectLst/>
                <a:uLnTx/>
                <a:uFillTx/>
                <a:latin typeface="Calibri" panose="020F0502020204030204" pitchFamily="34" charset="0"/>
              </a:rPr>
              <a:t>Bệnh viện</a:t>
            </a:r>
          </a:p>
        </p:txBody>
      </p:sp>
      <p:sp>
        <p:nvSpPr>
          <p:cNvPr id="14" name="Rectangle: Rounded Corners 5">
            <a:extLst>
              <a:ext uri="{FF2B5EF4-FFF2-40B4-BE49-F238E27FC236}">
                <a16:creationId xmlns:a16="http://schemas.microsoft.com/office/drawing/2014/main" id="{13DF555F-70AB-0A21-4E6D-FFDEB928B4F8}"/>
              </a:ext>
            </a:extLst>
          </p:cNvPr>
          <p:cNvSpPr/>
          <p:nvPr/>
        </p:nvSpPr>
        <p:spPr>
          <a:xfrm>
            <a:off x="6590645" y="5217404"/>
            <a:ext cx="1787793"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78609"/>
                </a:solidFill>
                <a:effectLst/>
                <a:uLnTx/>
                <a:uFillTx/>
                <a:latin typeface="Calibri" panose="020F0502020204030204" pitchFamily="34" charset="0"/>
              </a:rPr>
              <a:t>Bệnh viện</a:t>
            </a:r>
          </a:p>
        </p:txBody>
      </p:sp>
      <p:sp>
        <p:nvSpPr>
          <p:cNvPr id="15" name="Rectangle: Rounded Corners 5">
            <a:extLst>
              <a:ext uri="{FF2B5EF4-FFF2-40B4-BE49-F238E27FC236}">
                <a16:creationId xmlns:a16="http://schemas.microsoft.com/office/drawing/2014/main" id="{988997A0-C52E-B6B3-0031-8949256B1085}"/>
              </a:ext>
            </a:extLst>
          </p:cNvPr>
          <p:cNvSpPr/>
          <p:nvPr/>
        </p:nvSpPr>
        <p:spPr>
          <a:xfrm>
            <a:off x="9597910" y="4645414"/>
            <a:ext cx="1725763"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B050"/>
                </a:solidFill>
                <a:effectLst/>
                <a:uLnTx/>
                <a:uFillTx/>
                <a:latin typeface="Calibri" panose="020F0502020204030204" pitchFamily="34" charset="0"/>
              </a:rPr>
              <a:t>Công viên</a:t>
            </a:r>
          </a:p>
        </p:txBody>
      </p:sp>
      <p:sp>
        <p:nvSpPr>
          <p:cNvPr id="16" name="TextBox 15">
            <a:extLst>
              <a:ext uri="{FF2B5EF4-FFF2-40B4-BE49-F238E27FC236}">
                <a16:creationId xmlns:a16="http://schemas.microsoft.com/office/drawing/2014/main" id="{AE18AC97-8A94-0B7A-4CC4-5F0A13BB851A}"/>
              </a:ext>
            </a:extLst>
          </p:cNvPr>
          <p:cNvSpPr txBox="1"/>
          <p:nvPr/>
        </p:nvSpPr>
        <p:spPr>
          <a:xfrm flipH="1">
            <a:off x="1053801" y="5772583"/>
            <a:ext cx="10848754"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1" u="none" strike="noStrike" kern="1200" cap="none" spc="0" normalizeH="0" baseline="0" noProof="0" dirty="0">
                <a:ln w="0">
                  <a:solidFill>
                    <a:srgbClr val="00B050"/>
                  </a:solidFill>
                </a:ln>
                <a:solidFill>
                  <a:srgbClr val="A2CF9D">
                    <a:lumMod val="75000"/>
                  </a:srgbClr>
                </a:solidFill>
                <a:effectLst/>
                <a:uLnTx/>
                <a:uFillTx/>
                <a:latin typeface="Calibri" panose="020F0502020204030204" pitchFamily="34" charset="0"/>
              </a:rPr>
              <a:t>Kể tên những địa điểm công cộng khác mà em biết.</a:t>
            </a:r>
          </a:p>
        </p:txBody>
      </p:sp>
    </p:spTree>
    <p:extLst>
      <p:ext uri="{BB962C8B-B14F-4D97-AF65-F5344CB8AC3E}">
        <p14:creationId xmlns:p14="http://schemas.microsoft.com/office/powerpoint/2010/main" val="22609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6" grpId="1"/>
      <p:bldP spid="7" grpId="0" animBg="1"/>
      <p:bldP spid="12" grpId="0" animBg="1"/>
      <p:bldP spid="13" grpId="0" animBg="1"/>
      <p:bldP spid="14" grpId="0" animBg="1"/>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FD2A-6EF4-D86F-2CCB-0F38DCDFCD5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D19AE1F-0358-680C-769E-5B693FE10C50}"/>
              </a:ext>
            </a:extLst>
          </p:cNvPr>
          <p:cNvSpPr/>
          <p:nvPr/>
        </p:nvSpPr>
        <p:spPr>
          <a:xfrm>
            <a:off x="2814150" y="959889"/>
            <a:ext cx="8658380" cy="3723784"/>
          </a:xfrm>
          <a:custGeom>
            <a:avLst/>
            <a:gdLst>
              <a:gd name="connsiteX0" fmla="*/ 0 w 8658380"/>
              <a:gd name="connsiteY0" fmla="*/ 0 h 3723784"/>
              <a:gd name="connsiteX1" fmla="*/ 0 w 8658380"/>
              <a:gd name="connsiteY1" fmla="*/ 0 h 3723784"/>
              <a:gd name="connsiteX2" fmla="*/ 8658380 w 8658380"/>
              <a:gd name="connsiteY2" fmla="*/ 0 h 3723784"/>
              <a:gd name="connsiteX3" fmla="*/ 8658380 w 8658380"/>
              <a:gd name="connsiteY3" fmla="*/ 0 h 3723784"/>
              <a:gd name="connsiteX4" fmla="*/ 8658380 w 8658380"/>
              <a:gd name="connsiteY4" fmla="*/ 3723784 h 3723784"/>
              <a:gd name="connsiteX5" fmla="*/ 8658380 w 8658380"/>
              <a:gd name="connsiteY5" fmla="*/ 3723784 h 3723784"/>
              <a:gd name="connsiteX6" fmla="*/ 0 w 8658380"/>
              <a:gd name="connsiteY6" fmla="*/ 3723784 h 3723784"/>
              <a:gd name="connsiteX7" fmla="*/ 0 w 8658380"/>
              <a:gd name="connsiteY7" fmla="*/ 3723784 h 3723784"/>
              <a:gd name="connsiteX8" fmla="*/ 0 w 8658380"/>
              <a:gd name="connsiteY8" fmla="*/ 0 h 372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8380" h="3723784" fill="none" extrusionOk="0">
                <a:moveTo>
                  <a:pt x="0" y="0"/>
                </a:moveTo>
                <a:lnTo>
                  <a:pt x="0" y="0"/>
                </a:lnTo>
                <a:cubicBezTo>
                  <a:pt x="2686044" y="-46332"/>
                  <a:pt x="5954444" y="133940"/>
                  <a:pt x="8658380" y="0"/>
                </a:cubicBezTo>
                <a:lnTo>
                  <a:pt x="8658380" y="0"/>
                </a:lnTo>
                <a:cubicBezTo>
                  <a:pt x="8616879" y="1136615"/>
                  <a:pt x="8787015" y="1889987"/>
                  <a:pt x="8658380" y="3723784"/>
                </a:cubicBezTo>
                <a:lnTo>
                  <a:pt x="8658380" y="3723784"/>
                </a:lnTo>
                <a:cubicBezTo>
                  <a:pt x="5995537" y="3645773"/>
                  <a:pt x="1374387" y="3701847"/>
                  <a:pt x="0" y="3723784"/>
                </a:cubicBezTo>
                <a:lnTo>
                  <a:pt x="0" y="3723784"/>
                </a:lnTo>
                <a:cubicBezTo>
                  <a:pt x="-154472" y="3313201"/>
                  <a:pt x="-165626" y="1148170"/>
                  <a:pt x="0" y="0"/>
                </a:cubicBezTo>
                <a:close/>
              </a:path>
              <a:path w="8658380" h="3723784" stroke="0" extrusionOk="0">
                <a:moveTo>
                  <a:pt x="0" y="0"/>
                </a:moveTo>
                <a:lnTo>
                  <a:pt x="0" y="0"/>
                </a:lnTo>
                <a:cubicBezTo>
                  <a:pt x="4119973" y="-16420"/>
                  <a:pt x="6009689" y="-157111"/>
                  <a:pt x="8658380" y="0"/>
                </a:cubicBezTo>
                <a:lnTo>
                  <a:pt x="8658380" y="0"/>
                </a:lnTo>
                <a:cubicBezTo>
                  <a:pt x="8794470" y="935286"/>
                  <a:pt x="8541093" y="2248501"/>
                  <a:pt x="8658380" y="3723784"/>
                </a:cubicBezTo>
                <a:lnTo>
                  <a:pt x="8658380" y="3723784"/>
                </a:lnTo>
                <a:cubicBezTo>
                  <a:pt x="7133467" y="3724184"/>
                  <a:pt x="912873" y="3801282"/>
                  <a:pt x="0" y="3723784"/>
                </a:cubicBezTo>
                <a:lnTo>
                  <a:pt x="0" y="3723784"/>
                </a:lnTo>
                <a:cubicBezTo>
                  <a:pt x="117495" y="2041905"/>
                  <a:pt x="-81622" y="472860"/>
                  <a:pt x="0" y="0"/>
                </a:cubicBezTo>
                <a:close/>
              </a:path>
            </a:pathLst>
          </a:custGeom>
          <a:solidFill>
            <a:schemeClr val="accent6">
              <a:lumMod val="20000"/>
              <a:lumOff val="80000"/>
            </a:schemeClr>
          </a:solidFill>
          <a:ln w="28575">
            <a:solidFill>
              <a:srgbClr val="00B050"/>
            </a:solidFill>
            <a:extLst>
              <a:ext uri="{C807C97D-BFC1-408E-A445-0C87EB9F89A2}">
                <ask:lineSketchStyleProps xmlns:ask="http://schemas.microsoft.com/office/drawing/2018/sketchyshapes" xmln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Một số địa điểm công cộng như là: </a:t>
            </a:r>
            <a:r>
              <a:rPr lang="vi-VN" sz="3200" b="1" i="1" dirty="0">
                <a:solidFill>
                  <a:srgbClr val="FF0000"/>
                </a:solidFill>
                <a:latin typeface="Cambria" panose="02040503050406030204" pitchFamily="18" charset="0"/>
                <a:ea typeface="Cambria" panose="02040503050406030204" pitchFamily="18" charset="0"/>
              </a:rPr>
              <a:t>trường học, thư viện, bệnh viện, trạm xe bus, công viên, nhà văn hóa, trạm y tế  …</a:t>
            </a: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Vậy địa điểm công cộng là nơi phục vụ nhu cầu sử dụng của cộng đồng,mọi người đều có quyền sử dụng và cần tuân thủ nội quy,quy định tại các nơi công cộng.</a:t>
            </a:r>
          </a:p>
        </p:txBody>
      </p:sp>
      <p:pic>
        <p:nvPicPr>
          <p:cNvPr id="4" name="Picture 3" descr="A couple of kids sitting at desks&#10;&#10;Description automatically generated">
            <a:extLst>
              <a:ext uri="{FF2B5EF4-FFF2-40B4-BE49-F238E27FC236}">
                <a16:creationId xmlns:a16="http://schemas.microsoft.com/office/drawing/2014/main" id="{5F28732B-B861-F247-E7C3-A232B18A26D2}"/>
              </a:ext>
            </a:extLst>
          </p:cNvPr>
          <p:cNvPicPr>
            <a:picLocks noChangeAspect="1"/>
          </p:cNvPicPr>
          <p:nvPr/>
        </p:nvPicPr>
        <p:blipFill>
          <a:blip r:embed="rId2">
            <a:extLst>
              <a:ext uri="{28A0092B-C50C-407E-A947-70E740481C1C}">
                <a14:useLocalDpi xmlns:a14="http://schemas.microsoft.com/office/drawing/2010/main" val="0"/>
              </a:ext>
            </a:extLst>
          </a:blip>
          <a:srcRect t="-1313" r="50000"/>
          <a:stretch/>
        </p:blipFill>
        <p:spPr>
          <a:xfrm>
            <a:off x="-96747" y="3519376"/>
            <a:ext cx="3269521" cy="3338623"/>
          </a:xfrm>
          <a:prstGeom prst="rect">
            <a:avLst/>
          </a:prstGeom>
        </p:spPr>
      </p:pic>
    </p:spTree>
    <p:extLst>
      <p:ext uri="{BB962C8B-B14F-4D97-AF65-F5344CB8AC3E}">
        <p14:creationId xmlns:p14="http://schemas.microsoft.com/office/powerpoint/2010/main" val="39775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1" y="0"/>
            <a:ext cx="12427653" cy="6858000"/>
          </a:xfrm>
          <a:prstGeom prst="rect">
            <a:avLst/>
          </a:prstGeom>
        </p:spPr>
      </p:pic>
      <p:grpSp>
        <p:nvGrpSpPr>
          <p:cNvPr id="43" name="Group 42">
            <a:extLst>
              <a:ext uri="{FF2B5EF4-FFF2-40B4-BE49-F238E27FC236}">
                <a16:creationId xmlns:a16="http://schemas.microsoft.com/office/drawing/2014/main" id="{369CD9D6-BBC3-4267-9933-D656071E0472}"/>
              </a:ext>
            </a:extLst>
          </p:cNvPr>
          <p:cNvGrpSpPr/>
          <p:nvPr/>
        </p:nvGrpSpPr>
        <p:grpSpPr>
          <a:xfrm>
            <a:off x="4493040" y="27612"/>
            <a:ext cx="7698960" cy="4554679"/>
            <a:chOff x="2388093" y="532883"/>
            <a:chExt cx="7492754" cy="5548216"/>
          </a:xfrm>
        </p:grpSpPr>
        <p:pic>
          <p:nvPicPr>
            <p:cNvPr id="34" name="Graphic 33">
              <a:extLst>
                <a:ext uri="{FF2B5EF4-FFF2-40B4-BE49-F238E27FC236}">
                  <a16:creationId xmlns:a16="http://schemas.microsoft.com/office/drawing/2014/main" id="{731F02A3-9420-4728-B849-F53EBA0A367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388093" y="532883"/>
              <a:ext cx="7492754" cy="5548216"/>
            </a:xfrm>
            <a:prstGeom prst="rect">
              <a:avLst/>
            </a:prstGeom>
          </p:spPr>
        </p:pic>
        <p:sp>
          <p:nvSpPr>
            <p:cNvPr id="36" name="TextBox 35">
              <a:extLst>
                <a:ext uri="{FF2B5EF4-FFF2-40B4-BE49-F238E27FC236}">
                  <a16:creationId xmlns:a16="http://schemas.microsoft.com/office/drawing/2014/main" id="{A5BA9436-6E55-4BFA-8E75-BC424CDA0CB0}"/>
                </a:ext>
              </a:extLst>
            </p:cNvPr>
            <p:cNvSpPr txBox="1"/>
            <p:nvPr/>
          </p:nvSpPr>
          <p:spPr>
            <a:xfrm>
              <a:off x="4716835" y="901887"/>
              <a:ext cx="3174876" cy="934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srgbClr val="E7E6E6">
                        <a:lumMod val="10000"/>
                      </a:srgbClr>
                    </a:solidFill>
                  </a:ln>
                  <a:solidFill>
                    <a:srgbClr val="FFFF00"/>
                  </a:solidFill>
                  <a:effectLst/>
                  <a:uLnTx/>
                  <a:uFillTx/>
                  <a:latin typeface="Calibri" panose="020F0502020204030204" pitchFamily="34" charset="0"/>
                  <a:ea typeface="LNTH-LuoLuoNotangYuanTi 1" pitchFamily="2" charset="-128"/>
                  <a:cs typeface="Calibri" panose="020F0502020204030204" pitchFamily="34" charset="0"/>
                </a:rPr>
                <a:t>Hoạt</a:t>
              </a:r>
              <a:r>
                <a:rPr kumimoji="0" lang="en-US" sz="4400" b="0" i="0" u="none" strike="noStrike" kern="1200" cap="none" spc="0" normalizeH="0" baseline="0" noProof="0" dirty="0">
                  <a:ln>
                    <a:solidFill>
                      <a:srgbClr val="E7E6E6">
                        <a:lumMod val="10000"/>
                      </a:srgbClr>
                    </a:solidFill>
                  </a:ln>
                  <a:solidFill>
                    <a:srgbClr val="FFFF00"/>
                  </a:solidFill>
                  <a:effectLst/>
                  <a:uLnTx/>
                  <a:uFillTx/>
                  <a:latin typeface="Calibri" panose="020F0502020204030204" pitchFamily="34" charset="0"/>
                  <a:ea typeface="LNTH-LuoLuoNotangYuanTi 1" pitchFamily="2" charset="-128"/>
                  <a:cs typeface="Calibri" panose="020F0502020204030204" pitchFamily="34" charset="0"/>
                </a:rPr>
                <a:t> </a:t>
              </a:r>
              <a:r>
                <a:rPr kumimoji="0" lang="en-US" sz="4400" b="0" i="0" u="none" strike="noStrike" kern="1200" cap="none" spc="0" normalizeH="0" baseline="0" noProof="0" dirty="0" err="1">
                  <a:ln>
                    <a:solidFill>
                      <a:srgbClr val="E7E6E6">
                        <a:lumMod val="10000"/>
                      </a:srgbClr>
                    </a:solidFill>
                  </a:ln>
                  <a:solidFill>
                    <a:srgbClr val="FFFF00"/>
                  </a:solidFill>
                  <a:effectLst/>
                  <a:uLnTx/>
                  <a:uFillTx/>
                  <a:latin typeface="Calibri" panose="020F0502020204030204" pitchFamily="34" charset="0"/>
                  <a:ea typeface="LNTH-LuoLuoNotangYuanTi 1" pitchFamily="2" charset="-128"/>
                  <a:cs typeface="Calibri" panose="020F0502020204030204" pitchFamily="34" charset="0"/>
                </a:rPr>
                <a:t>động</a:t>
              </a:r>
              <a:r>
                <a:rPr kumimoji="0" lang="en-US" sz="4400" b="0" i="0" u="none" strike="noStrike" kern="1200" cap="none" spc="0" normalizeH="0" baseline="0" noProof="0" dirty="0">
                  <a:ln>
                    <a:solidFill>
                      <a:srgbClr val="E7E6E6">
                        <a:lumMod val="10000"/>
                      </a:srgbClr>
                    </a:solidFill>
                  </a:ln>
                  <a:solidFill>
                    <a:srgbClr val="FFFF00"/>
                  </a:solidFill>
                  <a:effectLst/>
                  <a:uLnTx/>
                  <a:uFillTx/>
                  <a:latin typeface="Calibri" panose="020F0502020204030204" pitchFamily="34" charset="0"/>
                  <a:ea typeface="LNTH-LuoLuoNotangYuanTi 1" pitchFamily="2" charset="-128"/>
                  <a:cs typeface="Calibri" panose="020F0502020204030204" pitchFamily="34" charset="0"/>
                </a:rPr>
                <a:t> 2</a:t>
              </a:r>
              <a:endParaRPr kumimoji="0" lang="vi-VN" sz="4400" b="0" i="0" u="none" strike="noStrike" kern="1200" cap="none" spc="0" normalizeH="0" baseline="0" noProof="0" dirty="0">
                <a:ln>
                  <a:solidFill>
                    <a:srgbClr val="E7E6E6">
                      <a:lumMod val="10000"/>
                    </a:srgbClr>
                  </a:solidFill>
                </a:ln>
                <a:solidFill>
                  <a:srgbClr val="FFFF00"/>
                </a:solidFill>
                <a:effectLst/>
                <a:uLnTx/>
                <a:uFillTx/>
                <a:latin typeface="Calibri" panose="020F0502020204030204" pitchFamily="34" charset="0"/>
                <a:ea typeface="LNTH-LuoLuoNotangYuanTi 1" pitchFamily="2" charset="-128"/>
                <a:cs typeface="Calibri" panose="020F0502020204030204" pitchFamily="34" charset="0"/>
              </a:endParaRPr>
            </a:p>
          </p:txBody>
        </p:sp>
      </p:grpSp>
      <p:pic>
        <p:nvPicPr>
          <p:cNvPr id="49" name="Picture 48">
            <a:extLst>
              <a:ext uri="{FF2B5EF4-FFF2-40B4-BE49-F238E27FC236}">
                <a16:creationId xmlns:a16="http://schemas.microsoft.com/office/drawing/2014/main" id="{279EAEB3-946D-4584-879E-A9DA24E57614}"/>
              </a:ext>
            </a:extLst>
          </p:cNvPr>
          <p:cNvPicPr>
            <a:picLocks noChangeAspect="1"/>
          </p:cNvPicPr>
          <p:nvPr/>
        </p:nvPicPr>
        <p:blipFill>
          <a:blip r:embed="rId7"/>
          <a:stretch>
            <a:fillRect/>
          </a:stretch>
        </p:blipFill>
        <p:spPr>
          <a:xfrm>
            <a:off x="762736" y="3061881"/>
            <a:ext cx="7136291" cy="2982331"/>
          </a:xfrm>
          <a:prstGeom prst="rect">
            <a:avLst/>
          </a:prstGeom>
        </p:spPr>
      </p:pic>
      <p:pic>
        <p:nvPicPr>
          <p:cNvPr id="54" name="Picture 53">
            <a:extLst>
              <a:ext uri="{FF2B5EF4-FFF2-40B4-BE49-F238E27FC236}">
                <a16:creationId xmlns:a16="http://schemas.microsoft.com/office/drawing/2014/main" id="{29373FFE-D7DF-440C-ADA5-AD5DA67BD81A}"/>
              </a:ext>
            </a:extLst>
          </p:cNvPr>
          <p:cNvPicPr>
            <a:picLocks noChangeAspect="1"/>
          </p:cNvPicPr>
          <p:nvPr/>
        </p:nvPicPr>
        <p:blipFill>
          <a:blip r:embed="rId8"/>
          <a:stretch>
            <a:fillRect/>
          </a:stretch>
        </p:blipFill>
        <p:spPr>
          <a:xfrm>
            <a:off x="184967" y="206154"/>
            <a:ext cx="2722425" cy="1631524"/>
          </a:xfrm>
          <a:prstGeom prst="rect">
            <a:avLst/>
          </a:prstGeom>
        </p:spPr>
      </p:pic>
      <p:pic>
        <p:nvPicPr>
          <p:cNvPr id="55" name="Picture 54">
            <a:extLst>
              <a:ext uri="{FF2B5EF4-FFF2-40B4-BE49-F238E27FC236}">
                <a16:creationId xmlns:a16="http://schemas.microsoft.com/office/drawing/2014/main" id="{D38B601F-010E-46CA-9044-68BBD8A22339}"/>
              </a:ext>
            </a:extLst>
          </p:cNvPr>
          <p:cNvPicPr>
            <a:picLocks noChangeAspect="1"/>
          </p:cNvPicPr>
          <p:nvPr/>
        </p:nvPicPr>
        <p:blipFill>
          <a:blip r:embed="rId9"/>
          <a:stretch>
            <a:fillRect/>
          </a:stretch>
        </p:blipFill>
        <p:spPr>
          <a:xfrm>
            <a:off x="6159271" y="6193057"/>
            <a:ext cx="6220968" cy="658049"/>
          </a:xfrm>
          <a:prstGeom prst="rect">
            <a:avLst/>
          </a:prstGeom>
        </p:spPr>
      </p:pic>
      <p:pic>
        <p:nvPicPr>
          <p:cNvPr id="56" name="Picture 55">
            <a:extLst>
              <a:ext uri="{FF2B5EF4-FFF2-40B4-BE49-F238E27FC236}">
                <a16:creationId xmlns:a16="http://schemas.microsoft.com/office/drawing/2014/main" id="{E1E0A592-6645-4A72-B302-099CB7C7886E}"/>
              </a:ext>
            </a:extLst>
          </p:cNvPr>
          <p:cNvPicPr>
            <a:picLocks noChangeAspect="1"/>
          </p:cNvPicPr>
          <p:nvPr/>
        </p:nvPicPr>
        <p:blipFill>
          <a:blip r:embed="rId9"/>
          <a:stretch>
            <a:fillRect/>
          </a:stretch>
        </p:blipFill>
        <p:spPr>
          <a:xfrm>
            <a:off x="-61697" y="6203087"/>
            <a:ext cx="6220968" cy="658049"/>
          </a:xfrm>
          <a:prstGeom prst="rect">
            <a:avLst/>
          </a:prstGeom>
        </p:spPr>
      </p:pic>
      <p:pic>
        <p:nvPicPr>
          <p:cNvPr id="10242" name="Picture 2">
            <a:extLst>
              <a:ext uri="{FF2B5EF4-FFF2-40B4-BE49-F238E27FC236}">
                <a16:creationId xmlns:a16="http://schemas.microsoft.com/office/drawing/2014/main" id="{987A34AC-CB45-4BF5-93F4-A412A48E15B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710142" flipH="1">
            <a:off x="3281324" y="104510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729D80B-278C-4B14-9178-AA05B9629174}"/>
              </a:ext>
            </a:extLst>
          </p:cNvPr>
          <p:cNvPicPr>
            <a:picLocks noChangeAspect="1"/>
          </p:cNvPicPr>
          <p:nvPr/>
        </p:nvPicPr>
        <p:blipFill>
          <a:blip r:embed="rId11"/>
          <a:stretch>
            <a:fillRect/>
          </a:stretch>
        </p:blipFill>
        <p:spPr>
          <a:xfrm>
            <a:off x="5016336" y="1477836"/>
            <a:ext cx="6712278" cy="1444877"/>
          </a:xfrm>
          <a:prstGeom prst="rect">
            <a:avLst/>
          </a:prstGeom>
        </p:spPr>
      </p:pic>
    </p:spTree>
    <p:extLst>
      <p:ext uri="{BB962C8B-B14F-4D97-AF65-F5344CB8AC3E}">
        <p14:creationId xmlns:p14="http://schemas.microsoft.com/office/powerpoint/2010/main" val="173659944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300" fill="hold">
                                              <p:stCondLst>
                                                <p:cond delay="0"/>
                                              </p:stCondLst>
                                            </p:cTn>
                                            <p:tgtEl>
                                              <p:spTgt spid="54"/>
                                            </p:tgtEl>
                                            <p:attrNameLst>
                                              <p:attrName>r</p:attrName>
                                            </p:attrNameLst>
                                          </p:cBhvr>
                                        </p:animRot>
                                        <p:animRot by="-240000">
                                          <p:cBhvr>
                                            <p:cTn id="7" dur="600" fill="hold">
                                              <p:stCondLst>
                                                <p:cond delay="600"/>
                                              </p:stCondLst>
                                            </p:cTn>
                                            <p:tgtEl>
                                              <p:spTgt spid="54"/>
                                            </p:tgtEl>
                                            <p:attrNameLst>
                                              <p:attrName>r</p:attrName>
                                            </p:attrNameLst>
                                          </p:cBhvr>
                                        </p:animRot>
                                        <p:animRot by="240000">
                                          <p:cBhvr>
                                            <p:cTn id="8" dur="600" fill="hold">
                                              <p:stCondLst>
                                                <p:cond delay="1200"/>
                                              </p:stCondLst>
                                            </p:cTn>
                                            <p:tgtEl>
                                              <p:spTgt spid="54"/>
                                            </p:tgtEl>
                                            <p:attrNameLst>
                                              <p:attrName>r</p:attrName>
                                            </p:attrNameLst>
                                          </p:cBhvr>
                                        </p:animRot>
                                        <p:animRot by="-240000">
                                          <p:cBhvr>
                                            <p:cTn id="9" dur="600" fill="hold">
                                              <p:stCondLst>
                                                <p:cond delay="1800"/>
                                              </p:stCondLst>
                                            </p:cTn>
                                            <p:tgtEl>
                                              <p:spTgt spid="54"/>
                                            </p:tgtEl>
                                            <p:attrNameLst>
                                              <p:attrName>r</p:attrName>
                                            </p:attrNameLst>
                                          </p:cBhvr>
                                        </p:animRot>
                                        <p:animRot by="120000">
                                          <p:cBhvr>
                                            <p:cTn id="10" dur="600" fill="hold">
                                              <p:stCondLst>
                                                <p:cond delay="2400"/>
                                              </p:stCondLst>
                                            </p:cTn>
                                            <p:tgtEl>
                                              <p:spTgt spid="5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42"/>
                                            </p:tgtEl>
                                            <p:attrNameLst>
                                              <p:attrName>r</p:attrName>
                                            </p:attrNameLst>
                                          </p:cBhvr>
                                        </p:animRot>
                                        <p:animRot by="-240000">
                                          <p:cBhvr>
                                            <p:cTn id="13" dur="200" fill="hold">
                                              <p:stCondLst>
                                                <p:cond delay="200"/>
                                              </p:stCondLst>
                                            </p:cTn>
                                            <p:tgtEl>
                                              <p:spTgt spid="10242"/>
                                            </p:tgtEl>
                                            <p:attrNameLst>
                                              <p:attrName>r</p:attrName>
                                            </p:attrNameLst>
                                          </p:cBhvr>
                                        </p:animRot>
                                        <p:animRot by="240000">
                                          <p:cBhvr>
                                            <p:cTn id="14" dur="200" fill="hold">
                                              <p:stCondLst>
                                                <p:cond delay="400"/>
                                              </p:stCondLst>
                                            </p:cTn>
                                            <p:tgtEl>
                                              <p:spTgt spid="10242"/>
                                            </p:tgtEl>
                                            <p:attrNameLst>
                                              <p:attrName>r</p:attrName>
                                            </p:attrNameLst>
                                          </p:cBhvr>
                                        </p:animRot>
                                        <p:animRot by="-240000">
                                          <p:cBhvr>
                                            <p:cTn id="15" dur="200" fill="hold">
                                              <p:stCondLst>
                                                <p:cond delay="600"/>
                                              </p:stCondLst>
                                            </p:cTn>
                                            <p:tgtEl>
                                              <p:spTgt spid="10242"/>
                                            </p:tgtEl>
                                            <p:attrNameLst>
                                              <p:attrName>r</p:attrName>
                                            </p:attrNameLst>
                                          </p:cBhvr>
                                        </p:animRot>
                                        <p:animRot by="120000">
                                          <p:cBhvr>
                                            <p:cTn id="16" dur="200" fill="hold">
                                              <p:stCondLst>
                                                <p:cond delay="800"/>
                                              </p:stCondLst>
                                            </p:cTn>
                                            <p:tgtEl>
                                              <p:spTgt spid="10242"/>
                                            </p:tgtEl>
                                            <p:attrNameLst>
                                              <p:attrName>r</p:attrName>
                                            </p:attrNameLst>
                                          </p:cBhvr>
                                        </p:animRot>
                                      </p:childTnLst>
                                    </p:cTn>
                                  </p:par>
                                  <p:par>
                                    <p:cTn id="17" presetID="55" presetClass="entr" presetSubtype="0" fill="hold" nodeType="withEffect">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cBhvr>
                                            <p:cTn id="19" dur="1000" fill="hold"/>
                                            <p:tgtEl>
                                              <p:spTgt spid="43"/>
                                            </p:tgtEl>
                                            <p:attrNameLst>
                                              <p:attrName>ppt_w</p:attrName>
                                            </p:attrNameLst>
                                          </p:cBhvr>
                                          <p:tavLst>
                                            <p:tav tm="0">
                                              <p:val>
                                                <p:strVal val="#ppt_w*0.70"/>
                                              </p:val>
                                            </p:tav>
                                            <p:tav tm="100000">
                                              <p:val>
                                                <p:strVal val="#ppt_w"/>
                                              </p:val>
                                            </p:tav>
                                          </p:tavLst>
                                        </p:anim>
                                        <p:anim calcmode="lin" valueType="num">
                                          <p:cBhvr>
                                            <p:cTn id="20" dur="1000" fill="hold"/>
                                            <p:tgtEl>
                                              <p:spTgt spid="43"/>
                                            </p:tgtEl>
                                            <p:attrNameLst>
                                              <p:attrName>ppt_h</p:attrName>
                                            </p:attrNameLst>
                                          </p:cBhvr>
                                          <p:tavLst>
                                            <p:tav tm="0">
                                              <p:val>
                                                <p:strVal val="#ppt_h"/>
                                              </p:val>
                                            </p:tav>
                                            <p:tav tm="100000">
                                              <p:val>
                                                <p:strVal val="#ppt_h"/>
                                              </p:val>
                                            </p:tav>
                                          </p:tavLst>
                                        </p:anim>
                                        <p:animEffect transition="in" filter="fade">
                                          <p:cBhvr>
                                            <p:cTn id="21" dur="1000"/>
                                            <p:tgtEl>
                                              <p:spTgt spid="43"/>
                                            </p:tgtEl>
                                          </p:cBhvr>
                                        </p:animEffect>
                                      </p:childTnLst>
                                    </p:cTn>
                                  </p:par>
                                  <p:par>
                                    <p:cTn id="22" presetID="2" presetClass="entr" presetSubtype="12" fill="hold" nodeType="withEffect" p14:presetBounceEnd="60000">
                                      <p:stCondLst>
                                        <p:cond delay="1500"/>
                                      </p:stCondLst>
                                      <p:childTnLst>
                                        <p:set>
                                          <p:cBhvr>
                                            <p:cTn id="23" dur="1" fill="hold">
                                              <p:stCondLst>
                                                <p:cond delay="0"/>
                                              </p:stCondLst>
                                            </p:cTn>
                                            <p:tgtEl>
                                              <p:spTgt spid="49"/>
                                            </p:tgtEl>
                                            <p:attrNameLst>
                                              <p:attrName>style.visibility</p:attrName>
                                            </p:attrNameLst>
                                          </p:cBhvr>
                                          <p:to>
                                            <p:strVal val="visible"/>
                                          </p:to>
                                        </p:set>
                                        <p:anim calcmode="lin" valueType="num" p14:bounceEnd="60000">
                                          <p:cBhvr additive="base">
                                            <p:cTn id="24" dur="1250" fill="hold"/>
                                            <p:tgtEl>
                                              <p:spTgt spid="49"/>
                                            </p:tgtEl>
                                            <p:attrNameLst>
                                              <p:attrName>ppt_x</p:attrName>
                                            </p:attrNameLst>
                                          </p:cBhvr>
                                          <p:tavLst>
                                            <p:tav tm="0">
                                              <p:val>
                                                <p:strVal val="0-#ppt_w/2"/>
                                              </p:val>
                                            </p:tav>
                                            <p:tav tm="100000">
                                              <p:val>
                                                <p:strVal val="#ppt_x"/>
                                              </p:val>
                                            </p:tav>
                                          </p:tavLst>
                                        </p:anim>
                                        <p:anim calcmode="lin" valueType="num" p14:bounceEnd="60000">
                                          <p:cBhvr additive="base">
                                            <p:cTn id="25" dur="125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300" fill="hold">
                                              <p:stCondLst>
                                                <p:cond delay="0"/>
                                              </p:stCondLst>
                                            </p:cTn>
                                            <p:tgtEl>
                                              <p:spTgt spid="54"/>
                                            </p:tgtEl>
                                            <p:attrNameLst>
                                              <p:attrName>r</p:attrName>
                                            </p:attrNameLst>
                                          </p:cBhvr>
                                        </p:animRot>
                                        <p:animRot by="-240000">
                                          <p:cBhvr>
                                            <p:cTn id="7" dur="600" fill="hold">
                                              <p:stCondLst>
                                                <p:cond delay="600"/>
                                              </p:stCondLst>
                                            </p:cTn>
                                            <p:tgtEl>
                                              <p:spTgt spid="54"/>
                                            </p:tgtEl>
                                            <p:attrNameLst>
                                              <p:attrName>r</p:attrName>
                                            </p:attrNameLst>
                                          </p:cBhvr>
                                        </p:animRot>
                                        <p:animRot by="240000">
                                          <p:cBhvr>
                                            <p:cTn id="8" dur="600" fill="hold">
                                              <p:stCondLst>
                                                <p:cond delay="1200"/>
                                              </p:stCondLst>
                                            </p:cTn>
                                            <p:tgtEl>
                                              <p:spTgt spid="54"/>
                                            </p:tgtEl>
                                            <p:attrNameLst>
                                              <p:attrName>r</p:attrName>
                                            </p:attrNameLst>
                                          </p:cBhvr>
                                        </p:animRot>
                                        <p:animRot by="-240000">
                                          <p:cBhvr>
                                            <p:cTn id="9" dur="600" fill="hold">
                                              <p:stCondLst>
                                                <p:cond delay="1800"/>
                                              </p:stCondLst>
                                            </p:cTn>
                                            <p:tgtEl>
                                              <p:spTgt spid="54"/>
                                            </p:tgtEl>
                                            <p:attrNameLst>
                                              <p:attrName>r</p:attrName>
                                            </p:attrNameLst>
                                          </p:cBhvr>
                                        </p:animRot>
                                        <p:animRot by="120000">
                                          <p:cBhvr>
                                            <p:cTn id="10" dur="600" fill="hold">
                                              <p:stCondLst>
                                                <p:cond delay="2400"/>
                                              </p:stCondLst>
                                            </p:cTn>
                                            <p:tgtEl>
                                              <p:spTgt spid="5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42"/>
                                            </p:tgtEl>
                                            <p:attrNameLst>
                                              <p:attrName>r</p:attrName>
                                            </p:attrNameLst>
                                          </p:cBhvr>
                                        </p:animRot>
                                        <p:animRot by="-240000">
                                          <p:cBhvr>
                                            <p:cTn id="13" dur="200" fill="hold">
                                              <p:stCondLst>
                                                <p:cond delay="200"/>
                                              </p:stCondLst>
                                            </p:cTn>
                                            <p:tgtEl>
                                              <p:spTgt spid="10242"/>
                                            </p:tgtEl>
                                            <p:attrNameLst>
                                              <p:attrName>r</p:attrName>
                                            </p:attrNameLst>
                                          </p:cBhvr>
                                        </p:animRot>
                                        <p:animRot by="240000">
                                          <p:cBhvr>
                                            <p:cTn id="14" dur="200" fill="hold">
                                              <p:stCondLst>
                                                <p:cond delay="400"/>
                                              </p:stCondLst>
                                            </p:cTn>
                                            <p:tgtEl>
                                              <p:spTgt spid="10242"/>
                                            </p:tgtEl>
                                            <p:attrNameLst>
                                              <p:attrName>r</p:attrName>
                                            </p:attrNameLst>
                                          </p:cBhvr>
                                        </p:animRot>
                                        <p:animRot by="-240000">
                                          <p:cBhvr>
                                            <p:cTn id="15" dur="200" fill="hold">
                                              <p:stCondLst>
                                                <p:cond delay="600"/>
                                              </p:stCondLst>
                                            </p:cTn>
                                            <p:tgtEl>
                                              <p:spTgt spid="10242"/>
                                            </p:tgtEl>
                                            <p:attrNameLst>
                                              <p:attrName>r</p:attrName>
                                            </p:attrNameLst>
                                          </p:cBhvr>
                                        </p:animRot>
                                        <p:animRot by="120000">
                                          <p:cBhvr>
                                            <p:cTn id="16" dur="200" fill="hold">
                                              <p:stCondLst>
                                                <p:cond delay="800"/>
                                              </p:stCondLst>
                                            </p:cTn>
                                            <p:tgtEl>
                                              <p:spTgt spid="10242"/>
                                            </p:tgtEl>
                                            <p:attrNameLst>
                                              <p:attrName>r</p:attrName>
                                            </p:attrNameLst>
                                          </p:cBhvr>
                                        </p:animRot>
                                      </p:childTnLst>
                                    </p:cTn>
                                  </p:par>
                                  <p:par>
                                    <p:cTn id="17" presetID="55" presetClass="entr" presetSubtype="0" fill="hold" nodeType="withEffect">
                                      <p:stCondLst>
                                        <p:cond delay="500"/>
                                      </p:stCondLst>
                                      <p:childTnLst>
                                        <p:set>
                                          <p:cBhvr>
                                            <p:cTn id="18" dur="1" fill="hold">
                                              <p:stCondLst>
                                                <p:cond delay="0"/>
                                              </p:stCondLst>
                                            </p:cTn>
                                            <p:tgtEl>
                                              <p:spTgt spid="43"/>
                                            </p:tgtEl>
                                            <p:attrNameLst>
                                              <p:attrName>style.visibility</p:attrName>
                                            </p:attrNameLst>
                                          </p:cBhvr>
                                          <p:to>
                                            <p:strVal val="visible"/>
                                          </p:to>
                                        </p:set>
                                        <p:anim calcmode="lin" valueType="num">
                                          <p:cBhvr>
                                            <p:cTn id="19" dur="1000" fill="hold"/>
                                            <p:tgtEl>
                                              <p:spTgt spid="43"/>
                                            </p:tgtEl>
                                            <p:attrNameLst>
                                              <p:attrName>ppt_w</p:attrName>
                                            </p:attrNameLst>
                                          </p:cBhvr>
                                          <p:tavLst>
                                            <p:tav tm="0">
                                              <p:val>
                                                <p:strVal val="#ppt_w*0.70"/>
                                              </p:val>
                                            </p:tav>
                                            <p:tav tm="100000">
                                              <p:val>
                                                <p:strVal val="#ppt_w"/>
                                              </p:val>
                                            </p:tav>
                                          </p:tavLst>
                                        </p:anim>
                                        <p:anim calcmode="lin" valueType="num">
                                          <p:cBhvr>
                                            <p:cTn id="20" dur="1000" fill="hold"/>
                                            <p:tgtEl>
                                              <p:spTgt spid="43"/>
                                            </p:tgtEl>
                                            <p:attrNameLst>
                                              <p:attrName>ppt_h</p:attrName>
                                            </p:attrNameLst>
                                          </p:cBhvr>
                                          <p:tavLst>
                                            <p:tav tm="0">
                                              <p:val>
                                                <p:strVal val="#ppt_h"/>
                                              </p:val>
                                            </p:tav>
                                            <p:tav tm="100000">
                                              <p:val>
                                                <p:strVal val="#ppt_h"/>
                                              </p:val>
                                            </p:tav>
                                          </p:tavLst>
                                        </p:anim>
                                        <p:animEffect transition="in" filter="fade">
                                          <p:cBhvr>
                                            <p:cTn id="21" dur="1000"/>
                                            <p:tgtEl>
                                              <p:spTgt spid="43"/>
                                            </p:tgtEl>
                                          </p:cBhvr>
                                        </p:animEffect>
                                      </p:childTnLst>
                                    </p:cTn>
                                  </p:par>
                                  <p:par>
                                    <p:cTn id="22" presetID="2" presetClass="entr" presetSubtype="12" fill="hold" nodeType="withEffect">
                                      <p:stCondLst>
                                        <p:cond delay="150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1250" fill="hold"/>
                                            <p:tgtEl>
                                              <p:spTgt spid="49"/>
                                            </p:tgtEl>
                                            <p:attrNameLst>
                                              <p:attrName>ppt_x</p:attrName>
                                            </p:attrNameLst>
                                          </p:cBhvr>
                                          <p:tavLst>
                                            <p:tav tm="0">
                                              <p:val>
                                                <p:strVal val="0-#ppt_w/2"/>
                                              </p:val>
                                            </p:tav>
                                            <p:tav tm="100000">
                                              <p:val>
                                                <p:strVal val="#ppt_x"/>
                                              </p:val>
                                            </p:tav>
                                          </p:tavLst>
                                        </p:anim>
                                        <p:anim calcmode="lin" valueType="num">
                                          <p:cBhvr additive="base">
                                            <p:cTn id="25" dur="125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FD2A-6EF4-D86F-2CCB-0F38DCDFCD5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0B20C1C-7143-CC01-C51E-CC786FA4BEFC}"/>
              </a:ext>
            </a:extLst>
          </p:cNvPr>
          <p:cNvSpPr/>
          <p:nvPr/>
        </p:nvSpPr>
        <p:spPr>
          <a:xfrm>
            <a:off x="1414129" y="0"/>
            <a:ext cx="9686261" cy="1184803"/>
          </a:xfrm>
          <a:custGeom>
            <a:avLst/>
            <a:gdLst>
              <a:gd name="connsiteX0" fmla="*/ 0 w 9686261"/>
              <a:gd name="connsiteY0" fmla="*/ 197471 h 1184803"/>
              <a:gd name="connsiteX1" fmla="*/ 197471 w 9686261"/>
              <a:gd name="connsiteY1" fmla="*/ 0 h 1184803"/>
              <a:gd name="connsiteX2" fmla="*/ 964005 w 9686261"/>
              <a:gd name="connsiteY2" fmla="*/ 0 h 1184803"/>
              <a:gd name="connsiteX3" fmla="*/ 1544712 w 9686261"/>
              <a:gd name="connsiteY3" fmla="*/ 0 h 1184803"/>
              <a:gd name="connsiteX4" fmla="*/ 2311246 w 9686261"/>
              <a:gd name="connsiteY4" fmla="*/ 0 h 1184803"/>
              <a:gd name="connsiteX5" fmla="*/ 2891954 w 9686261"/>
              <a:gd name="connsiteY5" fmla="*/ 0 h 1184803"/>
              <a:gd name="connsiteX6" fmla="*/ 3565574 w 9686261"/>
              <a:gd name="connsiteY6" fmla="*/ 0 h 1184803"/>
              <a:gd name="connsiteX7" fmla="*/ 4053368 w 9686261"/>
              <a:gd name="connsiteY7" fmla="*/ 0 h 1184803"/>
              <a:gd name="connsiteX8" fmla="*/ 4541163 w 9686261"/>
              <a:gd name="connsiteY8" fmla="*/ 0 h 1184803"/>
              <a:gd name="connsiteX9" fmla="*/ 5121870 w 9686261"/>
              <a:gd name="connsiteY9" fmla="*/ 0 h 1184803"/>
              <a:gd name="connsiteX10" fmla="*/ 5609664 w 9686261"/>
              <a:gd name="connsiteY10" fmla="*/ 0 h 1184803"/>
              <a:gd name="connsiteX11" fmla="*/ 6004545 w 9686261"/>
              <a:gd name="connsiteY11" fmla="*/ 0 h 1184803"/>
              <a:gd name="connsiteX12" fmla="*/ 6306513 w 9686261"/>
              <a:gd name="connsiteY12" fmla="*/ 0 h 1184803"/>
              <a:gd name="connsiteX13" fmla="*/ 6887221 w 9686261"/>
              <a:gd name="connsiteY13" fmla="*/ 0 h 1184803"/>
              <a:gd name="connsiteX14" fmla="*/ 7560841 w 9686261"/>
              <a:gd name="connsiteY14" fmla="*/ 0 h 1184803"/>
              <a:gd name="connsiteX15" fmla="*/ 7955722 w 9686261"/>
              <a:gd name="connsiteY15" fmla="*/ 0 h 1184803"/>
              <a:gd name="connsiteX16" fmla="*/ 8350603 w 9686261"/>
              <a:gd name="connsiteY16" fmla="*/ 0 h 1184803"/>
              <a:gd name="connsiteX17" fmla="*/ 8745484 w 9686261"/>
              <a:gd name="connsiteY17" fmla="*/ 0 h 1184803"/>
              <a:gd name="connsiteX18" fmla="*/ 9488790 w 9686261"/>
              <a:gd name="connsiteY18" fmla="*/ 0 h 1184803"/>
              <a:gd name="connsiteX19" fmla="*/ 9686261 w 9686261"/>
              <a:gd name="connsiteY19" fmla="*/ 197471 h 1184803"/>
              <a:gd name="connsiteX20" fmla="*/ 9686261 w 9686261"/>
              <a:gd name="connsiteY20" fmla="*/ 584503 h 1184803"/>
              <a:gd name="connsiteX21" fmla="*/ 9686261 w 9686261"/>
              <a:gd name="connsiteY21" fmla="*/ 987332 h 1184803"/>
              <a:gd name="connsiteX22" fmla="*/ 9488790 w 9686261"/>
              <a:gd name="connsiteY22" fmla="*/ 1184803 h 1184803"/>
              <a:gd name="connsiteX23" fmla="*/ 9186822 w 9686261"/>
              <a:gd name="connsiteY23" fmla="*/ 1184803 h 1184803"/>
              <a:gd name="connsiteX24" fmla="*/ 8420288 w 9686261"/>
              <a:gd name="connsiteY24" fmla="*/ 1184803 h 1184803"/>
              <a:gd name="connsiteX25" fmla="*/ 7932494 w 9686261"/>
              <a:gd name="connsiteY25" fmla="*/ 1184803 h 1184803"/>
              <a:gd name="connsiteX26" fmla="*/ 7630526 w 9686261"/>
              <a:gd name="connsiteY26" fmla="*/ 1184803 h 1184803"/>
              <a:gd name="connsiteX27" fmla="*/ 7049819 w 9686261"/>
              <a:gd name="connsiteY27" fmla="*/ 1184803 h 1184803"/>
              <a:gd name="connsiteX28" fmla="*/ 6283285 w 9686261"/>
              <a:gd name="connsiteY28" fmla="*/ 1184803 h 1184803"/>
              <a:gd name="connsiteX29" fmla="*/ 5609664 w 9686261"/>
              <a:gd name="connsiteY29" fmla="*/ 1184803 h 1184803"/>
              <a:gd name="connsiteX30" fmla="*/ 5121870 w 9686261"/>
              <a:gd name="connsiteY30" fmla="*/ 1184803 h 1184803"/>
              <a:gd name="connsiteX31" fmla="*/ 4726989 w 9686261"/>
              <a:gd name="connsiteY31" fmla="*/ 1184803 h 1184803"/>
              <a:gd name="connsiteX32" fmla="*/ 4425021 w 9686261"/>
              <a:gd name="connsiteY32" fmla="*/ 1184803 h 1184803"/>
              <a:gd name="connsiteX33" fmla="*/ 3844314 w 9686261"/>
              <a:gd name="connsiteY33" fmla="*/ 1184803 h 1184803"/>
              <a:gd name="connsiteX34" fmla="*/ 3449433 w 9686261"/>
              <a:gd name="connsiteY34" fmla="*/ 1184803 h 1184803"/>
              <a:gd name="connsiteX35" fmla="*/ 2961638 w 9686261"/>
              <a:gd name="connsiteY35" fmla="*/ 1184803 h 1184803"/>
              <a:gd name="connsiteX36" fmla="*/ 2195105 w 9686261"/>
              <a:gd name="connsiteY36" fmla="*/ 1184803 h 1184803"/>
              <a:gd name="connsiteX37" fmla="*/ 1614397 w 9686261"/>
              <a:gd name="connsiteY37" fmla="*/ 1184803 h 1184803"/>
              <a:gd name="connsiteX38" fmla="*/ 1126603 w 9686261"/>
              <a:gd name="connsiteY38" fmla="*/ 1184803 h 1184803"/>
              <a:gd name="connsiteX39" fmla="*/ 197471 w 9686261"/>
              <a:gd name="connsiteY39" fmla="*/ 1184803 h 1184803"/>
              <a:gd name="connsiteX40" fmla="*/ 0 w 9686261"/>
              <a:gd name="connsiteY40" fmla="*/ 987332 h 1184803"/>
              <a:gd name="connsiteX41" fmla="*/ 0 w 9686261"/>
              <a:gd name="connsiteY41" fmla="*/ 592402 h 1184803"/>
              <a:gd name="connsiteX42" fmla="*/ 0 w 9686261"/>
              <a:gd name="connsiteY42" fmla="*/ 197471 h 118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86261" h="1184803" fill="none" extrusionOk="0">
                <a:moveTo>
                  <a:pt x="0" y="197471"/>
                </a:moveTo>
                <a:cubicBezTo>
                  <a:pt x="-16503" y="100757"/>
                  <a:pt x="99917" y="-11719"/>
                  <a:pt x="197471" y="0"/>
                </a:cubicBezTo>
                <a:cubicBezTo>
                  <a:pt x="365095" y="-903"/>
                  <a:pt x="683373" y="86807"/>
                  <a:pt x="964005" y="0"/>
                </a:cubicBezTo>
                <a:cubicBezTo>
                  <a:pt x="1244637" y="-86807"/>
                  <a:pt x="1282129" y="6442"/>
                  <a:pt x="1544712" y="0"/>
                </a:cubicBezTo>
                <a:cubicBezTo>
                  <a:pt x="1807295" y="-6442"/>
                  <a:pt x="2107274" y="6510"/>
                  <a:pt x="2311246" y="0"/>
                </a:cubicBezTo>
                <a:cubicBezTo>
                  <a:pt x="2515218" y="-6510"/>
                  <a:pt x="2686733" y="66488"/>
                  <a:pt x="2891954" y="0"/>
                </a:cubicBezTo>
                <a:cubicBezTo>
                  <a:pt x="3097175" y="-66488"/>
                  <a:pt x="3399761" y="3179"/>
                  <a:pt x="3565574" y="0"/>
                </a:cubicBezTo>
                <a:cubicBezTo>
                  <a:pt x="3731387" y="-3179"/>
                  <a:pt x="3907126" y="42353"/>
                  <a:pt x="4053368" y="0"/>
                </a:cubicBezTo>
                <a:cubicBezTo>
                  <a:pt x="4199610" y="-42353"/>
                  <a:pt x="4351500" y="8225"/>
                  <a:pt x="4541163" y="0"/>
                </a:cubicBezTo>
                <a:cubicBezTo>
                  <a:pt x="4730827" y="-8225"/>
                  <a:pt x="4981668" y="49256"/>
                  <a:pt x="5121870" y="0"/>
                </a:cubicBezTo>
                <a:cubicBezTo>
                  <a:pt x="5262072" y="-49256"/>
                  <a:pt x="5418542" y="44074"/>
                  <a:pt x="5609664" y="0"/>
                </a:cubicBezTo>
                <a:cubicBezTo>
                  <a:pt x="5800786" y="-44074"/>
                  <a:pt x="5810481" y="6886"/>
                  <a:pt x="6004545" y="0"/>
                </a:cubicBezTo>
                <a:cubicBezTo>
                  <a:pt x="6198609" y="-6886"/>
                  <a:pt x="6190925" y="7986"/>
                  <a:pt x="6306513" y="0"/>
                </a:cubicBezTo>
                <a:cubicBezTo>
                  <a:pt x="6422101" y="-7986"/>
                  <a:pt x="6607031" y="31733"/>
                  <a:pt x="6887221" y="0"/>
                </a:cubicBezTo>
                <a:cubicBezTo>
                  <a:pt x="7167411" y="-31733"/>
                  <a:pt x="7344543" y="35666"/>
                  <a:pt x="7560841" y="0"/>
                </a:cubicBezTo>
                <a:cubicBezTo>
                  <a:pt x="7777139" y="-35666"/>
                  <a:pt x="7790442" y="37772"/>
                  <a:pt x="7955722" y="0"/>
                </a:cubicBezTo>
                <a:cubicBezTo>
                  <a:pt x="8121002" y="-37772"/>
                  <a:pt x="8265161" y="18734"/>
                  <a:pt x="8350603" y="0"/>
                </a:cubicBezTo>
                <a:cubicBezTo>
                  <a:pt x="8436045" y="-18734"/>
                  <a:pt x="8651894" y="4666"/>
                  <a:pt x="8745484" y="0"/>
                </a:cubicBezTo>
                <a:cubicBezTo>
                  <a:pt x="8839074" y="-4666"/>
                  <a:pt x="9165459" y="18425"/>
                  <a:pt x="9488790" y="0"/>
                </a:cubicBezTo>
                <a:cubicBezTo>
                  <a:pt x="9592780" y="-3027"/>
                  <a:pt x="9683445" y="102558"/>
                  <a:pt x="9686261" y="197471"/>
                </a:cubicBezTo>
                <a:cubicBezTo>
                  <a:pt x="9713276" y="301957"/>
                  <a:pt x="9653488" y="422915"/>
                  <a:pt x="9686261" y="584503"/>
                </a:cubicBezTo>
                <a:cubicBezTo>
                  <a:pt x="9719034" y="746091"/>
                  <a:pt x="9638585" y="877830"/>
                  <a:pt x="9686261" y="987332"/>
                </a:cubicBezTo>
                <a:cubicBezTo>
                  <a:pt x="9706801" y="1073371"/>
                  <a:pt x="9625121" y="1190499"/>
                  <a:pt x="9488790" y="1184803"/>
                </a:cubicBezTo>
                <a:cubicBezTo>
                  <a:pt x="9418676" y="1204987"/>
                  <a:pt x="9277878" y="1154454"/>
                  <a:pt x="9186822" y="1184803"/>
                </a:cubicBezTo>
                <a:cubicBezTo>
                  <a:pt x="9095766" y="1215152"/>
                  <a:pt x="8732638" y="1159076"/>
                  <a:pt x="8420288" y="1184803"/>
                </a:cubicBezTo>
                <a:cubicBezTo>
                  <a:pt x="8107938" y="1210530"/>
                  <a:pt x="8153564" y="1180569"/>
                  <a:pt x="7932494" y="1184803"/>
                </a:cubicBezTo>
                <a:cubicBezTo>
                  <a:pt x="7711424" y="1189037"/>
                  <a:pt x="7748213" y="1164918"/>
                  <a:pt x="7630526" y="1184803"/>
                </a:cubicBezTo>
                <a:cubicBezTo>
                  <a:pt x="7512839" y="1204688"/>
                  <a:pt x="7189645" y="1148393"/>
                  <a:pt x="7049819" y="1184803"/>
                </a:cubicBezTo>
                <a:cubicBezTo>
                  <a:pt x="6909993" y="1221213"/>
                  <a:pt x="6601827" y="1130050"/>
                  <a:pt x="6283285" y="1184803"/>
                </a:cubicBezTo>
                <a:cubicBezTo>
                  <a:pt x="5964743" y="1239556"/>
                  <a:pt x="5799278" y="1112183"/>
                  <a:pt x="5609664" y="1184803"/>
                </a:cubicBezTo>
                <a:cubicBezTo>
                  <a:pt x="5420050" y="1257423"/>
                  <a:pt x="5247718" y="1153590"/>
                  <a:pt x="5121870" y="1184803"/>
                </a:cubicBezTo>
                <a:cubicBezTo>
                  <a:pt x="4996022" y="1216016"/>
                  <a:pt x="4884726" y="1179569"/>
                  <a:pt x="4726989" y="1184803"/>
                </a:cubicBezTo>
                <a:cubicBezTo>
                  <a:pt x="4569252" y="1190037"/>
                  <a:pt x="4538894" y="1178238"/>
                  <a:pt x="4425021" y="1184803"/>
                </a:cubicBezTo>
                <a:cubicBezTo>
                  <a:pt x="4311148" y="1191368"/>
                  <a:pt x="4056783" y="1144813"/>
                  <a:pt x="3844314" y="1184803"/>
                </a:cubicBezTo>
                <a:cubicBezTo>
                  <a:pt x="3631845" y="1224793"/>
                  <a:pt x="3559477" y="1141084"/>
                  <a:pt x="3449433" y="1184803"/>
                </a:cubicBezTo>
                <a:cubicBezTo>
                  <a:pt x="3339389" y="1228522"/>
                  <a:pt x="3100203" y="1159139"/>
                  <a:pt x="2961638" y="1184803"/>
                </a:cubicBezTo>
                <a:cubicBezTo>
                  <a:pt x="2823074" y="1210467"/>
                  <a:pt x="2403685" y="1134989"/>
                  <a:pt x="2195105" y="1184803"/>
                </a:cubicBezTo>
                <a:cubicBezTo>
                  <a:pt x="1986525" y="1234617"/>
                  <a:pt x="1789951" y="1135925"/>
                  <a:pt x="1614397" y="1184803"/>
                </a:cubicBezTo>
                <a:cubicBezTo>
                  <a:pt x="1438843" y="1233681"/>
                  <a:pt x="1283994" y="1130744"/>
                  <a:pt x="1126603" y="1184803"/>
                </a:cubicBezTo>
                <a:cubicBezTo>
                  <a:pt x="969212" y="1238862"/>
                  <a:pt x="595267" y="1171991"/>
                  <a:pt x="197471" y="1184803"/>
                </a:cubicBezTo>
                <a:cubicBezTo>
                  <a:pt x="93559" y="1191553"/>
                  <a:pt x="-13504" y="1085973"/>
                  <a:pt x="0" y="987332"/>
                </a:cubicBezTo>
                <a:cubicBezTo>
                  <a:pt x="-42993" y="906087"/>
                  <a:pt x="7578" y="699682"/>
                  <a:pt x="0" y="592402"/>
                </a:cubicBezTo>
                <a:cubicBezTo>
                  <a:pt x="-7578" y="485122"/>
                  <a:pt x="4427" y="314404"/>
                  <a:pt x="0" y="197471"/>
                </a:cubicBezTo>
                <a:close/>
              </a:path>
              <a:path w="9686261" h="1184803" stroke="0" extrusionOk="0">
                <a:moveTo>
                  <a:pt x="0" y="197471"/>
                </a:moveTo>
                <a:cubicBezTo>
                  <a:pt x="-14562" y="85501"/>
                  <a:pt x="105075" y="-26166"/>
                  <a:pt x="197471" y="0"/>
                </a:cubicBezTo>
                <a:cubicBezTo>
                  <a:pt x="437432" y="-55059"/>
                  <a:pt x="781522" y="76334"/>
                  <a:pt x="964005" y="0"/>
                </a:cubicBezTo>
                <a:cubicBezTo>
                  <a:pt x="1146488" y="-76334"/>
                  <a:pt x="1368795" y="12704"/>
                  <a:pt x="1637625" y="0"/>
                </a:cubicBezTo>
                <a:cubicBezTo>
                  <a:pt x="1906455" y="-12704"/>
                  <a:pt x="2153650" y="35616"/>
                  <a:pt x="2311246" y="0"/>
                </a:cubicBezTo>
                <a:cubicBezTo>
                  <a:pt x="2468842" y="-35616"/>
                  <a:pt x="2625401" y="68011"/>
                  <a:pt x="2891954" y="0"/>
                </a:cubicBezTo>
                <a:cubicBezTo>
                  <a:pt x="3158507" y="-68011"/>
                  <a:pt x="3281214" y="19228"/>
                  <a:pt x="3565574" y="0"/>
                </a:cubicBezTo>
                <a:cubicBezTo>
                  <a:pt x="3849934" y="-19228"/>
                  <a:pt x="3871683" y="7298"/>
                  <a:pt x="3960455" y="0"/>
                </a:cubicBezTo>
                <a:cubicBezTo>
                  <a:pt x="4049227" y="-7298"/>
                  <a:pt x="4242214" y="32988"/>
                  <a:pt x="4448249" y="0"/>
                </a:cubicBezTo>
                <a:cubicBezTo>
                  <a:pt x="4654284" y="-32988"/>
                  <a:pt x="4797044" y="42493"/>
                  <a:pt x="4936044" y="0"/>
                </a:cubicBezTo>
                <a:cubicBezTo>
                  <a:pt x="5075045" y="-42493"/>
                  <a:pt x="5205404" y="1077"/>
                  <a:pt x="5330925" y="0"/>
                </a:cubicBezTo>
                <a:cubicBezTo>
                  <a:pt x="5456446" y="-1077"/>
                  <a:pt x="5715495" y="48722"/>
                  <a:pt x="5818719" y="0"/>
                </a:cubicBezTo>
                <a:cubicBezTo>
                  <a:pt x="5921943" y="-48722"/>
                  <a:pt x="6023440" y="27380"/>
                  <a:pt x="6213600" y="0"/>
                </a:cubicBezTo>
                <a:cubicBezTo>
                  <a:pt x="6403760" y="-27380"/>
                  <a:pt x="6424070" y="19982"/>
                  <a:pt x="6515568" y="0"/>
                </a:cubicBezTo>
                <a:cubicBezTo>
                  <a:pt x="6607066" y="-19982"/>
                  <a:pt x="6843636" y="56541"/>
                  <a:pt x="7096275" y="0"/>
                </a:cubicBezTo>
                <a:cubicBezTo>
                  <a:pt x="7348914" y="-56541"/>
                  <a:pt x="7393293" y="14674"/>
                  <a:pt x="7491156" y="0"/>
                </a:cubicBezTo>
                <a:cubicBezTo>
                  <a:pt x="7589019" y="-14674"/>
                  <a:pt x="7721325" y="28301"/>
                  <a:pt x="7886037" y="0"/>
                </a:cubicBezTo>
                <a:cubicBezTo>
                  <a:pt x="8050749" y="-28301"/>
                  <a:pt x="8296677" y="67737"/>
                  <a:pt x="8559658" y="0"/>
                </a:cubicBezTo>
                <a:cubicBezTo>
                  <a:pt x="8822639" y="-67737"/>
                  <a:pt x="9227002" y="12381"/>
                  <a:pt x="9488790" y="0"/>
                </a:cubicBezTo>
                <a:cubicBezTo>
                  <a:pt x="9583832" y="-13981"/>
                  <a:pt x="9697552" y="62111"/>
                  <a:pt x="9686261" y="197471"/>
                </a:cubicBezTo>
                <a:cubicBezTo>
                  <a:pt x="9723406" y="320276"/>
                  <a:pt x="9666714" y="499117"/>
                  <a:pt x="9686261" y="592402"/>
                </a:cubicBezTo>
                <a:cubicBezTo>
                  <a:pt x="9705808" y="685687"/>
                  <a:pt x="9655201" y="809949"/>
                  <a:pt x="9686261" y="987332"/>
                </a:cubicBezTo>
                <a:cubicBezTo>
                  <a:pt x="9668500" y="1099002"/>
                  <a:pt x="9581461" y="1165178"/>
                  <a:pt x="9488790" y="1184803"/>
                </a:cubicBezTo>
                <a:cubicBezTo>
                  <a:pt x="9402036" y="1229341"/>
                  <a:pt x="9179841" y="1157772"/>
                  <a:pt x="9093909" y="1184803"/>
                </a:cubicBezTo>
                <a:cubicBezTo>
                  <a:pt x="9007977" y="1211834"/>
                  <a:pt x="8937108" y="1152367"/>
                  <a:pt x="8791941" y="1184803"/>
                </a:cubicBezTo>
                <a:cubicBezTo>
                  <a:pt x="8646774" y="1217239"/>
                  <a:pt x="8346925" y="1161810"/>
                  <a:pt x="8118320" y="1184803"/>
                </a:cubicBezTo>
                <a:cubicBezTo>
                  <a:pt x="7889715" y="1207796"/>
                  <a:pt x="7963957" y="1183412"/>
                  <a:pt x="7816353" y="1184803"/>
                </a:cubicBezTo>
                <a:cubicBezTo>
                  <a:pt x="7668749" y="1186194"/>
                  <a:pt x="7591207" y="1150464"/>
                  <a:pt x="7514385" y="1184803"/>
                </a:cubicBezTo>
                <a:cubicBezTo>
                  <a:pt x="7437563" y="1219142"/>
                  <a:pt x="7247283" y="1176474"/>
                  <a:pt x="7119504" y="1184803"/>
                </a:cubicBezTo>
                <a:cubicBezTo>
                  <a:pt x="6991725" y="1193132"/>
                  <a:pt x="6754916" y="1126348"/>
                  <a:pt x="6631709" y="1184803"/>
                </a:cubicBezTo>
                <a:cubicBezTo>
                  <a:pt x="6508503" y="1243258"/>
                  <a:pt x="6157698" y="1137178"/>
                  <a:pt x="5958089" y="1184803"/>
                </a:cubicBezTo>
                <a:cubicBezTo>
                  <a:pt x="5758480" y="1232428"/>
                  <a:pt x="5623423" y="1172236"/>
                  <a:pt x="5377381" y="1184803"/>
                </a:cubicBezTo>
                <a:cubicBezTo>
                  <a:pt x="5131339" y="1197370"/>
                  <a:pt x="5020801" y="1172285"/>
                  <a:pt x="4703761" y="1184803"/>
                </a:cubicBezTo>
                <a:cubicBezTo>
                  <a:pt x="4386721" y="1197321"/>
                  <a:pt x="4402258" y="1149068"/>
                  <a:pt x="4215966" y="1184803"/>
                </a:cubicBezTo>
                <a:cubicBezTo>
                  <a:pt x="4029674" y="1220538"/>
                  <a:pt x="3693687" y="1135736"/>
                  <a:pt x="3542346" y="1184803"/>
                </a:cubicBezTo>
                <a:cubicBezTo>
                  <a:pt x="3391005" y="1233870"/>
                  <a:pt x="3151014" y="1109787"/>
                  <a:pt x="2775812" y="1184803"/>
                </a:cubicBezTo>
                <a:cubicBezTo>
                  <a:pt x="2400610" y="1259819"/>
                  <a:pt x="2575254" y="1178974"/>
                  <a:pt x="2380931" y="1184803"/>
                </a:cubicBezTo>
                <a:cubicBezTo>
                  <a:pt x="2186608" y="1190632"/>
                  <a:pt x="2100277" y="1182444"/>
                  <a:pt x="1893137" y="1184803"/>
                </a:cubicBezTo>
                <a:cubicBezTo>
                  <a:pt x="1685997" y="1187162"/>
                  <a:pt x="1456900" y="1123667"/>
                  <a:pt x="1312429" y="1184803"/>
                </a:cubicBezTo>
                <a:cubicBezTo>
                  <a:pt x="1167958" y="1245939"/>
                  <a:pt x="1026501" y="1155923"/>
                  <a:pt x="917548" y="1184803"/>
                </a:cubicBezTo>
                <a:cubicBezTo>
                  <a:pt x="808595" y="1213683"/>
                  <a:pt x="375795" y="1170833"/>
                  <a:pt x="197471" y="1184803"/>
                </a:cubicBezTo>
                <a:cubicBezTo>
                  <a:pt x="78713" y="1161103"/>
                  <a:pt x="26921" y="1113554"/>
                  <a:pt x="0" y="987332"/>
                </a:cubicBezTo>
                <a:cubicBezTo>
                  <a:pt x="-36510" y="850258"/>
                  <a:pt x="11882" y="695998"/>
                  <a:pt x="0" y="584503"/>
                </a:cubicBezTo>
                <a:cubicBezTo>
                  <a:pt x="-11882" y="473008"/>
                  <a:pt x="14466" y="330569"/>
                  <a:pt x="0" y="19747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649928655">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effectLst/>
                <a:latin typeface="Cambria" panose="02040503050406030204" pitchFamily="18" charset="0"/>
                <a:ea typeface="Cambria" panose="02040503050406030204" pitchFamily="18" charset="0"/>
                <a:cs typeface="Arial-Rounded" panose="020B0500000000000000" pitchFamily="34" charset="0"/>
              </a:rPr>
              <a:t>2.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Nêu</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những</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quy</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định</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nơi</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công</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cộng</a:t>
            </a:r>
            <a:r>
              <a:rPr lang="en-US" sz="3600" b="1" dirty="0">
                <a:effectLst/>
                <a:latin typeface="Cambria" panose="02040503050406030204" pitchFamily="18" charset="0"/>
                <a:ea typeface="Cambria" panose="02040503050406030204" pitchFamily="18" charset="0"/>
                <a:cs typeface="Arial-Rounded" panose="020B0500000000000000" pitchFamily="34" charset="0"/>
              </a:rPr>
              <a:t> qua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các</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hình</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r>
              <a:rPr lang="en-US" sz="3600" b="1" dirty="0" err="1">
                <a:effectLst/>
                <a:latin typeface="Cambria" panose="02040503050406030204" pitchFamily="18" charset="0"/>
                <a:ea typeface="Cambria" panose="02040503050406030204" pitchFamily="18" charset="0"/>
                <a:cs typeface="Arial-Rounded" panose="020B0500000000000000" pitchFamily="34" charset="0"/>
              </a:rPr>
              <a:t>ảnh</a:t>
            </a:r>
            <a:r>
              <a:rPr lang="en-US" sz="3600" b="1" dirty="0">
                <a:effectLst/>
                <a:latin typeface="Cambria" panose="02040503050406030204" pitchFamily="18" charset="0"/>
                <a:ea typeface="Cambria" panose="02040503050406030204" pitchFamily="18" charset="0"/>
                <a:cs typeface="Arial-Rounded" panose="020B0500000000000000" pitchFamily="34" charset="0"/>
              </a:rPr>
              <a:t> </a:t>
            </a:r>
            <a:endParaRPr lang="en-US" sz="3600" b="1" dirty="0">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13BED2BC-41E7-8788-0739-A51A043DCFC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8" name="Picture 7">
            <a:extLst>
              <a:ext uri="{FF2B5EF4-FFF2-40B4-BE49-F238E27FC236}">
                <a16:creationId xmlns:a16="http://schemas.microsoft.com/office/drawing/2014/main" id="{01668444-2C76-36E4-FB75-75000EEE51A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9" name="Picture 8">
            <a:extLst>
              <a:ext uri="{FF2B5EF4-FFF2-40B4-BE49-F238E27FC236}">
                <a16:creationId xmlns:a16="http://schemas.microsoft.com/office/drawing/2014/main" id="{7BC95656-DD5B-124C-1DC1-DBD8FFF14F3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10" name="Picture 9">
            <a:extLst>
              <a:ext uri="{FF2B5EF4-FFF2-40B4-BE49-F238E27FC236}">
                <a16:creationId xmlns:a16="http://schemas.microsoft.com/office/drawing/2014/main" id="{DC754735-CEFA-84EE-8988-B8FAD0ED53C5}"/>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11" name="Picture 10">
            <a:extLst>
              <a:ext uri="{FF2B5EF4-FFF2-40B4-BE49-F238E27FC236}">
                <a16:creationId xmlns:a16="http://schemas.microsoft.com/office/drawing/2014/main" id="{2ECEEB65-79E2-E7D4-32D9-57AD6EC1DD73}"/>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12" name="Rectangle: Rounded Corners 5">
            <a:extLst>
              <a:ext uri="{FF2B5EF4-FFF2-40B4-BE49-F238E27FC236}">
                <a16:creationId xmlns:a16="http://schemas.microsoft.com/office/drawing/2014/main" id="{A0917096-0DF8-EF76-75B7-4C0B35CB1E97}"/>
              </a:ext>
            </a:extLst>
          </p:cNvPr>
          <p:cNvSpPr/>
          <p:nvPr/>
        </p:nvSpPr>
        <p:spPr>
          <a:xfrm>
            <a:off x="1049355" y="3555294"/>
            <a:ext cx="2148519"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xả rác</a:t>
            </a:r>
          </a:p>
        </p:txBody>
      </p:sp>
      <p:sp>
        <p:nvSpPr>
          <p:cNvPr id="13" name="Rectangle: Rounded Corners 5">
            <a:extLst>
              <a:ext uri="{FF2B5EF4-FFF2-40B4-BE49-F238E27FC236}">
                <a16:creationId xmlns:a16="http://schemas.microsoft.com/office/drawing/2014/main" id="{2D699AA6-CB99-6929-785F-DA5E80C7356B}"/>
              </a:ext>
            </a:extLst>
          </p:cNvPr>
          <p:cNvSpPr/>
          <p:nvPr/>
        </p:nvSpPr>
        <p:spPr>
          <a:xfrm>
            <a:off x="5021740" y="3515777"/>
            <a:ext cx="2148519" cy="729405"/>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giẫm chân lên cỏ</a:t>
            </a:r>
          </a:p>
        </p:txBody>
      </p:sp>
      <p:sp>
        <p:nvSpPr>
          <p:cNvPr id="14" name="Rectangle: Rounded Corners 5">
            <a:extLst>
              <a:ext uri="{FF2B5EF4-FFF2-40B4-BE49-F238E27FC236}">
                <a16:creationId xmlns:a16="http://schemas.microsoft.com/office/drawing/2014/main" id="{E91E64AD-72E0-B1AE-2720-EA0C4B7D7C39}"/>
              </a:ext>
            </a:extLst>
          </p:cNvPr>
          <p:cNvSpPr/>
          <p:nvPr/>
        </p:nvSpPr>
        <p:spPr>
          <a:xfrm>
            <a:off x="8886700" y="3555294"/>
            <a:ext cx="2363371"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ngắt hoa</a:t>
            </a:r>
          </a:p>
        </p:txBody>
      </p:sp>
      <p:sp>
        <p:nvSpPr>
          <p:cNvPr id="15" name="Rectangle: Rounded Corners 5">
            <a:extLst>
              <a:ext uri="{FF2B5EF4-FFF2-40B4-BE49-F238E27FC236}">
                <a16:creationId xmlns:a16="http://schemas.microsoft.com/office/drawing/2014/main" id="{368B38BE-C007-3D7E-81A2-BFE7D2DE1AEE}"/>
              </a:ext>
            </a:extLst>
          </p:cNvPr>
          <p:cNvSpPr/>
          <p:nvPr/>
        </p:nvSpPr>
        <p:spPr>
          <a:xfrm>
            <a:off x="2506924" y="6108477"/>
            <a:ext cx="2599708"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gây ồn ào</a:t>
            </a:r>
          </a:p>
        </p:txBody>
      </p:sp>
      <p:sp>
        <p:nvSpPr>
          <p:cNvPr id="16" name="Rectangle: Rounded Corners 5">
            <a:extLst>
              <a:ext uri="{FF2B5EF4-FFF2-40B4-BE49-F238E27FC236}">
                <a16:creationId xmlns:a16="http://schemas.microsoft.com/office/drawing/2014/main" id="{4BD6CDA1-EDE9-7081-D24A-A82DC3BBE7B8}"/>
              </a:ext>
            </a:extLst>
          </p:cNvPr>
          <p:cNvSpPr/>
          <p:nvPr/>
        </p:nvSpPr>
        <p:spPr>
          <a:xfrm>
            <a:off x="6584764" y="6128549"/>
            <a:ext cx="3460212" cy="498194"/>
          </a:xfrm>
          <a:prstGeom prst="roundRect">
            <a:avLst/>
          </a:prstGeom>
          <a:solidFill>
            <a:schemeClr val="bg1"/>
          </a:solid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accent1"/>
                </a:solidFill>
                <a:effectLst/>
                <a:uLnTx/>
                <a:uFillTx/>
                <a:latin typeface="Calibri" panose="020F0502020204030204" pitchFamily="34" charset="0"/>
              </a:rPr>
              <a:t>KHÔNG chen lấn, xô đẩy</a:t>
            </a:r>
          </a:p>
        </p:txBody>
      </p:sp>
    </p:spTree>
    <p:extLst>
      <p:ext uri="{BB962C8B-B14F-4D97-AF65-F5344CB8AC3E}">
        <p14:creationId xmlns:p14="http://schemas.microsoft.com/office/powerpoint/2010/main" val="34294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FD2A-6EF4-D86F-2CCB-0F38DCDFCD5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E09D8FF-8CDA-8737-C050-9A246BBADFF2}"/>
              </a:ext>
            </a:extLst>
          </p:cNvPr>
          <p:cNvGrpSpPr/>
          <p:nvPr/>
        </p:nvGrpSpPr>
        <p:grpSpPr>
          <a:xfrm>
            <a:off x="487842" y="1395824"/>
            <a:ext cx="5939732" cy="3847614"/>
            <a:chOff x="445312" y="2076307"/>
            <a:chExt cx="5939732" cy="3847614"/>
          </a:xfrm>
        </p:grpSpPr>
        <p:grpSp>
          <p:nvGrpSpPr>
            <p:cNvPr id="3" name="Group 2">
              <a:extLst>
                <a:ext uri="{FF2B5EF4-FFF2-40B4-BE49-F238E27FC236}">
                  <a16:creationId xmlns:a16="http://schemas.microsoft.com/office/drawing/2014/main" id="{38AF6EC4-BCD4-9FE6-995A-816D0C188881}"/>
                </a:ext>
              </a:extLst>
            </p:cNvPr>
            <p:cNvGrpSpPr/>
            <p:nvPr/>
          </p:nvGrpSpPr>
          <p:grpSpPr>
            <a:xfrm>
              <a:off x="445312" y="2076307"/>
              <a:ext cx="5309591" cy="3632564"/>
              <a:chOff x="667657" y="2247529"/>
              <a:chExt cx="4572627" cy="3128369"/>
            </a:xfrm>
          </p:grpSpPr>
          <p:grpSp>
            <p:nvGrpSpPr>
              <p:cNvPr id="17" name="Group 16">
                <a:extLst>
                  <a:ext uri="{FF2B5EF4-FFF2-40B4-BE49-F238E27FC236}">
                    <a16:creationId xmlns:a16="http://schemas.microsoft.com/office/drawing/2014/main" id="{5A633BD4-4222-9371-34C2-3CAC3CFAFFA0}"/>
                  </a:ext>
                </a:extLst>
              </p:cNvPr>
              <p:cNvGrpSpPr/>
              <p:nvPr/>
            </p:nvGrpSpPr>
            <p:grpSpPr>
              <a:xfrm>
                <a:off x="667657" y="2247529"/>
                <a:ext cx="4572627" cy="3128369"/>
                <a:chOff x="667657" y="2247529"/>
                <a:chExt cx="4572627" cy="3128369"/>
              </a:xfrm>
            </p:grpSpPr>
            <p:sp>
              <p:nvSpPr>
                <p:cNvPr id="19" name="Rounded Rectangle 6">
                  <a:extLst>
                    <a:ext uri="{FF2B5EF4-FFF2-40B4-BE49-F238E27FC236}">
                      <a16:creationId xmlns:a16="http://schemas.microsoft.com/office/drawing/2014/main" id="{838156C1-3E69-2D1B-026D-2E2A4C0A6F73}"/>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0" name="Rounded Rectangle 18">
                  <a:extLst>
                    <a:ext uri="{FF2B5EF4-FFF2-40B4-BE49-F238E27FC236}">
                      <a16:creationId xmlns:a16="http://schemas.microsoft.com/office/drawing/2014/main" id="{931C94D7-90F8-4FD3-9C80-443AC462A492}"/>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1" name="L-Shape 20">
                  <a:extLst>
                    <a:ext uri="{FF2B5EF4-FFF2-40B4-BE49-F238E27FC236}">
                      <a16:creationId xmlns:a16="http://schemas.microsoft.com/office/drawing/2014/main" id="{441DC674-4C36-57FC-6F69-F3B62E2DCDE4}"/>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2" name="L-Shape 21">
                  <a:extLst>
                    <a:ext uri="{FF2B5EF4-FFF2-40B4-BE49-F238E27FC236}">
                      <a16:creationId xmlns:a16="http://schemas.microsoft.com/office/drawing/2014/main" id="{5C8AA8EE-11E8-751B-802A-AC53892BDEC3}"/>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3" name="L-Shape 22">
                  <a:extLst>
                    <a:ext uri="{FF2B5EF4-FFF2-40B4-BE49-F238E27FC236}">
                      <a16:creationId xmlns:a16="http://schemas.microsoft.com/office/drawing/2014/main" id="{55B61EF6-6702-39E3-D00D-D8060378B75B}"/>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4" name="L-Shape 23">
                  <a:extLst>
                    <a:ext uri="{FF2B5EF4-FFF2-40B4-BE49-F238E27FC236}">
                      <a16:creationId xmlns:a16="http://schemas.microsoft.com/office/drawing/2014/main" id="{6476336E-10E6-83F4-CADA-FAD4825CCE5D}"/>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5" name="Right Triangle 24">
                  <a:extLst>
                    <a:ext uri="{FF2B5EF4-FFF2-40B4-BE49-F238E27FC236}">
                      <a16:creationId xmlns:a16="http://schemas.microsoft.com/office/drawing/2014/main" id="{DD8AD4E2-7864-721B-5B76-FAE7805BA38D}"/>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6" name="Right Triangle 25">
                  <a:extLst>
                    <a:ext uri="{FF2B5EF4-FFF2-40B4-BE49-F238E27FC236}">
                      <a16:creationId xmlns:a16="http://schemas.microsoft.com/office/drawing/2014/main" id="{79FFAAB3-39CB-3B67-985F-904F44668022}"/>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7" name="Right Triangle 26">
                  <a:extLst>
                    <a:ext uri="{FF2B5EF4-FFF2-40B4-BE49-F238E27FC236}">
                      <a16:creationId xmlns:a16="http://schemas.microsoft.com/office/drawing/2014/main" id="{85F5326C-A806-8530-CE2A-47217883A2FD}"/>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28" name="Right Triangle 27">
                  <a:extLst>
                    <a:ext uri="{FF2B5EF4-FFF2-40B4-BE49-F238E27FC236}">
                      <a16:creationId xmlns:a16="http://schemas.microsoft.com/office/drawing/2014/main" id="{9B8FA91C-516A-38F0-C983-9D73E1110B53}"/>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grpSp>
          <p:sp>
            <p:nvSpPr>
              <p:cNvPr id="18" name="TextBox 17">
                <a:extLst>
                  <a:ext uri="{FF2B5EF4-FFF2-40B4-BE49-F238E27FC236}">
                    <a16:creationId xmlns:a16="http://schemas.microsoft.com/office/drawing/2014/main" id="{87C3F2B8-859E-CF81-8248-D17AEA41CD04}"/>
                  </a:ext>
                </a:extLst>
              </p:cNvPr>
              <p:cNvSpPr txBox="1"/>
              <p:nvPr/>
            </p:nvSpPr>
            <p:spPr>
              <a:xfrm>
                <a:off x="1364840" y="2475519"/>
                <a:ext cx="3199797" cy="4505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EA4F46"/>
                    </a:solidFill>
                    <a:effectLst/>
                    <a:uLnTx/>
                    <a:uFillTx/>
                    <a:latin typeface="Calibri" panose="020F0502020204030204" pitchFamily="34" charset="0"/>
                  </a:rPr>
                  <a:t>NỘI QUY NHÀ TRƯỜNG</a:t>
                </a:r>
              </a:p>
            </p:txBody>
          </p:sp>
        </p:grpSp>
        <p:pic>
          <p:nvPicPr>
            <p:cNvPr id="4" name="Picture 2" descr="School Classroom Advertising Background, Advertising Background, Simple,  Blackboard Background Image for Free Download">
              <a:extLst>
                <a:ext uri="{FF2B5EF4-FFF2-40B4-BE49-F238E27FC236}">
                  <a16:creationId xmlns:a16="http://schemas.microsoft.com/office/drawing/2014/main" id="{0764D6D7-4D9C-6015-5707-AFA8AAB501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FA254A-E8E5-4D8D-3A2A-529D63093BE6}"/>
                </a:ext>
              </a:extLst>
            </p:cNvPr>
            <p:cNvSpPr txBox="1"/>
            <p:nvPr/>
          </p:nvSpPr>
          <p:spPr>
            <a:xfrm>
              <a:off x="720396" y="2729049"/>
              <a:ext cx="4841310" cy="279384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Đi học đều, đúng giờ.</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Trang phục gọn gàng, phù hợp.</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Họp tập chăm chỉ.</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Có ý thức giữ gìn và bảo vệ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tài sản của trường, lớp.</a:t>
              </a:r>
            </a:p>
          </p:txBody>
        </p:sp>
      </p:grpSp>
      <p:grpSp>
        <p:nvGrpSpPr>
          <p:cNvPr id="29" name="Group 28">
            <a:extLst>
              <a:ext uri="{FF2B5EF4-FFF2-40B4-BE49-F238E27FC236}">
                <a16:creationId xmlns:a16="http://schemas.microsoft.com/office/drawing/2014/main" id="{C704175A-913B-60A4-FE9F-34C970BEE97D}"/>
              </a:ext>
            </a:extLst>
          </p:cNvPr>
          <p:cNvGrpSpPr/>
          <p:nvPr/>
        </p:nvGrpSpPr>
        <p:grpSpPr>
          <a:xfrm>
            <a:off x="6478945" y="1389307"/>
            <a:ext cx="5396208" cy="3947682"/>
            <a:chOff x="6436415" y="2069790"/>
            <a:chExt cx="5396208" cy="3947682"/>
          </a:xfrm>
        </p:grpSpPr>
        <p:grpSp>
          <p:nvGrpSpPr>
            <p:cNvPr id="30" name="Group 29">
              <a:extLst>
                <a:ext uri="{FF2B5EF4-FFF2-40B4-BE49-F238E27FC236}">
                  <a16:creationId xmlns:a16="http://schemas.microsoft.com/office/drawing/2014/main" id="{B14BD9B1-A025-FAE5-F725-A6BA7A16A97B}"/>
                </a:ext>
              </a:extLst>
            </p:cNvPr>
            <p:cNvGrpSpPr/>
            <p:nvPr/>
          </p:nvGrpSpPr>
          <p:grpSpPr>
            <a:xfrm>
              <a:off x="6436415" y="2069790"/>
              <a:ext cx="5309591" cy="3632564"/>
              <a:chOff x="667657" y="2247529"/>
              <a:chExt cx="4572627" cy="3128369"/>
            </a:xfrm>
          </p:grpSpPr>
          <p:grpSp>
            <p:nvGrpSpPr>
              <p:cNvPr id="33" name="Group 32">
                <a:extLst>
                  <a:ext uri="{FF2B5EF4-FFF2-40B4-BE49-F238E27FC236}">
                    <a16:creationId xmlns:a16="http://schemas.microsoft.com/office/drawing/2014/main" id="{EFA2F376-9C05-2437-B314-994B2F3FFF8F}"/>
                  </a:ext>
                </a:extLst>
              </p:cNvPr>
              <p:cNvGrpSpPr/>
              <p:nvPr/>
            </p:nvGrpSpPr>
            <p:grpSpPr>
              <a:xfrm>
                <a:off x="667657" y="2247529"/>
                <a:ext cx="4572627" cy="3128369"/>
                <a:chOff x="667657" y="2247529"/>
                <a:chExt cx="4572627" cy="3128369"/>
              </a:xfrm>
            </p:grpSpPr>
            <p:sp>
              <p:nvSpPr>
                <p:cNvPr id="35" name="Rounded Rectangle 45">
                  <a:extLst>
                    <a:ext uri="{FF2B5EF4-FFF2-40B4-BE49-F238E27FC236}">
                      <a16:creationId xmlns:a16="http://schemas.microsoft.com/office/drawing/2014/main" id="{2C47D261-2D85-4270-871F-EECEFF0D2DD1}"/>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6" name="Rounded Rectangle 46">
                  <a:extLst>
                    <a:ext uri="{FF2B5EF4-FFF2-40B4-BE49-F238E27FC236}">
                      <a16:creationId xmlns:a16="http://schemas.microsoft.com/office/drawing/2014/main" id="{27E4B47E-33FA-BDAA-C9F5-7C6DDC2FBEFB}"/>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7" name="L-Shape 36">
                  <a:extLst>
                    <a:ext uri="{FF2B5EF4-FFF2-40B4-BE49-F238E27FC236}">
                      <a16:creationId xmlns:a16="http://schemas.microsoft.com/office/drawing/2014/main" id="{D3696C85-E9BB-9DF6-8B37-BC41C60F36E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8" name="L-Shape 37">
                  <a:extLst>
                    <a:ext uri="{FF2B5EF4-FFF2-40B4-BE49-F238E27FC236}">
                      <a16:creationId xmlns:a16="http://schemas.microsoft.com/office/drawing/2014/main" id="{62D1363A-8565-F06E-4F4B-6C0240813349}"/>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39" name="L-Shape 38">
                  <a:extLst>
                    <a:ext uri="{FF2B5EF4-FFF2-40B4-BE49-F238E27FC236}">
                      <a16:creationId xmlns:a16="http://schemas.microsoft.com/office/drawing/2014/main" id="{94A0E973-65EC-7FEE-05B4-9E8D88AEF05F}"/>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0" name="L-Shape 39">
                  <a:extLst>
                    <a:ext uri="{FF2B5EF4-FFF2-40B4-BE49-F238E27FC236}">
                      <a16:creationId xmlns:a16="http://schemas.microsoft.com/office/drawing/2014/main" id="{219E0F35-8D3C-C627-F6B9-17601D7AE08C}"/>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1" name="Right Triangle 40">
                  <a:extLst>
                    <a:ext uri="{FF2B5EF4-FFF2-40B4-BE49-F238E27FC236}">
                      <a16:creationId xmlns:a16="http://schemas.microsoft.com/office/drawing/2014/main" id="{764E86D4-B516-20A3-7520-F320281237D3}"/>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2" name="Right Triangle 41">
                  <a:extLst>
                    <a:ext uri="{FF2B5EF4-FFF2-40B4-BE49-F238E27FC236}">
                      <a16:creationId xmlns:a16="http://schemas.microsoft.com/office/drawing/2014/main" id="{1E56F5D5-2C76-7B18-2D85-BC39550461DE}"/>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3" name="Right Triangle 42">
                  <a:extLst>
                    <a:ext uri="{FF2B5EF4-FFF2-40B4-BE49-F238E27FC236}">
                      <a16:creationId xmlns:a16="http://schemas.microsoft.com/office/drawing/2014/main" id="{42742EC7-76C9-5D85-8FD5-C4B9FE383254}"/>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sp>
              <p:nvSpPr>
                <p:cNvPr id="44" name="Right Triangle 43">
                  <a:extLst>
                    <a:ext uri="{FF2B5EF4-FFF2-40B4-BE49-F238E27FC236}">
                      <a16:creationId xmlns:a16="http://schemas.microsoft.com/office/drawing/2014/main" id="{F5BD6AE2-84A0-FC6F-0A06-682120AD5702}"/>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Calibri" panose="020F0502020204030204" pitchFamily="34" charset="0"/>
                  </a:endParaRPr>
                </a:p>
              </p:txBody>
            </p:sp>
          </p:grpSp>
          <p:sp>
            <p:nvSpPr>
              <p:cNvPr id="34" name="TextBox 33">
                <a:extLst>
                  <a:ext uri="{FF2B5EF4-FFF2-40B4-BE49-F238E27FC236}">
                    <a16:creationId xmlns:a16="http://schemas.microsoft.com/office/drawing/2014/main" id="{977B20F3-22CC-ED2E-88F2-5A8642E0D221}"/>
                  </a:ext>
                </a:extLst>
              </p:cNvPr>
              <p:cNvSpPr txBox="1"/>
              <p:nvPr/>
            </p:nvSpPr>
            <p:spPr>
              <a:xfrm>
                <a:off x="1733188" y="2475519"/>
                <a:ext cx="2463102" cy="42409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600" b="1" i="0" u="none" strike="noStrike" kern="1200" cap="none" spc="0" normalizeH="0" baseline="0" noProof="0" dirty="0">
                    <a:ln>
                      <a:noFill/>
                    </a:ln>
                    <a:solidFill>
                      <a:srgbClr val="EA4F46"/>
                    </a:solidFill>
                    <a:effectLst/>
                    <a:uLnTx/>
                    <a:uFillTx/>
                    <a:latin typeface="Calibri" panose="020F0502020204030204" pitchFamily="34" charset="0"/>
                  </a:rPr>
                  <a:t>NỘI QUY THƯ VIỆN</a:t>
                </a:r>
              </a:p>
            </p:txBody>
          </p:sp>
        </p:grpSp>
        <p:sp>
          <p:nvSpPr>
            <p:cNvPr id="31" name="TextBox 30">
              <a:extLst>
                <a:ext uri="{FF2B5EF4-FFF2-40B4-BE49-F238E27FC236}">
                  <a16:creationId xmlns:a16="http://schemas.microsoft.com/office/drawing/2014/main" id="{80CD8A7C-3411-932D-4C75-D692563898BA}"/>
                </a:ext>
              </a:extLst>
            </p:cNvPr>
            <p:cNvSpPr txBox="1"/>
            <p:nvPr/>
          </p:nvSpPr>
          <p:spPr>
            <a:xfrm>
              <a:off x="6837345" y="2820864"/>
              <a:ext cx="4841310" cy="168584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Giữ trật tự.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Giữ vệ sinh.</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Calibri" panose="020F0502020204030204" pitchFamily="34" charset="0"/>
                </a:rPr>
                <a:t>Sắp xếp đúng nơi quy định.</a:t>
              </a:r>
            </a:p>
          </p:txBody>
        </p:sp>
        <p:pic>
          <p:nvPicPr>
            <p:cNvPr id="32" name="Picture 4" descr="Book Cartoon clipart - Book, Product, Line, transparent clip art">
              <a:extLst>
                <a:ext uri="{FF2B5EF4-FFF2-40B4-BE49-F238E27FC236}">
                  <a16:creationId xmlns:a16="http://schemas.microsoft.com/office/drawing/2014/main" id="{41E09989-7503-8004-EB75-9E1C35596EFA}"/>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697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344</Words>
  <Application>Microsoft Office PowerPoint</Application>
  <PresentationFormat>Widescreen</PresentationFormat>
  <Paragraphs>45</Paragraphs>
  <Slides>17</Slides>
  <Notes>6</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17</vt:i4>
      </vt:variant>
    </vt:vector>
  </HeadingPairs>
  <TitlesOfParts>
    <vt:vector size="41" baseType="lpstr">
      <vt:lpstr>Antic</vt:lpstr>
      <vt:lpstr>Aptos</vt:lpstr>
      <vt:lpstr>Aptos Display</vt:lpstr>
      <vt:lpstr>Arial</vt:lpstr>
      <vt:lpstr>Arial-Rounded</vt:lpstr>
      <vt:lpstr>Arial-SGK-TV</vt:lpstr>
      <vt:lpstr>Averta Std CY Bold</vt:lpstr>
      <vt:lpstr>Calibri</vt:lpstr>
      <vt:lpstr>Calibri Light</vt:lpstr>
      <vt:lpstr>Cambria</vt:lpstr>
      <vt:lpstr>等线</vt:lpstr>
      <vt:lpstr>LNTH-LuoLuoNotangYuanTi 1</vt:lpstr>
      <vt:lpstr>Quicksand Medium</vt:lpstr>
      <vt:lpstr>Roboto Condensed Light</vt:lpstr>
      <vt:lpstr>SVN-Newton</vt:lpstr>
      <vt:lpstr>Times New Roman</vt:lpstr>
      <vt:lpstr>UTM Cookies</vt:lpstr>
      <vt:lpstr>Hoạt động</vt:lpstr>
      <vt:lpstr>Cute Sticker by Slidesgo</vt:lpstr>
      <vt:lpstr>Office Theme</vt:lpstr>
      <vt:lpstr>Lawn and Garden Month by Slidesgo</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62</cp:revision>
  <dcterms:created xsi:type="dcterms:W3CDTF">2021-07-08T09:35:14Z</dcterms:created>
  <dcterms:modified xsi:type="dcterms:W3CDTF">2025-05-17T15:53:53Z</dcterms:modified>
</cp:coreProperties>
</file>