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9" r:id="rId2"/>
    <p:sldMasterId id="2147483751" r:id="rId3"/>
    <p:sldMasterId id="2147483763" r:id="rId4"/>
    <p:sldMasterId id="2147483768" r:id="rId5"/>
    <p:sldMasterId id="2147483780" r:id="rId6"/>
    <p:sldMasterId id="2147483792" r:id="rId7"/>
  </p:sldMasterIdLst>
  <p:notesMasterIdLst>
    <p:notesMasterId r:id="rId37"/>
  </p:notesMasterIdLst>
  <p:sldIdLst>
    <p:sldId id="261" r:id="rId8"/>
    <p:sldId id="279" r:id="rId9"/>
    <p:sldId id="288" r:id="rId10"/>
    <p:sldId id="2007577127" r:id="rId11"/>
    <p:sldId id="2007577134" r:id="rId12"/>
    <p:sldId id="2007577135" r:id="rId13"/>
    <p:sldId id="274" r:id="rId14"/>
    <p:sldId id="273" r:id="rId15"/>
    <p:sldId id="2007577128" r:id="rId16"/>
    <p:sldId id="293" r:id="rId17"/>
    <p:sldId id="2007577123" r:id="rId18"/>
    <p:sldId id="2007577124" r:id="rId19"/>
    <p:sldId id="292" r:id="rId20"/>
    <p:sldId id="270" r:id="rId21"/>
    <p:sldId id="2007577129" r:id="rId22"/>
    <p:sldId id="2007577117" r:id="rId23"/>
    <p:sldId id="2007577133" r:id="rId24"/>
    <p:sldId id="2007577130" r:id="rId25"/>
    <p:sldId id="357" r:id="rId26"/>
    <p:sldId id="356" r:id="rId27"/>
    <p:sldId id="2007577132" r:id="rId28"/>
    <p:sldId id="2007577140" r:id="rId29"/>
    <p:sldId id="2007577141" r:id="rId30"/>
    <p:sldId id="2007577143" r:id="rId31"/>
    <p:sldId id="2007577116" r:id="rId32"/>
    <p:sldId id="2007577144" r:id="rId33"/>
    <p:sldId id="285" r:id="rId34"/>
    <p:sldId id="2007577115"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54B09-A3AB-4E5C-A880-58ABE65C4757}"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B48BA-F666-4092-943B-160BC746469B}" type="slidenum">
              <a:rPr lang="en-US" smtClean="0"/>
              <a:t>‹#›</a:t>
            </a:fld>
            <a:endParaRPr lang="en-US"/>
          </a:p>
        </p:txBody>
      </p:sp>
    </p:spTree>
    <p:extLst>
      <p:ext uri="{BB962C8B-B14F-4D97-AF65-F5344CB8AC3E}">
        <p14:creationId xmlns:p14="http://schemas.microsoft.com/office/powerpoint/2010/main" val="90429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0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65FFA571-34BD-60A3-F026-79CA57B375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432C7D16-FACE-8456-8DDA-A75D6AE411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5844" name="灯片编号占位符 3">
            <a:extLst>
              <a:ext uri="{FF2B5EF4-FFF2-40B4-BE49-F238E27FC236}">
                <a16:creationId xmlns:a16="http://schemas.microsoft.com/office/drawing/2014/main" id="{479C2C0C-8CF8-E242-1A38-6874512C68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FBA09E-A03A-449C-AD0B-CB4CF938B4DA}" type="slidenum">
              <a:rPr kumimoji="0" lang="zh-CN" altLang="en-US" sz="1200" b="0" i="0" u="none" strike="noStrike" kern="1200" cap="none" spc="0" normalizeH="0" baseline="0" noProof="0" smtClean="0">
                <a:ln>
                  <a:noFill/>
                </a:ln>
                <a:solidFill>
                  <a:srgbClr val="000000"/>
                </a:solidFill>
                <a:effectLst/>
                <a:uLnTx/>
                <a:uFillTx/>
                <a:latin typeface="DengXian" panose="02010600030101010101" pitchFamily="2" charset="-122"/>
                <a:ea typeface="DengXia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srgbClr val="000000"/>
              </a:solidFill>
              <a:effectLst/>
              <a:uLnTx/>
              <a:uFillTx/>
              <a:latin typeface="DengXian" panose="02010600030101010101" pitchFamily="2" charset="-122"/>
              <a:ea typeface="DengXia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31A09-249F-4AAF-A048-3EE6B3CBF3C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32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31A09-249F-4AAF-A048-3EE6B3CBF3C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1300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65FFA571-34BD-60A3-F026-79CA57B375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432C7D16-FACE-8456-8DDA-A75D6AE411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5844" name="灯片编号占位符 3">
            <a:extLst>
              <a:ext uri="{FF2B5EF4-FFF2-40B4-BE49-F238E27FC236}">
                <a16:creationId xmlns:a16="http://schemas.microsoft.com/office/drawing/2014/main" id="{479C2C0C-8CF8-E242-1A38-6874512C68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FBA09E-A03A-449C-AD0B-CB4CF938B4DA}" type="slidenum">
              <a:rPr kumimoji="0" lang="zh-CN" altLang="en-US" sz="1200" b="0" i="0" u="none" strike="noStrike" kern="1200" cap="none" spc="0" normalizeH="0" baseline="0" noProof="0" smtClean="0">
                <a:ln>
                  <a:noFill/>
                </a:ln>
                <a:solidFill>
                  <a:srgbClr val="000000"/>
                </a:solidFill>
                <a:effectLst/>
                <a:uLnTx/>
                <a:uFillTx/>
                <a:latin typeface="DengXian" panose="02010600030101010101" pitchFamily="2" charset="-122"/>
                <a:ea typeface="DengXia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srgbClr val="000000"/>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348543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60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176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12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802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1261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21615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77845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82672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57540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698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811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86167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8987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262211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3456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635578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94601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74160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7836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7553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42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1898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4961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72305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774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065111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60300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64055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85249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36050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660510"/>
      </p:ext>
    </p:extLst>
  </p:cSld>
  <p:clrMapOvr>
    <a:masterClrMapping/>
  </p:clrMapOvr>
  <p:transition spd="slow"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E11BD-B08B-76EE-6040-909226AD70A1}"/>
              </a:ext>
            </a:extLst>
          </p:cNvPr>
          <p:cNvSpPr>
            <a:spLocks noGrp="1"/>
          </p:cNvSpPr>
          <p:nvPr>
            <p:ph type="dt" sz="half" idx="10"/>
          </p:nvPr>
        </p:nvSpPr>
        <p:spPr>
          <a:xfrm>
            <a:off x="0" y="0"/>
            <a:ext cx="0" cy="0"/>
          </a:xfrm>
        </p:spPr>
        <p:txBody>
          <a:bodyPr/>
          <a:lstStyle>
            <a:lvl1pPr>
              <a:defRPr/>
            </a:lvl1pPr>
          </a:lstStyle>
          <a:p>
            <a:pPr>
              <a:defRPr/>
            </a:pPr>
            <a:fld id="{F6F7D006-A0B1-419B-871B-671DD3A5D1DE}" type="datetimeFigureOut">
              <a:rPr lang="vi-VN"/>
              <a:pPr>
                <a:defRPr/>
              </a:pPr>
              <a:t>20/04/2025</a:t>
            </a:fld>
            <a:endParaRPr lang="vi-VN"/>
          </a:p>
        </p:txBody>
      </p:sp>
      <p:sp>
        <p:nvSpPr>
          <p:cNvPr id="3" name="Footer Placeholder 2">
            <a:extLst>
              <a:ext uri="{FF2B5EF4-FFF2-40B4-BE49-F238E27FC236}">
                <a16:creationId xmlns:a16="http://schemas.microsoft.com/office/drawing/2014/main" id="{06F33421-8E4E-FED8-0785-B0712D9AEE8D}"/>
              </a:ext>
            </a:extLst>
          </p:cNvPr>
          <p:cNvSpPr>
            <a:spLocks noGrp="1"/>
          </p:cNvSpPr>
          <p:nvPr>
            <p:ph type="ftr" sz="quarter" idx="11"/>
          </p:nvPr>
        </p:nvSpPr>
        <p:spPr>
          <a:xfrm>
            <a:off x="0" y="0"/>
            <a:ext cx="0" cy="0"/>
          </a:xfrm>
        </p:spPr>
        <p:txBody>
          <a:bodyPr/>
          <a:lstStyle>
            <a:lvl1pPr>
              <a:defRPr/>
            </a:lvl1pPr>
          </a:lstStyle>
          <a:p>
            <a:pPr>
              <a:defRPr/>
            </a:pPr>
            <a:endParaRPr lang="vi-VN"/>
          </a:p>
        </p:txBody>
      </p:sp>
      <p:sp>
        <p:nvSpPr>
          <p:cNvPr id="4" name="Slide Number Placeholder 3">
            <a:extLst>
              <a:ext uri="{FF2B5EF4-FFF2-40B4-BE49-F238E27FC236}">
                <a16:creationId xmlns:a16="http://schemas.microsoft.com/office/drawing/2014/main" id="{FB0AD7A0-5699-A54F-8A26-758A87C5C107}"/>
              </a:ext>
            </a:extLst>
          </p:cNvPr>
          <p:cNvSpPr>
            <a:spLocks noGrp="1"/>
          </p:cNvSpPr>
          <p:nvPr>
            <p:ph type="sldNum" sz="quarter" idx="12"/>
          </p:nvPr>
        </p:nvSpPr>
        <p:spPr>
          <a:xfrm>
            <a:off x="0" y="0"/>
            <a:ext cx="0" cy="0"/>
          </a:xfrm>
        </p:spPr>
        <p:txBody>
          <a:bodyPr/>
          <a:lstStyle>
            <a:lvl1pPr>
              <a:defRPr/>
            </a:lvl1pPr>
          </a:lstStyle>
          <a:p>
            <a:pPr>
              <a:defRPr/>
            </a:pPr>
            <a:fld id="{AD848C52-C5A0-4748-B780-B96FC30C1176}" type="slidenum">
              <a:rPr lang="vi-VN"/>
              <a:pPr>
                <a:defRPr/>
              </a:pPr>
              <a:t>‹#›</a:t>
            </a:fld>
            <a:endParaRPr lang="vi-VN"/>
          </a:p>
        </p:txBody>
      </p:sp>
    </p:spTree>
    <p:extLst>
      <p:ext uri="{BB962C8B-B14F-4D97-AF65-F5344CB8AC3E}">
        <p14:creationId xmlns:p14="http://schemas.microsoft.com/office/powerpoint/2010/main" val="59470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8291E5-0976-721F-7965-7C5AC949AE19}"/>
              </a:ext>
            </a:extLst>
          </p:cNvPr>
          <p:cNvSpPr>
            <a:spLocks noGrp="1"/>
          </p:cNvSpPr>
          <p:nvPr>
            <p:ph type="dt" sz="half" idx="10"/>
          </p:nvPr>
        </p:nvSpPr>
        <p:spPr>
          <a:xfrm>
            <a:off x="0" y="0"/>
            <a:ext cx="0" cy="0"/>
          </a:xfrm>
        </p:spPr>
        <p:txBody>
          <a:bodyPr/>
          <a:lstStyle>
            <a:lvl1pPr>
              <a:defRPr/>
            </a:lvl1pPr>
          </a:lstStyle>
          <a:p>
            <a:pPr>
              <a:defRPr/>
            </a:pPr>
            <a:fld id="{D850FCC5-C5EA-494C-BAE4-8CB4A29D2DF9}" type="datetimeFigureOut">
              <a:rPr lang="vi-VN"/>
              <a:pPr>
                <a:defRPr/>
              </a:pPr>
              <a:t>20/04/2025</a:t>
            </a:fld>
            <a:endParaRPr lang="vi-VN"/>
          </a:p>
        </p:txBody>
      </p:sp>
      <p:sp>
        <p:nvSpPr>
          <p:cNvPr id="5" name="Footer Placeholder 4">
            <a:extLst>
              <a:ext uri="{FF2B5EF4-FFF2-40B4-BE49-F238E27FC236}">
                <a16:creationId xmlns:a16="http://schemas.microsoft.com/office/drawing/2014/main" id="{53D1CC28-D13D-D1F9-AC01-5331DB49234D}"/>
              </a:ext>
            </a:extLst>
          </p:cNvPr>
          <p:cNvSpPr>
            <a:spLocks noGrp="1"/>
          </p:cNvSpPr>
          <p:nvPr>
            <p:ph type="ftr" sz="quarter" idx="11"/>
          </p:nvPr>
        </p:nvSpPr>
        <p:spPr>
          <a:xfrm>
            <a:off x="0" y="0"/>
            <a:ext cx="0" cy="0"/>
          </a:xfrm>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5CE0984C-20FB-DA48-4DAB-7D75623C18FE}"/>
              </a:ext>
            </a:extLst>
          </p:cNvPr>
          <p:cNvSpPr>
            <a:spLocks noGrp="1"/>
          </p:cNvSpPr>
          <p:nvPr>
            <p:ph type="sldNum" sz="quarter" idx="12"/>
          </p:nvPr>
        </p:nvSpPr>
        <p:spPr>
          <a:xfrm>
            <a:off x="0" y="0"/>
            <a:ext cx="0" cy="0"/>
          </a:xfrm>
        </p:spPr>
        <p:txBody>
          <a:bodyPr/>
          <a:lstStyle>
            <a:lvl1pPr>
              <a:defRPr/>
            </a:lvl1pPr>
          </a:lstStyle>
          <a:p>
            <a:pPr>
              <a:defRPr/>
            </a:pPr>
            <a:fld id="{6DB3C5EF-04E7-4148-A39E-96CE34FD57B1}" type="slidenum">
              <a:rPr lang="vi-VN"/>
              <a:pPr>
                <a:defRPr/>
              </a:pPr>
              <a:t>‹#›</a:t>
            </a:fld>
            <a:endParaRPr lang="vi-VN"/>
          </a:p>
        </p:txBody>
      </p:sp>
    </p:spTree>
    <p:extLst>
      <p:ext uri="{BB962C8B-B14F-4D97-AF65-F5344CB8AC3E}">
        <p14:creationId xmlns:p14="http://schemas.microsoft.com/office/powerpoint/2010/main" val="3757583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CC8AEC-74B0-6077-E79D-33398995CEE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B479D7E-5E72-4787-9D65-ED4BA4DC0A58}" type="datetimeFigureOut">
              <a:rPr lang="zh-CN" altLang="en-US"/>
              <a:pPr>
                <a:defRPr/>
              </a:pPr>
              <a:t>2025/4/20</a:t>
            </a:fld>
            <a:endParaRPr lang="zh-CN" altLang="en-US"/>
          </a:p>
        </p:txBody>
      </p:sp>
      <p:sp>
        <p:nvSpPr>
          <p:cNvPr id="5" name="页脚占位符 4">
            <a:extLst>
              <a:ext uri="{FF2B5EF4-FFF2-40B4-BE49-F238E27FC236}">
                <a16:creationId xmlns:a16="http://schemas.microsoft.com/office/drawing/2014/main" id="{6F1CFB8B-484B-F605-CB8E-15B0F42AAD3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12302BF-6AC2-683A-09EB-6161664F0C0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15C99D-DC0F-48E6-B3CB-C02C7327087A}" type="slidenum">
              <a:rPr lang="zh-CN" altLang="en-US"/>
              <a:pPr>
                <a:defRPr/>
              </a:pPr>
              <a:t>‹#›</a:t>
            </a:fld>
            <a:endParaRPr lang="zh-CN" altLang="en-US"/>
          </a:p>
        </p:txBody>
      </p:sp>
    </p:spTree>
    <p:extLst>
      <p:ext uri="{BB962C8B-B14F-4D97-AF65-F5344CB8AC3E}">
        <p14:creationId xmlns:p14="http://schemas.microsoft.com/office/powerpoint/2010/main" val="186193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210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9987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5353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90157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03880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123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137924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6751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500764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41506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437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20/04/2025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20928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66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8726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593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070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7842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3801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994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4745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4458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9984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6373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0698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6620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9444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6710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2524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4685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8216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6255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62555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1652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6245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5160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184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0797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2560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2025/4/20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590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73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9455195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851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4098" name="9Slide.vn - 2019">
            <a:extLst>
              <a:ext uri="{FF2B5EF4-FFF2-40B4-BE49-F238E27FC236}">
                <a16:creationId xmlns:a16="http://schemas.microsoft.com/office/drawing/2014/main" id="{9BC59012-1270-A63F-369D-702EB68336A9}"/>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400">
                <a:solidFill>
                  <a:srgbClr val="CFCFCF"/>
                </a:solidFill>
              </a:rPr>
              <a:t>www.9slide.vn</a:t>
            </a:r>
          </a:p>
        </p:txBody>
      </p:sp>
    </p:spTree>
    <p:extLst>
      <p:ext uri="{BB962C8B-B14F-4D97-AF65-F5344CB8AC3E}">
        <p14:creationId xmlns:p14="http://schemas.microsoft.com/office/powerpoint/2010/main" val="316093689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transition spd="slow" advClick="0" advTm="0">
    <p:random/>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0049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2448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2025/4/20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31377614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1.png"/><Relationship Id="rId7" Type="http://schemas.openxmlformats.org/officeDocument/2006/relationships/image" Target="../media/image21.png"/><Relationship Id="rId2" Type="http://schemas.openxmlformats.org/officeDocument/2006/relationships/image" Target="../media/image40.jpeg"/><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6.png"/><Relationship Id="rId7"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48.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8D3409-BBD4-1357-8BEC-99C39F3AA85F}"/>
              </a:ext>
            </a:extLst>
          </p:cNvPr>
          <p:cNvPicPr>
            <a:picLocks noChangeAspect="1"/>
          </p:cNvPicPr>
          <p:nvPr/>
        </p:nvPicPr>
        <p:blipFill>
          <a:blip r:embed="rId4"/>
          <a:stretch>
            <a:fillRect/>
          </a:stretch>
        </p:blipFill>
        <p:spPr>
          <a:xfrm>
            <a:off x="824928" y="978196"/>
            <a:ext cx="10720121" cy="2606330"/>
          </a:xfrm>
          <a:prstGeom prst="rect">
            <a:avLst/>
          </a:prstGeom>
        </p:spPr>
      </p:pic>
      <p:pic>
        <p:nvPicPr>
          <p:cNvPr id="6" name="Picture 5">
            <a:extLst>
              <a:ext uri="{FF2B5EF4-FFF2-40B4-BE49-F238E27FC236}">
                <a16:creationId xmlns:a16="http://schemas.microsoft.com/office/drawing/2014/main" id="{7E51C592-4223-6629-B218-B17166A8B62D}"/>
              </a:ext>
            </a:extLst>
          </p:cNvPr>
          <p:cNvPicPr>
            <a:picLocks noChangeAspect="1"/>
          </p:cNvPicPr>
          <p:nvPr/>
        </p:nvPicPr>
        <p:blipFill>
          <a:blip r:embed="rId5"/>
          <a:stretch>
            <a:fillRect/>
          </a:stretch>
        </p:blipFill>
        <p:spPr>
          <a:xfrm>
            <a:off x="4547745" y="252308"/>
            <a:ext cx="3127519" cy="1072989"/>
          </a:xfrm>
          <a:prstGeom prst="rect">
            <a:avLst/>
          </a:prstGeom>
        </p:spPr>
      </p:pic>
      <p:pic>
        <p:nvPicPr>
          <p:cNvPr id="4" name="Đồ họa 5">
            <a:extLst>
              <a:ext uri="{FF2B5EF4-FFF2-40B4-BE49-F238E27FC236}">
                <a16:creationId xmlns:a16="http://schemas.microsoft.com/office/drawing/2014/main" id="{886D4071-727C-E05F-A2B5-A06013E0C22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05516" y="3349256"/>
            <a:ext cx="9149352" cy="3670370"/>
          </a:xfrm>
          <a:prstGeom prst="rect">
            <a:avLst/>
          </a:prstGeom>
        </p:spPr>
      </p:pic>
    </p:spTree>
    <p:extLst>
      <p:ext uri="{BB962C8B-B14F-4D97-AF65-F5344CB8AC3E}">
        <p14:creationId xmlns:p14="http://schemas.microsoft.com/office/powerpoint/2010/main" val="90410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1685925" y="997296"/>
            <a:ext cx="9813109"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Kể</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thêm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những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tình</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huống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cần</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tìm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kiếm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sự</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hỗ</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trợ</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khi</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ở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nơi</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công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cộng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mà</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em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biết</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33223D-0266-4803-8FCA-72AF13B94B3A}"/>
              </a:ext>
            </a:extLst>
          </p:cNvPr>
          <p:cNvPicPr>
            <a:picLocks noChangeAspect="1"/>
          </p:cNvPicPr>
          <p:nvPr/>
        </p:nvPicPr>
        <p:blipFill>
          <a:blip r:embed="rId2"/>
          <a:stretch>
            <a:fillRect/>
          </a:stretch>
        </p:blipFill>
        <p:spPr>
          <a:xfrm>
            <a:off x="1517959" y="-172813"/>
            <a:ext cx="9488150" cy="6496747"/>
          </a:xfrm>
          <a:prstGeom prst="rect">
            <a:avLst/>
          </a:prstGeom>
        </p:spPr>
      </p:pic>
    </p:spTree>
    <p:extLst>
      <p:ext uri="{BB962C8B-B14F-4D97-AF65-F5344CB8AC3E}">
        <p14:creationId xmlns:p14="http://schemas.microsoft.com/office/powerpoint/2010/main" val="153550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DDDED8-248E-4AF9-A124-DE672933188A}"/>
              </a:ext>
            </a:extLst>
          </p:cNvPr>
          <p:cNvPicPr>
            <a:picLocks noChangeAspect="1"/>
          </p:cNvPicPr>
          <p:nvPr/>
        </p:nvPicPr>
        <p:blipFill>
          <a:blip r:embed="rId2"/>
          <a:stretch>
            <a:fillRect/>
          </a:stretch>
        </p:blipFill>
        <p:spPr>
          <a:xfrm>
            <a:off x="997021" y="369000"/>
            <a:ext cx="10321608" cy="5746050"/>
          </a:xfrm>
          <a:prstGeom prst="rect">
            <a:avLst/>
          </a:prstGeom>
        </p:spPr>
      </p:pic>
    </p:spTree>
    <p:extLst>
      <p:ext uri="{BB962C8B-B14F-4D97-AF65-F5344CB8AC3E}">
        <p14:creationId xmlns:p14="http://schemas.microsoft.com/office/powerpoint/2010/main" val="40753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8"/>
            <a:ext cx="7635719" cy="3085452"/>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71303" y="1539228"/>
              <a:ext cx="6125592" cy="2554545"/>
            </a:xfrm>
            <a:prstGeom prst="rect">
              <a:avLst/>
            </a:prstGeom>
            <a:noFill/>
          </p:spPr>
          <p:txBody>
            <a:bodyPr wrap="square" rtlCol="0">
              <a:spAutoFit/>
            </a:bodyPr>
            <a:lstStyle/>
            <a:p>
              <a:pPr marL="0" marR="0" algn="just">
                <a:spcBef>
                  <a:spcPts val="0"/>
                </a:spcBef>
                <a:spcAft>
                  <a:spcPts val="0"/>
                </a:spcAft>
              </a:pPr>
              <a:r>
                <a:rPr lang="en-US" sz="4000" dirty="0">
                  <a:effectLst/>
                  <a:ea typeface="Times New Roman" panose="02020603050405020304" pitchFamily="18" charset="0"/>
                  <a:cs typeface="Times New Roman" panose="02020603050405020304" pitchFamily="18" charset="0"/>
                </a:rPr>
                <a:t>Khi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bị</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hỏng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xe</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khi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có</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người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lạ</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đi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theo</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cần</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tìm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kiếm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sự</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hỗ</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trợ</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từ</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những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người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xung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quanh</a:t>
              </a:r>
              <a:r>
                <a:rPr lang="en-US" sz="4000" dirty="0">
                  <a:effectLst/>
                  <a:ea typeface="Times New Roman" panose="02020603050405020304" pitchFamily="18"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grpSp>
        <p:nvGrpSpPr>
          <p:cNvPr id="9" name="Group 8">
            <a:extLst>
              <a:ext uri="{FF2B5EF4-FFF2-40B4-BE49-F238E27FC236}">
                <a16:creationId xmlns:a16="http://schemas.microsoft.com/office/drawing/2014/main" id="{C9F99607-48D3-448D-913B-751D2C56DF23}"/>
              </a:ext>
            </a:extLst>
          </p:cNvPr>
          <p:cNvGrpSpPr/>
          <p:nvPr/>
        </p:nvGrpSpPr>
        <p:grpSpPr>
          <a:xfrm>
            <a:off x="1375484" y="182824"/>
            <a:ext cx="9441032" cy="816745"/>
            <a:chOff x="1695635" y="142043"/>
            <a:chExt cx="9441032" cy="816745"/>
          </a:xfrm>
        </p:grpSpPr>
        <p:sp>
          <p:nvSpPr>
            <p:cNvPr id="8" name="Rectangle: Rounded Corners 7">
              <a:extLst>
                <a:ext uri="{FF2B5EF4-FFF2-40B4-BE49-F238E27FC236}">
                  <a16:creationId xmlns:a16="http://schemas.microsoft.com/office/drawing/2014/main" id="{30052BED-DEAC-48C4-B185-5E5E94C008CA}"/>
                </a:ext>
              </a:extLst>
            </p:cNvPr>
            <p:cNvSpPr/>
            <p:nvPr/>
          </p:nvSpPr>
          <p:spPr>
            <a:xfrm>
              <a:off x="1695635" y="142043"/>
              <a:ext cx="9223900" cy="816745"/>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5DCF4F4-6027-4D6B-8DCB-8F9093AC73EF}"/>
                </a:ext>
              </a:extLst>
            </p:cNvPr>
            <p:cNvSpPr txBox="1"/>
            <p:nvPr/>
          </p:nvSpPr>
          <p:spPr>
            <a:xfrm>
              <a:off x="1912768" y="146536"/>
              <a:ext cx="9223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cs typeface="+mn-cs"/>
                </a:rPr>
                <a:t>2. </a:t>
              </a:r>
              <a:r>
                <a:rPr kumimoji="0" lang="en-US" sz="4000" b="0" i="0" u="none" strike="noStrike" kern="1200" cap="none" spc="0" normalizeH="0" baseline="0" noProof="0" dirty="0" err="1">
                  <a:ln>
                    <a:noFill/>
                  </a:ln>
                  <a:solidFill>
                    <a:srgbClr val="002060"/>
                  </a:solidFill>
                  <a:effectLst/>
                  <a:uLnTx/>
                  <a:uFillTx/>
                  <a:latin typeface="Calibri"/>
                  <a:cs typeface="+mn-cs"/>
                </a:rPr>
                <a:t>Đọc</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tình</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huống</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và</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trả</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lời</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câu</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hỏi</a:t>
              </a:r>
              <a:r>
                <a:rPr kumimoji="0" lang="en-US" sz="4000" b="0" i="0" u="none" strike="noStrike" kern="1200" cap="none" spc="0" normalizeH="0" baseline="0" noProof="0" dirty="0">
                  <a:ln>
                    <a:noFill/>
                  </a:ln>
                  <a:solidFill>
                    <a:srgbClr val="002060"/>
                  </a:solidFill>
                  <a:effectLst/>
                  <a:uLnTx/>
                  <a:uFillTx/>
                  <a:latin typeface="Calibri"/>
                  <a:cs typeface="+mn-cs"/>
                </a:rPr>
                <a:t>:</a:t>
              </a:r>
            </a:p>
          </p:txBody>
        </p:sp>
      </p:grpSp>
      <p:pic>
        <p:nvPicPr>
          <p:cNvPr id="18" name="Picture 17">
            <a:extLst>
              <a:ext uri="{FF2B5EF4-FFF2-40B4-BE49-F238E27FC236}">
                <a16:creationId xmlns:a16="http://schemas.microsoft.com/office/drawing/2014/main" id="{9500F08A-3B91-4263-A3D1-0E593CCA3967}"/>
              </a:ext>
            </a:extLst>
          </p:cNvPr>
          <p:cNvPicPr>
            <a:picLocks noChangeAspect="1"/>
          </p:cNvPicPr>
          <p:nvPr/>
        </p:nvPicPr>
        <p:blipFill>
          <a:blip r:embed="rId3"/>
          <a:stretch>
            <a:fillRect/>
          </a:stretch>
        </p:blipFill>
        <p:spPr>
          <a:xfrm>
            <a:off x="2264461" y="2845972"/>
            <a:ext cx="8017940" cy="3780048"/>
          </a:xfrm>
          <a:prstGeom prst="rect">
            <a:avLst/>
          </a:prstGeom>
          <a:ln>
            <a:noFill/>
          </a:ln>
          <a:effectLst>
            <a:softEdge rad="112500"/>
          </a:effectLst>
        </p:spPr>
      </p:pic>
      <p:sp>
        <p:nvSpPr>
          <p:cNvPr id="19" name="TextBox 18">
            <a:extLst>
              <a:ext uri="{FF2B5EF4-FFF2-40B4-BE49-F238E27FC236}">
                <a16:creationId xmlns:a16="http://schemas.microsoft.com/office/drawing/2014/main" id="{FBB2F139-CA6C-41CD-AB06-B285DDB7E78C}"/>
              </a:ext>
            </a:extLst>
          </p:cNvPr>
          <p:cNvSpPr txBox="1"/>
          <p:nvPr/>
        </p:nvSpPr>
        <p:spPr>
          <a:xfrm>
            <a:off x="882614" y="1093560"/>
            <a:ext cx="10426771" cy="1569660"/>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cs typeface="+mn-cs"/>
              </a:rPr>
              <a:t>Lớp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tham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vườn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bách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thú</a:t>
            </a:r>
            <a:r>
              <a:rPr kumimoji="0" lang="en-US" sz="3200" b="0" i="0" u="none" strike="noStrike" kern="1200" cap="none" spc="0" normalizeH="0" baseline="0" noProof="0" dirty="0">
                <a:ln>
                  <a:noFill/>
                </a:ln>
                <a:solidFill>
                  <a:prstClr val="black"/>
                </a:solidFill>
                <a:effectLst/>
                <a:uLnTx/>
                <a:uFillTx/>
                <a:latin typeface="Calibri"/>
                <a:cs typeface="+mn-cs"/>
              </a:rPr>
              <a:t>. Do </a:t>
            </a:r>
            <a:r>
              <a:rPr kumimoji="0" lang="en-US" sz="3200" b="0" i="0" u="none" strike="noStrike" kern="1200" cap="none" spc="0" normalizeH="0" baseline="0" noProof="0" dirty="0" err="1">
                <a:ln>
                  <a:noFill/>
                </a:ln>
                <a:solidFill>
                  <a:prstClr val="black"/>
                </a:solidFill>
                <a:effectLst/>
                <a:uLnTx/>
                <a:uFillTx/>
                <a:latin typeface="Calibri"/>
                <a:cs typeface="+mn-cs"/>
              </a:rPr>
              <a:t>mải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ngắm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những</a:t>
            </a:r>
            <a:r>
              <a:rPr kumimoji="0" lang="en-US" sz="3200" b="0" i="0" u="none" strike="noStrike" kern="1200" cap="none" spc="0" normalizeH="0" baseline="0" noProof="0" dirty="0">
                <a:ln>
                  <a:noFill/>
                </a:ln>
                <a:solidFill>
                  <a:prstClr val="black"/>
                </a:solidFill>
                <a:effectLst/>
                <a:uLnTx/>
                <a:uFillTx/>
                <a:latin typeface="Calibri"/>
                <a:cs typeface="+mn-cs"/>
              </a:rPr>
              <a:t> con </a:t>
            </a:r>
            <a:r>
              <a:rPr kumimoji="0" lang="en-US" sz="3200" b="0" i="0" u="none" strike="noStrike" kern="1200" cap="none" spc="0" normalizeH="0" baseline="0" noProof="0" dirty="0" err="1">
                <a:ln>
                  <a:noFill/>
                </a:ln>
                <a:solidFill>
                  <a:prstClr val="black"/>
                </a:solidFill>
                <a:effectLst/>
                <a:uLnTx/>
                <a:uFillTx/>
                <a:latin typeface="Calibri"/>
                <a:cs typeface="+mn-cs"/>
              </a:rPr>
              <a:t>vật</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mình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yêu</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thích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nên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bị</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lạc</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Bạn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bình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tĩnh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sát</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xung</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tìm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chú</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bảo</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vệ</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nhờ</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chú</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giúp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đỡ</a:t>
            </a:r>
            <a:endParaRPr kumimoji="0" lang="en-US" sz="3200" b="0" i="0" u="none" strike="noStrike" kern="1200" cap="none" spc="0" normalizeH="0" baseline="0" noProof="0" dirty="0">
              <a:ln>
                <a:noFill/>
              </a:ln>
              <a:solidFill>
                <a:prstClr val="black"/>
              </a:solidFill>
              <a:effectLst/>
              <a:uLnTx/>
              <a:uFillTx/>
              <a:latin typeface="Calibri"/>
              <a:cs typeface="+mn-cs"/>
            </a:endParaRPr>
          </a:p>
        </p:txBody>
      </p:sp>
      <p:grpSp>
        <p:nvGrpSpPr>
          <p:cNvPr id="20" name="Group 19">
            <a:extLst>
              <a:ext uri="{FF2B5EF4-FFF2-40B4-BE49-F238E27FC236}">
                <a16:creationId xmlns:a16="http://schemas.microsoft.com/office/drawing/2014/main" id="{5F072ED7-3255-48BC-B343-AE35AFF2DAAA}"/>
              </a:ext>
            </a:extLst>
          </p:cNvPr>
          <p:cNvGrpSpPr/>
          <p:nvPr/>
        </p:nvGrpSpPr>
        <p:grpSpPr>
          <a:xfrm>
            <a:off x="0" y="2949928"/>
            <a:ext cx="3342260" cy="1285435"/>
            <a:chOff x="8689778" y="6703"/>
            <a:chExt cx="3342260" cy="1285435"/>
          </a:xfrm>
        </p:grpSpPr>
        <p:grpSp>
          <p:nvGrpSpPr>
            <p:cNvPr id="22" name="Group 21">
              <a:extLst>
                <a:ext uri="{FF2B5EF4-FFF2-40B4-BE49-F238E27FC236}">
                  <a16:creationId xmlns:a16="http://schemas.microsoft.com/office/drawing/2014/main" id="{D6E0AA46-A9DA-40EA-B47B-CC9B23D385DC}"/>
                </a:ext>
              </a:extLst>
            </p:cNvPr>
            <p:cNvGrpSpPr/>
            <p:nvPr/>
          </p:nvGrpSpPr>
          <p:grpSpPr>
            <a:xfrm>
              <a:off x="9262574" y="6703"/>
              <a:ext cx="2188694" cy="1059064"/>
              <a:chOff x="6871018" y="5424256"/>
              <a:chExt cx="2188694" cy="1059064"/>
            </a:xfrm>
          </p:grpSpPr>
          <p:pic>
            <p:nvPicPr>
              <p:cNvPr id="26" name="Picture 25">
                <a:extLst>
                  <a:ext uri="{FF2B5EF4-FFF2-40B4-BE49-F238E27FC236}">
                    <a16:creationId xmlns:a16="http://schemas.microsoft.com/office/drawing/2014/main" id="{DBB4B632-E7D0-4492-9EEA-C7FC9EFDA63B}"/>
                  </a:ext>
                </a:extLst>
              </p:cNvPr>
              <p:cNvPicPr>
                <a:picLocks noChangeAspect="1"/>
              </p:cNvPicPr>
              <p:nvPr/>
            </p:nvPicPr>
            <p:blipFill>
              <a:blip r:embed="rId4"/>
              <a:stretch>
                <a:fillRect/>
              </a:stretch>
            </p:blipFill>
            <p:spPr>
              <a:xfrm>
                <a:off x="7455548" y="5463979"/>
                <a:ext cx="445962" cy="1019341"/>
              </a:xfrm>
              <a:prstGeom prst="rect">
                <a:avLst/>
              </a:prstGeom>
              <a:effectLst>
                <a:outerShdw blurRad="50800" dist="38100" dir="8100000" algn="tr" rotWithShape="0">
                  <a:prstClr val="black">
                    <a:alpha val="40000"/>
                  </a:prstClr>
                </a:outerShdw>
              </a:effectLst>
            </p:spPr>
          </p:pic>
          <p:pic>
            <p:nvPicPr>
              <p:cNvPr id="27" name="Picture 26">
                <a:extLst>
                  <a:ext uri="{FF2B5EF4-FFF2-40B4-BE49-F238E27FC236}">
                    <a16:creationId xmlns:a16="http://schemas.microsoft.com/office/drawing/2014/main" id="{411BA213-97DE-4DD2-B16A-B51095D4C140}"/>
                  </a:ext>
                </a:extLst>
              </p:cNvPr>
              <p:cNvPicPr>
                <a:picLocks noChangeAspect="1"/>
              </p:cNvPicPr>
              <p:nvPr/>
            </p:nvPicPr>
            <p:blipFill>
              <a:blip r:embed="rId5"/>
              <a:stretch>
                <a:fillRect/>
              </a:stretch>
            </p:blipFill>
            <p:spPr>
              <a:xfrm>
                <a:off x="6871018" y="5424256"/>
                <a:ext cx="477816" cy="1012970"/>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2134516-A55C-4083-B495-2FB65D872B7E}"/>
                  </a:ext>
                </a:extLst>
              </p:cNvPr>
              <p:cNvPicPr>
                <a:picLocks noChangeAspect="1"/>
              </p:cNvPicPr>
              <p:nvPr/>
            </p:nvPicPr>
            <p:blipFill>
              <a:blip r:embed="rId6"/>
              <a:stretch>
                <a:fillRect/>
              </a:stretch>
            </p:blipFill>
            <p:spPr>
              <a:xfrm>
                <a:off x="8617997" y="5466103"/>
                <a:ext cx="441715" cy="1017217"/>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1F1F88E4-E918-4CDC-9B01-6104D27451BE}"/>
                  </a:ext>
                </a:extLst>
              </p:cNvPr>
              <p:cNvPicPr>
                <a:picLocks noChangeAspect="1"/>
              </p:cNvPicPr>
              <p:nvPr/>
            </p:nvPicPr>
            <p:blipFill>
              <a:blip r:embed="rId7"/>
              <a:stretch>
                <a:fillRect/>
              </a:stretch>
            </p:blipFill>
            <p:spPr>
              <a:xfrm>
                <a:off x="8028459" y="5424256"/>
                <a:ext cx="477816" cy="1012970"/>
              </a:xfrm>
              <a:prstGeom prst="rect">
                <a:avLst/>
              </a:prstGeom>
              <a:effectLst>
                <a:outerShdw blurRad="50800" dist="38100" dir="8100000" algn="tr" rotWithShape="0">
                  <a:prstClr val="black">
                    <a:alpha val="40000"/>
                  </a:prstClr>
                </a:outerShdw>
              </a:effectLst>
            </p:spPr>
          </p:pic>
        </p:grpSp>
        <p:grpSp>
          <p:nvGrpSpPr>
            <p:cNvPr id="23" name="Group 22">
              <a:extLst>
                <a:ext uri="{FF2B5EF4-FFF2-40B4-BE49-F238E27FC236}">
                  <a16:creationId xmlns:a16="http://schemas.microsoft.com/office/drawing/2014/main" id="{E4098810-09CD-4470-A451-9B50BAA8D7AE}"/>
                </a:ext>
              </a:extLst>
            </p:cNvPr>
            <p:cNvGrpSpPr/>
            <p:nvPr/>
          </p:nvGrpSpPr>
          <p:grpSpPr>
            <a:xfrm>
              <a:off x="8689778" y="561610"/>
              <a:ext cx="3342260" cy="730528"/>
              <a:chOff x="519888" y="95300"/>
              <a:chExt cx="3457308" cy="952264"/>
            </a:xfrm>
          </p:grpSpPr>
          <p:sp>
            <p:nvSpPr>
              <p:cNvPr id="24" name="Rectangle: Rounded Corners 23">
                <a:extLst>
                  <a:ext uri="{FF2B5EF4-FFF2-40B4-BE49-F238E27FC236}">
                    <a16:creationId xmlns:a16="http://schemas.microsoft.com/office/drawing/2014/main" id="{ECC56451-CEA9-45C6-986E-B6C680B36702}"/>
                  </a:ext>
                </a:extLst>
              </p:cNvPr>
              <p:cNvSpPr/>
              <p:nvPr/>
            </p:nvSpPr>
            <p:spPr>
              <a:xfrm>
                <a:off x="519888" y="95300"/>
                <a:ext cx="3457308" cy="952264"/>
              </a:xfrm>
              <a:prstGeom prst="roundRect">
                <a:avLst/>
              </a:prstGeom>
              <a:solidFill>
                <a:srgbClr val="FFFF00"/>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C44C4FB2-1EBD-4B66-8987-CC6F69803AAC}"/>
                  </a:ext>
                </a:extLst>
              </p:cNvPr>
              <p:cNvSpPr txBox="1"/>
              <p:nvPr/>
            </p:nvSpPr>
            <p:spPr>
              <a:xfrm>
                <a:off x="606173" y="198455"/>
                <a:ext cx="3284738" cy="762271"/>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nhóm</a:t>
                </a:r>
                <a:endParaRPr lang="vi-VN" sz="3200" dirty="0"/>
              </a:p>
            </p:txBody>
          </p:sp>
        </p:grpSp>
      </p:grpSp>
      <p:sp>
        <p:nvSpPr>
          <p:cNvPr id="30" name="Rectangle: Rounded Corners 29">
            <a:extLst>
              <a:ext uri="{FF2B5EF4-FFF2-40B4-BE49-F238E27FC236}">
                <a16:creationId xmlns:a16="http://schemas.microsoft.com/office/drawing/2014/main" id="{E8DA7D31-D0F6-4629-8B88-925205FBE3DA}"/>
              </a:ext>
            </a:extLst>
          </p:cNvPr>
          <p:cNvSpPr/>
          <p:nvPr/>
        </p:nvSpPr>
        <p:spPr>
          <a:xfrm>
            <a:off x="1586688" y="5926950"/>
            <a:ext cx="9037674" cy="835431"/>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n-US" sz="2800">
                <a:solidFill>
                  <a:prstClr val="black"/>
                </a:solidFill>
              </a:rPr>
              <a:t>Khi bị lạc, Hà đã tìm kiếm sự hỗ trợ bằng cách nào?</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395277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495301"/>
            <a:ext cx="6886576" cy="4276724"/>
            <a:chOff x="480554" y="1457553"/>
            <a:chExt cx="3409657" cy="2820223"/>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3"/>
              <a:ext cx="3409657" cy="2820223"/>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95624" y="1827277"/>
              <a:ext cx="2843983" cy="2334025"/>
            </a:xfrm>
            <a:prstGeom prst="rect">
              <a:avLst/>
            </a:prstGeom>
            <a:noFill/>
          </p:spPr>
          <p:txBody>
            <a:bodyPr wrap="square" rtlCol="0">
              <a:spAutoFit/>
            </a:bodyPr>
            <a:lstStyle/>
            <a:p>
              <a:pPr marL="0" marR="0" algn="just">
                <a:spcBef>
                  <a:spcPts val="0"/>
                </a:spcBef>
                <a:spcAft>
                  <a:spcPts val="0"/>
                </a:spcAft>
              </a:pPr>
              <a:r>
                <a:rPr lang="en-US" sz="3200" dirty="0">
                  <a:effectLst/>
                  <a:ea typeface="Times New Roman" panose="02020603050405020304" pitchFamily="18" charset="0"/>
                  <a:cs typeface="Times New Roman" panose="02020603050405020304" pitchFamily="18" charset="0"/>
                </a:rPr>
                <a:t>Khi </a:t>
              </a:r>
              <a:r>
                <a:rPr lang="en-US" sz="3200" dirty="0" err="1">
                  <a:effectLst/>
                  <a:ea typeface="Times New Roman" panose="02020603050405020304" pitchFamily="18" charset="0"/>
                  <a:cs typeface="Times New Roman" panose="02020603050405020304" pitchFamily="18" charset="0"/>
                </a:rPr>
                <a:t>bị</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lạc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Hà</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đã</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tìm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kiếm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sự</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hỗ</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trợ</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bằng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cách</a:t>
              </a:r>
              <a:r>
                <a:rPr lang="en-US" sz="3200" dirty="0">
                  <a:effectLst/>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dirty="0" err="1">
                  <a:effectLst/>
                  <a:ea typeface="Times New Roman" panose="02020603050405020304" pitchFamily="18" charset="0"/>
                  <a:cs typeface="Times New Roman" panose="02020603050405020304" pitchFamily="18" charset="0"/>
                </a:rPr>
                <a:t>Bình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tĩnh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quan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sát</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xung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quanh</a:t>
              </a:r>
              <a:r>
                <a:rPr lang="en-US" sz="3200" dirty="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dirty="0" err="1">
                  <a:ea typeface="Times New Roman" panose="02020603050405020304" pitchFamily="18" charset="0"/>
                  <a:cs typeface="Times New Roman" panose="02020603050405020304" pitchFamily="18" charset="0"/>
                </a:rPr>
                <a:t>T</a:t>
              </a:r>
              <a:r>
                <a:rPr lang="en-US" sz="3200" dirty="0" err="1">
                  <a:effectLst/>
                  <a:ea typeface="Times New Roman" panose="02020603050405020304" pitchFamily="18" charset="0"/>
                  <a:cs typeface="Times New Roman" panose="02020603050405020304" pitchFamily="18" charset="0"/>
                </a:rPr>
                <a:t>ìm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bảo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vệ</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nói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với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 tin </a:t>
              </a:r>
              <a:r>
                <a:rPr lang="en-US" sz="3200" dirty="0" err="1">
                  <a:effectLst/>
                  <a:ea typeface="Times New Roman" panose="02020603050405020304" pitchFamily="18" charset="0"/>
                  <a:cs typeface="Times New Roman" panose="02020603050405020304" pitchFamily="18" charset="0"/>
                </a:rPr>
                <a:t>cần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thiết</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nhờ</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để</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thầy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tới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đón</a:t>
              </a:r>
              <a:r>
                <a:rPr lang="en-US" sz="3200" dirty="0">
                  <a:effectLst/>
                  <a:ea typeface="Times New Roman" panose="02020603050405020304" pitchFamily="18"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82646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11199B9F-F949-451D-9419-07C8D1B0B249}"/>
              </a:ext>
            </a:extLst>
          </p:cNvPr>
          <p:cNvPicPr>
            <a:picLocks noChangeAspect="1"/>
          </p:cNvPicPr>
          <p:nvPr/>
        </p:nvPicPr>
        <p:blipFill>
          <a:blip r:embed="rId4"/>
          <a:stretch>
            <a:fillRect/>
          </a:stretch>
        </p:blipFill>
        <p:spPr>
          <a:xfrm>
            <a:off x="0" y="2657475"/>
            <a:ext cx="5447824" cy="256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570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7444" y="1"/>
            <a:ext cx="12219444" cy="6857999"/>
          </a:xfrm>
          <a:prstGeom prst="rect">
            <a:avLst/>
          </a:prstGeom>
        </p:spPr>
      </p:pic>
      <p:grpSp>
        <p:nvGrpSpPr>
          <p:cNvPr id="5" name="组合 1">
            <a:extLst>
              <a:ext uri="{FF2B5EF4-FFF2-40B4-BE49-F238E27FC236}">
                <a16:creationId xmlns:a16="http://schemas.microsoft.com/office/drawing/2014/main" id="{DAC839C0-8201-442C-89A3-6F4B27F793C7}"/>
              </a:ext>
            </a:extLst>
          </p:cNvPr>
          <p:cNvGrpSpPr/>
          <p:nvPr/>
        </p:nvGrpSpPr>
        <p:grpSpPr>
          <a:xfrm>
            <a:off x="4055832" y="1669311"/>
            <a:ext cx="6737685" cy="3338622"/>
            <a:chOff x="4186989" y="457201"/>
            <a:chExt cx="6737685" cy="5751094"/>
          </a:xfrm>
        </p:grpSpPr>
        <p:sp>
          <p:nvSpPr>
            <p:cNvPr id="6" name="圆角矩形 10">
              <a:extLst>
                <a:ext uri="{FF2B5EF4-FFF2-40B4-BE49-F238E27FC236}">
                  <a16:creationId xmlns:a16="http://schemas.microsoft.com/office/drawing/2014/main" id="{4642D5D9-E15C-4693-9765-E8558B6DD209}"/>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7" name="矩形: 圆角 12">
              <a:extLst>
                <a:ext uri="{FF2B5EF4-FFF2-40B4-BE49-F238E27FC236}">
                  <a16:creationId xmlns:a16="http://schemas.microsoft.com/office/drawing/2014/main" id="{9AB775CC-93CB-41FE-A4C3-7D433342DBD8}"/>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9" name="图片 11">
            <a:extLst>
              <a:ext uri="{FF2B5EF4-FFF2-40B4-BE49-F238E27FC236}">
                <a16:creationId xmlns:a16="http://schemas.microsoft.com/office/drawing/2014/main" id="{DC3E1DD5-A3BB-4970-AA9D-C7A9AA8A0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163" y="963460"/>
            <a:ext cx="2061034" cy="2061034"/>
          </a:xfrm>
          <a:prstGeom prst="rect">
            <a:avLst/>
          </a:prstGeom>
        </p:spPr>
      </p:pic>
      <p:sp>
        <p:nvSpPr>
          <p:cNvPr id="2" name="TextBox 1">
            <a:extLst>
              <a:ext uri="{FF2B5EF4-FFF2-40B4-BE49-F238E27FC236}">
                <a16:creationId xmlns:a16="http://schemas.microsoft.com/office/drawing/2014/main" id="{A3CB1355-1A98-454F-946C-5FE8B3154B98}"/>
              </a:ext>
            </a:extLst>
          </p:cNvPr>
          <p:cNvSpPr txBox="1"/>
          <p:nvPr/>
        </p:nvSpPr>
        <p:spPr>
          <a:xfrm>
            <a:off x="4883493" y="2723149"/>
            <a:ext cx="53177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a:cs typeface="+mn-cs"/>
              </a:rPr>
              <a:t>Việc</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tìm</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kiếm</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sự</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hỗ</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trợ</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có</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lợi</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ích</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gì</a:t>
            </a:r>
            <a:r>
              <a:rPr kumimoji="0" lang="en-US" sz="4400" b="0" i="0" u="none" strike="noStrike" kern="1200" cap="none" spc="0" normalizeH="0" baseline="0" noProof="0" dirty="0">
                <a:ln>
                  <a:noFill/>
                </a:ln>
                <a:solidFill>
                  <a:prstClr val="black"/>
                </a:solidFill>
                <a:effectLst/>
                <a:uLnTx/>
                <a:uFillTx/>
                <a:latin typeface="Calibri"/>
                <a:cs typeface="+mn-cs"/>
              </a:rPr>
              <a:t>?</a:t>
            </a:r>
          </a:p>
        </p:txBody>
      </p:sp>
      <p:pic>
        <p:nvPicPr>
          <p:cNvPr id="8" name="图片 2">
            <a:extLst>
              <a:ext uri="{FF2B5EF4-FFF2-40B4-BE49-F238E27FC236}">
                <a16:creationId xmlns:a16="http://schemas.microsoft.com/office/drawing/2014/main" id="{58A34553-53E1-45AF-AE89-8A2BFB0A4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906" y="2615609"/>
            <a:ext cx="4130006" cy="4152013"/>
          </a:xfrm>
          <a:prstGeom prst="rect">
            <a:avLst/>
          </a:prstGeom>
        </p:spPr>
      </p:pic>
      <p:pic>
        <p:nvPicPr>
          <p:cNvPr id="10" name="Graphic 9" descr="Help with solid fill">
            <a:extLst>
              <a:ext uri="{FF2B5EF4-FFF2-40B4-BE49-F238E27FC236}">
                <a16:creationId xmlns:a16="http://schemas.microsoft.com/office/drawing/2014/main" id="{DA2CCD61-01CF-40D3-8D42-787FEE7ED57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281301" y="2723149"/>
            <a:ext cx="690038" cy="716923"/>
          </a:xfrm>
          <a:prstGeom prst="rect">
            <a:avLst/>
          </a:prstGeom>
        </p:spPr>
      </p:pic>
    </p:spTree>
    <p:extLst>
      <p:ext uri="{BB962C8B-B14F-4D97-AF65-F5344CB8AC3E}">
        <p14:creationId xmlns:p14="http://schemas.microsoft.com/office/powerpoint/2010/main" val="56258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Rounded Corners 2">
            <a:extLst>
              <a:ext uri="{FF2B5EF4-FFF2-40B4-BE49-F238E27FC236}">
                <a16:creationId xmlns:a16="http://schemas.microsoft.com/office/drawing/2014/main" id="{32892527-3E67-7132-AAD5-FC5EF560151C}"/>
              </a:ext>
            </a:extLst>
          </p:cNvPr>
          <p:cNvSpPr/>
          <p:nvPr/>
        </p:nvSpPr>
        <p:spPr>
          <a:xfrm>
            <a:off x="499730" y="244549"/>
            <a:ext cx="11217349" cy="61349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椭圆 9">
            <a:extLst>
              <a:ext uri="{FF2B5EF4-FFF2-40B4-BE49-F238E27FC236}">
                <a16:creationId xmlns:a16="http://schemas.microsoft.com/office/drawing/2014/main" id="{2E08BB0A-C863-21C1-A282-1BD1A6144814}"/>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8" name="TextBox 7">
            <a:extLst>
              <a:ext uri="{FF2B5EF4-FFF2-40B4-BE49-F238E27FC236}">
                <a16:creationId xmlns:a16="http://schemas.microsoft.com/office/drawing/2014/main" id="{00908C75-A0BF-CAF3-749C-F31FAC892939}"/>
              </a:ext>
            </a:extLst>
          </p:cNvPr>
          <p:cNvSpPr txBox="1"/>
          <p:nvPr/>
        </p:nvSpPr>
        <p:spPr>
          <a:xfrm>
            <a:off x="1148390" y="2463131"/>
            <a:ext cx="31883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tìm</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kiếm</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sự</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hỗ</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trợ</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giúp</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等腰三角形 14">
            <a:extLst>
              <a:ext uri="{FF2B5EF4-FFF2-40B4-BE49-F238E27FC236}">
                <a16:creationId xmlns:a16="http://schemas.microsoft.com/office/drawing/2014/main" id="{E43DC632-D992-DC1B-53A6-3BD6C01A6B0C}"/>
              </a:ext>
            </a:extLst>
          </p:cNvPr>
          <p:cNvSpPr/>
          <p:nvPr/>
        </p:nvSpPr>
        <p:spPr>
          <a:xfrm rot="3975024" flipH="1">
            <a:off x="4818562" y="166546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10" name="TextBox 9">
            <a:extLst>
              <a:ext uri="{FF2B5EF4-FFF2-40B4-BE49-F238E27FC236}">
                <a16:creationId xmlns:a16="http://schemas.microsoft.com/office/drawing/2014/main" id="{03DBC9E3-E898-17EE-ABA4-2F1D5AC549FB}"/>
              </a:ext>
            </a:extLst>
          </p:cNvPr>
          <p:cNvSpPr txBox="1"/>
          <p:nvPr/>
        </p:nvSpPr>
        <p:spPr>
          <a:xfrm>
            <a:off x="5592605" y="1230716"/>
            <a:ext cx="61748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E39"/>
                </a:solidFill>
                <a:effectLst/>
                <a:uLnTx/>
                <a:uFillTx/>
                <a:latin typeface="Arial" panose="020B0604020202020204" pitchFamily="34" charset="0"/>
                <a:cs typeface="Arial" panose="020B0604020202020204" pitchFamily="34" charset="0"/>
              </a:rPr>
              <a:t>Giải</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quyết</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được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những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tình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huống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bất</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ngờ</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mà</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em</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gặp</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phải</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5534F6B-C1AD-889B-211A-B264C5E9C082}"/>
              </a:ext>
            </a:extLst>
          </p:cNvPr>
          <p:cNvSpPr txBox="1"/>
          <p:nvPr/>
        </p:nvSpPr>
        <p:spPr>
          <a:xfrm>
            <a:off x="5592605" y="3071430"/>
            <a:ext cx="57693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E39"/>
                </a:solidFill>
                <a:effectLst/>
                <a:uLnTx/>
                <a:uFillTx/>
                <a:latin typeface="Arial" panose="020B0604020202020204" pitchFamily="34" charset="0"/>
                <a:cs typeface="Arial" panose="020B0604020202020204" pitchFamily="34" charset="0"/>
              </a:rPr>
              <a:t>Tránh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được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những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nguy</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hiểm</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rình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rập</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xung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quanh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các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em</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12" name="等腰三角形 14">
            <a:extLst>
              <a:ext uri="{FF2B5EF4-FFF2-40B4-BE49-F238E27FC236}">
                <a16:creationId xmlns:a16="http://schemas.microsoft.com/office/drawing/2014/main" id="{B24336ED-19A2-AB16-C5C3-7E2B10DA20EC}"/>
              </a:ext>
            </a:extLst>
          </p:cNvPr>
          <p:cNvSpPr/>
          <p:nvPr/>
        </p:nvSpPr>
        <p:spPr>
          <a:xfrm rot="6220156" flipH="1">
            <a:off x="4974988" y="324797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29516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0" grpId="0"/>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7"/>
            <a:ext cx="7635719" cy="4491827"/>
            <a:chOff x="2278140" y="1118397"/>
            <a:chExt cx="7635719" cy="4491827"/>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7"/>
              <a:ext cx="7635719" cy="44918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71303" y="1539228"/>
              <a:ext cx="612559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Trong các tình huống nếu trên đường gặp mưa to hoặc khi có người lạ cho quà và rủ đi chơi, khi có người lạ mặt theo, khi bị va chạm xe trên đường đi học, … em hãy tìm kiếm sự hỗ trợ của những người xung quanh.</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33231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DBC93F6-FC88-092A-9376-EF1D73F2D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469"/>
          <a:stretch>
            <a:fillRect/>
          </a:stretch>
        </p:blipFill>
        <p:spPr bwMode="auto">
          <a:xfrm>
            <a:off x="5295900" y="388938"/>
            <a:ext cx="68961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思想气泡: 云 5">
            <a:extLst>
              <a:ext uri="{FF2B5EF4-FFF2-40B4-BE49-F238E27FC236}">
                <a16:creationId xmlns:a16="http://schemas.microsoft.com/office/drawing/2014/main" id="{AFD55FE3-825F-7551-27D2-17945D7D3DFD}"/>
              </a:ext>
            </a:extLst>
          </p:cNvPr>
          <p:cNvSpPr/>
          <p:nvPr/>
        </p:nvSpPr>
        <p:spPr>
          <a:xfrm rot="21123151" flipH="1">
            <a:off x="215900" y="179388"/>
            <a:ext cx="7689850" cy="3975100"/>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effectLst>
              <a:uLnTx/>
              <a:uFillTx/>
              <a:latin typeface="UTM Showcard" panose="02040603050506020204" pitchFamily="18" charset="0"/>
              <a:ea typeface="+mn-ea"/>
              <a:cs typeface="+mn-cs"/>
            </a:endParaRPr>
          </a:p>
        </p:txBody>
      </p:sp>
      <p:sp>
        <p:nvSpPr>
          <p:cNvPr id="7" name="TextBox 6">
            <a:extLst>
              <a:ext uri="{FF2B5EF4-FFF2-40B4-BE49-F238E27FC236}">
                <a16:creationId xmlns:a16="http://schemas.microsoft.com/office/drawing/2014/main" id="{87338F9E-497A-DE0D-438E-513F1C38C166}"/>
              </a:ext>
            </a:extLst>
          </p:cNvPr>
          <p:cNvSpPr txBox="1"/>
          <p:nvPr/>
        </p:nvSpPr>
        <p:spPr>
          <a:xfrm>
            <a:off x="791815" y="1295400"/>
            <a:ext cx="6218585" cy="132343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TẬP</a:t>
            </a:r>
            <a:endParaRPr kumimoji="0" lang="vi-VN"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图片 2" descr="图片包含 航空器&#10;&#10;描述已自动生成">
            <a:extLst>
              <a:ext uri="{FF2B5EF4-FFF2-40B4-BE49-F238E27FC236}">
                <a16:creationId xmlns:a16="http://schemas.microsoft.com/office/drawing/2014/main" id="{BA8506E0-343E-CB1E-B52F-452264A79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4284663"/>
            <a:ext cx="3146426"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nodeType="afterGroup">
                            <p:stCondLst>
                              <p:cond delay="1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9C0D374C-1D22-4983-8431-C19BC2479E9A}"/>
              </a:ext>
            </a:extLst>
          </p:cNvPr>
          <p:cNvPicPr>
            <a:picLocks noChangeAspect="1"/>
          </p:cNvPicPr>
          <p:nvPr/>
        </p:nvPicPr>
        <p:blipFill>
          <a:blip r:embed="rId6"/>
          <a:stretch>
            <a:fillRect/>
          </a:stretch>
        </p:blipFill>
        <p:spPr>
          <a:xfrm>
            <a:off x="5150493" y="2251269"/>
            <a:ext cx="5681964" cy="1383912"/>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Rounded Rectangle 8">
            <a:extLst>
              <a:ext uri="{FF2B5EF4-FFF2-40B4-BE49-F238E27FC236}">
                <a16:creationId xmlns:a16="http://schemas.microsoft.com/office/drawing/2014/main" id="{37219002-C167-FCB8-4C0A-CC4802B2C8D6}"/>
              </a:ext>
            </a:extLst>
          </p:cNvPr>
          <p:cNvSpPr/>
          <p:nvPr/>
        </p:nvSpPr>
        <p:spPr>
          <a:xfrm>
            <a:off x="228600" y="161925"/>
            <a:ext cx="11831638" cy="6496050"/>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8">
            <a:extLst>
              <a:ext uri="{FF2B5EF4-FFF2-40B4-BE49-F238E27FC236}">
                <a16:creationId xmlns:a16="http://schemas.microsoft.com/office/drawing/2014/main" id="{EFC597AF-3660-C684-6D76-A5F138368E96}"/>
              </a:ext>
            </a:extLst>
          </p:cNvPr>
          <p:cNvSpPr/>
          <p:nvPr/>
        </p:nvSpPr>
        <p:spPr>
          <a:xfrm>
            <a:off x="228600" y="161925"/>
            <a:ext cx="11831638" cy="6496050"/>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8">
            <a:extLst>
              <a:ext uri="{FF2B5EF4-FFF2-40B4-BE49-F238E27FC236}">
                <a16:creationId xmlns:a16="http://schemas.microsoft.com/office/drawing/2014/main" id="{EF4F9053-98ED-4732-AE28-ACE38B233C4C}"/>
              </a:ext>
            </a:extLst>
          </p:cNvPr>
          <p:cNvSpPr/>
          <p:nvPr/>
        </p:nvSpPr>
        <p:spPr>
          <a:xfrm>
            <a:off x="228600" y="200025"/>
            <a:ext cx="11831638" cy="6496050"/>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339D71-CEA0-9C27-9FD7-41C3B5B2FB49}"/>
              </a:ext>
            </a:extLst>
          </p:cNvPr>
          <p:cNvSpPr>
            <a:spLocks noChangeArrowheads="1"/>
          </p:cNvSpPr>
          <p:nvPr/>
        </p:nvSpPr>
        <p:spPr bwMode="auto">
          <a:xfrm>
            <a:off x="74613" y="381000"/>
            <a:ext cx="118316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Xử</a:t>
            </a: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lý</a:t>
            </a: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tình</a:t>
            </a: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huống</a:t>
            </a:r>
            <a:endPar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0" name="Picture 9">
            <a:extLst>
              <a:ext uri="{FF2B5EF4-FFF2-40B4-BE49-F238E27FC236}">
                <a16:creationId xmlns:a16="http://schemas.microsoft.com/office/drawing/2014/main" id="{993706E4-DC5A-4D84-8BA0-97EEA5061A87}"/>
              </a:ext>
            </a:extLst>
          </p:cNvPr>
          <p:cNvPicPr>
            <a:picLocks noChangeAspect="1"/>
          </p:cNvPicPr>
          <p:nvPr/>
        </p:nvPicPr>
        <p:blipFill>
          <a:blip r:embed="rId3"/>
          <a:stretch>
            <a:fillRect/>
          </a:stretch>
        </p:blipFill>
        <p:spPr>
          <a:xfrm>
            <a:off x="405661" y="1600200"/>
            <a:ext cx="5966582" cy="2714625"/>
          </a:xfrm>
          <a:prstGeom prst="rect">
            <a:avLst/>
          </a:prstGeom>
        </p:spPr>
      </p:pic>
      <p:sp>
        <p:nvSpPr>
          <p:cNvPr id="11" name="Rectangle: Rounded Corners 10">
            <a:extLst>
              <a:ext uri="{FF2B5EF4-FFF2-40B4-BE49-F238E27FC236}">
                <a16:creationId xmlns:a16="http://schemas.microsoft.com/office/drawing/2014/main" id="{5CF0C875-5786-42B2-B107-E7CF5E7FA47F}"/>
              </a:ext>
            </a:extLst>
          </p:cNvPr>
          <p:cNvSpPr/>
          <p:nvPr/>
        </p:nvSpPr>
        <p:spPr>
          <a:xfrm>
            <a:off x="1533526" y="4506913"/>
            <a:ext cx="9382124" cy="762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Theo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em</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trong</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tình</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huống</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vậy</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bạn</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nên</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làm</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gì</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p:txBody>
      </p:sp>
      <p:pic>
        <p:nvPicPr>
          <p:cNvPr id="12" name="Picture 11">
            <a:extLst>
              <a:ext uri="{FF2B5EF4-FFF2-40B4-BE49-F238E27FC236}">
                <a16:creationId xmlns:a16="http://schemas.microsoft.com/office/drawing/2014/main" id="{DD4126AD-1900-4FA5-99D7-2F7427E996A5}"/>
              </a:ext>
            </a:extLst>
          </p:cNvPr>
          <p:cNvPicPr>
            <a:picLocks noChangeAspect="1"/>
          </p:cNvPicPr>
          <p:nvPr/>
        </p:nvPicPr>
        <p:blipFill>
          <a:blip r:embed="rId4"/>
          <a:stretch>
            <a:fillRect/>
          </a:stretch>
        </p:blipFill>
        <p:spPr>
          <a:xfrm>
            <a:off x="6380212" y="1609725"/>
            <a:ext cx="5621288" cy="2650254"/>
          </a:xfrm>
          <a:prstGeom prst="rect">
            <a:avLst/>
          </a:prstGeom>
        </p:spPr>
      </p:pic>
      <p:grpSp>
        <p:nvGrpSpPr>
          <p:cNvPr id="13" name="Group 12">
            <a:extLst>
              <a:ext uri="{FF2B5EF4-FFF2-40B4-BE49-F238E27FC236}">
                <a16:creationId xmlns:a16="http://schemas.microsoft.com/office/drawing/2014/main" id="{2B9E006D-AAB5-4099-A277-AF5EDDFBD875}"/>
              </a:ext>
            </a:extLst>
          </p:cNvPr>
          <p:cNvGrpSpPr/>
          <p:nvPr/>
        </p:nvGrpSpPr>
        <p:grpSpPr>
          <a:xfrm>
            <a:off x="8689778" y="6703"/>
            <a:ext cx="3342260" cy="1285435"/>
            <a:chOff x="8689778" y="6703"/>
            <a:chExt cx="3342260" cy="1285435"/>
          </a:xfrm>
        </p:grpSpPr>
        <p:grpSp>
          <p:nvGrpSpPr>
            <p:cNvPr id="15" name="Group 14">
              <a:extLst>
                <a:ext uri="{FF2B5EF4-FFF2-40B4-BE49-F238E27FC236}">
                  <a16:creationId xmlns:a16="http://schemas.microsoft.com/office/drawing/2014/main" id="{4CEAB345-7A08-4B9C-B2EB-BF764C5326B8}"/>
                </a:ext>
              </a:extLst>
            </p:cNvPr>
            <p:cNvGrpSpPr/>
            <p:nvPr/>
          </p:nvGrpSpPr>
          <p:grpSpPr>
            <a:xfrm>
              <a:off x="9262574" y="6703"/>
              <a:ext cx="2188694" cy="1059064"/>
              <a:chOff x="6871018" y="5424256"/>
              <a:chExt cx="2188694" cy="1059064"/>
            </a:xfrm>
          </p:grpSpPr>
          <p:pic>
            <p:nvPicPr>
              <p:cNvPr id="25" name="Picture 24">
                <a:extLst>
                  <a:ext uri="{FF2B5EF4-FFF2-40B4-BE49-F238E27FC236}">
                    <a16:creationId xmlns:a16="http://schemas.microsoft.com/office/drawing/2014/main" id="{45C600CA-B4BE-466A-934A-5D0853C843B7}"/>
                  </a:ext>
                </a:extLst>
              </p:cNvPr>
              <p:cNvPicPr>
                <a:picLocks noChangeAspect="1"/>
              </p:cNvPicPr>
              <p:nvPr/>
            </p:nvPicPr>
            <p:blipFill>
              <a:blip r:embed="rId5"/>
              <a:stretch>
                <a:fillRect/>
              </a:stretch>
            </p:blipFill>
            <p:spPr>
              <a:xfrm>
                <a:off x="7455548" y="5463979"/>
                <a:ext cx="445962" cy="1019341"/>
              </a:xfrm>
              <a:prstGeom prst="rect">
                <a:avLst/>
              </a:prstGeom>
              <a:effectLst>
                <a:outerShdw blurRad="50800" dist="38100" dir="8100000" algn="tr" rotWithShape="0">
                  <a:prstClr val="black">
                    <a:alpha val="40000"/>
                  </a:prstClr>
                </a:outerShdw>
              </a:effectLst>
            </p:spPr>
          </p:pic>
          <p:pic>
            <p:nvPicPr>
              <p:cNvPr id="26" name="Picture 25">
                <a:extLst>
                  <a:ext uri="{FF2B5EF4-FFF2-40B4-BE49-F238E27FC236}">
                    <a16:creationId xmlns:a16="http://schemas.microsoft.com/office/drawing/2014/main" id="{0ECBE027-7883-4015-9EB8-87035021C188}"/>
                  </a:ext>
                </a:extLst>
              </p:cNvPr>
              <p:cNvPicPr>
                <a:picLocks noChangeAspect="1"/>
              </p:cNvPicPr>
              <p:nvPr/>
            </p:nvPicPr>
            <p:blipFill>
              <a:blip r:embed="rId6"/>
              <a:stretch>
                <a:fillRect/>
              </a:stretch>
            </p:blipFill>
            <p:spPr>
              <a:xfrm>
                <a:off x="6871018" y="5424256"/>
                <a:ext cx="477816" cy="1012970"/>
              </a:xfrm>
              <a:prstGeom prst="rect">
                <a:avLst/>
              </a:prstGeom>
              <a:effectLst>
                <a:outerShdw blurRad="50800" dist="38100" dir="8100000" algn="tr" rotWithShape="0">
                  <a:prstClr val="black">
                    <a:alpha val="40000"/>
                  </a:prstClr>
                </a:outerShdw>
              </a:effectLst>
            </p:spPr>
          </p:pic>
          <p:pic>
            <p:nvPicPr>
              <p:cNvPr id="27" name="Picture 26">
                <a:extLst>
                  <a:ext uri="{FF2B5EF4-FFF2-40B4-BE49-F238E27FC236}">
                    <a16:creationId xmlns:a16="http://schemas.microsoft.com/office/drawing/2014/main" id="{968E76B8-F028-4994-A7C3-2BD8D57589E8}"/>
                  </a:ext>
                </a:extLst>
              </p:cNvPr>
              <p:cNvPicPr>
                <a:picLocks noChangeAspect="1"/>
              </p:cNvPicPr>
              <p:nvPr/>
            </p:nvPicPr>
            <p:blipFill>
              <a:blip r:embed="rId7"/>
              <a:stretch>
                <a:fillRect/>
              </a:stretch>
            </p:blipFill>
            <p:spPr>
              <a:xfrm>
                <a:off x="8617997" y="5466103"/>
                <a:ext cx="441715" cy="1017217"/>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AD1FB663-62F9-441D-86E9-75C028ABEFEE}"/>
                  </a:ext>
                </a:extLst>
              </p:cNvPr>
              <p:cNvPicPr>
                <a:picLocks noChangeAspect="1"/>
              </p:cNvPicPr>
              <p:nvPr/>
            </p:nvPicPr>
            <p:blipFill>
              <a:blip r:embed="rId8"/>
              <a:stretch>
                <a:fillRect/>
              </a:stretch>
            </p:blipFill>
            <p:spPr>
              <a:xfrm>
                <a:off x="8028459" y="5424256"/>
                <a:ext cx="477816" cy="1012970"/>
              </a:xfrm>
              <a:prstGeom prst="rect">
                <a:avLst/>
              </a:prstGeom>
              <a:effectLst>
                <a:outerShdw blurRad="50800" dist="38100" dir="8100000" algn="tr" rotWithShape="0">
                  <a:prstClr val="black">
                    <a:alpha val="40000"/>
                  </a:prstClr>
                </a:outerShdw>
              </a:effectLst>
            </p:spPr>
          </p:pic>
        </p:grpSp>
        <p:grpSp>
          <p:nvGrpSpPr>
            <p:cNvPr id="19" name="Group 18">
              <a:extLst>
                <a:ext uri="{FF2B5EF4-FFF2-40B4-BE49-F238E27FC236}">
                  <a16:creationId xmlns:a16="http://schemas.microsoft.com/office/drawing/2014/main" id="{BFAC3F7D-D5F1-49AF-A51A-AC0CA37D9CF0}"/>
                </a:ext>
              </a:extLst>
            </p:cNvPr>
            <p:cNvGrpSpPr/>
            <p:nvPr/>
          </p:nvGrpSpPr>
          <p:grpSpPr>
            <a:xfrm>
              <a:off x="8689778" y="561610"/>
              <a:ext cx="3342260" cy="730528"/>
              <a:chOff x="519888" y="95300"/>
              <a:chExt cx="3457308" cy="952264"/>
            </a:xfrm>
          </p:grpSpPr>
          <p:sp>
            <p:nvSpPr>
              <p:cNvPr id="23" name="Rectangle: Rounded Corners 22">
                <a:extLst>
                  <a:ext uri="{FF2B5EF4-FFF2-40B4-BE49-F238E27FC236}">
                    <a16:creationId xmlns:a16="http://schemas.microsoft.com/office/drawing/2014/main" id="{45F2DB36-4131-4228-9F86-70DC5A5611E6}"/>
                  </a:ext>
                </a:extLst>
              </p:cNvPr>
              <p:cNvSpPr/>
              <p:nvPr/>
            </p:nvSpPr>
            <p:spPr>
              <a:xfrm>
                <a:off x="519888" y="95300"/>
                <a:ext cx="3457308" cy="952264"/>
              </a:xfrm>
              <a:prstGeom prst="roundRect">
                <a:avLst/>
              </a:prstGeom>
              <a:solidFill>
                <a:srgbClr val="FFFF00"/>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94B58EB1-BDA5-4D47-9304-502D06900F59}"/>
                  </a:ext>
                </a:extLst>
              </p:cNvPr>
              <p:cNvSpPr txBox="1"/>
              <p:nvPr/>
            </p:nvSpPr>
            <p:spPr>
              <a:xfrm>
                <a:off x="606173" y="198455"/>
                <a:ext cx="32847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luận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
                                        <p:tgtEl>
                                          <p:spTgt spid="14">
                                            <p:txEl>
                                              <p:pRg st="0" end="0"/>
                                            </p:txEl>
                                          </p:spTgt>
                                        </p:tgtEl>
                                      </p:cBhvr>
                                    </p:animEffect>
                                    <p:anim calcmode="lin" valueType="num">
                                      <p:cBhvr>
                                        <p:cTn id="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19557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1" y="0"/>
            <a:ext cx="12192000" cy="7123761"/>
          </a:xfrm>
          <a:prstGeom prst="rect">
            <a:avLst/>
          </a:prstGeom>
        </p:spPr>
      </p:pic>
      <p:pic>
        <p:nvPicPr>
          <p:cNvPr id="8" name="Picture 7">
            <a:extLst>
              <a:ext uri="{FF2B5EF4-FFF2-40B4-BE49-F238E27FC236}">
                <a16:creationId xmlns:a16="http://schemas.microsoft.com/office/drawing/2014/main" id="{93C66572-F1B6-4E8D-A212-67E58B786767}"/>
              </a:ext>
            </a:extLst>
          </p:cNvPr>
          <p:cNvPicPr>
            <a:picLocks noChangeAspect="1"/>
          </p:cNvPicPr>
          <p:nvPr/>
        </p:nvPicPr>
        <p:blipFill>
          <a:blip r:embed="rId4"/>
          <a:stretch>
            <a:fillRect/>
          </a:stretch>
        </p:blipFill>
        <p:spPr>
          <a:xfrm>
            <a:off x="1320762" y="691032"/>
            <a:ext cx="9421784" cy="4286643"/>
          </a:xfrm>
          <a:prstGeom prst="rect">
            <a:avLst/>
          </a:prstGeom>
        </p:spPr>
      </p:pic>
      <p:sp>
        <p:nvSpPr>
          <p:cNvPr id="2" name="Rectangle: Rounded Corners 1">
            <a:extLst>
              <a:ext uri="{FF2B5EF4-FFF2-40B4-BE49-F238E27FC236}">
                <a16:creationId xmlns:a16="http://schemas.microsoft.com/office/drawing/2014/main" id="{147CBA95-3C72-4405-956F-329CED2ED6D9}"/>
              </a:ext>
            </a:extLst>
          </p:cNvPr>
          <p:cNvSpPr/>
          <p:nvPr/>
        </p:nvSpPr>
        <p:spPr>
          <a:xfrm>
            <a:off x="1608396" y="5231883"/>
            <a:ext cx="443377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Trời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đang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mưa</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rất</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to,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xin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nhờ</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ô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cùng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bạn</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3BD59850-179F-412D-B6DC-BADCD28B86C0}"/>
              </a:ext>
            </a:extLst>
          </p:cNvPr>
          <p:cNvSpPr/>
          <p:nvPr/>
        </p:nvSpPr>
        <p:spPr>
          <a:xfrm>
            <a:off x="6432594" y="5190819"/>
            <a:ext cx="483636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la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lớn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để</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mọi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người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xung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quanh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giúp</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đỡ</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609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192001" cy="7123761"/>
          </a:xfrm>
          <a:prstGeom prst="rect">
            <a:avLst/>
          </a:prstGeom>
        </p:spPr>
      </p:pic>
      <p:pic>
        <p:nvPicPr>
          <p:cNvPr id="5" name="Picture 4">
            <a:extLst>
              <a:ext uri="{FF2B5EF4-FFF2-40B4-BE49-F238E27FC236}">
                <a16:creationId xmlns:a16="http://schemas.microsoft.com/office/drawing/2014/main" id="{38AD9AC1-49C6-480A-B7B5-DB8C78C742A3}"/>
              </a:ext>
            </a:extLst>
          </p:cNvPr>
          <p:cNvPicPr>
            <a:picLocks noChangeAspect="1"/>
          </p:cNvPicPr>
          <p:nvPr/>
        </p:nvPicPr>
        <p:blipFill>
          <a:blip r:embed="rId4"/>
          <a:stretch>
            <a:fillRect/>
          </a:stretch>
        </p:blipFill>
        <p:spPr>
          <a:xfrm>
            <a:off x="1659296" y="285788"/>
            <a:ext cx="9373975" cy="4419524"/>
          </a:xfrm>
          <a:prstGeom prst="rect">
            <a:avLst/>
          </a:prstGeom>
        </p:spPr>
      </p:pic>
      <p:sp>
        <p:nvSpPr>
          <p:cNvPr id="11" name="Rectangle: Rounded Corners 10">
            <a:extLst>
              <a:ext uri="{FF2B5EF4-FFF2-40B4-BE49-F238E27FC236}">
                <a16:creationId xmlns:a16="http://schemas.microsoft.com/office/drawing/2014/main" id="{3AEAF636-1152-405F-9060-E4081EDEC923}"/>
              </a:ext>
            </a:extLst>
          </p:cNvPr>
          <p:cNvSpPr/>
          <p:nvPr/>
        </p:nvSpPr>
        <p:spPr>
          <a:xfrm>
            <a:off x="1765439" y="4733887"/>
            <a:ext cx="443377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tìm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đến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người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lớn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xung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quanh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để</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tránh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khỏi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kẻ</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xấu</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theo</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4CCFDD43-706F-49BD-BBD9-2C1F9197B1A9}"/>
              </a:ext>
            </a:extLst>
          </p:cNvPr>
          <p:cNvSpPr/>
          <p:nvPr/>
        </p:nvSpPr>
        <p:spPr>
          <a:xfrm>
            <a:off x="6411071" y="4694863"/>
            <a:ext cx="443377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gọi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người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lớn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xung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quanh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để</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giúp</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bạn</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746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DBC93F6-FC88-092A-9376-EF1D73F2D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469"/>
          <a:stretch>
            <a:fillRect/>
          </a:stretch>
        </p:blipFill>
        <p:spPr bwMode="auto">
          <a:xfrm>
            <a:off x="5295900" y="388938"/>
            <a:ext cx="68961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思想气泡: 云 5">
            <a:extLst>
              <a:ext uri="{FF2B5EF4-FFF2-40B4-BE49-F238E27FC236}">
                <a16:creationId xmlns:a16="http://schemas.microsoft.com/office/drawing/2014/main" id="{AFD55FE3-825F-7551-27D2-17945D7D3DFD}"/>
              </a:ext>
            </a:extLst>
          </p:cNvPr>
          <p:cNvSpPr/>
          <p:nvPr/>
        </p:nvSpPr>
        <p:spPr>
          <a:xfrm rot="21123151" flipH="1">
            <a:off x="215900" y="179388"/>
            <a:ext cx="7689850" cy="3975100"/>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effectLst>
              <a:uLnTx/>
              <a:uFillTx/>
              <a:latin typeface="UTM Showcard" panose="02040603050506020204" pitchFamily="18" charset="0"/>
              <a:ea typeface="+mn-ea"/>
              <a:cs typeface="+mn-cs"/>
            </a:endParaRPr>
          </a:p>
        </p:txBody>
      </p:sp>
      <p:sp>
        <p:nvSpPr>
          <p:cNvPr id="7" name="TextBox 6">
            <a:extLst>
              <a:ext uri="{FF2B5EF4-FFF2-40B4-BE49-F238E27FC236}">
                <a16:creationId xmlns:a16="http://schemas.microsoft.com/office/drawing/2014/main" id="{87338F9E-497A-DE0D-438E-513F1C38C166}"/>
              </a:ext>
            </a:extLst>
          </p:cNvPr>
          <p:cNvSpPr txBox="1"/>
          <p:nvPr/>
        </p:nvSpPr>
        <p:spPr>
          <a:xfrm>
            <a:off x="791815" y="1295400"/>
            <a:ext cx="6218585" cy="132343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Vận</a:t>
            </a:r>
            <a:r>
              <a:rPr kumimoji="0" lang="en-US"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dụng</a:t>
            </a:r>
            <a:endParaRPr kumimoji="0" lang="vi-VN"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图片 2" descr="图片包含 航空器&#10;&#10;描述已自动生成">
            <a:extLst>
              <a:ext uri="{FF2B5EF4-FFF2-40B4-BE49-F238E27FC236}">
                <a16:creationId xmlns:a16="http://schemas.microsoft.com/office/drawing/2014/main" id="{BA8506E0-343E-CB1E-B52F-452264A79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4284663"/>
            <a:ext cx="3146426"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865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nodeType="afterGroup">
                            <p:stCondLst>
                              <p:cond delay="1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pic>
        <p:nvPicPr>
          <p:cNvPr id="3" name="Picture 2">
            <a:extLst>
              <a:ext uri="{FF2B5EF4-FFF2-40B4-BE49-F238E27FC236}">
                <a16:creationId xmlns:a16="http://schemas.microsoft.com/office/drawing/2014/main" id="{10398ECD-7EE5-4636-A833-882FE49C5BB5}"/>
              </a:ext>
            </a:extLst>
          </p:cNvPr>
          <p:cNvPicPr>
            <a:picLocks noChangeAspect="1"/>
          </p:cNvPicPr>
          <p:nvPr/>
        </p:nvPicPr>
        <p:blipFill rotWithShape="1">
          <a:blip r:embed="rId4"/>
          <a:srcRect b="3324"/>
          <a:stretch/>
        </p:blipFill>
        <p:spPr>
          <a:xfrm>
            <a:off x="2555878" y="2396395"/>
            <a:ext cx="7080244" cy="4477035"/>
          </a:xfrm>
          <a:prstGeom prst="rect">
            <a:avLst/>
          </a:prstGeom>
        </p:spPr>
      </p:pic>
      <p:sp>
        <p:nvSpPr>
          <p:cNvPr id="7" name="TextBox 6">
            <a:extLst>
              <a:ext uri="{FF2B5EF4-FFF2-40B4-BE49-F238E27FC236}">
                <a16:creationId xmlns:a16="http://schemas.microsoft.com/office/drawing/2014/main" id="{9A38DA9D-5F8C-4FB7-AD8E-A00FC2FBA030}"/>
              </a:ext>
            </a:extLst>
          </p:cNvPr>
          <p:cNvSpPr txBox="1"/>
          <p:nvPr/>
        </p:nvSpPr>
        <p:spPr>
          <a:xfrm>
            <a:off x="2555878" y="1334607"/>
            <a:ext cx="78214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cs typeface="+mn-cs"/>
              </a:rPr>
              <a:t>Lập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danh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sách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các</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số</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điện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thoại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địa</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chỉ</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cần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ghi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nhớ</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để</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tìm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kiếm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sự</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hỗ</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trợ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khi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cần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thiết</a:t>
            </a:r>
            <a:endParaRPr kumimoji="0" lang="en-US" sz="3200" b="0" i="0" u="none" strike="noStrike" kern="1200" cap="none" spc="0" normalizeH="0" baseline="0" noProof="0" dirty="0">
              <a:ln>
                <a:noFill/>
              </a:ln>
              <a:solidFill>
                <a:prstClr val="black"/>
              </a:solidFill>
              <a:effectLst/>
              <a:uLnTx/>
              <a:uFillTx/>
              <a:latin typeface="Calibri"/>
              <a:cs typeface="+mn-cs"/>
            </a:endParaRPr>
          </a:p>
        </p:txBody>
      </p:sp>
      <p:grpSp>
        <p:nvGrpSpPr>
          <p:cNvPr id="11" name="Group 10">
            <a:extLst>
              <a:ext uri="{FF2B5EF4-FFF2-40B4-BE49-F238E27FC236}">
                <a16:creationId xmlns:a16="http://schemas.microsoft.com/office/drawing/2014/main" id="{CF25AA79-F8C2-4FC4-85FC-8791BFF9858E}"/>
              </a:ext>
            </a:extLst>
          </p:cNvPr>
          <p:cNvGrpSpPr/>
          <p:nvPr/>
        </p:nvGrpSpPr>
        <p:grpSpPr>
          <a:xfrm>
            <a:off x="1217166" y="186983"/>
            <a:ext cx="2677424" cy="1274454"/>
            <a:chOff x="479771" y="4186500"/>
            <a:chExt cx="2677424" cy="1274454"/>
          </a:xfrm>
        </p:grpSpPr>
        <p:pic>
          <p:nvPicPr>
            <p:cNvPr id="12" name="Picture 11">
              <a:extLst>
                <a:ext uri="{FF2B5EF4-FFF2-40B4-BE49-F238E27FC236}">
                  <a16:creationId xmlns:a16="http://schemas.microsoft.com/office/drawing/2014/main" id="{02339B3E-DA18-404D-BF8B-91831C96EBD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13" name="TextBox 12">
              <a:extLst>
                <a:ext uri="{FF2B5EF4-FFF2-40B4-BE49-F238E27FC236}">
                  <a16:creationId xmlns:a16="http://schemas.microsoft.com/office/drawing/2014/main" id="{7A20A549-8F13-4176-A3DC-C825D3BF197A}"/>
                </a:ext>
              </a:extLst>
            </p:cNvPr>
            <p:cNvSpPr txBox="1"/>
            <p:nvPr/>
          </p:nvSpPr>
          <p:spPr>
            <a:xfrm>
              <a:off x="1148949" y="4550361"/>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VẬN DỤNG</a:t>
              </a:r>
            </a:p>
          </p:txBody>
        </p:sp>
      </p:grpSp>
    </p:spTree>
    <p:extLst>
      <p:ext uri="{BB962C8B-B14F-4D97-AF65-F5344CB8AC3E}">
        <p14:creationId xmlns:p14="http://schemas.microsoft.com/office/powerpoint/2010/main" val="456597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graphicFrame>
        <p:nvGraphicFramePr>
          <p:cNvPr id="2" name="Table 1">
            <a:extLst>
              <a:ext uri="{FF2B5EF4-FFF2-40B4-BE49-F238E27FC236}">
                <a16:creationId xmlns:a16="http://schemas.microsoft.com/office/drawing/2014/main" id="{84A37F10-AB94-1998-C267-37CA516DB1C5}"/>
              </a:ext>
            </a:extLst>
          </p:cNvPr>
          <p:cNvGraphicFramePr>
            <a:graphicFrameLocks noGrp="1"/>
          </p:cNvGraphicFramePr>
          <p:nvPr>
            <p:extLst>
              <p:ext uri="{D42A27DB-BD31-4B8C-83A1-F6EECF244321}">
                <p14:modId xmlns:p14="http://schemas.microsoft.com/office/powerpoint/2010/main" val="2264343613"/>
              </p:ext>
            </p:extLst>
          </p:nvPr>
        </p:nvGraphicFramePr>
        <p:xfrm>
          <a:off x="999460" y="808074"/>
          <a:ext cx="10526233" cy="4421572"/>
        </p:xfrm>
        <a:graphic>
          <a:graphicData uri="http://schemas.openxmlformats.org/drawingml/2006/table">
            <a:tbl>
              <a:tblPr/>
              <a:tblGrid>
                <a:gridCol w="5741582">
                  <a:extLst>
                    <a:ext uri="{9D8B030D-6E8A-4147-A177-3AD203B41FA5}">
                      <a16:colId xmlns:a16="http://schemas.microsoft.com/office/drawing/2014/main" val="1421194210"/>
                    </a:ext>
                  </a:extLst>
                </a:gridCol>
                <a:gridCol w="4784651">
                  <a:extLst>
                    <a:ext uri="{9D8B030D-6E8A-4147-A177-3AD203B41FA5}">
                      <a16:colId xmlns:a16="http://schemas.microsoft.com/office/drawing/2014/main" val="2681471080"/>
                    </a:ext>
                  </a:extLst>
                </a:gridCol>
              </a:tblGrid>
              <a:tr h="693654">
                <a:tc>
                  <a:txBody>
                    <a:bodyPr/>
                    <a:lstStyle/>
                    <a:p>
                      <a:pPr algn="ctr" fontAlgn="t"/>
                      <a:r>
                        <a:rPr lang="vi-VN" sz="3600" dirty="0">
                          <a:solidFill>
                            <a:srgbClr val="000000"/>
                          </a:solidFill>
                          <a:effectLst/>
                          <a:latin typeface="Cambria" panose="02040503050406030204" pitchFamily="18" charset="0"/>
                          <a:ea typeface="Cambria" panose="02040503050406030204" pitchFamily="18" charset="0"/>
                        </a:rPr>
                        <a:t>Đối tượng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3600" dirty="0" err="1">
                          <a:solidFill>
                            <a:srgbClr val="000000"/>
                          </a:solidFill>
                          <a:effectLst/>
                          <a:latin typeface="Cambria" panose="02040503050406030204" pitchFamily="18" charset="0"/>
                          <a:ea typeface="Cambria" panose="02040503050406030204" pitchFamily="18" charset="0"/>
                        </a:rPr>
                        <a:t>Số</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điện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thoại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địa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chỉ</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cần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ghi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nhớ</a:t>
                      </a:r>
                      <a:endParaRPr lang="en-US" sz="3600" dirty="0">
                        <a:solidFill>
                          <a:srgbClr val="000000"/>
                        </a:solidFill>
                        <a:effectLst/>
                        <a:latin typeface="Cambria" panose="02040503050406030204" pitchFamily="18" charset="0"/>
                        <a:ea typeface="Cambria" panose="020405030504060302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2722207"/>
                  </a:ext>
                </a:extLst>
              </a:tr>
              <a:tr h="693654">
                <a:tc>
                  <a:txBody>
                    <a:bodyPr/>
                    <a:lstStyle/>
                    <a:p>
                      <a:pPr algn="ctr" fontAlgn="t"/>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Số</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điện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thoại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công</a:t>
                      </a:r>
                      <a:r>
                        <a:rPr lang="en-US" sz="3600" dirty="0">
                          <a:solidFill>
                            <a:srgbClr val="000000"/>
                          </a:solidFill>
                          <a:effectLst/>
                          <a:latin typeface="Cambria" panose="02040503050406030204" pitchFamily="18" charset="0"/>
                          <a:ea typeface="Cambria" panose="02040503050406030204" pitchFamily="18" charset="0"/>
                        </a:rPr>
                        <a:t> an</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3142006"/>
                  </a:ext>
                </a:extLst>
              </a:tr>
              <a:tr h="693654">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 Số điện thoại cứu hỏa</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114</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149533"/>
                  </a:ext>
                </a:extLst>
              </a:tr>
              <a:tr h="693654">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 Số điện thoại cấp cứu</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115</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638315"/>
                  </a:ext>
                </a:extLst>
              </a:tr>
              <a:tr h="981213">
                <a:tc>
                  <a:txBody>
                    <a:bodyPr/>
                    <a:lstStyle/>
                    <a:p>
                      <a:pPr algn="ctr" fontAlgn="t"/>
                      <a:r>
                        <a:rPr lang="en-US" sz="3600" dirty="0" err="1">
                          <a:solidFill>
                            <a:srgbClr val="000000"/>
                          </a:solidFill>
                          <a:effectLst/>
                          <a:latin typeface="Cambria" panose="02040503050406030204" pitchFamily="18" charset="0"/>
                          <a:ea typeface="Cambria" panose="02040503050406030204" pitchFamily="18" charset="0"/>
                        </a:rPr>
                        <a:t>Yêu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cầu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trợ</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giúp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khẩn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cấp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tìm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kiếm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cứu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nạn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toàn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quốc</a:t>
                      </a:r>
                      <a:endParaRPr lang="en-US" sz="3600" dirty="0">
                        <a:solidFill>
                          <a:srgbClr val="000000"/>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dirty="0">
                          <a:solidFill>
                            <a:srgbClr val="000000"/>
                          </a:solidFill>
                          <a:effectLst/>
                          <a:latin typeface="Cambria" panose="02040503050406030204" pitchFamily="18" charset="0"/>
                          <a:ea typeface="Cambria" panose="02040503050406030204" pitchFamily="18" charset="0"/>
                        </a:rPr>
                        <a:t>112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0934117"/>
                  </a:ext>
                </a:extLst>
              </a:tr>
            </a:tbl>
          </a:graphicData>
        </a:graphic>
      </p:graphicFrame>
    </p:spTree>
    <p:extLst>
      <p:ext uri="{BB962C8B-B14F-4D97-AF65-F5344CB8AC3E}">
        <p14:creationId xmlns:p14="http://schemas.microsoft.com/office/powerpoint/2010/main" val="311859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524126" y="1904522"/>
            <a:ext cx="6824338"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pitchFamily="34" charset="0"/>
                <a:ea typeface="+mn-ea"/>
                <a:cs typeface="Calibri" panose="020F0502020204030204" pitchFamily="34" charset="0"/>
              </a:rPr>
              <a:t>Quy tắc để em biết cách tìm kiế</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pitchFamily="34" charset="0"/>
                <a:ea typeface="+mn-ea"/>
                <a:cs typeface="Calibri" panose="020F0502020204030204" pitchFamily="34" charset="0"/>
              </a:rPr>
              <a:t>m</a:t>
            </a:r>
            <a:r>
              <a:rPr kumimoji="0" lang="vi-VN"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pitchFamily="34" charset="0"/>
                <a:ea typeface="+mn-ea"/>
                <a:cs typeface="Calibri" panose="020F0502020204030204" pitchFamily="34" charset="0"/>
              </a:rPr>
              <a:t> sự hỗ trợ cộng đồng là gì?</a:t>
            </a: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BFBAA384-A63D-4C40-A240-A30C9614C905}"/>
              </a:ext>
            </a:extLst>
          </p:cNvPr>
          <p:cNvSpPr txBox="1"/>
          <p:nvPr/>
        </p:nvSpPr>
        <p:spPr>
          <a:xfrm>
            <a:off x="3028950" y="3276600"/>
            <a:ext cx="636269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tĩnh</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ơn</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ràng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hỗ</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thoại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26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arn(inVertic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arn(inVertic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grpSp>
        <p:nvGrpSpPr>
          <p:cNvPr id="2" name="组合 1"/>
          <p:cNvGrpSpPr/>
          <p:nvPr/>
        </p:nvGrpSpPr>
        <p:grpSpPr>
          <a:xfrm>
            <a:off x="4479631" y="1436688"/>
            <a:ext cx="6274923" cy="3464471"/>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457" y="613955"/>
            <a:ext cx="2061034" cy="2061034"/>
          </a:xfrm>
          <a:prstGeom prst="rect">
            <a:avLst/>
          </a:prstGeom>
        </p:spPr>
      </p:pic>
      <p:pic>
        <p:nvPicPr>
          <p:cNvPr id="9" name="图片 22">
            <a:extLst>
              <a:ext uri="{FF2B5EF4-FFF2-40B4-BE49-F238E27FC236}">
                <a16:creationId xmlns:a16="http://schemas.microsoft.com/office/drawing/2014/main" id="{3A1A751D-7D16-4BD3-8629-962A6963F11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20175" y="1726101"/>
            <a:ext cx="4043369" cy="4611746"/>
          </a:xfrm>
          <a:prstGeom prst="rect">
            <a:avLst/>
          </a:prstGeom>
          <a:noFill/>
          <a:ln>
            <a:noFill/>
          </a:ln>
        </p:spPr>
      </p:pic>
      <p:sp>
        <p:nvSpPr>
          <p:cNvPr id="3" name="TextBox 2">
            <a:extLst>
              <a:ext uri="{FF2B5EF4-FFF2-40B4-BE49-F238E27FC236}">
                <a16:creationId xmlns:a16="http://schemas.microsoft.com/office/drawing/2014/main" id="{476B8B7F-2677-47C6-A5D4-3006A9AD613A}"/>
              </a:ext>
            </a:extLst>
          </p:cNvPr>
          <p:cNvSpPr txBox="1"/>
          <p:nvPr/>
        </p:nvSpPr>
        <p:spPr>
          <a:xfrm>
            <a:off x="5252484" y="2087466"/>
            <a:ext cx="539707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Tìm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người</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đáng</a:t>
            </a:r>
            <a:r>
              <a:rPr kumimoji="0" lang="en-US" sz="3600" b="0" i="0" u="none" strike="noStrike" kern="1200" cap="none" spc="0" normalizeH="0" baseline="0" noProof="0" dirty="0">
                <a:ln>
                  <a:noFill/>
                </a:ln>
                <a:solidFill>
                  <a:prstClr val="black"/>
                </a:solidFill>
                <a:effectLst/>
                <a:uLnTx/>
                <a:uFillTx/>
                <a:latin typeface="Calibri"/>
                <a:cs typeface="+mn-cs"/>
              </a:rPr>
              <a:t> tin </a:t>
            </a:r>
            <a:r>
              <a:rPr kumimoji="0" lang="en-US" sz="3600" b="0" i="0" u="none" strike="noStrike" kern="1200" cap="none" spc="0" normalizeH="0" baseline="0" noProof="0" dirty="0" err="1">
                <a:ln>
                  <a:noFill/>
                </a:ln>
                <a:solidFill>
                  <a:prstClr val="black"/>
                </a:solidFill>
                <a:effectLst/>
                <a:uLnTx/>
                <a:uFillTx/>
                <a:latin typeface="Calibri"/>
                <a:cs typeface="+mn-cs"/>
              </a:rPr>
              <a:t>cậy</a:t>
            </a:r>
            <a:r>
              <a:rPr kumimoji="0" lang="en-US" sz="3600" b="0" i="0" u="none" strike="noStrike" kern="1200" cap="none" spc="0" normalizeH="0" baseline="0" noProof="0" dirty="0">
                <a:ln>
                  <a:noFill/>
                </a:ln>
                <a:solidFill>
                  <a:prstClr val="black"/>
                </a:solidFill>
                <a:effectLst/>
                <a:uLnTx/>
                <a:uFillTx/>
                <a:latin typeface="Calibri"/>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Nói</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điều</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em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mong</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chờ</a:t>
            </a:r>
            <a:endParaRPr kumimoji="0" lang="en-US" sz="3600" b="0" i="0" u="none" strike="noStrike" kern="1200" cap="none" spc="0" normalizeH="0" baseline="0" noProof="0" dirty="0">
              <a:ln>
                <a:noFill/>
              </a:ln>
              <a:solidFill>
                <a:prstClr val="black"/>
              </a:solidFill>
              <a:effectLst/>
              <a:uLnTx/>
              <a:uFillTx/>
              <a:latin typeface="Calibr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Cảm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ơn</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người</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hỗ</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trợ</a:t>
            </a:r>
            <a:endParaRPr kumimoji="0" lang="en-US" sz="3600" b="0" i="0" u="none" strike="noStrike" kern="1200" cap="none" spc="0" normalizeH="0" baseline="0" noProof="0" dirty="0">
              <a:ln>
                <a:noFill/>
              </a:ln>
              <a:solidFill>
                <a:prstClr val="black"/>
              </a:solidFill>
              <a:effectLst/>
              <a:uLnTx/>
              <a:uFillTx/>
              <a:latin typeface="Calibr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Giúp</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em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vượt</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khó</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khăn</a:t>
            </a:r>
            <a:endParaRPr kumimoji="0" lang="en-US" sz="36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7640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14" y="-101600"/>
            <a:ext cx="12181172" cy="6959600"/>
          </a:xfrm>
          <a:prstGeom prst="rect">
            <a:avLst/>
          </a:prstGeom>
        </p:spPr>
      </p:pic>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4"/>
          <a:stretch>
            <a:fillRect/>
          </a:stretch>
        </p:blipFill>
        <p:spPr>
          <a:xfrm>
            <a:off x="6515147" y="4046374"/>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5"/>
          <a:stretch>
            <a:fillRect/>
          </a:stretch>
        </p:blipFill>
        <p:spPr>
          <a:xfrm>
            <a:off x="389371" y="4405440"/>
            <a:ext cx="4717231" cy="2380254"/>
          </a:xfrm>
          <a:prstGeom prst="rect">
            <a:avLst/>
          </a:prstGeom>
        </p:spPr>
      </p:pic>
      <p:pic>
        <p:nvPicPr>
          <p:cNvPr id="2" name="Picture 1">
            <a:extLst>
              <a:ext uri="{FF2B5EF4-FFF2-40B4-BE49-F238E27FC236}">
                <a16:creationId xmlns:a16="http://schemas.microsoft.com/office/drawing/2014/main" id="{0E466D9E-A915-4A22-86F3-5FE0CEA64A39}"/>
              </a:ext>
            </a:extLst>
          </p:cNvPr>
          <p:cNvPicPr>
            <a:picLocks noChangeAspect="1"/>
          </p:cNvPicPr>
          <p:nvPr/>
        </p:nvPicPr>
        <p:blipFill>
          <a:blip r:embed="rId6"/>
          <a:stretch>
            <a:fillRect/>
          </a:stretch>
        </p:blipFill>
        <p:spPr>
          <a:xfrm>
            <a:off x="1859686" y="518747"/>
            <a:ext cx="8205927" cy="4029805"/>
          </a:xfrm>
          <a:prstGeom prst="rect">
            <a:avLst/>
          </a:prstGeom>
        </p:spPr>
      </p:pic>
    </p:spTree>
    <p:extLst>
      <p:ext uri="{BB962C8B-B14F-4D97-AF65-F5344CB8AC3E}">
        <p14:creationId xmlns:p14="http://schemas.microsoft.com/office/powerpoint/2010/main" val="35448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82EB1-8A73-4A19-AAD7-D16B788E80D5}"/>
              </a:ext>
            </a:extLst>
          </p:cNvPr>
          <p:cNvPicPr>
            <a:picLocks noChangeAspect="1"/>
          </p:cNvPicPr>
          <p:nvPr/>
        </p:nvPicPr>
        <p:blipFill>
          <a:blip r:embed="rId2"/>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139DBA7E-6A91-4E0D-84D8-0B9F37C7EC7E}"/>
              </a:ext>
            </a:extLst>
          </p:cNvPr>
          <p:cNvPicPr>
            <a:picLocks noChangeAspect="1"/>
          </p:cNvPicPr>
          <p:nvPr/>
        </p:nvPicPr>
        <p:blipFill>
          <a:blip r:embed="rId3"/>
          <a:stretch>
            <a:fillRect/>
          </a:stretch>
        </p:blipFill>
        <p:spPr>
          <a:xfrm>
            <a:off x="9681054" y="113056"/>
            <a:ext cx="1725318" cy="1731414"/>
          </a:xfrm>
          <a:prstGeom prst="rect">
            <a:avLst/>
          </a:prstGeom>
        </p:spPr>
      </p:pic>
      <p:pic>
        <p:nvPicPr>
          <p:cNvPr id="10" name="Picture 9">
            <a:extLst>
              <a:ext uri="{FF2B5EF4-FFF2-40B4-BE49-F238E27FC236}">
                <a16:creationId xmlns:a16="http://schemas.microsoft.com/office/drawing/2014/main" id="{7B943DE9-16FC-410E-962F-6EE3327E8237}"/>
              </a:ext>
            </a:extLst>
          </p:cNvPr>
          <p:cNvPicPr>
            <a:picLocks noChangeAspect="1"/>
          </p:cNvPicPr>
          <p:nvPr/>
        </p:nvPicPr>
        <p:blipFill>
          <a:blip r:embed="rId4"/>
          <a:stretch>
            <a:fillRect/>
          </a:stretch>
        </p:blipFill>
        <p:spPr>
          <a:xfrm>
            <a:off x="7299273" y="2528648"/>
            <a:ext cx="1548429" cy="3662804"/>
          </a:xfrm>
          <a:prstGeom prst="rect">
            <a:avLst/>
          </a:prstGeom>
          <a:effectLst>
            <a:outerShdw blurRad="50800" dist="38100" dir="16200000" rotWithShape="0">
              <a:prstClr val="black">
                <a:alpha val="40000"/>
              </a:prstClr>
            </a:outerShdw>
          </a:effectLst>
        </p:spPr>
      </p:pic>
      <p:pic>
        <p:nvPicPr>
          <p:cNvPr id="11" name="Picture 10">
            <a:extLst>
              <a:ext uri="{FF2B5EF4-FFF2-40B4-BE49-F238E27FC236}">
                <a16:creationId xmlns:a16="http://schemas.microsoft.com/office/drawing/2014/main" id="{E1C7FEF8-7AC7-4E7B-95A0-57F780B00DA4}"/>
              </a:ext>
            </a:extLst>
          </p:cNvPr>
          <p:cNvPicPr>
            <a:picLocks noChangeAspect="1"/>
          </p:cNvPicPr>
          <p:nvPr/>
        </p:nvPicPr>
        <p:blipFill>
          <a:blip r:embed="rId5"/>
          <a:stretch>
            <a:fillRect/>
          </a:stretch>
        </p:blipFill>
        <p:spPr>
          <a:xfrm>
            <a:off x="92852" y="3052028"/>
            <a:ext cx="1695582" cy="3587099"/>
          </a:xfrm>
          <a:prstGeom prst="rect">
            <a:avLst/>
          </a:prstGeom>
          <a:effectLst>
            <a:outerShdw blurRad="50800" dist="38100" dir="16200000" rotWithShape="0">
              <a:prstClr val="black">
                <a:alpha val="40000"/>
              </a:prstClr>
            </a:outerShdw>
          </a:effectLst>
        </p:spPr>
      </p:pic>
      <p:sp>
        <p:nvSpPr>
          <p:cNvPr id="9" name="TextBox 8">
            <a:extLst>
              <a:ext uri="{FF2B5EF4-FFF2-40B4-BE49-F238E27FC236}">
                <a16:creationId xmlns:a16="http://schemas.microsoft.com/office/drawing/2014/main" id="{7F17C420-F3DB-4647-9AE5-BD01FC0DBA5F}"/>
              </a:ext>
            </a:extLst>
          </p:cNvPr>
          <p:cNvSpPr txBox="1"/>
          <p:nvPr/>
        </p:nvSpPr>
        <p:spPr>
          <a:xfrm>
            <a:off x="1087984" y="1943551"/>
            <a:ext cx="6387661" cy="646331"/>
          </a:xfrm>
          <a:prstGeom prst="rect">
            <a:avLst/>
          </a:prstGeom>
          <a:noFill/>
        </p:spPr>
        <p:txBody>
          <a:bodyPr wrap="square" rtlCol="0">
            <a:spAutoFit/>
          </a:bodyPr>
          <a:lstStyle/>
          <a:p>
            <a:pPr lvl="0" algn="ctr">
              <a:defRPr/>
            </a:pP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Em</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đã</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gặp</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tình</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huống</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này</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chưa</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a:t>
            </a:r>
          </a:p>
        </p:txBody>
      </p:sp>
      <p:sp>
        <p:nvSpPr>
          <p:cNvPr id="15" name="TextBox 14">
            <a:extLst>
              <a:ext uri="{FF2B5EF4-FFF2-40B4-BE49-F238E27FC236}">
                <a16:creationId xmlns:a16="http://schemas.microsoft.com/office/drawing/2014/main" id="{4015F57C-C04B-4B38-975E-1C64F25EA0F3}"/>
              </a:ext>
            </a:extLst>
          </p:cNvPr>
          <p:cNvSpPr txBox="1"/>
          <p:nvPr/>
        </p:nvSpPr>
        <p:spPr>
          <a:xfrm>
            <a:off x="983209" y="2734126"/>
            <a:ext cx="6387661" cy="1200329"/>
          </a:xfrm>
          <a:prstGeom prst="rect">
            <a:avLst/>
          </a:prstGeom>
          <a:noFill/>
        </p:spPr>
        <p:txBody>
          <a:bodyPr wrap="square" rtlCol="0">
            <a:spAutoFit/>
          </a:bodyPr>
          <a:lstStyle/>
          <a:p>
            <a:pPr lvl="0" algn="ctr">
              <a:defRPr/>
            </a:pPr>
            <a:r>
              <a:rPr lang="vi-VN" sz="3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 gặp tình huống này, em xử lý như thế nào?</a:t>
            </a:r>
          </a:p>
        </p:txBody>
      </p:sp>
    </p:spTree>
    <p:extLst>
      <p:ext uri="{BB962C8B-B14F-4D97-AF65-F5344CB8AC3E}">
        <p14:creationId xmlns:p14="http://schemas.microsoft.com/office/powerpoint/2010/main" val="2156760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48683077-AB33-4FBB-86E6-0F3D6C6309B5}"/>
              </a:ext>
            </a:extLst>
          </p:cNvPr>
          <p:cNvPicPr>
            <a:picLocks noChangeAspect="1"/>
          </p:cNvPicPr>
          <p:nvPr/>
        </p:nvPicPr>
        <p:blipFill>
          <a:blip r:embed="rId6"/>
          <a:stretch>
            <a:fillRect/>
          </a:stretch>
        </p:blipFill>
        <p:spPr>
          <a:xfrm>
            <a:off x="5369568" y="2091251"/>
            <a:ext cx="5681964" cy="1322947"/>
          </a:xfrm>
          <a:prstGeom prst="rect">
            <a:avLst/>
          </a:prstGeom>
        </p:spPr>
      </p:pic>
    </p:spTree>
    <p:extLst>
      <p:ext uri="{BB962C8B-B14F-4D97-AF65-F5344CB8AC3E}">
        <p14:creationId xmlns:p14="http://schemas.microsoft.com/office/powerpoint/2010/main" val="41534941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3473-5064-45F4-FEBD-6E627EDCA797}"/>
              </a:ext>
            </a:extLst>
          </p:cNvPr>
          <p:cNvSpPr>
            <a:spLocks noGrp="1"/>
          </p:cNvSpPr>
          <p:nvPr>
            <p:ph type="title"/>
          </p:nvPr>
        </p:nvSpPr>
        <p:spPr/>
        <p:txBody>
          <a:bodyPr/>
          <a:lstStyle/>
          <a:p>
            <a:endParaRPr lang="en-US"/>
          </a:p>
        </p:txBody>
      </p:sp>
      <p:pic>
        <p:nvPicPr>
          <p:cNvPr id="4" name="1">
            <a:hlinkClick r:id="" action="ppaction://media"/>
            <a:extLst>
              <a:ext uri="{FF2B5EF4-FFF2-40B4-BE49-F238E27FC236}">
                <a16:creationId xmlns:a16="http://schemas.microsoft.com/office/drawing/2014/main" id="{1BA04987-1E23-0A1B-861E-F958E906DD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4667" y="209475"/>
            <a:ext cx="11404008" cy="6414609"/>
          </a:xfrm>
        </p:spPr>
      </p:pic>
    </p:spTree>
    <p:extLst>
      <p:ext uri="{BB962C8B-B14F-4D97-AF65-F5344CB8AC3E}">
        <p14:creationId xmlns:p14="http://schemas.microsoft.com/office/powerpoint/2010/main" val="11232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a:hlinkClick r:id="" action="ppaction://media"/>
            <a:extLst>
              <a:ext uri="{FF2B5EF4-FFF2-40B4-BE49-F238E27FC236}">
                <a16:creationId xmlns:a16="http://schemas.microsoft.com/office/drawing/2014/main" id="{D796A562-BF89-8B7F-952E-601ED9961D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29513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9" name="Group 8">
            <a:extLst>
              <a:ext uri="{FF2B5EF4-FFF2-40B4-BE49-F238E27FC236}">
                <a16:creationId xmlns:a16="http://schemas.microsoft.com/office/drawing/2014/main" id="{8FDEB299-8AFE-469F-B776-1A9C14C5AB83}"/>
              </a:ext>
            </a:extLst>
          </p:cNvPr>
          <p:cNvGrpSpPr/>
          <p:nvPr/>
        </p:nvGrpSpPr>
        <p:grpSpPr>
          <a:xfrm>
            <a:off x="1266704" y="5248275"/>
            <a:ext cx="6986727" cy="1340887"/>
            <a:chOff x="5018682" y="1308564"/>
            <a:chExt cx="6986727" cy="1592797"/>
          </a:xfrm>
        </p:grpSpPr>
        <p:sp>
          <p:nvSpPr>
            <p:cNvPr id="4" name="Speech Bubble: Rectangle with Corners Rounded 3">
              <a:extLst>
                <a:ext uri="{FF2B5EF4-FFF2-40B4-BE49-F238E27FC236}">
                  <a16:creationId xmlns:a16="http://schemas.microsoft.com/office/drawing/2014/main" id="{26352393-F6E6-486A-A491-DFEBCB0A1106}"/>
                </a:ext>
              </a:extLst>
            </p:cNvPr>
            <p:cNvSpPr/>
            <p:nvPr/>
          </p:nvSpPr>
          <p:spPr>
            <a:xfrm>
              <a:off x="5018682" y="1308564"/>
              <a:ext cx="6986727" cy="1449546"/>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9383789-3108-4DEF-8CEA-06955B49D092}"/>
                </a:ext>
              </a:extLst>
            </p:cNvPr>
            <p:cNvSpPr txBox="1"/>
            <p:nvPr/>
          </p:nvSpPr>
          <p:spPr>
            <a:xfrm>
              <a:off x="5132983" y="1323845"/>
              <a:ext cx="6770864" cy="1577516"/>
            </a:xfrm>
            <a:prstGeom prst="roundRect">
              <a:avLst/>
            </a:prstGeom>
            <a:noFill/>
          </p:spPr>
          <p:txBody>
            <a:bodyPr wrap="square" rtlCol="0">
              <a:spAutoFit/>
            </a:bodyPr>
            <a:lstStyle/>
            <a:p>
              <a:pPr algn="ct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Vì</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sao</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em</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cần</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hỗ</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trợ</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trong</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các</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tình</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huống</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trên</a:t>
              </a:r>
              <a:r>
                <a:rPr lang="en-US" sz="3600" dirty="0">
                  <a:effectLst/>
                  <a:ea typeface="Times New Roman" panose="02020603050405020304" pitchFamily="18" charset="0"/>
                  <a:cs typeface="Times New Roman" panose="02020603050405020304" pitchFamily="18" charset="0"/>
                </a:rPr>
                <a:t>?</a:t>
              </a:r>
              <a:endParaRPr lang="en-US" sz="3600" dirty="0">
                <a:cs typeface="Times New Roman" panose="02020603050405020304" pitchFamily="18" charset="0"/>
              </a:endParaRPr>
            </a:p>
          </p:txBody>
        </p:sp>
      </p:grpSp>
      <p:pic>
        <p:nvPicPr>
          <p:cNvPr id="32" name="Picture 31">
            <a:extLst>
              <a:ext uri="{FF2B5EF4-FFF2-40B4-BE49-F238E27FC236}">
                <a16:creationId xmlns:a16="http://schemas.microsoft.com/office/drawing/2014/main" id="{612863F6-1D58-4067-BA78-574A0B24AD22}"/>
              </a:ext>
            </a:extLst>
          </p:cNvPr>
          <p:cNvPicPr>
            <a:picLocks noChangeAspect="1"/>
          </p:cNvPicPr>
          <p:nvPr/>
        </p:nvPicPr>
        <p:blipFill>
          <a:blip r:embed="rId3"/>
          <a:stretch>
            <a:fillRect/>
          </a:stretch>
        </p:blipFill>
        <p:spPr>
          <a:xfrm>
            <a:off x="828136" y="1047750"/>
            <a:ext cx="8385862" cy="4051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1" name="Group 20">
            <a:extLst>
              <a:ext uri="{FF2B5EF4-FFF2-40B4-BE49-F238E27FC236}">
                <a16:creationId xmlns:a16="http://schemas.microsoft.com/office/drawing/2014/main" id="{F30B4DB1-CA74-42E4-BCC3-82D5E71B74FD}"/>
              </a:ext>
            </a:extLst>
          </p:cNvPr>
          <p:cNvGrpSpPr/>
          <p:nvPr/>
        </p:nvGrpSpPr>
        <p:grpSpPr>
          <a:xfrm>
            <a:off x="8849740" y="240619"/>
            <a:ext cx="3342260" cy="1285435"/>
            <a:chOff x="8689778" y="6703"/>
            <a:chExt cx="3342260" cy="1285435"/>
          </a:xfrm>
        </p:grpSpPr>
        <p:grpSp>
          <p:nvGrpSpPr>
            <p:cNvPr id="22" name="Group 21">
              <a:extLst>
                <a:ext uri="{FF2B5EF4-FFF2-40B4-BE49-F238E27FC236}">
                  <a16:creationId xmlns:a16="http://schemas.microsoft.com/office/drawing/2014/main" id="{2157E0F6-5037-4D49-A417-1115E1417329}"/>
                </a:ext>
              </a:extLst>
            </p:cNvPr>
            <p:cNvGrpSpPr/>
            <p:nvPr/>
          </p:nvGrpSpPr>
          <p:grpSpPr>
            <a:xfrm>
              <a:off x="9262574" y="6703"/>
              <a:ext cx="2188694" cy="1059064"/>
              <a:chOff x="6871018" y="5424256"/>
              <a:chExt cx="2188694" cy="1059064"/>
            </a:xfrm>
          </p:grpSpPr>
          <p:pic>
            <p:nvPicPr>
              <p:cNvPr id="34" name="Picture 33">
                <a:extLst>
                  <a:ext uri="{FF2B5EF4-FFF2-40B4-BE49-F238E27FC236}">
                    <a16:creationId xmlns:a16="http://schemas.microsoft.com/office/drawing/2014/main" id="{82CD251E-9FB6-4305-B6FB-4FCB8F1692F2}"/>
                  </a:ext>
                </a:extLst>
              </p:cNvPr>
              <p:cNvPicPr>
                <a:picLocks noChangeAspect="1"/>
              </p:cNvPicPr>
              <p:nvPr/>
            </p:nvPicPr>
            <p:blipFill>
              <a:blip r:embed="rId4"/>
              <a:stretch>
                <a:fillRect/>
              </a:stretch>
            </p:blipFill>
            <p:spPr>
              <a:xfrm>
                <a:off x="7455548" y="5463979"/>
                <a:ext cx="445962" cy="1019341"/>
              </a:xfrm>
              <a:prstGeom prst="rect">
                <a:avLst/>
              </a:prstGeom>
              <a:effectLst>
                <a:outerShdw blurRad="50800" dist="38100" dir="8100000" algn="tr" rotWithShape="0">
                  <a:prstClr val="black">
                    <a:alpha val="40000"/>
                  </a:prstClr>
                </a:outerShdw>
              </a:effectLst>
            </p:spPr>
          </p:pic>
          <p:pic>
            <p:nvPicPr>
              <p:cNvPr id="35" name="Picture 34">
                <a:extLst>
                  <a:ext uri="{FF2B5EF4-FFF2-40B4-BE49-F238E27FC236}">
                    <a16:creationId xmlns:a16="http://schemas.microsoft.com/office/drawing/2014/main" id="{3B723873-BA4D-4171-9461-F5E696D17DA1}"/>
                  </a:ext>
                </a:extLst>
              </p:cNvPr>
              <p:cNvPicPr>
                <a:picLocks noChangeAspect="1"/>
              </p:cNvPicPr>
              <p:nvPr/>
            </p:nvPicPr>
            <p:blipFill>
              <a:blip r:embed="rId5"/>
              <a:stretch>
                <a:fillRect/>
              </a:stretch>
            </p:blipFill>
            <p:spPr>
              <a:xfrm>
                <a:off x="6871018" y="5424256"/>
                <a:ext cx="477816" cy="1012970"/>
              </a:xfrm>
              <a:prstGeom prst="rect">
                <a:avLst/>
              </a:prstGeom>
              <a:effectLst>
                <a:outerShdw blurRad="50800" dist="38100" dir="8100000" algn="tr" rotWithShape="0">
                  <a:prstClr val="black">
                    <a:alpha val="40000"/>
                  </a:prstClr>
                </a:outerShdw>
              </a:effectLst>
            </p:spPr>
          </p:pic>
          <p:pic>
            <p:nvPicPr>
              <p:cNvPr id="36" name="Picture 35">
                <a:extLst>
                  <a:ext uri="{FF2B5EF4-FFF2-40B4-BE49-F238E27FC236}">
                    <a16:creationId xmlns:a16="http://schemas.microsoft.com/office/drawing/2014/main" id="{3AB1E4E3-EDEE-4BC8-B4E1-02732A49E6BE}"/>
                  </a:ext>
                </a:extLst>
              </p:cNvPr>
              <p:cNvPicPr>
                <a:picLocks noChangeAspect="1"/>
              </p:cNvPicPr>
              <p:nvPr/>
            </p:nvPicPr>
            <p:blipFill>
              <a:blip r:embed="rId6"/>
              <a:stretch>
                <a:fillRect/>
              </a:stretch>
            </p:blipFill>
            <p:spPr>
              <a:xfrm>
                <a:off x="8617997" y="5466103"/>
                <a:ext cx="441715" cy="1017217"/>
              </a:xfrm>
              <a:prstGeom prst="rect">
                <a:avLst/>
              </a:prstGeom>
              <a:effectLst>
                <a:outerShdw blurRad="50800" dist="38100" dir="8100000" algn="tr" rotWithShape="0">
                  <a:prstClr val="black">
                    <a:alpha val="40000"/>
                  </a:prstClr>
                </a:outerShdw>
              </a:effectLst>
            </p:spPr>
          </p:pic>
          <p:pic>
            <p:nvPicPr>
              <p:cNvPr id="37" name="Picture 36">
                <a:extLst>
                  <a:ext uri="{FF2B5EF4-FFF2-40B4-BE49-F238E27FC236}">
                    <a16:creationId xmlns:a16="http://schemas.microsoft.com/office/drawing/2014/main" id="{027567FC-AA29-478E-A2FC-46D7738CB0C5}"/>
                  </a:ext>
                </a:extLst>
              </p:cNvPr>
              <p:cNvPicPr>
                <a:picLocks noChangeAspect="1"/>
              </p:cNvPicPr>
              <p:nvPr/>
            </p:nvPicPr>
            <p:blipFill>
              <a:blip r:embed="rId7"/>
              <a:stretch>
                <a:fillRect/>
              </a:stretch>
            </p:blipFill>
            <p:spPr>
              <a:xfrm>
                <a:off x="8028459" y="5424256"/>
                <a:ext cx="477816" cy="1012970"/>
              </a:xfrm>
              <a:prstGeom prst="rect">
                <a:avLst/>
              </a:prstGeom>
              <a:effectLst>
                <a:outerShdw blurRad="50800" dist="38100" dir="8100000" algn="tr" rotWithShape="0">
                  <a:prstClr val="black">
                    <a:alpha val="40000"/>
                  </a:prstClr>
                </a:outerShdw>
              </a:effectLst>
            </p:spPr>
          </p:pic>
        </p:grpSp>
        <p:grpSp>
          <p:nvGrpSpPr>
            <p:cNvPr id="23" name="Group 22">
              <a:extLst>
                <a:ext uri="{FF2B5EF4-FFF2-40B4-BE49-F238E27FC236}">
                  <a16:creationId xmlns:a16="http://schemas.microsoft.com/office/drawing/2014/main" id="{040F25F5-C192-46E1-8B8A-3260952F0009}"/>
                </a:ext>
              </a:extLst>
            </p:cNvPr>
            <p:cNvGrpSpPr/>
            <p:nvPr/>
          </p:nvGrpSpPr>
          <p:grpSpPr>
            <a:xfrm>
              <a:off x="8689778" y="561610"/>
              <a:ext cx="3342260" cy="730528"/>
              <a:chOff x="519888" y="95300"/>
              <a:chExt cx="3457308" cy="952264"/>
            </a:xfrm>
          </p:grpSpPr>
          <p:sp>
            <p:nvSpPr>
              <p:cNvPr id="24" name="Rectangle: Rounded Corners 23">
                <a:extLst>
                  <a:ext uri="{FF2B5EF4-FFF2-40B4-BE49-F238E27FC236}">
                    <a16:creationId xmlns:a16="http://schemas.microsoft.com/office/drawing/2014/main" id="{52A88A25-C891-481D-AA60-EEB85AED5350}"/>
                  </a:ext>
                </a:extLst>
              </p:cNvPr>
              <p:cNvSpPr/>
              <p:nvPr/>
            </p:nvSpPr>
            <p:spPr>
              <a:xfrm>
                <a:off x="519888" y="95300"/>
                <a:ext cx="3457308" cy="952264"/>
              </a:xfrm>
              <a:prstGeom prst="roundRect">
                <a:avLst/>
              </a:prstGeom>
              <a:solidFill>
                <a:srgbClr val="FFFF00"/>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8EA68405-7695-4B0E-B9D3-B7B86997BA8A}"/>
                  </a:ext>
                </a:extLst>
              </p:cNvPr>
              <p:cNvSpPr txBox="1"/>
              <p:nvPr/>
            </p:nvSpPr>
            <p:spPr>
              <a:xfrm>
                <a:off x="606173" y="198455"/>
                <a:ext cx="32847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luận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792352"/>
            <a:ext cx="6712336" cy="2340976"/>
            <a:chOff x="480554" y="1457554"/>
            <a:chExt cx="3323388" cy="2340976"/>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4"/>
              <a:ext cx="3323388"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62612" y="1769155"/>
              <a:ext cx="28439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cs typeface="+mn-cs"/>
                </a:rPr>
                <a:t>Em</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cần</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tìm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kiếm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sự</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hỗ</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trợ</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nếu</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không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sẽ</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bị</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kẻ</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xấu</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bắt</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cóc</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hãm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hại</a:t>
              </a:r>
              <a:r>
                <a:rPr kumimoji="0" lang="en-US" sz="4000" b="0" i="0" u="none" strike="noStrike" kern="1200" cap="none" spc="0" normalizeH="0" noProof="0" dirty="0">
                  <a:ln>
                    <a:noFill/>
                  </a:ln>
                  <a:solidFill>
                    <a:srgbClr val="002060"/>
                  </a:solidFill>
                  <a:effectLst/>
                  <a:uLnTx/>
                  <a:uFillTx/>
                  <a:latin typeface="Calibri"/>
                  <a:cs typeface="+mn-cs"/>
                </a:rPr>
                <a:t>.</a:t>
              </a:r>
              <a:endParaRPr kumimoji="0" lang="en-US" sz="4000" b="0" i="0" u="none" strike="noStrike" kern="1200" cap="none" spc="0" normalizeH="0" baseline="0" noProof="0" dirty="0">
                <a:ln>
                  <a:noFill/>
                </a:ln>
                <a:solidFill>
                  <a:srgbClr val="002060"/>
                </a:solidFill>
                <a:effectLst/>
                <a:uLnTx/>
                <a:uFillTx/>
                <a:latin typeface="Calibri"/>
                <a:cs typeface="+mn-cs"/>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19781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97901FBC-6557-4F2C-AFE7-CC7B6DC33789}"/>
              </a:ext>
            </a:extLst>
          </p:cNvPr>
          <p:cNvPicPr>
            <a:picLocks noChangeAspect="1"/>
          </p:cNvPicPr>
          <p:nvPr/>
        </p:nvPicPr>
        <p:blipFill>
          <a:blip r:embed="rId4"/>
          <a:stretch>
            <a:fillRect/>
          </a:stretch>
        </p:blipFill>
        <p:spPr>
          <a:xfrm>
            <a:off x="333374" y="2176462"/>
            <a:ext cx="4314091" cy="4014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76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792352"/>
            <a:ext cx="6712336" cy="2340976"/>
            <a:chOff x="480554" y="1457554"/>
            <a:chExt cx="3323388" cy="2340976"/>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4"/>
              <a:ext cx="3323388"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62612" y="1769155"/>
              <a:ext cx="28439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cs typeface="+mn-cs"/>
                </a:rPr>
                <a:t>Em</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cần</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tìm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kiếm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sự</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hỗ</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trợ</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của</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những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người</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xung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quang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để</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sửa</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xe</a:t>
              </a:r>
              <a:endParaRPr kumimoji="0" lang="en-US" sz="4000" b="0" i="0" u="none" strike="noStrike" kern="1200" cap="none" spc="0" normalizeH="0" baseline="0" noProof="0" dirty="0">
                <a:ln>
                  <a:noFill/>
                </a:ln>
                <a:solidFill>
                  <a:srgbClr val="002060"/>
                </a:solidFill>
                <a:effectLst/>
                <a:uLnTx/>
                <a:uFillTx/>
                <a:latin typeface="Calibri"/>
                <a:cs typeface="+mn-cs"/>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82646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8984D610-0CEE-4AA5-9175-AEE38BD50F09}"/>
              </a:ext>
            </a:extLst>
          </p:cNvPr>
          <p:cNvPicPr>
            <a:picLocks noChangeAspect="1"/>
          </p:cNvPicPr>
          <p:nvPr/>
        </p:nvPicPr>
        <p:blipFill>
          <a:blip r:embed="rId4"/>
          <a:stretch>
            <a:fillRect/>
          </a:stretch>
        </p:blipFill>
        <p:spPr>
          <a:xfrm>
            <a:off x="233362" y="2239217"/>
            <a:ext cx="4195763" cy="42473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9807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604</Words>
  <Application>Microsoft Office PowerPoint</Application>
  <PresentationFormat>Widescreen</PresentationFormat>
  <Paragraphs>76</Paragraphs>
  <Slides>29</Slides>
  <Notes>8</Notes>
  <HiddenSlides>0</HiddenSlides>
  <MMClips>2</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29</vt:i4>
      </vt:variant>
    </vt:vector>
  </HeadingPairs>
  <TitlesOfParts>
    <vt:vector size="50" baseType="lpstr">
      <vt:lpstr>宋体</vt:lpstr>
      <vt:lpstr>Arial</vt:lpstr>
      <vt:lpstr>Calibri</vt:lpstr>
      <vt:lpstr>Calibri Light</vt:lpstr>
      <vt:lpstr>Cambria</vt:lpstr>
      <vt:lpstr>等线</vt:lpstr>
      <vt:lpstr>等线</vt:lpstr>
      <vt:lpstr>等线 Light</vt:lpstr>
      <vt:lpstr>黑体</vt:lpstr>
      <vt:lpstr>SVN-Kitten</vt:lpstr>
      <vt:lpstr>Times New Roman</vt:lpstr>
      <vt:lpstr>UTM Cookies</vt:lpstr>
      <vt:lpstr>UTM Showcard</vt:lpstr>
      <vt:lpstr>字魂59号-创粗黑</vt:lpstr>
      <vt:lpstr>Office 主题</vt:lpstr>
      <vt:lpstr>4_Office Theme</vt:lpstr>
      <vt:lpstr>Office Theme</vt:lpstr>
      <vt:lpstr>5_Office Theme</vt:lpstr>
      <vt:lpstr>1_Office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30</cp:revision>
  <dcterms:created xsi:type="dcterms:W3CDTF">2021-09-14T02:44:17Z</dcterms:created>
  <dcterms:modified xsi:type="dcterms:W3CDTF">2025-04-20T03:46:42Z</dcterms:modified>
</cp:coreProperties>
</file>