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21"/>
  </p:notesMasterIdLst>
  <p:sldIdLst>
    <p:sldId id="260" r:id="rId3"/>
    <p:sldId id="257" r:id="rId4"/>
    <p:sldId id="2007577119" r:id="rId5"/>
    <p:sldId id="276" r:id="rId6"/>
    <p:sldId id="1015" r:id="rId7"/>
    <p:sldId id="277" r:id="rId8"/>
    <p:sldId id="1026" r:id="rId9"/>
    <p:sldId id="1014" r:id="rId10"/>
    <p:sldId id="1028" r:id="rId11"/>
    <p:sldId id="1027" r:id="rId12"/>
    <p:sldId id="1012" r:id="rId13"/>
    <p:sldId id="1016" r:id="rId14"/>
    <p:sldId id="1019" r:id="rId15"/>
    <p:sldId id="1017" r:id="rId16"/>
    <p:sldId id="1024" r:id="rId17"/>
    <p:sldId id="273" r:id="rId18"/>
    <p:sldId id="279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85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79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0224409-AA4E-4870-978C-3047CE3E85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1494ED73-D721-9C92-F2D1-9B32BB22A02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B0B40B0F-BB13-ECAC-BC5A-A9DE9AB3C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7810CDF-A2CF-FFED-BFB3-03482F56E71C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A71940-B7F7-6317-A8E0-03B77A325CC1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921ED81-F2AE-F6FE-9AC0-A5582BA796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0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6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4CDB0D-C9C8-AB40-6C2E-124D2A87B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EF4563FB-60C3-288E-1FAC-6D0DCF50A810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F31D61E-8544-D5BC-1161-0F191FDC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D3D44CC-6EA3-9BD8-12CE-C84A83359453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D6F8A852-578B-E1C9-D6CD-7B07A8796D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BC94B38-C984-D124-9D9D-5F5E95676ECB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E645A48A-A97D-B5BB-63B9-A953C2C1B1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0F6013E4-8137-FBFC-EC99-0AE0DDD2E709}"/>
              </a:ext>
            </a:extLst>
          </p:cNvPr>
          <p:cNvSpPr/>
          <p:nvPr userDrawn="1"/>
        </p:nvSpPr>
        <p:spPr>
          <a:xfrm>
            <a:off x="231820" y="257577"/>
            <a:ext cx="11732653" cy="6375043"/>
          </a:xfrm>
          <a:prstGeom prst="rect">
            <a:avLst/>
          </a:prstGeom>
          <a:solidFill>
            <a:srgbClr val="FBFEFF"/>
          </a:solidFill>
          <a:ln w="19050">
            <a:solidFill>
              <a:srgbClr val="00B050"/>
            </a:solidFill>
            <a:prstDash val="lgDash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4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711EB0-AA0E-CF6B-08A2-85150A5D5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869" y="2511421"/>
            <a:ext cx="688298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1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0" y="1182049"/>
            <a:ext cx="86650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cách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và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ý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nghĩa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việc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kiếm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0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0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889C8AA-098E-43B4-A520-EBC154517CD6}"/>
              </a:ext>
            </a:extLst>
          </p:cNvPr>
          <p:cNvGrpSpPr/>
          <p:nvPr/>
        </p:nvGrpSpPr>
        <p:grpSpPr>
          <a:xfrm>
            <a:off x="7690233" y="1435863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6905099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95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090596"/>
            <a:chOff x="7095999" y="3429000"/>
            <a:chExt cx="6906460" cy="1090596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F8E20-E51F-4F03-AB85-9BDE12C86083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kiếm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xảy</a:t>
              </a:r>
              <a:r>
                <a:rPr lang="en-US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ra?</a:t>
              </a:r>
              <a:endPara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797483" y="1874861"/>
            <a:ext cx="4083802" cy="1384995"/>
          </a:xfrm>
          <a:custGeom>
            <a:avLst/>
            <a:gdLst>
              <a:gd name="connsiteX0" fmla="*/ 0 w 4083802"/>
              <a:gd name="connsiteY0" fmla="*/ 0 h 1384995"/>
              <a:gd name="connsiteX1" fmla="*/ 4083802 w 4083802"/>
              <a:gd name="connsiteY1" fmla="*/ 0 h 1384995"/>
              <a:gd name="connsiteX2" fmla="*/ 4083802 w 4083802"/>
              <a:gd name="connsiteY2" fmla="*/ 1384995 h 1384995"/>
              <a:gd name="connsiteX3" fmla="*/ 0 w 4083802"/>
              <a:gd name="connsiteY3" fmla="*/ 1384995 h 1384995"/>
              <a:gd name="connsiteX4" fmla="*/ 0 w 4083802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1384995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569048"/>
                  <a:pt x="3970620" y="908236"/>
                  <a:pt x="4083802" y="1384995"/>
                </a:cubicBezTo>
                <a:cubicBezTo>
                  <a:pt x="3051223" y="1220234"/>
                  <a:pt x="754054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4083802" h="1384995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025380" y="421457"/>
                  <a:pt x="4037985" y="827745"/>
                  <a:pt x="4083802" y="1384995"/>
                </a:cubicBezTo>
                <a:cubicBezTo>
                  <a:pt x="3331179" y="1239135"/>
                  <a:pt x="1313692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nay, Nam ở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Nam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ngửi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ga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859486" y="4323560"/>
            <a:ext cx="4221172" cy="1384995"/>
          </a:xfrm>
          <a:custGeom>
            <a:avLst/>
            <a:gdLst>
              <a:gd name="connsiteX0" fmla="*/ 0 w 4221172"/>
              <a:gd name="connsiteY0" fmla="*/ 0 h 1384995"/>
              <a:gd name="connsiteX1" fmla="*/ 4221172 w 4221172"/>
              <a:gd name="connsiteY1" fmla="*/ 0 h 1384995"/>
              <a:gd name="connsiteX2" fmla="*/ 4221172 w 4221172"/>
              <a:gd name="connsiteY2" fmla="*/ 1384995 h 1384995"/>
              <a:gd name="connsiteX3" fmla="*/ 0 w 4221172"/>
              <a:gd name="connsiteY3" fmla="*/ 1384995 h 1384995"/>
              <a:gd name="connsiteX4" fmla="*/ 0 w 4221172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1172" h="1384995" fill="none" extrusionOk="0">
                <a:moveTo>
                  <a:pt x="0" y="0"/>
                </a:moveTo>
                <a:cubicBezTo>
                  <a:pt x="749633" y="5222"/>
                  <a:pt x="3293579" y="24918"/>
                  <a:pt x="4221172" y="0"/>
                </a:cubicBezTo>
                <a:cubicBezTo>
                  <a:pt x="4287906" y="569048"/>
                  <a:pt x="4107990" y="908236"/>
                  <a:pt x="4221172" y="1384995"/>
                </a:cubicBezTo>
                <a:cubicBezTo>
                  <a:pt x="3146025" y="1220234"/>
                  <a:pt x="680032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4221172" h="1384995" stroke="0" extrusionOk="0">
                <a:moveTo>
                  <a:pt x="0" y="0"/>
                </a:moveTo>
                <a:cubicBezTo>
                  <a:pt x="665413" y="11849"/>
                  <a:pt x="3151225" y="-161459"/>
                  <a:pt x="4221172" y="0"/>
                </a:cubicBezTo>
                <a:cubicBezTo>
                  <a:pt x="4162750" y="421457"/>
                  <a:pt x="4175355" y="827745"/>
                  <a:pt x="4221172" y="1384995"/>
                </a:cubicBezTo>
                <a:cubicBezTo>
                  <a:pt x="3732789" y="1239135"/>
                  <a:pt x="435092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8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Nam đã sang nhà chú hàng xóm và nhờ sự giúp đỡ khi nhà có mùi ga.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44" y="2497914"/>
            <a:ext cx="1689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1079480" y="3429000"/>
            <a:ext cx="4444057" cy="33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494551" y="331969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53880" y="433314"/>
            <a:ext cx="9677400" cy="72415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Quan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6DCD34-8787-48DF-8F90-960DB5CB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798" y="2051400"/>
            <a:ext cx="5381304" cy="32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221336" y="1357891"/>
            <a:ext cx="4861310" cy="1815882"/>
          </a:xfrm>
          <a:custGeom>
            <a:avLst/>
            <a:gdLst>
              <a:gd name="connsiteX0" fmla="*/ 0 w 4861310"/>
              <a:gd name="connsiteY0" fmla="*/ 0 h 1815882"/>
              <a:gd name="connsiteX1" fmla="*/ 4861310 w 4861310"/>
              <a:gd name="connsiteY1" fmla="*/ 0 h 1815882"/>
              <a:gd name="connsiteX2" fmla="*/ 4861310 w 4861310"/>
              <a:gd name="connsiteY2" fmla="*/ 1815882 h 1815882"/>
              <a:gd name="connsiteX3" fmla="*/ 0 w 4861310"/>
              <a:gd name="connsiteY3" fmla="*/ 1815882 h 1815882"/>
              <a:gd name="connsiteX4" fmla="*/ 0 w 4861310"/>
              <a:gd name="connsiteY4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10" h="1815882" fill="none" extrusionOk="0">
                <a:moveTo>
                  <a:pt x="0" y="0"/>
                </a:moveTo>
                <a:cubicBezTo>
                  <a:pt x="1435747" y="5222"/>
                  <a:pt x="3599990" y="24918"/>
                  <a:pt x="4861310" y="0"/>
                </a:cubicBezTo>
                <a:cubicBezTo>
                  <a:pt x="4772229" y="810927"/>
                  <a:pt x="4969241" y="1321230"/>
                  <a:pt x="4861310" y="1815882"/>
                </a:cubicBezTo>
                <a:cubicBezTo>
                  <a:pt x="3850583" y="1651121"/>
                  <a:pt x="1142780" y="1934032"/>
                  <a:pt x="0" y="1815882"/>
                </a:cubicBezTo>
                <a:cubicBezTo>
                  <a:pt x="-147405" y="1540277"/>
                  <a:pt x="77581" y="880930"/>
                  <a:pt x="0" y="0"/>
                </a:cubicBezTo>
                <a:close/>
              </a:path>
              <a:path w="4861310" h="1815882" stroke="0" extrusionOk="0">
                <a:moveTo>
                  <a:pt x="0" y="0"/>
                </a:moveTo>
                <a:cubicBezTo>
                  <a:pt x="1363785" y="11849"/>
                  <a:pt x="3657996" y="-161459"/>
                  <a:pt x="4861310" y="0"/>
                </a:cubicBezTo>
                <a:cubicBezTo>
                  <a:pt x="4835925" y="588087"/>
                  <a:pt x="4737613" y="1217463"/>
                  <a:pt x="4861310" y="1815882"/>
                </a:cubicBezTo>
                <a:cubicBezTo>
                  <a:pt x="3233784" y="1670022"/>
                  <a:pt x="2152312" y="1737558"/>
                  <a:pt x="0" y="1815882"/>
                </a:cubicBezTo>
                <a:cubicBezTo>
                  <a:pt x="-4011" y="1213773"/>
                  <a:pt x="-140669" y="59878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hay sang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đòi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Lan. Lan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353225" y="4038697"/>
            <a:ext cx="4442535" cy="1384995"/>
          </a:xfrm>
          <a:custGeom>
            <a:avLst/>
            <a:gdLst>
              <a:gd name="connsiteX0" fmla="*/ 0 w 4442535"/>
              <a:gd name="connsiteY0" fmla="*/ 0 h 1384995"/>
              <a:gd name="connsiteX1" fmla="*/ 4442535 w 4442535"/>
              <a:gd name="connsiteY1" fmla="*/ 0 h 1384995"/>
              <a:gd name="connsiteX2" fmla="*/ 4442535 w 4442535"/>
              <a:gd name="connsiteY2" fmla="*/ 1384995 h 1384995"/>
              <a:gd name="connsiteX3" fmla="*/ 0 w 4442535"/>
              <a:gd name="connsiteY3" fmla="*/ 1384995 h 1384995"/>
              <a:gd name="connsiteX4" fmla="*/ 0 w 4442535"/>
              <a:gd name="connsiteY4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2535" h="1384995" fill="none" extrusionOk="0">
                <a:moveTo>
                  <a:pt x="0" y="0"/>
                </a:moveTo>
                <a:cubicBezTo>
                  <a:pt x="1077320" y="5222"/>
                  <a:pt x="3004698" y="24918"/>
                  <a:pt x="4442535" y="0"/>
                </a:cubicBezTo>
                <a:cubicBezTo>
                  <a:pt x="4509269" y="569048"/>
                  <a:pt x="4329353" y="908236"/>
                  <a:pt x="4442535" y="1384995"/>
                </a:cubicBezTo>
                <a:cubicBezTo>
                  <a:pt x="2294546" y="1220234"/>
                  <a:pt x="943103" y="1503145"/>
                  <a:pt x="0" y="1384995"/>
                </a:cubicBezTo>
                <a:cubicBezTo>
                  <a:pt x="-9180" y="1214950"/>
                  <a:pt x="60630" y="148983"/>
                  <a:pt x="0" y="0"/>
                </a:cubicBezTo>
                <a:close/>
              </a:path>
              <a:path w="4442535" h="1384995" stroke="0" extrusionOk="0">
                <a:moveTo>
                  <a:pt x="0" y="0"/>
                </a:moveTo>
                <a:cubicBezTo>
                  <a:pt x="1002073" y="11849"/>
                  <a:pt x="2691364" y="-161459"/>
                  <a:pt x="4442535" y="0"/>
                </a:cubicBezTo>
                <a:cubicBezTo>
                  <a:pt x="4384113" y="421457"/>
                  <a:pt x="4396718" y="827745"/>
                  <a:pt x="4442535" y="1384995"/>
                </a:cubicBezTo>
                <a:cubicBezTo>
                  <a:pt x="3516597" y="1239135"/>
                  <a:pt x="1901130" y="1306671"/>
                  <a:pt x="0" y="1384995"/>
                </a:cubicBezTo>
                <a:cubicBezTo>
                  <a:pt x="62182" y="938179"/>
                  <a:pt x="-52553" y="2497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kể cho mẹ nghe về việc anh hàng xóm hay sang nhà Lan chơi và đòi cầm tay Lan.</a:t>
            </a:r>
          </a:p>
        </p:txBody>
      </p:sp>
      <p:pic>
        <p:nvPicPr>
          <p:cNvPr id="11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899049" y="3429000"/>
            <a:ext cx="4659936" cy="35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87367" y="2411344"/>
            <a:ext cx="1689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34">
            <a:extLst>
              <a:ext uri="{FF2B5EF4-FFF2-40B4-BE49-F238E27FC236}">
                <a16:creationId xmlns:a16="http://schemas.microsoft.com/office/drawing/2014/main" id="{510914A5-FB11-4045-8B8D-C37FA8B6B03B}"/>
              </a:ext>
            </a:extLst>
          </p:cNvPr>
          <p:cNvSpPr/>
          <p:nvPr/>
        </p:nvSpPr>
        <p:spPr>
          <a:xfrm>
            <a:off x="7330690" y="282545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30919" y="365026"/>
            <a:ext cx="9677400" cy="707886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Quan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en-US" sz="3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BF181-CAB9-4132-972C-188AE4EE6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297" y="2299891"/>
            <a:ext cx="4765615" cy="34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7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72" y="291526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872309" y="357000"/>
            <a:ext cx="10756025" cy="136961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Kể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thêm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kiếm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sự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hỗ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trợ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Pattaya" panose="00000500000000000000" pitchFamily="2" charset="-34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27612" y="1580694"/>
            <a:ext cx="3939869" cy="2373588"/>
            <a:chOff x="7027291" y="1235167"/>
            <a:chExt cx="3939869" cy="23735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AE3625-182B-49AA-A14F-71098F3A4F4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7" name="图片 7">
                <a:extLst>
                  <a:ext uri="{FF2B5EF4-FFF2-40B4-BE49-F238E27FC236}">
                    <a16:creationId xmlns:a16="http://schemas.microsoft.com/office/drawing/2014/main" id="{4C69E7DD-70A6-4A7F-B32A-1FB24F953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1BB0AE0-E045-4437-9D10-567B37C558B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641100" y="1941790"/>
              <a:ext cx="245291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SẺ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BD4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6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860454" y="669846"/>
            <a:ext cx="9386666" cy="3046988"/>
          </a:xfrm>
          <a:custGeom>
            <a:avLst/>
            <a:gdLst>
              <a:gd name="connsiteX0" fmla="*/ 0 w 9386666"/>
              <a:gd name="connsiteY0" fmla="*/ 0 h 3046988"/>
              <a:gd name="connsiteX1" fmla="*/ 9386666 w 9386666"/>
              <a:gd name="connsiteY1" fmla="*/ 0 h 3046988"/>
              <a:gd name="connsiteX2" fmla="*/ 9386666 w 9386666"/>
              <a:gd name="connsiteY2" fmla="*/ 3046988 h 3046988"/>
              <a:gd name="connsiteX3" fmla="*/ 0 w 9386666"/>
              <a:gd name="connsiteY3" fmla="*/ 3046988 h 3046988"/>
              <a:gd name="connsiteX4" fmla="*/ 0 w 9386666"/>
              <a:gd name="connsiteY4" fmla="*/ 0 h 3046988"/>
              <a:gd name="connsiteX0" fmla="*/ 0 w 9386666"/>
              <a:gd name="connsiteY0" fmla="*/ 0 h 3046988"/>
              <a:gd name="connsiteX1" fmla="*/ 9386666 w 9386666"/>
              <a:gd name="connsiteY1" fmla="*/ 0 h 3046988"/>
              <a:gd name="connsiteX2" fmla="*/ 9386666 w 9386666"/>
              <a:gd name="connsiteY2" fmla="*/ 3046988 h 3046988"/>
              <a:gd name="connsiteX3" fmla="*/ 0 w 9386666"/>
              <a:gd name="connsiteY3" fmla="*/ 3046988 h 3046988"/>
              <a:gd name="connsiteX4" fmla="*/ 0 w 9386666"/>
              <a:gd name="connsiteY4" fmla="*/ 0 h 3046988"/>
              <a:gd name="connsiteX0" fmla="*/ 0 w 9386666"/>
              <a:gd name="connsiteY0" fmla="*/ 0 h 3046988"/>
              <a:gd name="connsiteX1" fmla="*/ 9386666 w 9386666"/>
              <a:gd name="connsiteY1" fmla="*/ 0 h 3046988"/>
              <a:gd name="connsiteX2" fmla="*/ 9386666 w 9386666"/>
              <a:gd name="connsiteY2" fmla="*/ 3046988 h 3046988"/>
              <a:gd name="connsiteX3" fmla="*/ 0 w 9386666"/>
              <a:gd name="connsiteY3" fmla="*/ 3046988 h 3046988"/>
              <a:gd name="connsiteX4" fmla="*/ 0 w 9386666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86666" h="3046988" fill="none" extrusionOk="0">
                <a:moveTo>
                  <a:pt x="0" y="0"/>
                </a:moveTo>
                <a:cubicBezTo>
                  <a:pt x="3890320" y="5222"/>
                  <a:pt x="7305428" y="24918"/>
                  <a:pt x="9386666" y="0"/>
                </a:cubicBezTo>
                <a:cubicBezTo>
                  <a:pt x="9192366" y="276180"/>
                  <a:pt x="9292368" y="2480593"/>
                  <a:pt x="9386666" y="3046988"/>
                </a:cubicBezTo>
                <a:cubicBezTo>
                  <a:pt x="7385802" y="2962744"/>
                  <a:pt x="2088583" y="3256222"/>
                  <a:pt x="0" y="3046988"/>
                </a:cubicBezTo>
                <a:cubicBezTo>
                  <a:pt x="13419" y="2642224"/>
                  <a:pt x="19961" y="654653"/>
                  <a:pt x="0" y="0"/>
                </a:cubicBezTo>
                <a:close/>
              </a:path>
              <a:path w="9386666" h="3046988" stroke="0" extrusionOk="0">
                <a:moveTo>
                  <a:pt x="0" y="0"/>
                </a:moveTo>
                <a:cubicBezTo>
                  <a:pt x="2808152" y="12504"/>
                  <a:pt x="8301549" y="-302518"/>
                  <a:pt x="9386666" y="0"/>
                </a:cubicBezTo>
                <a:cubicBezTo>
                  <a:pt x="9309118" y="748837"/>
                  <a:pt x="9524349" y="1509904"/>
                  <a:pt x="9386666" y="3046988"/>
                </a:cubicBezTo>
                <a:cubicBezTo>
                  <a:pt x="6418723" y="3288610"/>
                  <a:pt x="1759247" y="2467904"/>
                  <a:pt x="0" y="3046988"/>
                </a:cubicBezTo>
                <a:cubicBezTo>
                  <a:pt x="-164535" y="2012636"/>
                  <a:pt x="317140" y="1057795"/>
                  <a:pt x="0" y="0"/>
                </a:cubicBezTo>
                <a:close/>
              </a:path>
              <a:path w="9386666" h="3046988" fill="none" stroke="0" extrusionOk="0">
                <a:moveTo>
                  <a:pt x="0" y="0"/>
                </a:moveTo>
                <a:cubicBezTo>
                  <a:pt x="3585623" y="286066"/>
                  <a:pt x="6693757" y="105342"/>
                  <a:pt x="9386666" y="0"/>
                </a:cubicBezTo>
                <a:cubicBezTo>
                  <a:pt x="9219281" y="444016"/>
                  <a:pt x="9330806" y="2537092"/>
                  <a:pt x="9386666" y="3046988"/>
                </a:cubicBezTo>
                <a:cubicBezTo>
                  <a:pt x="7856725" y="3332424"/>
                  <a:pt x="2055382" y="3303473"/>
                  <a:pt x="0" y="3046988"/>
                </a:cubicBezTo>
                <a:cubicBezTo>
                  <a:pt x="37301" y="2619470"/>
                  <a:pt x="-27234" y="621248"/>
                  <a:pt x="0" y="0"/>
                </a:cubicBezTo>
                <a:close/>
              </a:path>
              <a:path w="9386666" h="3046988" fill="none" stroke="0" extrusionOk="0">
                <a:moveTo>
                  <a:pt x="0" y="0"/>
                </a:moveTo>
                <a:cubicBezTo>
                  <a:pt x="3445003" y="11849"/>
                  <a:pt x="6762735" y="-161459"/>
                  <a:pt x="9386666" y="0"/>
                </a:cubicBezTo>
                <a:cubicBezTo>
                  <a:pt x="9222614" y="339248"/>
                  <a:pt x="9254621" y="2603987"/>
                  <a:pt x="9386666" y="3046988"/>
                </a:cubicBezTo>
                <a:cubicBezTo>
                  <a:pt x="7592416" y="2999186"/>
                  <a:pt x="2041440" y="3418944"/>
                  <a:pt x="0" y="3046988"/>
                </a:cubicBezTo>
                <a:cubicBezTo>
                  <a:pt x="-43080" y="2662618"/>
                  <a:pt x="32981" y="72492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9386666"/>
                      <a:gd name="connsiteY0" fmla="*/ 0 h 3046988"/>
                      <a:gd name="connsiteX1" fmla="*/ 9386666 w 9386666"/>
                      <a:gd name="connsiteY1" fmla="*/ 0 h 3046988"/>
                      <a:gd name="connsiteX2" fmla="*/ 9386666 w 9386666"/>
                      <a:gd name="connsiteY2" fmla="*/ 3046988 h 3046988"/>
                      <a:gd name="connsiteX3" fmla="*/ 0 w 9386666"/>
                      <a:gd name="connsiteY3" fmla="*/ 3046988 h 3046988"/>
                      <a:gd name="connsiteX4" fmla="*/ 0 w 9386666"/>
                      <a:gd name="connsiteY4" fmla="*/ 0 h 3046988"/>
                      <a:gd name="connsiteX0" fmla="*/ 0 w 9386666"/>
                      <a:gd name="connsiteY0" fmla="*/ 0 h 3046988"/>
                      <a:gd name="connsiteX1" fmla="*/ 9386666 w 9386666"/>
                      <a:gd name="connsiteY1" fmla="*/ 0 h 3046988"/>
                      <a:gd name="connsiteX2" fmla="*/ 9386666 w 9386666"/>
                      <a:gd name="connsiteY2" fmla="*/ 3046988 h 3046988"/>
                      <a:gd name="connsiteX3" fmla="*/ 0 w 9386666"/>
                      <a:gd name="connsiteY3" fmla="*/ 3046988 h 3046988"/>
                      <a:gd name="connsiteX4" fmla="*/ 0 w 9386666"/>
                      <a:gd name="connsiteY4" fmla="*/ 0 h 3046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86666" h="3046988" fill="none" extrusionOk="0">
                        <a:moveTo>
                          <a:pt x="0" y="0"/>
                        </a:moveTo>
                        <a:cubicBezTo>
                          <a:pt x="3890320" y="5222"/>
                          <a:pt x="7305428" y="24918"/>
                          <a:pt x="9386666" y="0"/>
                        </a:cubicBezTo>
                        <a:cubicBezTo>
                          <a:pt x="9213634" y="331969"/>
                          <a:pt x="9309288" y="2515994"/>
                          <a:pt x="9386666" y="3046988"/>
                        </a:cubicBezTo>
                        <a:cubicBezTo>
                          <a:pt x="7527261" y="2874913"/>
                          <a:pt x="1897262" y="3228442"/>
                          <a:pt x="0" y="3046988"/>
                        </a:cubicBezTo>
                        <a:cubicBezTo>
                          <a:pt x="-38182" y="2683118"/>
                          <a:pt x="19640" y="640426"/>
                          <a:pt x="0" y="0"/>
                        </a:cubicBezTo>
                        <a:close/>
                      </a:path>
                      <a:path w="9386666" h="3046988" stroke="0" extrusionOk="0">
                        <a:moveTo>
                          <a:pt x="0" y="0"/>
                        </a:moveTo>
                        <a:cubicBezTo>
                          <a:pt x="2708064" y="13980"/>
                          <a:pt x="8061594" y="-237297"/>
                          <a:pt x="9386666" y="0"/>
                        </a:cubicBezTo>
                        <a:cubicBezTo>
                          <a:pt x="9353540" y="789626"/>
                          <a:pt x="9408905" y="1542450"/>
                          <a:pt x="9386666" y="3046988"/>
                        </a:cubicBezTo>
                        <a:cubicBezTo>
                          <a:pt x="6182216" y="3084325"/>
                          <a:pt x="1792577" y="2688312"/>
                          <a:pt x="0" y="3046988"/>
                        </a:cubicBezTo>
                        <a:cubicBezTo>
                          <a:pt x="16033" y="1980863"/>
                          <a:pt x="291246" y="1033413"/>
                          <a:pt x="0" y="0"/>
                        </a:cubicBezTo>
                        <a:close/>
                      </a:path>
                      <a:path w="9386666" h="3046988" fill="none" stroke="0" extrusionOk="0">
                        <a:moveTo>
                          <a:pt x="0" y="0"/>
                        </a:moveTo>
                        <a:cubicBezTo>
                          <a:pt x="3445003" y="11849"/>
                          <a:pt x="6762735" y="-161459"/>
                          <a:pt x="9386666" y="0"/>
                        </a:cubicBezTo>
                        <a:cubicBezTo>
                          <a:pt x="9265203" y="391966"/>
                          <a:pt x="9324568" y="2614090"/>
                          <a:pt x="9386666" y="3046988"/>
                        </a:cubicBezTo>
                        <a:cubicBezTo>
                          <a:pt x="7758632" y="3107054"/>
                          <a:pt x="1871713" y="3366600"/>
                          <a:pt x="0" y="3046988"/>
                        </a:cubicBezTo>
                        <a:cubicBezTo>
                          <a:pt x="-76754" y="2612025"/>
                          <a:pt x="33218" y="6358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kịp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tĩnh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610" y="2238965"/>
            <a:ext cx="5276613" cy="5276613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88A97-C026-3013-F82E-817398991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7225" y="2614291"/>
            <a:ext cx="662083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4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4FED4346-6E47-582D-5C56-B638EF704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9" t="21499" r="6210" b="18315"/>
          <a:stretch/>
        </p:blipFill>
        <p:spPr>
          <a:xfrm>
            <a:off x="3855800" y="627797"/>
            <a:ext cx="8050385" cy="5442804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DB7F519C-3C78-4674-4C7F-2860FCAD2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666461"/>
            <a:ext cx="5191539" cy="51915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4594318" y="1944014"/>
            <a:ext cx="65733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EAF844E5-B6E9-C3D2-A6E1-4097E4EF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599" y="870391"/>
            <a:ext cx="7244135" cy="6125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8" b="97152" l="2535" r="97773">
                        <a14:foregroundMark x1="70968" y1="24970" x2="72888" y2="34667"/>
                        <a14:foregroundMark x1="34255" y1="51636" x2="71198" y2="63818"/>
                        <a14:foregroundMark x1="77727" y1="53152" x2="53149" y2="5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211" y="1865403"/>
            <a:ext cx="4182243" cy="5357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96127" y="931807"/>
            <a:ext cx="5056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Dặn dò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2E279-043C-4B49-A1F6-EE4086119D93}"/>
              </a:ext>
            </a:extLst>
          </p:cNvPr>
          <p:cNvSpPr txBox="1"/>
          <p:nvPr/>
        </p:nvSpPr>
        <p:spPr>
          <a:xfrm>
            <a:off x="5533090" y="2439772"/>
            <a:ext cx="5655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Ghi nhớ và thực hiện thông điệp.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- Xem trước bài tiếp theo.</a:t>
            </a:r>
          </a:p>
        </p:txBody>
      </p:sp>
    </p:spTree>
    <p:extLst>
      <p:ext uri="{BB962C8B-B14F-4D97-AF65-F5344CB8AC3E}">
        <p14:creationId xmlns:p14="http://schemas.microsoft.com/office/powerpoint/2010/main" val="42770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BC2B7B1-F641-E00D-99C2-2F0333FA5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823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657A008-7AA7-6326-9972-F6CDB0E3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8" y="152394"/>
            <a:ext cx="11878982" cy="67056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7D82393-C248-4B5D-E962-263F6F262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3" t="44271" r="87708" b="42073"/>
          <a:stretch/>
        </p:blipFill>
        <p:spPr>
          <a:xfrm>
            <a:off x="1479498" y="2694623"/>
            <a:ext cx="1003300" cy="9398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D641921-FFF6-4206-DC4B-5B6B46825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87" t="17698" r="6563" b="52591"/>
          <a:stretch/>
        </p:blipFill>
        <p:spPr>
          <a:xfrm>
            <a:off x="8686800" y="992880"/>
            <a:ext cx="1981200" cy="204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FCC88A3-76DC-E00C-5241-A563F0DBB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70" b="17667"/>
          <a:stretch/>
        </p:blipFill>
        <p:spPr>
          <a:xfrm>
            <a:off x="7967386" y="2630004"/>
            <a:ext cx="4970107" cy="425229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F0321076-8843-695C-8F75-79332CA71D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67153"/>
          <a:stretch/>
        </p:blipFill>
        <p:spPr>
          <a:xfrm>
            <a:off x="0" y="4864100"/>
            <a:ext cx="12192000" cy="19939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8" y="-133839"/>
            <a:ext cx="1450596" cy="1557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613" y="341089"/>
            <a:ext cx="4432176" cy="243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86E5C-99F5-5432-7F5D-41C874C13A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7292" y="908979"/>
            <a:ext cx="3834716" cy="1999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E16AD-6FD4-0E40-84F1-27D122B91E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3348" y="2333272"/>
            <a:ext cx="887654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820" y="-1231930"/>
            <a:ext cx="9057083" cy="9057083"/>
          </a:xfrm>
          <a:prstGeom prst="rect">
            <a:avLst/>
          </a:prstGeom>
        </p:spPr>
      </p:pic>
      <p:pic>
        <p:nvPicPr>
          <p:cNvPr id="5" name="图片 29" descr="8b0fccb2e21d61b25266c16d7d82244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3875436" cy="235227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08432C5-E325-6B43-9B02-FD1C13B6F277}"/>
              </a:ext>
            </a:extLst>
          </p:cNvPr>
          <p:cNvGrpSpPr/>
          <p:nvPr/>
        </p:nvGrpSpPr>
        <p:grpSpPr>
          <a:xfrm>
            <a:off x="683803" y="2352273"/>
            <a:ext cx="4875866" cy="4412736"/>
            <a:chOff x="98263" y="3700528"/>
            <a:chExt cx="3798579" cy="33000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A81DCE-3057-A549-9F17-43F12C115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3FEC21-B47F-C94A-AD90-0982E4F1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98263" y="3725935"/>
              <a:ext cx="2481781" cy="323897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E3D4A7-E2A9-2635-A7A0-29BB7675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569" y="1958918"/>
            <a:ext cx="5968501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A70EC8B-1B4D-90C4-0B86-7F2A74A6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2735" y="-1164399"/>
            <a:ext cx="11159775" cy="7879097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384BEF7D-7C36-93FF-E896-2CF7075A3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020" y="2867939"/>
            <a:ext cx="4179009" cy="41790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734195-48D7-3740-0856-63781FD4513F}"/>
              </a:ext>
            </a:extLst>
          </p:cNvPr>
          <p:cNvSpPr txBox="1"/>
          <p:nvPr/>
        </p:nvSpPr>
        <p:spPr>
          <a:xfrm>
            <a:off x="2194560" y="2034540"/>
            <a:ext cx="6206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những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tình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huống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cần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sự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hỗ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trợ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khi</a:t>
            </a:r>
            <a:r>
              <a:rPr lang="en-US" altLang="zh-CN" sz="4800" b="1" dirty="0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 ở </a:t>
            </a:r>
            <a:r>
              <a:rPr lang="en-US" altLang="zh-CN" sz="4800" b="1" dirty="0" err="1">
                <a:ln/>
                <a:solidFill>
                  <a:srgbClr val="0070C0"/>
                </a:solidFill>
                <a:effectLst/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67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7908906" y="1511290"/>
            <a:ext cx="4083802" cy="830997"/>
          </a:xfrm>
          <a:custGeom>
            <a:avLst/>
            <a:gdLst>
              <a:gd name="connsiteX0" fmla="*/ 0 w 4083802"/>
              <a:gd name="connsiteY0" fmla="*/ 0 h 830997"/>
              <a:gd name="connsiteX1" fmla="*/ 4083802 w 4083802"/>
              <a:gd name="connsiteY1" fmla="*/ 0 h 830997"/>
              <a:gd name="connsiteX2" fmla="*/ 4083802 w 4083802"/>
              <a:gd name="connsiteY2" fmla="*/ 830997 h 830997"/>
              <a:gd name="connsiteX3" fmla="*/ 0 w 4083802"/>
              <a:gd name="connsiteY3" fmla="*/ 830997 h 830997"/>
              <a:gd name="connsiteX4" fmla="*/ 0 w 408380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3802" h="830997" fill="none" extrusionOk="0">
                <a:moveTo>
                  <a:pt x="0" y="0"/>
                </a:moveTo>
                <a:cubicBezTo>
                  <a:pt x="1777677" y="5222"/>
                  <a:pt x="2586167" y="24918"/>
                  <a:pt x="4083802" y="0"/>
                </a:cubicBezTo>
                <a:cubicBezTo>
                  <a:pt x="4150536" y="288481"/>
                  <a:pt x="4070340" y="519308"/>
                  <a:pt x="4083802" y="830997"/>
                </a:cubicBezTo>
                <a:cubicBezTo>
                  <a:pt x="3051223" y="666236"/>
                  <a:pt x="754054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083802" h="830997" stroke="0" extrusionOk="0">
                <a:moveTo>
                  <a:pt x="0" y="0"/>
                </a:moveTo>
                <a:cubicBezTo>
                  <a:pt x="1110903" y="11849"/>
                  <a:pt x="3652668" y="-161459"/>
                  <a:pt x="4083802" y="0"/>
                </a:cubicBezTo>
                <a:cubicBezTo>
                  <a:pt x="4125100" y="365209"/>
                  <a:pt x="4137704" y="657770"/>
                  <a:pt x="4083802" y="830997"/>
                </a:cubicBezTo>
                <a:cubicBezTo>
                  <a:pt x="3331179" y="685137"/>
                  <a:pt x="131369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tình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huống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nào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em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cần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tìm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kiếm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sự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hỗ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trợ</a:t>
            </a:r>
            <a:r>
              <a:rPr lang="en-US" sz="2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7908906" y="2798407"/>
            <a:ext cx="4171752" cy="830997"/>
          </a:xfrm>
          <a:custGeom>
            <a:avLst/>
            <a:gdLst>
              <a:gd name="connsiteX0" fmla="*/ 0 w 4171752"/>
              <a:gd name="connsiteY0" fmla="*/ 0 h 830997"/>
              <a:gd name="connsiteX1" fmla="*/ 4171752 w 4171752"/>
              <a:gd name="connsiteY1" fmla="*/ 0 h 830997"/>
              <a:gd name="connsiteX2" fmla="*/ 4171752 w 4171752"/>
              <a:gd name="connsiteY2" fmla="*/ 830997 h 830997"/>
              <a:gd name="connsiteX3" fmla="*/ 0 w 4171752"/>
              <a:gd name="connsiteY3" fmla="*/ 830997 h 830997"/>
              <a:gd name="connsiteX4" fmla="*/ 0 w 4171752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752" h="830997" fill="none" extrusionOk="0">
                <a:moveTo>
                  <a:pt x="0" y="0"/>
                </a:moveTo>
                <a:cubicBezTo>
                  <a:pt x="488270" y="5222"/>
                  <a:pt x="2270016" y="24918"/>
                  <a:pt x="4171752" y="0"/>
                </a:cubicBezTo>
                <a:cubicBezTo>
                  <a:pt x="4238486" y="288481"/>
                  <a:pt x="4158290" y="519308"/>
                  <a:pt x="4171752" y="830997"/>
                </a:cubicBezTo>
                <a:cubicBezTo>
                  <a:pt x="2988591" y="666236"/>
                  <a:pt x="1054921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4171752" h="830997" stroke="0" extrusionOk="0">
                <a:moveTo>
                  <a:pt x="0" y="0"/>
                </a:moveTo>
                <a:cubicBezTo>
                  <a:pt x="426643" y="11849"/>
                  <a:pt x="2562557" y="-161459"/>
                  <a:pt x="4171752" y="0"/>
                </a:cubicBezTo>
                <a:cubicBezTo>
                  <a:pt x="4213050" y="365209"/>
                  <a:pt x="4225654" y="657770"/>
                  <a:pt x="4171752" y="830997"/>
                </a:cubicBezTo>
                <a:cubicBezTo>
                  <a:pt x="3327123" y="685137"/>
                  <a:pt x="1498473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/>
            <a:r>
              <a:rPr lang="en-US" sz="2400" b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rPr>
              <a:t>Những tình huống nào em có thể tự giải quyết? Vì sao?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attaya" panose="00000500000000000000" pitchFamily="2" charset="-34"/>
            </a:endParaRPr>
          </a:p>
        </p:txBody>
      </p:sp>
      <p:pic>
        <p:nvPicPr>
          <p:cNvPr id="26" name="Picture 6" descr="https://i.pinimg.com/564x/4b/a0/55/4ba0553d5b3761cb2bc89cc78e33b88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9947" r="89876">
                        <a14:foregroundMark x1="34103" y1="36667" x2="35702" y2="47778"/>
                        <a14:foregroundMark x1="35702" y1="47778" x2="35702" y2="47778"/>
                        <a14:foregroundMark x1="47780" y1="57333" x2="48313" y2="84000"/>
                        <a14:foregroundMark x1="31972" y1="72222" x2="40675" y2="81333"/>
                        <a14:foregroundMark x1="40675" y1="81333" x2="40675" y2="81333"/>
                        <a14:foregroundMark x1="53464" y1="56444" x2="63055" y2="66222"/>
                        <a14:foregroundMark x1="63055" y1="66222" x2="63055" y2="66222"/>
                        <a14:foregroundMark x1="20782" y1="78667" x2="21847" y2="8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5498" y="4176254"/>
            <a:ext cx="3585652" cy="28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1992086" y="1248759"/>
            <a:ext cx="5606143" cy="5305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EBA9AB-793F-4C3C-BE6F-9C319869C20A}"/>
              </a:ext>
            </a:extLst>
          </p:cNvPr>
          <p:cNvGrpSpPr/>
          <p:nvPr/>
        </p:nvGrpSpPr>
        <p:grpSpPr>
          <a:xfrm>
            <a:off x="7847927" y="3313065"/>
            <a:ext cx="4205759" cy="3067959"/>
            <a:chOff x="8604068" y="6331731"/>
            <a:chExt cx="3235139" cy="235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663F2D-BB44-40F8-B084-DC331D7C4C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F9D48D-C4A8-41C5-9CB2-5A4A3DCCCB18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10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813082F-D64D-2FDA-A1BC-D2E4E344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21" y="1792246"/>
            <a:ext cx="7210567" cy="4835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0311" y="477672"/>
            <a:ext cx="938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Ready" panose="02040603050506020204" pitchFamily="18" charset="0"/>
                <a:cs typeface="+mn-cs"/>
              </a:rPr>
              <a:t>Chia sẻ trước lớp</a:t>
            </a:r>
          </a:p>
        </p:txBody>
      </p:sp>
      <p:sp>
        <p:nvSpPr>
          <p:cNvPr id="6" name="Google Shape;117;p2"/>
          <p:cNvSpPr/>
          <p:nvPr/>
        </p:nvSpPr>
        <p:spPr>
          <a:xfrm>
            <a:off x="1173708" y="573206"/>
            <a:ext cx="8925636" cy="147412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926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D60909D-C140-4836-8623-FAAF1237BD27}"/>
              </a:ext>
            </a:extLst>
          </p:cNvPr>
          <p:cNvSpPr txBox="1"/>
          <p:nvPr/>
        </p:nvSpPr>
        <p:spPr>
          <a:xfrm>
            <a:off x="261257" y="1147966"/>
            <a:ext cx="2870480" cy="1077218"/>
          </a:xfrm>
          <a:custGeom>
            <a:avLst/>
            <a:gdLst>
              <a:gd name="connsiteX0" fmla="*/ 0 w 2870480"/>
              <a:gd name="connsiteY0" fmla="*/ 0 h 1077218"/>
              <a:gd name="connsiteX1" fmla="*/ 2870480 w 2870480"/>
              <a:gd name="connsiteY1" fmla="*/ 0 h 1077218"/>
              <a:gd name="connsiteX2" fmla="*/ 2870480 w 2870480"/>
              <a:gd name="connsiteY2" fmla="*/ 1077218 h 1077218"/>
              <a:gd name="connsiteX3" fmla="*/ 0 w 2870480"/>
              <a:gd name="connsiteY3" fmla="*/ 1077218 h 1077218"/>
              <a:gd name="connsiteX4" fmla="*/ 0 w 28704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480" h="1077218" fill="none" extrusionOk="0">
                <a:moveTo>
                  <a:pt x="0" y="0"/>
                </a:moveTo>
                <a:cubicBezTo>
                  <a:pt x="1240654" y="5222"/>
                  <a:pt x="2389892" y="24918"/>
                  <a:pt x="2870480" y="0"/>
                </a:cubicBezTo>
                <a:cubicBezTo>
                  <a:pt x="2908342" y="476103"/>
                  <a:pt x="2811877" y="631043"/>
                  <a:pt x="2870480" y="1077218"/>
                </a:cubicBezTo>
                <a:cubicBezTo>
                  <a:pt x="1811324" y="912457"/>
                  <a:pt x="809084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2870480" h="1077218" stroke="0" extrusionOk="0">
                <a:moveTo>
                  <a:pt x="0" y="0"/>
                </a:moveTo>
                <a:cubicBezTo>
                  <a:pt x="387519" y="11849"/>
                  <a:pt x="1503504" y="-161459"/>
                  <a:pt x="2870480" y="0"/>
                </a:cubicBezTo>
                <a:cubicBezTo>
                  <a:pt x="2922515" y="144312"/>
                  <a:pt x="2962623" y="673209"/>
                  <a:pt x="2870480" y="1077218"/>
                </a:cubicBezTo>
                <a:cubicBezTo>
                  <a:pt x="2420454" y="931358"/>
                  <a:pt x="50321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9519804" y="1067578"/>
            <a:ext cx="2323854" cy="1077218"/>
          </a:xfrm>
          <a:custGeom>
            <a:avLst/>
            <a:gdLst>
              <a:gd name="connsiteX0" fmla="*/ 0 w 2323854"/>
              <a:gd name="connsiteY0" fmla="*/ 0 h 1077218"/>
              <a:gd name="connsiteX1" fmla="*/ 2323854 w 2323854"/>
              <a:gd name="connsiteY1" fmla="*/ 0 h 1077218"/>
              <a:gd name="connsiteX2" fmla="*/ 2323854 w 2323854"/>
              <a:gd name="connsiteY2" fmla="*/ 1077218 h 1077218"/>
              <a:gd name="connsiteX3" fmla="*/ 0 w 2323854"/>
              <a:gd name="connsiteY3" fmla="*/ 1077218 h 1077218"/>
              <a:gd name="connsiteX4" fmla="*/ 0 w 232385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854" h="1077218" fill="none" extrusionOk="0">
                <a:moveTo>
                  <a:pt x="0" y="0"/>
                </a:moveTo>
                <a:cubicBezTo>
                  <a:pt x="980340" y="5222"/>
                  <a:pt x="1332938" y="24918"/>
                  <a:pt x="2323854" y="0"/>
                </a:cubicBezTo>
                <a:cubicBezTo>
                  <a:pt x="2361716" y="476103"/>
                  <a:pt x="2265251" y="631043"/>
                  <a:pt x="2323854" y="1077218"/>
                </a:cubicBezTo>
                <a:cubicBezTo>
                  <a:pt x="1373178" y="912457"/>
                  <a:pt x="38244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2323854" h="1077218" stroke="0" extrusionOk="0">
                <a:moveTo>
                  <a:pt x="0" y="0"/>
                </a:moveTo>
                <a:cubicBezTo>
                  <a:pt x="645798" y="11849"/>
                  <a:pt x="2084758" y="-161459"/>
                  <a:pt x="2323854" y="0"/>
                </a:cubicBezTo>
                <a:cubicBezTo>
                  <a:pt x="2375889" y="144312"/>
                  <a:pt x="2415997" y="673209"/>
                  <a:pt x="2323854" y="1077218"/>
                </a:cubicBezTo>
                <a:cubicBezTo>
                  <a:pt x="1839392" y="931358"/>
                  <a:pt x="69095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hỗ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trợ</a:t>
            </a:r>
            <a:endParaRPr lang="vi-VN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r="2059"/>
          <a:stretch/>
        </p:blipFill>
        <p:spPr>
          <a:xfrm>
            <a:off x="3312060" y="476736"/>
            <a:ext cx="6027420" cy="570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D3B8F5-EA45-4BDC-B1FF-D80E3BEE012F}"/>
              </a:ext>
            </a:extLst>
          </p:cNvPr>
          <p:cNvSpPr txBox="1"/>
          <p:nvPr/>
        </p:nvSpPr>
        <p:spPr>
          <a:xfrm>
            <a:off x="1175657" y="4826207"/>
            <a:ext cx="3298329" cy="1077218"/>
          </a:xfrm>
          <a:custGeom>
            <a:avLst/>
            <a:gdLst>
              <a:gd name="connsiteX0" fmla="*/ 0 w 3298329"/>
              <a:gd name="connsiteY0" fmla="*/ 0 h 1077218"/>
              <a:gd name="connsiteX1" fmla="*/ 3298329 w 3298329"/>
              <a:gd name="connsiteY1" fmla="*/ 0 h 1077218"/>
              <a:gd name="connsiteX2" fmla="*/ 3298329 w 3298329"/>
              <a:gd name="connsiteY2" fmla="*/ 1077218 h 1077218"/>
              <a:gd name="connsiteX3" fmla="*/ 0 w 3298329"/>
              <a:gd name="connsiteY3" fmla="*/ 1077218 h 1077218"/>
              <a:gd name="connsiteX4" fmla="*/ 0 w 329832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8329" h="1077218" fill="none" extrusionOk="0">
                <a:moveTo>
                  <a:pt x="0" y="0"/>
                </a:moveTo>
                <a:cubicBezTo>
                  <a:pt x="381421" y="5222"/>
                  <a:pt x="2943657" y="24918"/>
                  <a:pt x="3298329" y="0"/>
                </a:cubicBezTo>
                <a:cubicBezTo>
                  <a:pt x="3336191" y="476103"/>
                  <a:pt x="3239726" y="631043"/>
                  <a:pt x="3298329" y="1077218"/>
                </a:cubicBezTo>
                <a:cubicBezTo>
                  <a:pt x="2360702" y="912457"/>
                  <a:pt x="72073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3298329" h="1077218" stroke="0" extrusionOk="0">
                <a:moveTo>
                  <a:pt x="0" y="0"/>
                </a:moveTo>
                <a:cubicBezTo>
                  <a:pt x="477034" y="11849"/>
                  <a:pt x="1686993" y="-161459"/>
                  <a:pt x="3298329" y="0"/>
                </a:cubicBezTo>
                <a:cubicBezTo>
                  <a:pt x="3350364" y="144312"/>
                  <a:pt x="3390472" y="673209"/>
                  <a:pt x="3298329" y="1077218"/>
                </a:cubicBezTo>
                <a:cubicBezTo>
                  <a:pt x="2008663" y="931358"/>
                  <a:pt x="114605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quyết</a:t>
            </a:r>
            <a:r>
              <a:rPr lang="en-US" sz="32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endParaRPr lang="vi-VN" sz="3200" b="1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3556122" y="2336976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97387FD-EC05-4A61-9879-78825E18B66F}"/>
              </a:ext>
            </a:extLst>
          </p:cNvPr>
          <p:cNvSpPr txBox="1"/>
          <p:nvPr/>
        </p:nvSpPr>
        <p:spPr>
          <a:xfrm>
            <a:off x="1627792" y="639954"/>
            <a:ext cx="9255368" cy="1446550"/>
          </a:xfrm>
          <a:custGeom>
            <a:avLst/>
            <a:gdLst>
              <a:gd name="connsiteX0" fmla="*/ 0 w 9255368"/>
              <a:gd name="connsiteY0" fmla="*/ 0 h 1446550"/>
              <a:gd name="connsiteX1" fmla="*/ 9255368 w 9255368"/>
              <a:gd name="connsiteY1" fmla="*/ 0 h 1446550"/>
              <a:gd name="connsiteX2" fmla="*/ 9255368 w 9255368"/>
              <a:gd name="connsiteY2" fmla="*/ 1446550 h 1446550"/>
              <a:gd name="connsiteX3" fmla="*/ 0 w 9255368"/>
              <a:gd name="connsiteY3" fmla="*/ 1446550 h 1446550"/>
              <a:gd name="connsiteX4" fmla="*/ 0 w 9255368"/>
              <a:gd name="connsiteY4" fmla="*/ 0 h 1446550"/>
              <a:gd name="connsiteX0" fmla="*/ 0 w 9255368"/>
              <a:gd name="connsiteY0" fmla="*/ 0 h 1446550"/>
              <a:gd name="connsiteX1" fmla="*/ 9255368 w 9255368"/>
              <a:gd name="connsiteY1" fmla="*/ 0 h 1446550"/>
              <a:gd name="connsiteX2" fmla="*/ 9255368 w 9255368"/>
              <a:gd name="connsiteY2" fmla="*/ 1446550 h 1446550"/>
              <a:gd name="connsiteX3" fmla="*/ 0 w 9255368"/>
              <a:gd name="connsiteY3" fmla="*/ 1446550 h 1446550"/>
              <a:gd name="connsiteX4" fmla="*/ 0 w 9255368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368" h="1446550" fill="none" extrusionOk="0">
                <a:moveTo>
                  <a:pt x="0" y="0"/>
                </a:moveTo>
                <a:cubicBezTo>
                  <a:pt x="1543274" y="5222"/>
                  <a:pt x="7455321" y="24918"/>
                  <a:pt x="9255368" y="0"/>
                </a:cubicBezTo>
                <a:cubicBezTo>
                  <a:pt x="9161385" y="157453"/>
                  <a:pt x="9250326" y="829255"/>
                  <a:pt x="9255368" y="1446550"/>
                </a:cubicBezTo>
                <a:cubicBezTo>
                  <a:pt x="5163673" y="1470355"/>
                  <a:pt x="2224444" y="1570582"/>
                  <a:pt x="0" y="1446550"/>
                </a:cubicBezTo>
                <a:cubicBezTo>
                  <a:pt x="-11137" y="1217218"/>
                  <a:pt x="-126512" y="461278"/>
                  <a:pt x="0" y="0"/>
                </a:cubicBezTo>
                <a:close/>
              </a:path>
              <a:path w="9255368" h="1446550" stroke="0" extrusionOk="0">
                <a:moveTo>
                  <a:pt x="0" y="0"/>
                </a:moveTo>
                <a:cubicBezTo>
                  <a:pt x="3705426" y="7433"/>
                  <a:pt x="7465552" y="-168997"/>
                  <a:pt x="9255368" y="0"/>
                </a:cubicBezTo>
                <a:cubicBezTo>
                  <a:pt x="9198728" y="304963"/>
                  <a:pt x="9420073" y="846694"/>
                  <a:pt x="9255368" y="1446550"/>
                </a:cubicBezTo>
                <a:cubicBezTo>
                  <a:pt x="5342875" y="1428829"/>
                  <a:pt x="1471517" y="1080127"/>
                  <a:pt x="0" y="1446550"/>
                </a:cubicBezTo>
                <a:cubicBezTo>
                  <a:pt x="-144715" y="1144906"/>
                  <a:pt x="66028" y="667936"/>
                  <a:pt x="0" y="0"/>
                </a:cubicBezTo>
                <a:close/>
              </a:path>
              <a:path w="9255368" h="1446550" fill="none" stroke="0" extrusionOk="0">
                <a:moveTo>
                  <a:pt x="0" y="0"/>
                </a:moveTo>
                <a:cubicBezTo>
                  <a:pt x="3406069" y="11849"/>
                  <a:pt x="7437820" y="-161459"/>
                  <a:pt x="9255368" y="0"/>
                </a:cubicBezTo>
                <a:cubicBezTo>
                  <a:pt x="9195006" y="193271"/>
                  <a:pt x="9244117" y="990392"/>
                  <a:pt x="9255368" y="1446550"/>
                </a:cubicBezTo>
                <a:cubicBezTo>
                  <a:pt x="5656975" y="1643430"/>
                  <a:pt x="2419901" y="1876477"/>
                  <a:pt x="0" y="1446550"/>
                </a:cubicBezTo>
                <a:cubicBezTo>
                  <a:pt x="-35612" y="1213636"/>
                  <a:pt x="-116560" y="49381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custGeom>
                    <a:avLst/>
                    <a:gdLst>
                      <a:gd name="connsiteX0" fmla="*/ 0 w 9255368"/>
                      <a:gd name="connsiteY0" fmla="*/ 0 h 1446550"/>
                      <a:gd name="connsiteX1" fmla="*/ 9255368 w 9255368"/>
                      <a:gd name="connsiteY1" fmla="*/ 0 h 1446550"/>
                      <a:gd name="connsiteX2" fmla="*/ 9255368 w 9255368"/>
                      <a:gd name="connsiteY2" fmla="*/ 1446550 h 1446550"/>
                      <a:gd name="connsiteX3" fmla="*/ 0 w 9255368"/>
                      <a:gd name="connsiteY3" fmla="*/ 1446550 h 1446550"/>
                      <a:gd name="connsiteX4" fmla="*/ 0 w 9255368"/>
                      <a:gd name="connsiteY4" fmla="*/ 0 h 144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255368" h="1446550" fill="none" extrusionOk="0">
                        <a:moveTo>
                          <a:pt x="0" y="0"/>
                        </a:moveTo>
                        <a:cubicBezTo>
                          <a:pt x="1543274" y="5222"/>
                          <a:pt x="7455321" y="24918"/>
                          <a:pt x="9255368" y="0"/>
                        </a:cubicBezTo>
                        <a:cubicBezTo>
                          <a:pt x="9166110" y="169848"/>
                          <a:pt x="9291155" y="914679"/>
                          <a:pt x="9255368" y="1446550"/>
                        </a:cubicBezTo>
                        <a:cubicBezTo>
                          <a:pt x="5467371" y="1281789"/>
                          <a:pt x="2183937" y="1564700"/>
                          <a:pt x="0" y="1446550"/>
                        </a:cubicBezTo>
                        <a:cubicBezTo>
                          <a:pt x="-30996" y="1232956"/>
                          <a:pt x="-127314" y="425700"/>
                          <a:pt x="0" y="0"/>
                        </a:cubicBezTo>
                        <a:close/>
                      </a:path>
                      <a:path w="9255368" h="1446550" stroke="0" extrusionOk="0">
                        <a:moveTo>
                          <a:pt x="0" y="0"/>
                        </a:moveTo>
                        <a:cubicBezTo>
                          <a:pt x="3406069" y="11849"/>
                          <a:pt x="7437820" y="-161459"/>
                          <a:pt x="9255368" y="0"/>
                        </a:cubicBezTo>
                        <a:cubicBezTo>
                          <a:pt x="9252091" y="353962"/>
                          <a:pt x="9331029" y="871797"/>
                          <a:pt x="9255368" y="1446550"/>
                        </a:cubicBezTo>
                        <a:cubicBezTo>
                          <a:pt x="5194524" y="1300690"/>
                          <a:pt x="1515084" y="1368226"/>
                          <a:pt x="0" y="1446550"/>
                        </a:cubicBezTo>
                        <a:cubicBezTo>
                          <a:pt x="-120278" y="1140606"/>
                          <a:pt x="58904" y="6612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hãy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thêm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huống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tìm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hỗ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trợ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 ở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8EA9D-1A91-46ED-B751-36EA68CA9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0" y="54525"/>
            <a:ext cx="4991285" cy="5487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C20FA-566E-4109-8425-85B2F3EF6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169" y="161566"/>
            <a:ext cx="6007409" cy="4667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787DA5-33EC-4BFF-88C5-1E4F6E128326}"/>
              </a:ext>
            </a:extLst>
          </p:cNvPr>
          <p:cNvSpPr/>
          <p:nvPr/>
        </p:nvSpPr>
        <p:spPr>
          <a:xfrm>
            <a:off x="967267" y="5480764"/>
            <a:ext cx="4634543" cy="97831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tới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C03ADF5-E679-44A7-8306-7F428A588DF4}"/>
              </a:ext>
            </a:extLst>
          </p:cNvPr>
          <p:cNvSpPr/>
          <p:nvPr/>
        </p:nvSpPr>
        <p:spPr>
          <a:xfrm>
            <a:off x="6623762" y="5542255"/>
            <a:ext cx="4634543" cy="97831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8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421</Words>
  <Application>Microsoft Office PowerPoint</Application>
  <PresentationFormat>Widescreen</PresentationFormat>
  <Paragraphs>37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微软雅黑</vt:lpstr>
      <vt:lpstr>Arial</vt:lpstr>
      <vt:lpstr>Calibri</vt:lpstr>
      <vt:lpstr>Cambria</vt:lpstr>
      <vt:lpstr>等线</vt:lpstr>
      <vt:lpstr>等线</vt:lpstr>
      <vt:lpstr>等线 Light</vt:lpstr>
      <vt:lpstr>iCiel Cadena</vt:lpstr>
      <vt:lpstr>Pattaya</vt:lpstr>
      <vt:lpstr>SVN-Poky's</vt:lpstr>
      <vt:lpstr>SVN-Ready</vt:lpstr>
      <vt:lpstr>Tahoma</vt:lpstr>
      <vt:lpstr>Times New Roman</vt:lpstr>
      <vt:lpstr>UTM Avo</vt:lpstr>
      <vt:lpstr>字魂36号-正文宋楷</vt:lpstr>
      <vt:lpstr>字魂58号-创中黑</vt:lpstr>
      <vt:lpstr>思源黑体 CN Regular</vt:lpstr>
      <vt:lpstr>千图网海量PPT模板www.58pic.com 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40</cp:revision>
  <dcterms:created xsi:type="dcterms:W3CDTF">2022-02-24T14:05:55Z</dcterms:created>
  <dcterms:modified xsi:type="dcterms:W3CDTF">2025-03-18T15:05:54Z</dcterms:modified>
</cp:coreProperties>
</file>