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723" r:id="rId2"/>
    <p:sldMasterId id="2147483737" r:id="rId3"/>
    <p:sldMasterId id="2147483760" r:id="rId4"/>
    <p:sldMasterId id="2147483771" r:id="rId5"/>
    <p:sldMasterId id="2147483782" r:id="rId6"/>
    <p:sldMasterId id="2147483794" r:id="rId7"/>
    <p:sldMasterId id="2147483805" r:id="rId8"/>
    <p:sldMasterId id="2147483816" r:id="rId9"/>
    <p:sldMasterId id="2147483828" r:id="rId10"/>
  </p:sldMasterIdLst>
  <p:notesMasterIdLst>
    <p:notesMasterId r:id="rId34"/>
  </p:notesMasterIdLst>
  <p:sldIdLst>
    <p:sldId id="564" r:id="rId11"/>
    <p:sldId id="259" r:id="rId12"/>
    <p:sldId id="543" r:id="rId13"/>
    <p:sldId id="269" r:id="rId14"/>
    <p:sldId id="282" r:id="rId15"/>
    <p:sldId id="562" r:id="rId16"/>
    <p:sldId id="553" r:id="rId17"/>
    <p:sldId id="554" r:id="rId18"/>
    <p:sldId id="555" r:id="rId19"/>
    <p:sldId id="556" r:id="rId20"/>
    <p:sldId id="557" r:id="rId21"/>
    <p:sldId id="558" r:id="rId22"/>
    <p:sldId id="287" r:id="rId23"/>
    <p:sldId id="563" r:id="rId24"/>
    <p:sldId id="539" r:id="rId25"/>
    <p:sldId id="541" r:id="rId26"/>
    <p:sldId id="565" r:id="rId27"/>
    <p:sldId id="566" r:id="rId28"/>
    <p:sldId id="567" r:id="rId29"/>
    <p:sldId id="560" r:id="rId30"/>
    <p:sldId id="550" r:id="rId31"/>
    <p:sldId id="561" r:id="rId32"/>
    <p:sldId id="27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FDA2B3-5EA9-48B3-94E8-B28EABF63FFF}"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7C6A3-D610-4421-BCD6-25730643A29F}" type="slidenum">
              <a:rPr lang="en-US" smtClean="0"/>
              <a:t>‹#›</a:t>
            </a:fld>
            <a:endParaRPr lang="en-US"/>
          </a:p>
        </p:txBody>
      </p:sp>
    </p:spTree>
    <p:extLst>
      <p:ext uri="{BB962C8B-B14F-4D97-AF65-F5344CB8AC3E}">
        <p14:creationId xmlns:p14="http://schemas.microsoft.com/office/powerpoint/2010/main" val="1118542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mn-cs"/>
            </a:endParaRPr>
          </a:p>
        </p:txBody>
      </p:sp>
    </p:spTree>
    <p:extLst>
      <p:ext uri="{BB962C8B-B14F-4D97-AF65-F5344CB8AC3E}">
        <p14:creationId xmlns:p14="http://schemas.microsoft.com/office/powerpoint/2010/main" val="2488460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mn-cs"/>
            </a:endParaRPr>
          </a:p>
        </p:txBody>
      </p:sp>
    </p:spTree>
    <p:extLst>
      <p:ext uri="{BB962C8B-B14F-4D97-AF65-F5344CB8AC3E}">
        <p14:creationId xmlns:p14="http://schemas.microsoft.com/office/powerpoint/2010/main" val="2488460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a:t>
            </a:r>
            <a:r>
              <a:rPr lang="en-US" dirty="0" err="1">
                <a:sym typeface="+mn-ea"/>
              </a:rPr>
              <a:t>Zalo</a:t>
            </a:r>
            <a:r>
              <a:rPr lang="en-US" dirty="0">
                <a:sym typeface="+mn-ea"/>
              </a:rPr>
              <a:t> 0972115126</a:t>
            </a:r>
            <a:endParaRPr lang="en-US" dirty="0"/>
          </a:p>
        </p:txBody>
      </p:sp>
      <p:sp>
        <p:nvSpPr>
          <p:cNvPr id="4" name="Slide Number Placeholder 3"/>
          <p:cNvSpPr>
            <a:spLocks noGrp="1"/>
          </p:cNvSpPr>
          <p:nvPr>
            <p:ph type="sldNum" sz="quarter" idx="5"/>
          </p:nvPr>
        </p:nvSpPr>
        <p:spPr/>
        <p:txBody>
          <a:bodyPr/>
          <a:lstStyle/>
          <a:p>
            <a:fld id="{3E07C6A3-D610-4421-BCD6-25730643A29F}" type="slidenum">
              <a:rPr lang="en-US" smtClean="0"/>
              <a:t>16</a:t>
            </a:fld>
            <a:endParaRPr lang="en-US"/>
          </a:p>
        </p:txBody>
      </p:sp>
    </p:spTree>
    <p:extLst>
      <p:ext uri="{BB962C8B-B14F-4D97-AF65-F5344CB8AC3E}">
        <p14:creationId xmlns:p14="http://schemas.microsoft.com/office/powerpoint/2010/main" val="377621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mn-cs"/>
            </a:endParaRPr>
          </a:p>
        </p:txBody>
      </p:sp>
    </p:spTree>
    <p:extLst>
      <p:ext uri="{BB962C8B-B14F-4D97-AF65-F5344CB8AC3E}">
        <p14:creationId xmlns:p14="http://schemas.microsoft.com/office/powerpoint/2010/main" val="2884476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mn-cs"/>
            </a:endParaRPr>
          </a:p>
        </p:txBody>
      </p:sp>
    </p:spTree>
    <p:extLst>
      <p:ext uri="{BB962C8B-B14F-4D97-AF65-F5344CB8AC3E}">
        <p14:creationId xmlns:p14="http://schemas.microsoft.com/office/powerpoint/2010/main" val="99303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21173571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252425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185953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63408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36847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127370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402935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85315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043100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68585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69422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2025/2/16</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1809562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582574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1093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1454740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9906804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35230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26249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4303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1157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9552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TextBox 3"/>
          <p:cNvSpPr txBox="1"/>
          <p:nvPr userDrawn="1"/>
        </p:nvSpPr>
        <p:spPr>
          <a:xfrm>
            <a:off x="11434813" y="1"/>
            <a:ext cx="1238451" cy="276999"/>
          </a:xfrm>
          <a:prstGeom prst="rect">
            <a:avLst/>
          </a:prstGeom>
          <a:noFill/>
        </p:spPr>
        <p:txBody>
          <a:bodyPr wrap="square" rtlCol="0">
            <a:spAutoFit/>
          </a:bodyPr>
          <a:lstStyle/>
          <a:p>
            <a:r>
              <a:rPr lang="vi-VN" sz="1200" dirty="0">
                <a:solidFill>
                  <a:schemeClr val="bg1">
                    <a:lumMod val="75000"/>
                  </a:schemeClr>
                </a:solidFill>
                <a:latin typeface="#9Slide07 Altus" pitchFamily="2" charset="0"/>
              </a:rPr>
              <a:t>MĂNG</a:t>
            </a:r>
            <a:r>
              <a:rPr lang="vi-VN" sz="1200" baseline="0" dirty="0">
                <a:solidFill>
                  <a:schemeClr val="bg1">
                    <a:lumMod val="75000"/>
                  </a:schemeClr>
                </a:solidFill>
                <a:latin typeface="#9Slide07 Altus" pitchFamily="2" charset="0"/>
              </a:rPr>
              <a:t> NON</a:t>
            </a:r>
            <a:endParaRPr lang="en-US" sz="1200" dirty="0">
              <a:solidFill>
                <a:schemeClr val="bg1">
                  <a:lumMod val="75000"/>
                </a:schemeClr>
              </a:solidFill>
              <a:latin typeface="#9Slide07 Altus" pitchFamily="2" charset="0"/>
            </a:endParaRPr>
          </a:p>
        </p:txBody>
      </p:sp>
    </p:spTree>
    <p:extLst>
      <p:ext uri="{BB962C8B-B14F-4D97-AF65-F5344CB8AC3E}">
        <p14:creationId xmlns:p14="http://schemas.microsoft.com/office/powerpoint/2010/main" val="1848480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660603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5"/>
            <a:ext cx="10515600" cy="1325563"/>
          </a:xfrm>
          <a:prstGeom prst="rect">
            <a:avLst/>
          </a:prstGeom>
        </p:spPr>
        <p:txBody>
          <a:bodyPr/>
          <a:lstStyle/>
          <a:p>
            <a:r>
              <a:rPr kumimoji="1" lang="zh-CN" altLang="en-US"/>
              <a:t>单击此处编辑母版标题样式</a:t>
            </a:r>
          </a:p>
        </p:txBody>
      </p:sp>
      <p:sp>
        <p:nvSpPr>
          <p:cNvPr id="3" name="日期占位符 2"/>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2025/2/16</a:t>
            </a:fld>
            <a:endParaRPr kumimoji="1" lang="zh-CN" altLang="en-US" sz="1200">
              <a:solidFill>
                <a:prstClr val="black">
                  <a:tint val="75000"/>
                </a:prstClr>
              </a:solidFill>
            </a:endParaRPr>
          </a:p>
        </p:txBody>
      </p:sp>
      <p:sp>
        <p:nvSpPr>
          <p:cNvPr id="4" name="页脚占位符 3"/>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5" name="幻灯片编号占位符 4"/>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20699680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2025/2/16</a:t>
            </a:fld>
            <a:endParaRPr kumimoji="1" lang="zh-CN" altLang="en-US" sz="1200">
              <a:solidFill>
                <a:prstClr val="black">
                  <a:tint val="75000"/>
                </a:prstClr>
              </a:solidFill>
            </a:endParaRPr>
          </a:p>
        </p:txBody>
      </p:sp>
      <p:sp>
        <p:nvSpPr>
          <p:cNvPr id="3" name="页脚占位符 2"/>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5662315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a:prstGeom prst="rect">
            <a:avLst/>
          </a:prstGeom>
        </p:spPr>
        <p:txBody>
          <a:bodyPr anchor="b"/>
          <a:lstStyle>
            <a:lvl1pPr>
              <a:defRPr sz="3199"/>
            </a:lvl1pPr>
          </a:lstStyle>
          <a:p>
            <a:r>
              <a:rPr kumimoji="1"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2025/2/16</a:t>
            </a:fld>
            <a:endParaRPr kumimoji="1" lang="zh-CN" altLang="en-US" sz="1200">
              <a:solidFill>
                <a:prstClr val="black">
                  <a:tint val="75000"/>
                </a:prstClr>
              </a:solidFill>
            </a:endParaRPr>
          </a:p>
        </p:txBody>
      </p:sp>
      <p:sp>
        <p:nvSpPr>
          <p:cNvPr id="6" name="页脚占位符 5"/>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37436418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a:prstGeom prst="rect">
            <a:avLst/>
          </a:prstGeom>
        </p:spPr>
        <p:txBody>
          <a:bodyPr anchor="b"/>
          <a:lstStyle>
            <a:lvl1pPr>
              <a:defRPr sz="3199"/>
            </a:lvl1pPr>
          </a:lstStyle>
          <a:p>
            <a:r>
              <a:rPr kumimoji="1"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kumimoji="1" lang="zh-CN" altLang="en-US"/>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2025/2/16</a:t>
            </a:fld>
            <a:endParaRPr kumimoji="1" lang="zh-CN" altLang="en-US" sz="1200">
              <a:solidFill>
                <a:prstClr val="black">
                  <a:tint val="75000"/>
                </a:prstClr>
              </a:solidFill>
            </a:endParaRPr>
          </a:p>
        </p:txBody>
      </p:sp>
      <p:sp>
        <p:nvSpPr>
          <p:cNvPr id="6" name="页脚占位符 5"/>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12306470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5"/>
            <a:ext cx="10515600" cy="1325563"/>
          </a:xfrm>
          <a:prstGeom prst="rect">
            <a:avLst/>
          </a:prstGeom>
        </p:spPr>
        <p:txBody>
          <a:bodyPr/>
          <a:lstStyle/>
          <a:p>
            <a:r>
              <a:rPr kumimoji="1" lang="zh-CN" altLang="en-US"/>
              <a:t>单击此处编辑母版标题样式</a:t>
            </a:r>
          </a:p>
        </p:txBody>
      </p:sp>
      <p:sp>
        <p:nvSpPr>
          <p:cNvPr id="3" name="竖排文本占位符 2"/>
          <p:cNvSpPr>
            <a:spLocks noGrp="1"/>
          </p:cNvSpPr>
          <p:nvPr>
            <p:ph type="body" orient="vert" idx="1"/>
          </p:nvPr>
        </p:nvSpPr>
        <p:spPr>
          <a:xfrm>
            <a:off x="838201"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2025/2/16</a:t>
            </a:fld>
            <a:endParaRPr kumimoji="1" lang="zh-CN" altLang="en-US" sz="1200">
              <a:solidFill>
                <a:prstClr val="black">
                  <a:tint val="75000"/>
                </a:prstClr>
              </a:solidFill>
            </a:endParaRPr>
          </a:p>
        </p:txBody>
      </p:sp>
      <p:sp>
        <p:nvSpPr>
          <p:cNvPr id="5" name="页脚占位符 4"/>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1967864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2025/2/16</a:t>
            </a:fld>
            <a:endParaRPr kumimoji="1" lang="zh-CN" altLang="en-US" sz="1200">
              <a:solidFill>
                <a:prstClr val="black">
                  <a:tint val="75000"/>
                </a:prstClr>
              </a:solidFill>
            </a:endParaRPr>
          </a:p>
        </p:txBody>
      </p:sp>
      <p:sp>
        <p:nvSpPr>
          <p:cNvPr id="5" name="页脚占位符 4"/>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2282643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6328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3715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35201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TextBox 3"/>
          <p:cNvSpPr txBox="1"/>
          <p:nvPr userDrawn="1"/>
        </p:nvSpPr>
        <p:spPr>
          <a:xfrm>
            <a:off x="11434813" y="1"/>
            <a:ext cx="1238451" cy="276999"/>
          </a:xfrm>
          <a:prstGeom prst="rect">
            <a:avLst/>
          </a:prstGeom>
          <a:noFill/>
        </p:spPr>
        <p:txBody>
          <a:bodyPr wrap="square" rtlCol="0">
            <a:spAutoFit/>
          </a:bodyPr>
          <a:lstStyle/>
          <a:p>
            <a:r>
              <a:rPr lang="vi-VN" sz="1200" dirty="0">
                <a:solidFill>
                  <a:schemeClr val="bg1">
                    <a:lumMod val="75000"/>
                  </a:schemeClr>
                </a:solidFill>
                <a:latin typeface="#9Slide07 Altus" pitchFamily="2" charset="0"/>
              </a:rPr>
              <a:t>MĂNG</a:t>
            </a:r>
            <a:r>
              <a:rPr lang="vi-VN" sz="1200" baseline="0" dirty="0">
                <a:solidFill>
                  <a:schemeClr val="bg1">
                    <a:lumMod val="75000"/>
                  </a:schemeClr>
                </a:solidFill>
                <a:latin typeface="#9Slide07 Altus" pitchFamily="2" charset="0"/>
              </a:rPr>
              <a:t> NON</a:t>
            </a:r>
            <a:endParaRPr lang="en-US" sz="1200" dirty="0">
              <a:solidFill>
                <a:schemeClr val="bg1">
                  <a:lumMod val="75000"/>
                </a:schemeClr>
              </a:solidFill>
              <a:latin typeface="#9Slide07 Altus" pitchFamily="2" charset="0"/>
            </a:endParaRPr>
          </a:p>
        </p:txBody>
      </p:sp>
    </p:spTree>
    <p:extLst>
      <p:ext uri="{BB962C8B-B14F-4D97-AF65-F5344CB8AC3E}">
        <p14:creationId xmlns:p14="http://schemas.microsoft.com/office/powerpoint/2010/main" val="841393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95014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5"/>
            <a:ext cx="10515600" cy="1325563"/>
          </a:xfrm>
          <a:prstGeom prst="rect">
            <a:avLst/>
          </a:prstGeom>
        </p:spPr>
        <p:txBody>
          <a:bodyPr/>
          <a:lstStyle/>
          <a:p>
            <a:r>
              <a:rPr kumimoji="1" lang="zh-CN" altLang="en-US"/>
              <a:t>单击此处编辑母版标题样式</a:t>
            </a:r>
          </a:p>
        </p:txBody>
      </p:sp>
      <p:sp>
        <p:nvSpPr>
          <p:cNvPr id="3" name="日期占位符 2"/>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2025/2/16</a:t>
            </a:fld>
            <a:endParaRPr kumimoji="1" lang="zh-CN" altLang="en-US" sz="1200">
              <a:solidFill>
                <a:prstClr val="black">
                  <a:tint val="75000"/>
                </a:prstClr>
              </a:solidFill>
            </a:endParaRPr>
          </a:p>
        </p:txBody>
      </p:sp>
      <p:sp>
        <p:nvSpPr>
          <p:cNvPr id="4" name="页脚占位符 3"/>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5" name="幻灯片编号占位符 4"/>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39853288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2025/2/16</a:t>
            </a:fld>
            <a:endParaRPr kumimoji="1" lang="zh-CN" altLang="en-US" sz="1200">
              <a:solidFill>
                <a:prstClr val="black">
                  <a:tint val="75000"/>
                </a:prstClr>
              </a:solidFill>
            </a:endParaRPr>
          </a:p>
        </p:txBody>
      </p:sp>
      <p:sp>
        <p:nvSpPr>
          <p:cNvPr id="3" name="页脚占位符 2"/>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35198597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a:prstGeom prst="rect">
            <a:avLst/>
          </a:prstGeom>
        </p:spPr>
        <p:txBody>
          <a:bodyPr anchor="b"/>
          <a:lstStyle>
            <a:lvl1pPr>
              <a:defRPr sz="3199"/>
            </a:lvl1pPr>
          </a:lstStyle>
          <a:p>
            <a:r>
              <a:rPr kumimoji="1"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2025/2/16</a:t>
            </a:fld>
            <a:endParaRPr kumimoji="1" lang="zh-CN" altLang="en-US" sz="1200">
              <a:solidFill>
                <a:prstClr val="black">
                  <a:tint val="75000"/>
                </a:prstClr>
              </a:solidFill>
            </a:endParaRPr>
          </a:p>
        </p:txBody>
      </p:sp>
      <p:sp>
        <p:nvSpPr>
          <p:cNvPr id="6" name="页脚占位符 5"/>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37390078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a:prstGeom prst="rect">
            <a:avLst/>
          </a:prstGeom>
        </p:spPr>
        <p:txBody>
          <a:bodyPr anchor="b"/>
          <a:lstStyle>
            <a:lvl1pPr>
              <a:defRPr sz="3199"/>
            </a:lvl1pPr>
          </a:lstStyle>
          <a:p>
            <a:r>
              <a:rPr kumimoji="1"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kumimoji="1" lang="zh-CN" altLang="en-US"/>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2025/2/16</a:t>
            </a:fld>
            <a:endParaRPr kumimoji="1" lang="zh-CN" altLang="en-US" sz="1200">
              <a:solidFill>
                <a:prstClr val="black">
                  <a:tint val="75000"/>
                </a:prstClr>
              </a:solidFill>
            </a:endParaRPr>
          </a:p>
        </p:txBody>
      </p:sp>
      <p:sp>
        <p:nvSpPr>
          <p:cNvPr id="6" name="页脚占位符 5"/>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36174921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竖排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5021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2025/2/16</a:t>
            </a:fld>
            <a:endParaRPr kumimoji="1" lang="zh-CN" altLang="en-US" sz="1200">
              <a:solidFill>
                <a:prstClr val="black">
                  <a:tint val="75000"/>
                </a:prstClr>
              </a:solidFill>
            </a:endParaRPr>
          </a:p>
        </p:txBody>
      </p:sp>
      <p:sp>
        <p:nvSpPr>
          <p:cNvPr id="5" name="页脚占位符 4"/>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7866760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7669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6276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6612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TextBox 3"/>
          <p:cNvSpPr txBox="1"/>
          <p:nvPr userDrawn="1"/>
        </p:nvSpPr>
        <p:spPr>
          <a:xfrm>
            <a:off x="11434813" y="1"/>
            <a:ext cx="1238451" cy="276999"/>
          </a:xfrm>
          <a:prstGeom prst="rect">
            <a:avLst/>
          </a:prstGeom>
          <a:noFill/>
        </p:spPr>
        <p:txBody>
          <a:bodyPr wrap="square" rtlCol="0">
            <a:spAutoFit/>
          </a:bodyPr>
          <a:lstStyle/>
          <a:p>
            <a:r>
              <a:rPr lang="vi-VN" sz="1200" dirty="0">
                <a:solidFill>
                  <a:schemeClr val="bg1">
                    <a:lumMod val="75000"/>
                  </a:schemeClr>
                </a:solidFill>
                <a:latin typeface="#9Slide07 Altus" pitchFamily="2" charset="0"/>
              </a:rPr>
              <a:t>MĂNG</a:t>
            </a:r>
            <a:r>
              <a:rPr lang="vi-VN" sz="1200" baseline="0" dirty="0">
                <a:solidFill>
                  <a:schemeClr val="bg1">
                    <a:lumMod val="75000"/>
                  </a:schemeClr>
                </a:solidFill>
                <a:latin typeface="#9Slide07 Altus" pitchFamily="2" charset="0"/>
              </a:rPr>
              <a:t> NON</a:t>
            </a:r>
            <a:endParaRPr lang="en-US" sz="1200" dirty="0">
              <a:solidFill>
                <a:schemeClr val="bg1">
                  <a:lumMod val="75000"/>
                </a:schemeClr>
              </a:solidFill>
              <a:latin typeface="#9Slide07 Altus" pitchFamily="2" charset="0"/>
            </a:endParaRPr>
          </a:p>
        </p:txBody>
      </p:sp>
    </p:spTree>
    <p:extLst>
      <p:ext uri="{BB962C8B-B14F-4D97-AF65-F5344CB8AC3E}">
        <p14:creationId xmlns:p14="http://schemas.microsoft.com/office/powerpoint/2010/main" val="4006348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6037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3667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7439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2025/2/16</a:t>
            </a:fld>
            <a:endParaRPr kumimoji="1" lang="zh-CN" altLang="en-US" sz="1200">
              <a:solidFill>
                <a:prstClr val="black">
                  <a:tint val="75000"/>
                </a:prstClr>
              </a:solidFill>
            </a:endParaRPr>
          </a:p>
        </p:txBody>
      </p:sp>
      <p:sp>
        <p:nvSpPr>
          <p:cNvPr id="3" name="页脚占位符 2"/>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8702272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8557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a:prstGeom prst="rect">
            <a:avLst/>
          </a:prstGeom>
        </p:spPr>
        <p:txBody>
          <a:bodyPr anchor="b"/>
          <a:lstStyle>
            <a:lvl1pPr>
              <a:defRPr sz="3199"/>
            </a:lvl1pPr>
          </a:lstStyle>
          <a:p>
            <a:r>
              <a:rPr kumimoji="1"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kumimoji="1" lang="zh-CN" altLang="en-US"/>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2025/2/16</a:t>
            </a:fld>
            <a:endParaRPr kumimoji="1" lang="zh-CN" altLang="en-US" sz="1200">
              <a:solidFill>
                <a:prstClr val="black">
                  <a:tint val="75000"/>
                </a:prstClr>
              </a:solidFill>
            </a:endParaRPr>
          </a:p>
        </p:txBody>
      </p:sp>
      <p:sp>
        <p:nvSpPr>
          <p:cNvPr id="6" name="页脚占位符 5"/>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6353179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和竖排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4652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竖排标题和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2973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7402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2271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038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84718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TextBox 3"/>
          <p:cNvSpPr txBox="1"/>
          <p:nvPr userDrawn="1"/>
        </p:nvSpPr>
        <p:spPr>
          <a:xfrm>
            <a:off x="11434813" y="1"/>
            <a:ext cx="1238451" cy="276999"/>
          </a:xfrm>
          <a:prstGeom prst="rect">
            <a:avLst/>
          </a:prstGeom>
          <a:noFill/>
        </p:spPr>
        <p:txBody>
          <a:bodyPr wrap="square" rtlCol="0">
            <a:spAutoFit/>
          </a:bodyPr>
          <a:lstStyle/>
          <a:p>
            <a:r>
              <a:rPr lang="vi-VN" sz="1200" dirty="0">
                <a:solidFill>
                  <a:schemeClr val="bg1">
                    <a:lumMod val="75000"/>
                  </a:schemeClr>
                </a:solidFill>
                <a:latin typeface="#9Slide07 Altus" pitchFamily="2" charset="0"/>
              </a:rPr>
              <a:t>MĂNG</a:t>
            </a:r>
            <a:r>
              <a:rPr lang="vi-VN" sz="1200" baseline="0" dirty="0">
                <a:solidFill>
                  <a:schemeClr val="bg1">
                    <a:lumMod val="75000"/>
                  </a:schemeClr>
                </a:solidFill>
                <a:latin typeface="#9Slide07 Altus" pitchFamily="2" charset="0"/>
              </a:rPr>
              <a:t> NON</a:t>
            </a:r>
            <a:endParaRPr lang="en-US" sz="1200" dirty="0">
              <a:solidFill>
                <a:schemeClr val="bg1">
                  <a:lumMod val="75000"/>
                </a:schemeClr>
              </a:solidFill>
              <a:latin typeface="#9Slide07 Altus" pitchFamily="2" charset="0"/>
            </a:endParaRPr>
          </a:p>
        </p:txBody>
      </p:sp>
    </p:spTree>
    <p:extLst>
      <p:ext uri="{BB962C8B-B14F-4D97-AF65-F5344CB8AC3E}">
        <p14:creationId xmlns:p14="http://schemas.microsoft.com/office/powerpoint/2010/main" val="23328062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5"/>
            <a:ext cx="10515600" cy="1325563"/>
          </a:xfrm>
          <a:prstGeom prst="rect">
            <a:avLst/>
          </a:prstGeom>
        </p:spPr>
        <p:txBody>
          <a:bodyPr/>
          <a:lstStyle/>
          <a:p>
            <a:r>
              <a:rPr kumimoji="1" lang="zh-CN" altLang="en-US"/>
              <a:t>单击此处编辑母版标题样式</a:t>
            </a:r>
          </a:p>
        </p:txBody>
      </p:sp>
      <p:sp>
        <p:nvSpPr>
          <p:cNvPr id="3" name="日期占位符 2"/>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2025/2/16</a:t>
            </a:fld>
            <a:endParaRPr kumimoji="1" lang="zh-CN" altLang="en-US" sz="1200">
              <a:solidFill>
                <a:prstClr val="black">
                  <a:tint val="75000"/>
                </a:prstClr>
              </a:solidFill>
            </a:endParaRPr>
          </a:p>
        </p:txBody>
      </p:sp>
      <p:sp>
        <p:nvSpPr>
          <p:cNvPr id="4" name="页脚占位符 3"/>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5" name="幻灯片编号占位符 4"/>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4720424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2025/2/16</a:t>
            </a:fld>
            <a:endParaRPr kumimoji="1" lang="zh-CN" altLang="en-US" sz="1200">
              <a:solidFill>
                <a:prstClr val="black">
                  <a:tint val="75000"/>
                </a:prstClr>
              </a:solidFill>
            </a:endParaRPr>
          </a:p>
        </p:txBody>
      </p:sp>
      <p:sp>
        <p:nvSpPr>
          <p:cNvPr id="3" name="页脚占位符 2"/>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40139299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a:prstGeom prst="rect">
            <a:avLst/>
          </a:prstGeom>
        </p:spPr>
        <p:txBody>
          <a:bodyPr anchor="b"/>
          <a:lstStyle>
            <a:lvl1pPr>
              <a:defRPr sz="3199"/>
            </a:lvl1pPr>
          </a:lstStyle>
          <a:p>
            <a:r>
              <a:rPr kumimoji="1"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2025/2/16</a:t>
            </a:fld>
            <a:endParaRPr kumimoji="1" lang="zh-CN" altLang="en-US" sz="1200">
              <a:solidFill>
                <a:prstClr val="black">
                  <a:tint val="75000"/>
                </a:prstClr>
              </a:solidFill>
            </a:endParaRPr>
          </a:p>
        </p:txBody>
      </p:sp>
      <p:sp>
        <p:nvSpPr>
          <p:cNvPr id="6" name="页脚占位符 5"/>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27905210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a:prstGeom prst="rect">
            <a:avLst/>
          </a:prstGeom>
        </p:spPr>
        <p:txBody>
          <a:bodyPr anchor="b"/>
          <a:lstStyle>
            <a:lvl1pPr>
              <a:defRPr sz="3199"/>
            </a:lvl1pPr>
          </a:lstStyle>
          <a:p>
            <a:r>
              <a:rPr kumimoji="1"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kumimoji="1" lang="zh-CN" altLang="en-US"/>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2025/2/16</a:t>
            </a:fld>
            <a:endParaRPr kumimoji="1" lang="zh-CN" altLang="en-US" sz="1200">
              <a:solidFill>
                <a:prstClr val="black">
                  <a:tint val="75000"/>
                </a:prstClr>
              </a:solidFill>
            </a:endParaRPr>
          </a:p>
        </p:txBody>
      </p:sp>
      <p:sp>
        <p:nvSpPr>
          <p:cNvPr id="6" name="页脚占位符 5"/>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23864669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5"/>
            <a:ext cx="10515600" cy="1325563"/>
          </a:xfrm>
          <a:prstGeom prst="rect">
            <a:avLst/>
          </a:prstGeom>
        </p:spPr>
        <p:txBody>
          <a:bodyPr/>
          <a:lstStyle/>
          <a:p>
            <a:r>
              <a:rPr kumimoji="1" lang="zh-CN" altLang="en-US"/>
              <a:t>单击此处编辑母版标题样式</a:t>
            </a:r>
          </a:p>
        </p:txBody>
      </p:sp>
      <p:sp>
        <p:nvSpPr>
          <p:cNvPr id="3" name="竖排文本占位符 2"/>
          <p:cNvSpPr>
            <a:spLocks noGrp="1"/>
          </p:cNvSpPr>
          <p:nvPr>
            <p:ph type="body" orient="vert" idx="1"/>
          </p:nvPr>
        </p:nvSpPr>
        <p:spPr>
          <a:xfrm>
            <a:off x="838201"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2025/2/16</a:t>
            </a:fld>
            <a:endParaRPr kumimoji="1" lang="zh-CN" altLang="en-US" sz="1200">
              <a:solidFill>
                <a:prstClr val="black">
                  <a:tint val="75000"/>
                </a:prstClr>
              </a:solidFill>
            </a:endParaRPr>
          </a:p>
        </p:txBody>
      </p:sp>
      <p:sp>
        <p:nvSpPr>
          <p:cNvPr id="5" name="页脚占位符 4"/>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15128795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2025/2/16</a:t>
            </a:fld>
            <a:endParaRPr kumimoji="1" lang="zh-CN" altLang="en-US" sz="1200">
              <a:solidFill>
                <a:prstClr val="black">
                  <a:tint val="75000"/>
                </a:prstClr>
              </a:solidFill>
            </a:endParaRPr>
          </a:p>
        </p:txBody>
      </p:sp>
      <p:sp>
        <p:nvSpPr>
          <p:cNvPr id="5" name="页脚占位符 4"/>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39929665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914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4646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97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98670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TextBox 3"/>
          <p:cNvSpPr txBox="1"/>
          <p:nvPr userDrawn="1"/>
        </p:nvSpPr>
        <p:spPr>
          <a:xfrm>
            <a:off x="11434813" y="1"/>
            <a:ext cx="1238451" cy="276999"/>
          </a:xfrm>
          <a:prstGeom prst="rect">
            <a:avLst/>
          </a:prstGeom>
          <a:noFill/>
        </p:spPr>
        <p:txBody>
          <a:bodyPr wrap="square" rtlCol="0">
            <a:spAutoFit/>
          </a:bodyPr>
          <a:lstStyle/>
          <a:p>
            <a:r>
              <a:rPr lang="vi-VN" sz="1200" dirty="0">
                <a:solidFill>
                  <a:schemeClr val="bg1">
                    <a:lumMod val="75000"/>
                  </a:schemeClr>
                </a:solidFill>
                <a:latin typeface="#9Slide07 Altus" pitchFamily="2" charset="0"/>
              </a:rPr>
              <a:t>MĂNG</a:t>
            </a:r>
            <a:r>
              <a:rPr lang="vi-VN" sz="1200" baseline="0" dirty="0">
                <a:solidFill>
                  <a:schemeClr val="bg1">
                    <a:lumMod val="75000"/>
                  </a:schemeClr>
                </a:solidFill>
                <a:latin typeface="#9Slide07 Altus" pitchFamily="2" charset="0"/>
              </a:rPr>
              <a:t> NON</a:t>
            </a:r>
            <a:endParaRPr lang="en-US" sz="1200" dirty="0">
              <a:solidFill>
                <a:schemeClr val="bg1">
                  <a:lumMod val="75000"/>
                </a:schemeClr>
              </a:solidFill>
              <a:latin typeface="#9Slide07 Altus" pitchFamily="2" charset="0"/>
            </a:endParaRPr>
          </a:p>
        </p:txBody>
      </p:sp>
    </p:spTree>
    <p:extLst>
      <p:ext uri="{BB962C8B-B14F-4D97-AF65-F5344CB8AC3E}">
        <p14:creationId xmlns:p14="http://schemas.microsoft.com/office/powerpoint/2010/main" val="20320769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6544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5928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180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14263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标题和竖排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6961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竖排标题和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7865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p:txBody>
          <a:bodyPr/>
          <a:lstStyle/>
          <a:p>
            <a:fld id="{F3299EF5-DC63-4F6C-881D-8A47E373558F}" type="datetimeFigureOut">
              <a:rPr lang="en-US" smtClean="0"/>
              <a:t>2/16/2025</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0150895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p:txBody>
          <a:bodyPr/>
          <a:lstStyle/>
          <a:p>
            <a:fld id="{F3299EF5-DC63-4F6C-881D-8A47E373558F}" type="datetimeFigureOut">
              <a:rPr lang="en-US" smtClean="0"/>
              <a:t>2/16/2025</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0690096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p:txBody>
          <a:bodyPr/>
          <a:lstStyle/>
          <a:p>
            <a:fld id="{F3299EF5-DC63-4F6C-881D-8A47E373558F}" type="datetimeFigureOut">
              <a:rPr lang="en-US" smtClean="0"/>
              <a:t>2/16/2025</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251150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89361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p:txBody>
          <a:bodyPr/>
          <a:lstStyle/>
          <a:p>
            <a:fld id="{F3299EF5-DC63-4F6C-881D-8A47E373558F}" type="datetimeFigureOut">
              <a:rPr lang="en-US" smtClean="0"/>
              <a:t>2/16/2025</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2498830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p:txBody>
          <a:bodyPr/>
          <a:lstStyle/>
          <a:p>
            <a:fld id="{F3299EF5-DC63-4F6C-881D-8A47E373558F}" type="datetimeFigureOut">
              <a:rPr lang="en-US" smtClean="0"/>
              <a:t>2/16/2025</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2319929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p:txBody>
          <a:bodyPr/>
          <a:lstStyle/>
          <a:p>
            <a:fld id="{F3299EF5-DC63-4F6C-881D-8A47E373558F}" type="datetimeFigureOut">
              <a:rPr lang="en-US" smtClean="0"/>
              <a:t>2/16/2025</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0519359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p:txBody>
          <a:bodyPr/>
          <a:lstStyle/>
          <a:p>
            <a:fld id="{F3299EF5-DC63-4F6C-881D-8A47E373558F}" type="datetimeFigureOut">
              <a:rPr lang="en-US" smtClean="0"/>
              <a:t>2/16/2025</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0038772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p:txBody>
          <a:bodyPr/>
          <a:lstStyle/>
          <a:p>
            <a:fld id="{F3299EF5-DC63-4F6C-881D-8A47E373558F}" type="datetimeFigureOut">
              <a:rPr lang="en-US" smtClean="0"/>
              <a:t>2/16/2025</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7520832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p:txBody>
          <a:bodyPr/>
          <a:lstStyle/>
          <a:p>
            <a:fld id="{F3299EF5-DC63-4F6C-881D-8A47E373558F}" type="datetimeFigureOut">
              <a:rPr lang="en-US" smtClean="0"/>
              <a:t>2/16/2025</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5270367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p:txBody>
          <a:bodyPr/>
          <a:lstStyle/>
          <a:p>
            <a:fld id="{F3299EF5-DC63-4F6C-881D-8A47E373558F}" type="datetimeFigureOut">
              <a:rPr lang="en-US" smtClean="0"/>
              <a:t>2/16/2025</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783622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p:txBody>
          <a:bodyPr/>
          <a:lstStyle/>
          <a:p>
            <a:fld id="{F3299EF5-DC63-4F6C-881D-8A47E373558F}" type="datetimeFigureOut">
              <a:rPr lang="en-US" smtClean="0"/>
              <a:t>2/16/2025</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512212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64C8CD-D6E0-17A7-625F-CD36EC40928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7523889-59B3-1284-AD46-9BDFE874E8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E3E28DF-55CA-8231-67D3-A427145870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2/16/2025</a:t>
            </a:fld>
            <a:endParaRPr lang="en-US"/>
          </a:p>
        </p:txBody>
      </p:sp>
      <p:sp>
        <p:nvSpPr>
          <p:cNvPr id="5" name="Chỗ dành sẵn cho Chân trang 4">
            <a:extLst>
              <a:ext uri="{FF2B5EF4-FFF2-40B4-BE49-F238E27FC236}">
                <a16:creationId xmlns:a16="http://schemas.microsoft.com/office/drawing/2014/main" id="{118F5DA0-B87B-441B-1837-2293032474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86DC8D8-F5F6-7C13-6ABD-9F1AE90AAA3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6420386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B49828-B6A1-3903-6DA8-2123493F3D9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4819A2C-FA92-7748-E1DC-AA370E5472E0}"/>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B4A91F7-3373-B1A5-05A9-1FCF0F646CBB}"/>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2/16/2025</a:t>
            </a:fld>
            <a:endParaRPr lang="en-US"/>
          </a:p>
        </p:txBody>
      </p:sp>
      <p:sp>
        <p:nvSpPr>
          <p:cNvPr id="5" name="Chỗ dành sẵn cho Chân trang 4">
            <a:extLst>
              <a:ext uri="{FF2B5EF4-FFF2-40B4-BE49-F238E27FC236}">
                <a16:creationId xmlns:a16="http://schemas.microsoft.com/office/drawing/2014/main" id="{E19A73B6-1869-676B-D142-DE52632440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45D168B-569F-436B-6B39-C6AC00590062}"/>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311476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75274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A12810-270F-62BD-F07E-CB575D0BEB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B4A8A64-1D42-FCCE-E000-A737E82BCE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278355E-F830-62B9-C8DB-003729E4574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2/16/2025</a:t>
            </a:fld>
            <a:endParaRPr lang="en-US"/>
          </a:p>
        </p:txBody>
      </p:sp>
      <p:sp>
        <p:nvSpPr>
          <p:cNvPr id="5" name="Chỗ dành sẵn cho Chân trang 4">
            <a:extLst>
              <a:ext uri="{FF2B5EF4-FFF2-40B4-BE49-F238E27FC236}">
                <a16:creationId xmlns:a16="http://schemas.microsoft.com/office/drawing/2014/main" id="{6BC15977-E666-450F-A6F4-7762798506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59A1F78-0B28-6409-620A-AA0A7B7D4290}"/>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7" name="Picture 373" descr="Logo&#10;&#10;Description automatically generated">
            <a:extLst>
              <a:ext uri="{FF2B5EF4-FFF2-40B4-BE49-F238E27FC236}">
                <a16:creationId xmlns:a16="http://schemas.microsoft.com/office/drawing/2014/main" id="{E61C8CE7-611D-FBE6-AD87-779F3F92D652}"/>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30869316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21D49A-8E78-4620-9C94-562D204F117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7F4C791-C1A3-B7A6-37AF-4CCDC0843C2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091EF532-E41E-F335-9C7D-06ED419F1D4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973E5E6-CE64-10CF-0C1D-B0410975B5B0}"/>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2/16/2025</a:t>
            </a:fld>
            <a:endParaRPr lang="en-US"/>
          </a:p>
        </p:txBody>
      </p:sp>
      <p:sp>
        <p:nvSpPr>
          <p:cNvPr id="6" name="Chỗ dành sẵn cho Chân trang 5">
            <a:extLst>
              <a:ext uri="{FF2B5EF4-FFF2-40B4-BE49-F238E27FC236}">
                <a16:creationId xmlns:a16="http://schemas.microsoft.com/office/drawing/2014/main" id="{4D8BD102-AAC1-0366-0E9F-B8AF2832E7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3E4D24F-CB4B-23D6-9C27-BCDBB96491D1}"/>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38040251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7B54D7-503B-96DB-65E6-9B16554F781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8D5A717-E078-C09B-BB46-B340B4C8B7A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FFF9E18-2B17-879F-8535-987D1CD1322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4C3181D-B67B-48D3-38BB-69201EF06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E2F5A2E-45C8-CB0E-3C14-62E232EDDD2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E55C96E-BBDC-8305-24A0-5EF8D3D074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2/16/2025</a:t>
            </a:fld>
            <a:endParaRPr lang="en-US"/>
          </a:p>
        </p:txBody>
      </p:sp>
      <p:sp>
        <p:nvSpPr>
          <p:cNvPr id="8" name="Chỗ dành sẵn cho Chân trang 7">
            <a:extLst>
              <a:ext uri="{FF2B5EF4-FFF2-40B4-BE49-F238E27FC236}">
                <a16:creationId xmlns:a16="http://schemas.microsoft.com/office/drawing/2014/main" id="{EC3E4B80-0DC6-0F44-85B1-6F9E9FC8E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23E492CE-DBB1-8A78-5215-3537981F50E7}"/>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12964134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333C13-A10A-0761-8E41-C93BFBE4D0D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D6475DF-23A2-D006-DAB5-C24334E29260}"/>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2/16/2025</a:t>
            </a:fld>
            <a:endParaRPr lang="en-US"/>
          </a:p>
        </p:txBody>
      </p:sp>
      <p:sp>
        <p:nvSpPr>
          <p:cNvPr id="4" name="Chỗ dành sẵn cho Chân trang 3">
            <a:extLst>
              <a:ext uri="{FF2B5EF4-FFF2-40B4-BE49-F238E27FC236}">
                <a16:creationId xmlns:a16="http://schemas.microsoft.com/office/drawing/2014/main" id="{698ED622-C16D-3BAB-9127-8B58ED15B6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881BD616-FE07-BEAF-EC24-0353F89E4D02}"/>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4641189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42D9E0A-CCA8-BF76-233D-C5D123018BF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2/16/2025</a:t>
            </a:fld>
            <a:endParaRPr lang="en-US"/>
          </a:p>
        </p:txBody>
      </p:sp>
      <p:sp>
        <p:nvSpPr>
          <p:cNvPr id="3" name="Chỗ dành sẵn cho Chân trang 2">
            <a:extLst>
              <a:ext uri="{FF2B5EF4-FFF2-40B4-BE49-F238E27FC236}">
                <a16:creationId xmlns:a16="http://schemas.microsoft.com/office/drawing/2014/main" id="{108069FA-1DD0-DEAA-C45E-84AF93E59E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18C158B4-57AE-7405-8118-4BC6D0FF0D2A}"/>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5" name="Picture 373" descr="Logo&#10;&#10;Description automatically generated">
            <a:extLst>
              <a:ext uri="{FF2B5EF4-FFF2-40B4-BE49-F238E27FC236}">
                <a16:creationId xmlns:a16="http://schemas.microsoft.com/office/drawing/2014/main" id="{148FAD45-8ED7-C378-4A0A-CC371CDCF71D}"/>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5379678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366356B-4128-D263-5E7F-78DE60084C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2501B8E-EBC7-E90F-E040-A10372A485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AA58E49-F23B-C2C5-C8BA-1F0D74F762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EA5DEAD-9001-875A-BB55-B1F11E09D1B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2/16/2025</a:t>
            </a:fld>
            <a:endParaRPr lang="en-US"/>
          </a:p>
        </p:txBody>
      </p:sp>
      <p:sp>
        <p:nvSpPr>
          <p:cNvPr id="6" name="Chỗ dành sẵn cho Chân trang 5">
            <a:extLst>
              <a:ext uri="{FF2B5EF4-FFF2-40B4-BE49-F238E27FC236}">
                <a16:creationId xmlns:a16="http://schemas.microsoft.com/office/drawing/2014/main" id="{66410826-39ED-96DB-9DE3-13E181ADE4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48540EDE-D812-8D79-8F78-0B066760457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11790132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7F4138-C269-01BF-B198-9491C3BC17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DC980A1-38DF-2CCE-9A59-5A336A956C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6C5B2F12-E03F-3B4F-7002-4BA06F2F2AB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8BEB82A-BB55-FBF0-F83A-0AF9FF261661}"/>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2/16/2025</a:t>
            </a:fld>
            <a:endParaRPr lang="en-US"/>
          </a:p>
        </p:txBody>
      </p:sp>
      <p:sp>
        <p:nvSpPr>
          <p:cNvPr id="6" name="Chỗ dành sẵn cho Chân trang 5">
            <a:extLst>
              <a:ext uri="{FF2B5EF4-FFF2-40B4-BE49-F238E27FC236}">
                <a16:creationId xmlns:a16="http://schemas.microsoft.com/office/drawing/2014/main" id="{976E045C-9996-3FFC-DB5C-B1266FDF76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4CCE455-CEBD-DF3D-B44D-E25234A5DEEA}"/>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8" name="Picture 373" descr="Logo&#10;&#10;Description automatically generated">
            <a:extLst>
              <a:ext uri="{FF2B5EF4-FFF2-40B4-BE49-F238E27FC236}">
                <a16:creationId xmlns:a16="http://schemas.microsoft.com/office/drawing/2014/main" id="{382D4DAC-0C2B-F6FC-BA3A-CF389EE03BE3}"/>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17479162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8BFA2B-69CA-D762-0FDC-4E0B2B5E788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BF76BF5-C2DB-7D2C-14FD-4B3F6F7F54A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9630E76-9990-6F70-69FB-E901D1616741}"/>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2/16/2025</a:t>
            </a:fld>
            <a:endParaRPr lang="en-US"/>
          </a:p>
        </p:txBody>
      </p:sp>
      <p:sp>
        <p:nvSpPr>
          <p:cNvPr id="5" name="Chỗ dành sẵn cho Chân trang 4">
            <a:extLst>
              <a:ext uri="{FF2B5EF4-FFF2-40B4-BE49-F238E27FC236}">
                <a16:creationId xmlns:a16="http://schemas.microsoft.com/office/drawing/2014/main" id="{0BEE2092-AF8B-320A-0FBA-6ED8DCD98F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A20FB703-D404-32FF-8233-98EF434A1324}"/>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16861737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B4BC8EE-1741-A32A-66D0-FC1627A8074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ED1F3B0-13C9-2BDD-9055-EDD600FBA84B}"/>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92E14F8-CD9D-BE06-F439-0A09704632D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2/16/2025</a:t>
            </a:fld>
            <a:endParaRPr lang="en-US"/>
          </a:p>
        </p:txBody>
      </p:sp>
      <p:sp>
        <p:nvSpPr>
          <p:cNvPr id="5" name="Chỗ dành sẵn cho Chân trang 4">
            <a:extLst>
              <a:ext uri="{FF2B5EF4-FFF2-40B4-BE49-F238E27FC236}">
                <a16:creationId xmlns:a16="http://schemas.microsoft.com/office/drawing/2014/main" id="{0644B3F4-D91E-A361-322F-1B6E3944BC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1270159-CBA2-8482-3772-DA4685BC82F8}"/>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34971726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10.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4.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4.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image" Target="../media/image4.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5.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4.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image" Target="../media/image4.pn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theme" Target="../theme/theme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4.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8.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6.jp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DA00C37-2CE3-43AB-BEE6-7DF7BAFCC96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279363564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54541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2025/2/16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381871798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55538036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 name="9Slide.vn - 2019">
            <a:extLst>
              <a:ext uri="{FF2B5EF4-FFF2-40B4-BE49-F238E27FC236}">
                <a16:creationId xmlns:a16="http://schemas.microsoft.com/office/drawing/2014/main" id="{E278084F-D838-496F-B868-741157C79164}"/>
              </a:ext>
            </a:extLst>
          </p:cNvPr>
          <p:cNvSpPr txBox="1"/>
          <p:nvPr userDrawn="1"/>
        </p:nvSpPr>
        <p:spPr>
          <a:xfrm>
            <a:off x="1" y="-1604293"/>
            <a:ext cx="12192000" cy="461558"/>
          </a:xfrm>
          <a:prstGeom prst="rect">
            <a:avLst/>
          </a:prstGeom>
          <a:noFill/>
        </p:spPr>
        <p:txBody>
          <a:bodyPr vert="horz" rtlCol="0">
            <a:spAutoFit/>
          </a:bodyPr>
          <a:lstStyle/>
          <a:p>
            <a:pPr algn="ctr"/>
            <a:r>
              <a:rPr lang="en-US" sz="2400">
                <a:solidFill>
                  <a:srgbClr val="CFCFCF"/>
                </a:solidFill>
              </a:rPr>
              <a:t>www.9slide.vn</a:t>
            </a:r>
          </a:p>
        </p:txBody>
      </p:sp>
      <p:pic>
        <p:nvPicPr>
          <p:cNvPr id="15" name="图片 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292249861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 name="9Slide.vn - 2019">
            <a:extLst>
              <a:ext uri="{FF2B5EF4-FFF2-40B4-BE49-F238E27FC236}">
                <a16:creationId xmlns:a16="http://schemas.microsoft.com/office/drawing/2014/main" id="{94722128-C36E-4C69-8D52-2584205648E6}"/>
              </a:ext>
            </a:extLst>
          </p:cNvPr>
          <p:cNvSpPr txBox="1"/>
          <p:nvPr userDrawn="1"/>
        </p:nvSpPr>
        <p:spPr>
          <a:xfrm>
            <a:off x="1" y="-1604293"/>
            <a:ext cx="12192000" cy="461558"/>
          </a:xfrm>
          <a:prstGeom prst="rect">
            <a:avLst/>
          </a:prstGeom>
          <a:noFill/>
        </p:spPr>
        <p:txBody>
          <a:bodyPr vert="horz" rtlCol="0">
            <a:spAutoFit/>
          </a:bodyPr>
          <a:lstStyle/>
          <a:p>
            <a:pPr algn="ctr"/>
            <a:r>
              <a:rPr lang="en-US" sz="2400">
                <a:solidFill>
                  <a:srgbClr val="CFCFCF"/>
                </a:solidFill>
              </a:rPr>
              <a:t>www.9slide.vn</a:t>
            </a:r>
          </a:p>
        </p:txBody>
      </p:sp>
      <p:pic>
        <p:nvPicPr>
          <p:cNvPr id="15" name="图片 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28866798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 name="9Slide.vn - 2019">
            <a:extLst>
              <a:ext uri="{FF2B5EF4-FFF2-40B4-BE49-F238E27FC236}">
                <a16:creationId xmlns:a16="http://schemas.microsoft.com/office/drawing/2014/main" id="{074640F8-6568-4BFB-B968-008492707786}"/>
              </a:ext>
            </a:extLst>
          </p:cNvPr>
          <p:cNvSpPr txBox="1"/>
          <p:nvPr userDrawn="1"/>
        </p:nvSpPr>
        <p:spPr>
          <a:xfrm>
            <a:off x="1" y="-1604293"/>
            <a:ext cx="12192000" cy="461558"/>
          </a:xfrm>
          <a:prstGeom prst="rect">
            <a:avLst/>
          </a:prstGeom>
          <a:noFill/>
        </p:spPr>
        <p:txBody>
          <a:bodyPr vert="horz" rtlCol="0">
            <a:spAutoFit/>
          </a:bodyPr>
          <a:lstStyle/>
          <a:p>
            <a:pPr algn="ctr"/>
            <a:r>
              <a:rPr lang="en-US" sz="2400">
                <a:solidFill>
                  <a:srgbClr val="CFCFCF"/>
                </a:solidFill>
              </a:rPr>
              <a:t>www.9slide.vn</a:t>
            </a:r>
          </a:p>
        </p:txBody>
      </p:sp>
      <p:pic>
        <p:nvPicPr>
          <p:cNvPr id="15" name="图片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365730842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9Slide.vn - 2019">
            <a:extLst>
              <a:ext uri="{FF2B5EF4-FFF2-40B4-BE49-F238E27FC236}">
                <a16:creationId xmlns:a16="http://schemas.microsoft.com/office/drawing/2014/main" id="{0EEBE310-943D-47F0-96BE-9AF7B695AD29}"/>
              </a:ext>
            </a:extLst>
          </p:cNvPr>
          <p:cNvSpPr txBox="1"/>
          <p:nvPr userDrawn="1"/>
        </p:nvSpPr>
        <p:spPr>
          <a:xfrm>
            <a:off x="1" y="-1604293"/>
            <a:ext cx="12192000" cy="461558"/>
          </a:xfrm>
          <a:prstGeom prst="rect">
            <a:avLst/>
          </a:prstGeom>
          <a:noFill/>
        </p:spPr>
        <p:txBody>
          <a:bodyPr vert="horz" rtlCol="0">
            <a:spAutoFit/>
          </a:bodyPr>
          <a:lstStyle/>
          <a:p>
            <a:pPr algn="ctr"/>
            <a:r>
              <a:rPr lang="en-US" sz="2400">
                <a:solidFill>
                  <a:srgbClr val="CFCFCF"/>
                </a:solidFill>
              </a:rPr>
              <a:t>www.9slide.vn</a:t>
            </a:r>
          </a:p>
        </p:txBody>
      </p:sp>
      <p:pic>
        <p:nvPicPr>
          <p:cNvPr id="15" name="图片 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3253671212"/>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DF05310D-3511-4DFF-AE9D-B06FA3398BAD}"/>
              </a:ext>
            </a:extLst>
          </p:cNvPr>
          <p:cNvSpPr txBox="1"/>
          <p:nvPr userDrawn="1"/>
        </p:nvSpPr>
        <p:spPr>
          <a:xfrm>
            <a:off x="1" y="-1604293"/>
            <a:ext cx="12192000" cy="461558"/>
          </a:xfrm>
          <a:prstGeom prst="rect">
            <a:avLst/>
          </a:prstGeom>
          <a:noFill/>
        </p:spPr>
        <p:txBody>
          <a:bodyPr vert="horz" rtlCol="0">
            <a:spAutoFit/>
          </a:bodyPr>
          <a:lstStyle/>
          <a:p>
            <a:pPr algn="ctr"/>
            <a:r>
              <a:rPr lang="en-US" sz="2400">
                <a:solidFill>
                  <a:srgbClr val="CFCFCF"/>
                </a:solidFill>
              </a:rPr>
              <a:t>www.9slide.vn</a:t>
            </a:r>
          </a:p>
        </p:txBody>
      </p:sp>
      <p:pic>
        <p:nvPicPr>
          <p:cNvPr id="15" name="图片 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424632157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213B440-7B95-DE3F-55FD-B9B77A2E85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8B978A-CE30-3C97-64A9-9AB46EFC6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001987-8593-19BB-3DAA-08C9F4D3A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99EF5-DC63-4F6C-881D-8A47E373558F}" type="datetimeFigureOut">
              <a:rPr lang="en-US" smtClean="0"/>
              <a:t>2/16/2025</a:t>
            </a:fld>
            <a:endParaRPr lang="en-US"/>
          </a:p>
        </p:txBody>
      </p:sp>
      <p:sp>
        <p:nvSpPr>
          <p:cNvPr id="5" name="Chỗ dành sẵn cho Chân trang 4">
            <a:extLst>
              <a:ext uri="{FF2B5EF4-FFF2-40B4-BE49-F238E27FC236}">
                <a16:creationId xmlns:a16="http://schemas.microsoft.com/office/drawing/2014/main" id="{D9AE8255-740C-19F4-7DC5-E55AB0E75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DB95AB4-6CC2-99C3-3B38-650A1E886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AC042-6237-41E7-958C-A2B2DBEE253A}" type="slidenum">
              <a:rPr lang="en-US" smtClean="0"/>
              <a:t>‹#›</a:t>
            </a:fld>
            <a:endParaRPr lang="en-US"/>
          </a:p>
        </p:txBody>
      </p:sp>
    </p:spTree>
    <p:extLst>
      <p:ext uri="{BB962C8B-B14F-4D97-AF65-F5344CB8AC3E}">
        <p14:creationId xmlns:p14="http://schemas.microsoft.com/office/powerpoint/2010/main" val="315433912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88.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7.xml"/><Relationship Id="rId6" Type="http://schemas.openxmlformats.org/officeDocument/2006/relationships/image" Target="../media/image25.png"/><Relationship Id="rId5" Type="http://schemas.openxmlformats.org/officeDocument/2006/relationships/image" Target="../media/image16.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8.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33.png"/><Relationship Id="rId4" Type="http://schemas.openxmlformats.org/officeDocument/2006/relationships/image" Target="../media/image32.emf"/></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7.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4C98BC8A-613F-E8FC-0619-8E555866C087}"/>
              </a:ext>
            </a:extLst>
          </p:cNvPr>
          <p:cNvSpPr/>
          <p:nvPr/>
        </p:nvSpPr>
        <p:spPr>
          <a:xfrm>
            <a:off x="1297455" y="313159"/>
            <a:ext cx="9564267" cy="4846670"/>
          </a:xfrm>
          <a:custGeom>
            <a:avLst/>
            <a:gdLst>
              <a:gd name="connsiteX0" fmla="*/ 0 w 9564267"/>
              <a:gd name="connsiteY0" fmla="*/ 444615 h 4441721"/>
              <a:gd name="connsiteX1" fmla="*/ 409821 w 9564267"/>
              <a:gd name="connsiteY1" fmla="*/ 0 h 4441721"/>
              <a:gd name="connsiteX2" fmla="*/ 9154444 w 9564267"/>
              <a:gd name="connsiteY2" fmla="*/ 0 h 4441721"/>
              <a:gd name="connsiteX3" fmla="*/ 9564267 w 9564267"/>
              <a:gd name="connsiteY3" fmla="*/ 444615 h 4441721"/>
              <a:gd name="connsiteX4" fmla="*/ 9564267 w 9564267"/>
              <a:gd name="connsiteY4" fmla="*/ 3997104 h 4441721"/>
              <a:gd name="connsiteX5" fmla="*/ 9154444 w 9564267"/>
              <a:gd name="connsiteY5" fmla="*/ 4441721 h 4441721"/>
              <a:gd name="connsiteX6" fmla="*/ 409821 w 9564267"/>
              <a:gd name="connsiteY6" fmla="*/ 4441721 h 4441721"/>
              <a:gd name="connsiteX7" fmla="*/ 0 w 9564267"/>
              <a:gd name="connsiteY7" fmla="*/ 3997104 h 4441721"/>
              <a:gd name="connsiteX8" fmla="*/ 0 w 9564267"/>
              <a:gd name="connsiteY8" fmla="*/ 444615 h 4441721"/>
              <a:gd name="connsiteX0" fmla="*/ 0 w 9564267"/>
              <a:gd name="connsiteY0" fmla="*/ 444615 h 4441721"/>
              <a:gd name="connsiteX1" fmla="*/ 409821 w 9564267"/>
              <a:gd name="connsiteY1" fmla="*/ 0 h 4441721"/>
              <a:gd name="connsiteX2" fmla="*/ 9154444 w 9564267"/>
              <a:gd name="connsiteY2" fmla="*/ 0 h 4441721"/>
              <a:gd name="connsiteX3" fmla="*/ 9564267 w 9564267"/>
              <a:gd name="connsiteY3" fmla="*/ 444615 h 4441721"/>
              <a:gd name="connsiteX4" fmla="*/ 9564267 w 9564267"/>
              <a:gd name="connsiteY4" fmla="*/ 3997104 h 4441721"/>
              <a:gd name="connsiteX5" fmla="*/ 9154444 w 9564267"/>
              <a:gd name="connsiteY5" fmla="*/ 4441721 h 4441721"/>
              <a:gd name="connsiteX6" fmla="*/ 409821 w 9564267"/>
              <a:gd name="connsiteY6" fmla="*/ 4441721 h 4441721"/>
              <a:gd name="connsiteX7" fmla="*/ 0 w 9564267"/>
              <a:gd name="connsiteY7" fmla="*/ 3997104 h 4441721"/>
              <a:gd name="connsiteX8" fmla="*/ 0 w 9564267"/>
              <a:gd name="connsiteY8" fmla="*/ 444615 h 4441721"/>
              <a:gd name="connsiteX0" fmla="*/ 0 w 9564267"/>
              <a:gd name="connsiteY0" fmla="*/ 444615 h 4441721"/>
              <a:gd name="connsiteX1" fmla="*/ 409821 w 9564267"/>
              <a:gd name="connsiteY1" fmla="*/ 0 h 4441721"/>
              <a:gd name="connsiteX2" fmla="*/ 9154444 w 9564267"/>
              <a:gd name="connsiteY2" fmla="*/ 0 h 4441721"/>
              <a:gd name="connsiteX3" fmla="*/ 9564267 w 9564267"/>
              <a:gd name="connsiteY3" fmla="*/ 444615 h 4441721"/>
              <a:gd name="connsiteX4" fmla="*/ 9564267 w 9564267"/>
              <a:gd name="connsiteY4" fmla="*/ 3997104 h 4441721"/>
              <a:gd name="connsiteX5" fmla="*/ 9154444 w 9564267"/>
              <a:gd name="connsiteY5" fmla="*/ 4441721 h 4441721"/>
              <a:gd name="connsiteX6" fmla="*/ 409821 w 9564267"/>
              <a:gd name="connsiteY6" fmla="*/ 4441721 h 4441721"/>
              <a:gd name="connsiteX7" fmla="*/ 0 w 9564267"/>
              <a:gd name="connsiteY7" fmla="*/ 3997104 h 4441721"/>
              <a:gd name="connsiteX8" fmla="*/ 0 w 9564267"/>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4267" h="4441721" fill="none" extrusionOk="0">
                <a:moveTo>
                  <a:pt x="0" y="444615"/>
                </a:moveTo>
                <a:cubicBezTo>
                  <a:pt x="5076" y="248059"/>
                  <a:pt x="239366" y="-42296"/>
                  <a:pt x="409821" y="0"/>
                </a:cubicBezTo>
                <a:cubicBezTo>
                  <a:pt x="3734019" y="192351"/>
                  <a:pt x="7185059" y="-360716"/>
                  <a:pt x="9154444" y="0"/>
                </a:cubicBezTo>
                <a:cubicBezTo>
                  <a:pt x="9316751" y="-10735"/>
                  <a:pt x="9639976" y="137880"/>
                  <a:pt x="9564267" y="444615"/>
                </a:cubicBezTo>
                <a:cubicBezTo>
                  <a:pt x="9645612" y="1926444"/>
                  <a:pt x="9752436" y="2563597"/>
                  <a:pt x="9564267" y="3997104"/>
                </a:cubicBezTo>
                <a:cubicBezTo>
                  <a:pt x="9509887" y="4301395"/>
                  <a:pt x="9451782" y="4439205"/>
                  <a:pt x="9154444" y="4441721"/>
                </a:cubicBezTo>
                <a:cubicBezTo>
                  <a:pt x="7046401" y="4315947"/>
                  <a:pt x="4295166" y="4363184"/>
                  <a:pt x="409821" y="4441721"/>
                </a:cubicBezTo>
                <a:cubicBezTo>
                  <a:pt x="171889" y="4365039"/>
                  <a:pt x="888" y="4284505"/>
                  <a:pt x="0" y="3997104"/>
                </a:cubicBezTo>
                <a:cubicBezTo>
                  <a:pt x="-263498" y="2474923"/>
                  <a:pt x="231924" y="1531719"/>
                  <a:pt x="0" y="444615"/>
                </a:cubicBezTo>
                <a:close/>
              </a:path>
              <a:path w="9564267" h="4441721" stroke="0" extrusionOk="0">
                <a:moveTo>
                  <a:pt x="0" y="444615"/>
                </a:moveTo>
                <a:cubicBezTo>
                  <a:pt x="-49479" y="204132"/>
                  <a:pt x="230981" y="-47127"/>
                  <a:pt x="409821" y="0"/>
                </a:cubicBezTo>
                <a:cubicBezTo>
                  <a:pt x="3241102" y="-613128"/>
                  <a:pt x="4738986" y="409856"/>
                  <a:pt x="9154444" y="0"/>
                </a:cubicBezTo>
                <a:cubicBezTo>
                  <a:pt x="9311065" y="-6382"/>
                  <a:pt x="9569448" y="261497"/>
                  <a:pt x="9564267" y="444615"/>
                </a:cubicBezTo>
                <a:cubicBezTo>
                  <a:pt x="9762096" y="1467553"/>
                  <a:pt x="9914438" y="2829253"/>
                  <a:pt x="9564267" y="3997104"/>
                </a:cubicBezTo>
                <a:cubicBezTo>
                  <a:pt x="9587617" y="4283138"/>
                  <a:pt x="9351846" y="4433964"/>
                  <a:pt x="9154444" y="4441721"/>
                </a:cubicBezTo>
                <a:cubicBezTo>
                  <a:pt x="5665252" y="4374162"/>
                  <a:pt x="1366187" y="4400648"/>
                  <a:pt x="409821" y="4441721"/>
                </a:cubicBezTo>
                <a:cubicBezTo>
                  <a:pt x="195364" y="4356204"/>
                  <a:pt x="-25349" y="4172674"/>
                  <a:pt x="0" y="3997104"/>
                </a:cubicBezTo>
                <a:cubicBezTo>
                  <a:pt x="-284541" y="2745602"/>
                  <a:pt x="-346349" y="1857852"/>
                  <a:pt x="0" y="444615"/>
                </a:cubicBezTo>
                <a:close/>
              </a:path>
              <a:path w="9564267" h="4441721" fill="none" stroke="0" extrusionOk="0">
                <a:moveTo>
                  <a:pt x="0" y="444615"/>
                </a:moveTo>
                <a:cubicBezTo>
                  <a:pt x="-16498" y="173448"/>
                  <a:pt x="231598" y="-10179"/>
                  <a:pt x="409821" y="0"/>
                </a:cubicBezTo>
                <a:cubicBezTo>
                  <a:pt x="2947890" y="446825"/>
                  <a:pt x="7173945" y="-22772"/>
                  <a:pt x="9154444" y="0"/>
                </a:cubicBezTo>
                <a:cubicBezTo>
                  <a:pt x="9354946" y="7472"/>
                  <a:pt x="9610321" y="200307"/>
                  <a:pt x="9564267" y="444615"/>
                </a:cubicBezTo>
                <a:cubicBezTo>
                  <a:pt x="9538660" y="2125548"/>
                  <a:pt x="9766397" y="2540565"/>
                  <a:pt x="9564267" y="3997104"/>
                </a:cubicBezTo>
                <a:cubicBezTo>
                  <a:pt x="9540907" y="4295395"/>
                  <a:pt x="9399328" y="4400594"/>
                  <a:pt x="9154444" y="4441721"/>
                </a:cubicBezTo>
                <a:cubicBezTo>
                  <a:pt x="6448621" y="4206241"/>
                  <a:pt x="4764044" y="4432565"/>
                  <a:pt x="409821" y="4441721"/>
                </a:cubicBezTo>
                <a:cubicBezTo>
                  <a:pt x="170769" y="4387147"/>
                  <a:pt x="54278" y="4272858"/>
                  <a:pt x="0" y="3997104"/>
                </a:cubicBezTo>
                <a:cubicBezTo>
                  <a:pt x="-179962" y="2674047"/>
                  <a:pt x="-106164" y="1722292"/>
                  <a:pt x="0" y="444615"/>
                </a:cubicBezTo>
                <a:close/>
              </a:path>
              <a:path w="9564267" h="4441721" fill="none" stroke="0" extrusionOk="0">
                <a:moveTo>
                  <a:pt x="0" y="444615"/>
                </a:moveTo>
                <a:cubicBezTo>
                  <a:pt x="320" y="198661"/>
                  <a:pt x="249340" y="-21191"/>
                  <a:pt x="409821" y="0"/>
                </a:cubicBezTo>
                <a:cubicBezTo>
                  <a:pt x="3249051" y="392037"/>
                  <a:pt x="7375431" y="-390324"/>
                  <a:pt x="9154444" y="0"/>
                </a:cubicBezTo>
                <a:cubicBezTo>
                  <a:pt x="9291895" y="-2668"/>
                  <a:pt x="9637770" y="210438"/>
                  <a:pt x="9564267" y="444615"/>
                </a:cubicBezTo>
                <a:cubicBezTo>
                  <a:pt x="9566935" y="2065401"/>
                  <a:pt x="9756015" y="2541450"/>
                  <a:pt x="9564267" y="3997104"/>
                </a:cubicBezTo>
                <a:cubicBezTo>
                  <a:pt x="9526758" y="4289734"/>
                  <a:pt x="9414333" y="4432266"/>
                  <a:pt x="9154444" y="4441721"/>
                </a:cubicBezTo>
                <a:cubicBezTo>
                  <a:pt x="6872377" y="3857989"/>
                  <a:pt x="4638523" y="4149654"/>
                  <a:pt x="409821" y="4441721"/>
                </a:cubicBezTo>
                <a:cubicBezTo>
                  <a:pt x="167685" y="4374309"/>
                  <a:pt x="35135" y="4278976"/>
                  <a:pt x="0" y="3997104"/>
                </a:cubicBezTo>
                <a:cubicBezTo>
                  <a:pt x="-309406" y="2674245"/>
                  <a:pt x="160614" y="1610759"/>
                  <a:pt x="0" y="444615"/>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3694780287">
                  <a:custGeom>
                    <a:avLst/>
                    <a:gdLst>
                      <a:gd name="connsiteX0" fmla="*/ 0 w 9564267"/>
                      <a:gd name="connsiteY0" fmla="*/ 485150 h 4846670"/>
                      <a:gd name="connsiteX1" fmla="*/ 409821 w 9564267"/>
                      <a:gd name="connsiteY1" fmla="*/ 0 h 4846670"/>
                      <a:gd name="connsiteX2" fmla="*/ 9154444 w 9564267"/>
                      <a:gd name="connsiteY2" fmla="*/ 0 h 4846670"/>
                      <a:gd name="connsiteX3" fmla="*/ 9564267 w 9564267"/>
                      <a:gd name="connsiteY3" fmla="*/ 485150 h 4846670"/>
                      <a:gd name="connsiteX4" fmla="*/ 9564267 w 9564267"/>
                      <a:gd name="connsiteY4" fmla="*/ 4361517 h 4846670"/>
                      <a:gd name="connsiteX5" fmla="*/ 9154444 w 9564267"/>
                      <a:gd name="connsiteY5" fmla="*/ 4846670 h 4846670"/>
                      <a:gd name="connsiteX6" fmla="*/ 409821 w 9564267"/>
                      <a:gd name="connsiteY6" fmla="*/ 4846670 h 4846670"/>
                      <a:gd name="connsiteX7" fmla="*/ 0 w 9564267"/>
                      <a:gd name="connsiteY7" fmla="*/ 4361517 h 4846670"/>
                      <a:gd name="connsiteX8" fmla="*/ 0 w 9564267"/>
                      <a:gd name="connsiteY8" fmla="*/ 485150 h 4846670"/>
                      <a:gd name="connsiteX0" fmla="*/ 0 w 9564267"/>
                      <a:gd name="connsiteY0" fmla="*/ 485150 h 4846670"/>
                      <a:gd name="connsiteX1" fmla="*/ 409821 w 9564267"/>
                      <a:gd name="connsiteY1" fmla="*/ 0 h 4846670"/>
                      <a:gd name="connsiteX2" fmla="*/ 9154444 w 9564267"/>
                      <a:gd name="connsiteY2" fmla="*/ 0 h 4846670"/>
                      <a:gd name="connsiteX3" fmla="*/ 9564267 w 9564267"/>
                      <a:gd name="connsiteY3" fmla="*/ 485150 h 4846670"/>
                      <a:gd name="connsiteX4" fmla="*/ 9564267 w 9564267"/>
                      <a:gd name="connsiteY4" fmla="*/ 4361517 h 4846670"/>
                      <a:gd name="connsiteX5" fmla="*/ 9154444 w 9564267"/>
                      <a:gd name="connsiteY5" fmla="*/ 4846670 h 4846670"/>
                      <a:gd name="connsiteX6" fmla="*/ 409821 w 9564267"/>
                      <a:gd name="connsiteY6" fmla="*/ 4846670 h 4846670"/>
                      <a:gd name="connsiteX7" fmla="*/ 0 w 9564267"/>
                      <a:gd name="connsiteY7" fmla="*/ 4361517 h 4846670"/>
                      <a:gd name="connsiteX8" fmla="*/ 0 w 9564267"/>
                      <a:gd name="connsiteY8" fmla="*/ 485150 h 4846670"/>
                      <a:gd name="connsiteX0" fmla="*/ 0 w 9564267"/>
                      <a:gd name="connsiteY0" fmla="*/ 485150 h 4846670"/>
                      <a:gd name="connsiteX1" fmla="*/ 409821 w 9564267"/>
                      <a:gd name="connsiteY1" fmla="*/ 0 h 4846670"/>
                      <a:gd name="connsiteX2" fmla="*/ 9154444 w 9564267"/>
                      <a:gd name="connsiteY2" fmla="*/ 0 h 4846670"/>
                      <a:gd name="connsiteX3" fmla="*/ 9564267 w 9564267"/>
                      <a:gd name="connsiteY3" fmla="*/ 485150 h 4846670"/>
                      <a:gd name="connsiteX4" fmla="*/ 9564267 w 9564267"/>
                      <a:gd name="connsiteY4" fmla="*/ 4361517 h 4846670"/>
                      <a:gd name="connsiteX5" fmla="*/ 9154444 w 9564267"/>
                      <a:gd name="connsiteY5" fmla="*/ 4846670 h 4846670"/>
                      <a:gd name="connsiteX6" fmla="*/ 409821 w 9564267"/>
                      <a:gd name="connsiteY6" fmla="*/ 4846670 h 4846670"/>
                      <a:gd name="connsiteX7" fmla="*/ 0 w 9564267"/>
                      <a:gd name="connsiteY7" fmla="*/ 4361517 h 4846670"/>
                      <a:gd name="connsiteX8" fmla="*/ 0 w 9564267"/>
                      <a:gd name="connsiteY8" fmla="*/ 485150 h 4846670"/>
                      <a:gd name="connsiteX0" fmla="*/ 0 w 9564267"/>
                      <a:gd name="connsiteY0" fmla="*/ 485150 h 4846670"/>
                      <a:gd name="connsiteX1" fmla="*/ 409821 w 9564267"/>
                      <a:gd name="connsiteY1" fmla="*/ 0 h 4846670"/>
                      <a:gd name="connsiteX2" fmla="*/ 9154444 w 9564267"/>
                      <a:gd name="connsiteY2" fmla="*/ 0 h 4846670"/>
                      <a:gd name="connsiteX3" fmla="*/ 9564267 w 9564267"/>
                      <a:gd name="connsiteY3" fmla="*/ 485150 h 4846670"/>
                      <a:gd name="connsiteX4" fmla="*/ 9564267 w 9564267"/>
                      <a:gd name="connsiteY4" fmla="*/ 4361517 h 4846670"/>
                      <a:gd name="connsiteX5" fmla="*/ 9154444 w 9564267"/>
                      <a:gd name="connsiteY5" fmla="*/ 4846670 h 4846670"/>
                      <a:gd name="connsiteX6" fmla="*/ 409821 w 9564267"/>
                      <a:gd name="connsiteY6" fmla="*/ 4846670 h 4846670"/>
                      <a:gd name="connsiteX7" fmla="*/ 0 w 9564267"/>
                      <a:gd name="connsiteY7" fmla="*/ 4361517 h 4846670"/>
                      <a:gd name="connsiteX8" fmla="*/ 0 w 9564267"/>
                      <a:gd name="connsiteY8" fmla="*/ 485150 h 484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4267" h="4846670" fill="none" extrusionOk="0">
                        <a:moveTo>
                          <a:pt x="0" y="485150"/>
                        </a:moveTo>
                        <a:cubicBezTo>
                          <a:pt x="8255" y="302430"/>
                          <a:pt x="259675" y="-61103"/>
                          <a:pt x="409821" y="0"/>
                        </a:cubicBezTo>
                        <a:cubicBezTo>
                          <a:pt x="4014800" y="214273"/>
                          <a:pt x="7267472" y="-517541"/>
                          <a:pt x="9154444" y="0"/>
                        </a:cubicBezTo>
                        <a:cubicBezTo>
                          <a:pt x="9294055" y="-15500"/>
                          <a:pt x="9662082" y="132448"/>
                          <a:pt x="9564267" y="485150"/>
                        </a:cubicBezTo>
                        <a:cubicBezTo>
                          <a:pt x="9743206" y="2055446"/>
                          <a:pt x="9798329" y="2850257"/>
                          <a:pt x="9564267" y="4361517"/>
                        </a:cubicBezTo>
                        <a:cubicBezTo>
                          <a:pt x="9491448" y="4713136"/>
                          <a:pt x="9471420" y="4843218"/>
                          <a:pt x="9154444" y="4846670"/>
                        </a:cubicBezTo>
                        <a:cubicBezTo>
                          <a:pt x="7238823" y="4724224"/>
                          <a:pt x="4255503" y="4756993"/>
                          <a:pt x="409821" y="4846670"/>
                        </a:cubicBezTo>
                        <a:cubicBezTo>
                          <a:pt x="170519" y="4754237"/>
                          <a:pt x="1045" y="4682559"/>
                          <a:pt x="0" y="4361517"/>
                        </a:cubicBezTo>
                        <a:cubicBezTo>
                          <a:pt x="-333542" y="2550921"/>
                          <a:pt x="367064" y="1610497"/>
                          <a:pt x="0" y="485150"/>
                        </a:cubicBezTo>
                        <a:close/>
                      </a:path>
                      <a:path w="9564267" h="4846670" stroke="0" extrusionOk="0">
                        <a:moveTo>
                          <a:pt x="0" y="485150"/>
                        </a:moveTo>
                        <a:cubicBezTo>
                          <a:pt x="-53202" y="225797"/>
                          <a:pt x="232671" y="-55447"/>
                          <a:pt x="409821" y="0"/>
                        </a:cubicBezTo>
                        <a:cubicBezTo>
                          <a:pt x="3259224" y="-811342"/>
                          <a:pt x="4581521" y="674702"/>
                          <a:pt x="9154444" y="0"/>
                        </a:cubicBezTo>
                        <a:cubicBezTo>
                          <a:pt x="9300576" y="-9043"/>
                          <a:pt x="9562913" y="317130"/>
                          <a:pt x="9564267" y="485150"/>
                        </a:cubicBezTo>
                        <a:cubicBezTo>
                          <a:pt x="9955862" y="1658781"/>
                          <a:pt x="9927914" y="3111134"/>
                          <a:pt x="9564267" y="4361517"/>
                        </a:cubicBezTo>
                        <a:cubicBezTo>
                          <a:pt x="9599614" y="4677415"/>
                          <a:pt x="9332923" y="4834356"/>
                          <a:pt x="9154444" y="4846670"/>
                        </a:cubicBezTo>
                        <a:cubicBezTo>
                          <a:pt x="5523968" y="4786413"/>
                          <a:pt x="1371253" y="4929142"/>
                          <a:pt x="409821" y="4846670"/>
                        </a:cubicBezTo>
                        <a:cubicBezTo>
                          <a:pt x="212680" y="4726366"/>
                          <a:pt x="-40750" y="4518897"/>
                          <a:pt x="0" y="4361517"/>
                        </a:cubicBezTo>
                        <a:cubicBezTo>
                          <a:pt x="-347658" y="3078095"/>
                          <a:pt x="-411255" y="2015336"/>
                          <a:pt x="0" y="485150"/>
                        </a:cubicBezTo>
                        <a:close/>
                      </a:path>
                      <a:path w="9564267" h="4846670" fill="none" stroke="0" extrusionOk="0">
                        <a:moveTo>
                          <a:pt x="0" y="485150"/>
                        </a:moveTo>
                        <a:cubicBezTo>
                          <a:pt x="-32973" y="171850"/>
                          <a:pt x="199878" y="-11720"/>
                          <a:pt x="409821" y="0"/>
                        </a:cubicBezTo>
                        <a:cubicBezTo>
                          <a:pt x="3036589" y="449248"/>
                          <a:pt x="7066292" y="165850"/>
                          <a:pt x="9154444" y="0"/>
                        </a:cubicBezTo>
                        <a:cubicBezTo>
                          <a:pt x="9378014" y="20228"/>
                          <a:pt x="9630657" y="211822"/>
                          <a:pt x="9564267" y="485150"/>
                        </a:cubicBezTo>
                        <a:cubicBezTo>
                          <a:pt x="9578054" y="2354787"/>
                          <a:pt x="9828634" y="2811471"/>
                          <a:pt x="9564267" y="4361517"/>
                        </a:cubicBezTo>
                        <a:cubicBezTo>
                          <a:pt x="9554120" y="4706725"/>
                          <a:pt x="9419679" y="4774227"/>
                          <a:pt x="9154444" y="4846670"/>
                        </a:cubicBezTo>
                        <a:cubicBezTo>
                          <a:pt x="6182156" y="4779572"/>
                          <a:pt x="4712796" y="5105217"/>
                          <a:pt x="409821" y="4846670"/>
                        </a:cubicBezTo>
                        <a:cubicBezTo>
                          <a:pt x="173680" y="4793066"/>
                          <a:pt x="74751" y="4672362"/>
                          <a:pt x="0" y="4361517"/>
                        </a:cubicBezTo>
                        <a:cubicBezTo>
                          <a:pt x="-9288" y="3023386"/>
                          <a:pt x="-180990" y="1943219"/>
                          <a:pt x="0" y="485150"/>
                        </a:cubicBezTo>
                        <a:close/>
                      </a:path>
                      <a:path w="9564267" h="4846670" fill="none" stroke="0" extrusionOk="0">
                        <a:moveTo>
                          <a:pt x="0" y="485150"/>
                        </a:moveTo>
                        <a:cubicBezTo>
                          <a:pt x="-14568" y="234294"/>
                          <a:pt x="244007" y="-2835"/>
                          <a:pt x="409821" y="0"/>
                        </a:cubicBezTo>
                        <a:cubicBezTo>
                          <a:pt x="2937328" y="321167"/>
                          <a:pt x="7399174" y="-448274"/>
                          <a:pt x="9154444" y="0"/>
                        </a:cubicBezTo>
                        <a:cubicBezTo>
                          <a:pt x="9304987" y="-48914"/>
                          <a:pt x="9641214" y="243421"/>
                          <a:pt x="9564267" y="485150"/>
                        </a:cubicBezTo>
                        <a:cubicBezTo>
                          <a:pt x="9564744" y="2280468"/>
                          <a:pt x="9846818" y="2770623"/>
                          <a:pt x="9564267" y="4361517"/>
                        </a:cubicBezTo>
                        <a:cubicBezTo>
                          <a:pt x="9521303" y="4657111"/>
                          <a:pt x="9404490" y="4839133"/>
                          <a:pt x="9154444" y="4846670"/>
                        </a:cubicBezTo>
                        <a:cubicBezTo>
                          <a:pt x="6987276" y="4424244"/>
                          <a:pt x="4686199" y="4552379"/>
                          <a:pt x="409821" y="4846670"/>
                        </a:cubicBezTo>
                        <a:cubicBezTo>
                          <a:pt x="171637" y="4776590"/>
                          <a:pt x="18995" y="4650260"/>
                          <a:pt x="0" y="4361517"/>
                        </a:cubicBezTo>
                        <a:cubicBezTo>
                          <a:pt x="-190107" y="3073010"/>
                          <a:pt x="197980" y="1765857"/>
                          <a:pt x="0" y="485150"/>
                        </a:cubicBezTo>
                        <a:close/>
                      </a:path>
                      <a:path w="9564267" h="4846670" fill="none" stroke="0" extrusionOk="0">
                        <a:moveTo>
                          <a:pt x="0" y="485150"/>
                        </a:moveTo>
                        <a:cubicBezTo>
                          <a:pt x="3987" y="259169"/>
                          <a:pt x="258006" y="-30678"/>
                          <a:pt x="409821" y="0"/>
                        </a:cubicBezTo>
                        <a:cubicBezTo>
                          <a:pt x="3600034" y="513938"/>
                          <a:pt x="7483170" y="-575268"/>
                          <a:pt x="9154444" y="0"/>
                        </a:cubicBezTo>
                        <a:cubicBezTo>
                          <a:pt x="9268883" y="-8960"/>
                          <a:pt x="9651004" y="165571"/>
                          <a:pt x="9564267" y="485150"/>
                        </a:cubicBezTo>
                        <a:cubicBezTo>
                          <a:pt x="9630993" y="2209457"/>
                          <a:pt x="9853106" y="2855646"/>
                          <a:pt x="9564267" y="4361517"/>
                        </a:cubicBezTo>
                        <a:cubicBezTo>
                          <a:pt x="9494906" y="4718708"/>
                          <a:pt x="9434648" y="4825606"/>
                          <a:pt x="9154444" y="4846670"/>
                        </a:cubicBezTo>
                        <a:cubicBezTo>
                          <a:pt x="7043336" y="4649809"/>
                          <a:pt x="4350510" y="4525331"/>
                          <a:pt x="409821" y="4846670"/>
                        </a:cubicBezTo>
                        <a:cubicBezTo>
                          <a:pt x="167643" y="4753838"/>
                          <a:pt x="19863" y="4676691"/>
                          <a:pt x="0" y="4361517"/>
                        </a:cubicBezTo>
                        <a:cubicBezTo>
                          <a:pt x="-337541" y="2748068"/>
                          <a:pt x="409545" y="1676584"/>
                          <a:pt x="0" y="48515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E646F83-5E2D-9793-8C2A-63D2CE86BBEA}"/>
              </a:ext>
            </a:extLst>
          </p:cNvPr>
          <p:cNvPicPr>
            <a:picLocks noChangeAspect="1"/>
          </p:cNvPicPr>
          <p:nvPr/>
        </p:nvPicPr>
        <p:blipFill>
          <a:blip r:embed="rId3"/>
          <a:stretch>
            <a:fillRect/>
          </a:stretch>
        </p:blipFill>
        <p:spPr>
          <a:xfrm>
            <a:off x="2883129" y="764982"/>
            <a:ext cx="6425741" cy="1518036"/>
          </a:xfrm>
          <a:prstGeom prst="rect">
            <a:avLst/>
          </a:prstGeom>
        </p:spPr>
      </p:pic>
      <p:pic>
        <p:nvPicPr>
          <p:cNvPr id="5" name="Picture 4">
            <a:extLst>
              <a:ext uri="{FF2B5EF4-FFF2-40B4-BE49-F238E27FC236}">
                <a16:creationId xmlns:a16="http://schemas.microsoft.com/office/drawing/2014/main" id="{60C590E2-7911-EBD1-9869-C5E5089DA296}"/>
              </a:ext>
            </a:extLst>
          </p:cNvPr>
          <p:cNvPicPr>
            <a:picLocks noChangeAspect="1"/>
          </p:cNvPicPr>
          <p:nvPr/>
        </p:nvPicPr>
        <p:blipFill>
          <a:blip r:embed="rId4"/>
          <a:stretch>
            <a:fillRect/>
          </a:stretch>
        </p:blipFill>
        <p:spPr>
          <a:xfrm>
            <a:off x="1324159" y="2392577"/>
            <a:ext cx="9565453" cy="2377646"/>
          </a:xfrm>
          <a:prstGeom prst="rect">
            <a:avLst/>
          </a:prstGeom>
        </p:spPr>
      </p:pic>
      <p:pic>
        <p:nvPicPr>
          <p:cNvPr id="7" name="Picture 6">
            <a:extLst>
              <a:ext uri="{FF2B5EF4-FFF2-40B4-BE49-F238E27FC236}">
                <a16:creationId xmlns:a16="http://schemas.microsoft.com/office/drawing/2014/main" id="{5C705A44-34CA-F6FC-CC23-F14BB3AF6E6F}"/>
              </a:ext>
            </a:extLst>
          </p:cNvPr>
          <p:cNvPicPr>
            <a:picLocks noChangeAspect="1"/>
          </p:cNvPicPr>
          <p:nvPr/>
        </p:nvPicPr>
        <p:blipFill>
          <a:blip r:embed="rId5"/>
          <a:stretch>
            <a:fillRect/>
          </a:stretch>
        </p:blipFill>
        <p:spPr>
          <a:xfrm>
            <a:off x="4485208" y="1498693"/>
            <a:ext cx="3243353" cy="1182727"/>
          </a:xfrm>
          <a:prstGeom prst="rect">
            <a:avLst/>
          </a:prstGeom>
        </p:spPr>
      </p:pic>
    </p:spTree>
    <p:extLst>
      <p:ext uri="{BB962C8B-B14F-4D97-AF65-F5344CB8AC3E}">
        <p14:creationId xmlns:p14="http://schemas.microsoft.com/office/powerpoint/2010/main" val="1096985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97C2C7A-9E3A-432B-AA44-5BA8940ED17B}"/>
              </a:ext>
            </a:extLst>
          </p:cNvPr>
          <p:cNvSpPr/>
          <p:nvPr/>
        </p:nvSpPr>
        <p:spPr>
          <a:xfrm>
            <a:off x="503433" y="431514"/>
            <a:ext cx="11188557" cy="61953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27号-布丁体"/>
              <a:cs typeface="+mn-cs"/>
            </a:endParaRPr>
          </a:p>
        </p:txBody>
      </p:sp>
      <p:grpSp>
        <p:nvGrpSpPr>
          <p:cNvPr id="10" name="Group 9">
            <a:extLst>
              <a:ext uri="{FF2B5EF4-FFF2-40B4-BE49-F238E27FC236}">
                <a16:creationId xmlns:a16="http://schemas.microsoft.com/office/drawing/2014/main" id="{A4391F61-FB03-4386-AF58-E10DCCFBAFCF}"/>
              </a:ext>
            </a:extLst>
          </p:cNvPr>
          <p:cNvGrpSpPr/>
          <p:nvPr/>
        </p:nvGrpSpPr>
        <p:grpSpPr>
          <a:xfrm>
            <a:off x="3842535" y="0"/>
            <a:ext cx="4554554" cy="866002"/>
            <a:chOff x="1143000" y="499533"/>
            <a:chExt cx="11834525" cy="1981201"/>
          </a:xfrm>
        </p:grpSpPr>
        <p:sp>
          <p:nvSpPr>
            <p:cNvPr id="12" name="Rectangle: Rounded Corners 11">
              <a:extLst>
                <a:ext uri="{FF2B5EF4-FFF2-40B4-BE49-F238E27FC236}">
                  <a16:creationId xmlns:a16="http://schemas.microsoft.com/office/drawing/2014/main" id="{82AB80A0-60D4-4E44-ADDD-4E4D0D2DFAA4}"/>
                </a:ext>
              </a:extLst>
            </p:cNvPr>
            <p:cNvSpPr/>
            <p:nvPr/>
          </p:nvSpPr>
          <p:spPr>
            <a:xfrm>
              <a:off x="1143000" y="499533"/>
              <a:ext cx="11834525" cy="1981201"/>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Regular"/>
                <a:cs typeface="+mn-cs"/>
              </a:endParaRPr>
            </a:p>
          </p:txBody>
        </p:sp>
        <p:sp>
          <p:nvSpPr>
            <p:cNvPr id="13" name="Rectangle: Rounded Corners 12">
              <a:extLst>
                <a:ext uri="{FF2B5EF4-FFF2-40B4-BE49-F238E27FC236}">
                  <a16:creationId xmlns:a16="http://schemas.microsoft.com/office/drawing/2014/main" id="{90374102-BCE1-4616-95D5-3214365858B0}"/>
                </a:ext>
              </a:extLst>
            </p:cNvPr>
            <p:cNvSpPr/>
            <p:nvPr/>
          </p:nvSpPr>
          <p:spPr>
            <a:xfrm>
              <a:off x="1462467" y="665055"/>
              <a:ext cx="11248822"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huống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2</a:t>
              </a:r>
            </a:p>
          </p:txBody>
        </p:sp>
      </p:grpSp>
      <p:pic>
        <p:nvPicPr>
          <p:cNvPr id="5" name="Picture 4">
            <a:extLst>
              <a:ext uri="{FF2B5EF4-FFF2-40B4-BE49-F238E27FC236}">
                <a16:creationId xmlns:a16="http://schemas.microsoft.com/office/drawing/2014/main" id="{F29713D8-E802-4A9B-B519-C80735830C81}"/>
              </a:ext>
            </a:extLst>
          </p:cNvPr>
          <p:cNvPicPr>
            <a:picLocks noChangeAspect="1"/>
          </p:cNvPicPr>
          <p:nvPr/>
        </p:nvPicPr>
        <p:blipFill>
          <a:blip r:embed="rId2"/>
          <a:stretch>
            <a:fillRect/>
          </a:stretch>
        </p:blipFill>
        <p:spPr>
          <a:xfrm>
            <a:off x="2335177" y="1313754"/>
            <a:ext cx="7096499" cy="5072542"/>
          </a:xfrm>
          <a:prstGeom prst="rect">
            <a:avLst/>
          </a:prstGeom>
        </p:spPr>
      </p:pic>
    </p:spTree>
    <p:extLst>
      <p:ext uri="{BB962C8B-B14F-4D97-AF65-F5344CB8AC3E}">
        <p14:creationId xmlns:p14="http://schemas.microsoft.com/office/powerpoint/2010/main" val="153407265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4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4000">
                                          <p:cBhvr additive="base">
                                            <p:cTn id="7" dur="750" fill="hold"/>
                                            <p:tgtEl>
                                              <p:spTgt spid="10"/>
                                            </p:tgtEl>
                                            <p:attrNameLst>
                                              <p:attrName>ppt_x</p:attrName>
                                            </p:attrNameLst>
                                          </p:cBhvr>
                                          <p:tavLst>
                                            <p:tav tm="0">
                                              <p:val>
                                                <p:strVal val="#ppt_x"/>
                                              </p:val>
                                            </p:tav>
                                            <p:tav tm="100000">
                                              <p:val>
                                                <p:strVal val="#ppt_x"/>
                                              </p:val>
                                            </p:tav>
                                          </p:tavLst>
                                        </p:anim>
                                        <p:anim calcmode="lin" valueType="num" p14:bounceEnd="64000">
                                          <p:cBhvr additive="base">
                                            <p:cTn id="8"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97C2C7A-9E3A-432B-AA44-5BA8940ED17B}"/>
              </a:ext>
            </a:extLst>
          </p:cNvPr>
          <p:cNvSpPr/>
          <p:nvPr/>
        </p:nvSpPr>
        <p:spPr>
          <a:xfrm>
            <a:off x="503433" y="431514"/>
            <a:ext cx="11188557" cy="61953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27号-布丁体"/>
              <a:cs typeface="+mn-cs"/>
            </a:endParaRPr>
          </a:p>
        </p:txBody>
      </p:sp>
      <p:pic>
        <p:nvPicPr>
          <p:cNvPr id="8" name="图片 18">
            <a:extLst>
              <a:ext uri="{FF2B5EF4-FFF2-40B4-BE49-F238E27FC236}">
                <a16:creationId xmlns:a16="http://schemas.microsoft.com/office/drawing/2014/main" id="{A85A60CF-B5F7-432C-A599-70D1E8A3EB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969" t="36994"/>
          <a:stretch/>
        </p:blipFill>
        <p:spPr>
          <a:xfrm>
            <a:off x="693719" y="2845633"/>
            <a:ext cx="3038080" cy="3751022"/>
          </a:xfrm>
          <a:prstGeom prst="rect">
            <a:avLst/>
          </a:prstGeom>
        </p:spPr>
      </p:pic>
      <p:grpSp>
        <p:nvGrpSpPr>
          <p:cNvPr id="3" name="Group 2">
            <a:extLst>
              <a:ext uri="{FF2B5EF4-FFF2-40B4-BE49-F238E27FC236}">
                <a16:creationId xmlns:a16="http://schemas.microsoft.com/office/drawing/2014/main" id="{248C284E-A02C-42E5-B7D1-59A29E406830}"/>
              </a:ext>
            </a:extLst>
          </p:cNvPr>
          <p:cNvGrpSpPr/>
          <p:nvPr/>
        </p:nvGrpSpPr>
        <p:grpSpPr>
          <a:xfrm>
            <a:off x="2211398" y="1247068"/>
            <a:ext cx="8699758" cy="1446726"/>
            <a:chOff x="2447703" y="1123778"/>
            <a:chExt cx="8699758" cy="1446726"/>
          </a:xfrm>
        </p:grpSpPr>
        <p:sp>
          <p:nvSpPr>
            <p:cNvPr id="7" name="Rectangle: Rounded Corners 6">
              <a:extLst>
                <a:ext uri="{FF2B5EF4-FFF2-40B4-BE49-F238E27FC236}">
                  <a16:creationId xmlns:a16="http://schemas.microsoft.com/office/drawing/2014/main" id="{DF314A90-0545-456B-A8A1-BCEE50C44CA4}"/>
                </a:ext>
              </a:extLst>
            </p:cNvPr>
            <p:cNvSpPr/>
            <p:nvPr/>
          </p:nvSpPr>
          <p:spPr>
            <a:xfrm>
              <a:off x="2447703" y="1123778"/>
              <a:ext cx="8699758" cy="142421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a:cs typeface="+mn-cs"/>
              </a:endParaRPr>
            </a:p>
          </p:txBody>
        </p:sp>
        <p:sp>
          <p:nvSpPr>
            <p:cNvPr id="9" name="TextBox 8">
              <a:extLst>
                <a:ext uri="{FF2B5EF4-FFF2-40B4-BE49-F238E27FC236}">
                  <a16:creationId xmlns:a16="http://schemas.microsoft.com/office/drawing/2014/main" id="{96CF5F67-335F-4122-9AD1-60B87602BFD6}"/>
                </a:ext>
              </a:extLst>
            </p:cNvPr>
            <p:cNvSpPr txBox="1"/>
            <p:nvPr/>
          </p:nvSpPr>
          <p:spPr>
            <a:xfrm>
              <a:off x="2597474" y="1247065"/>
              <a:ext cx="841642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Bạn nào đã kiềm chế được cảm xúc tiêu cực? kiềm chế bằng cách nào?</a:t>
              </a:r>
              <a:endParaRPr kumimoji="0" lang="zh-CN" altLang="en-US" sz="4000" b="1" i="0" u="none" strike="noStrike" kern="1200" cap="none" spc="0" normalizeH="0" baseline="0" noProof="0" dirty="0">
                <a:ln>
                  <a:noFill/>
                </a:ln>
                <a:solidFill>
                  <a:srgbClr val="99BC3E"/>
                </a:solidFill>
                <a:effectLst/>
                <a:uLnTx/>
                <a:uFillTx/>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endParaRPr>
            </a:p>
          </p:txBody>
        </p:sp>
      </p:grpSp>
      <p:sp>
        <p:nvSpPr>
          <p:cNvPr id="5" name="TextBox 4">
            <a:extLst>
              <a:ext uri="{FF2B5EF4-FFF2-40B4-BE49-F238E27FC236}">
                <a16:creationId xmlns:a16="http://schemas.microsoft.com/office/drawing/2014/main" id="{8DA08E83-90B6-43DE-ACDC-C7ED5A939CE4}"/>
              </a:ext>
            </a:extLst>
          </p:cNvPr>
          <p:cNvSpPr txBox="1"/>
          <p:nvPr/>
        </p:nvSpPr>
        <p:spPr>
          <a:xfrm>
            <a:off x="3164440" y="3349376"/>
            <a:ext cx="8106311" cy="2308324"/>
          </a:xfrm>
          <a:prstGeom prst="rect">
            <a:avLst/>
          </a:prstGeom>
          <a:noFill/>
        </p:spPr>
        <p:txBody>
          <a:bodyPr wrap="square" rtlCol="0">
            <a:spAutoFit/>
          </a:bodyPr>
          <a:lstStyle/>
          <a:p>
            <a:pPr lvl="0" algn="ctr"/>
            <a:r>
              <a:rPr lang="vi-VN" sz="3600" dirty="0">
                <a:solidFill>
                  <a:srgbClr val="FF0000"/>
                </a:solidFill>
                <a:latin typeface="Calibri" panose="020F0502020204030204" pitchFamily="34" charset="0"/>
                <a:cs typeface="Calibri" panose="020F0502020204030204" pitchFamily="34" charset="0"/>
              </a:rPr>
              <a:t>Bạn Sơn đã kiềm chế được cảm xúc tiêu cực. Bạn đã  bình tĩnh lại và suy nghĩ ra cách khắc phục là dùng vết loang màu để vẽ bầu trời trong bức tranh của mình</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5301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97C2C7A-9E3A-432B-AA44-5BA8940ED17B}"/>
              </a:ext>
            </a:extLst>
          </p:cNvPr>
          <p:cNvSpPr/>
          <p:nvPr/>
        </p:nvSpPr>
        <p:spPr>
          <a:xfrm>
            <a:off x="503433" y="431514"/>
            <a:ext cx="11188557" cy="61953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27号-布丁体"/>
              <a:cs typeface="+mn-cs"/>
            </a:endParaRPr>
          </a:p>
        </p:txBody>
      </p:sp>
      <p:pic>
        <p:nvPicPr>
          <p:cNvPr id="8" name="图片 18">
            <a:extLst>
              <a:ext uri="{FF2B5EF4-FFF2-40B4-BE49-F238E27FC236}">
                <a16:creationId xmlns:a16="http://schemas.microsoft.com/office/drawing/2014/main" id="{A85A60CF-B5F7-432C-A599-70D1E8A3EB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969" t="36994"/>
          <a:stretch/>
        </p:blipFill>
        <p:spPr>
          <a:xfrm>
            <a:off x="693719" y="2845633"/>
            <a:ext cx="3038080" cy="3751022"/>
          </a:xfrm>
          <a:prstGeom prst="rect">
            <a:avLst/>
          </a:prstGeom>
        </p:spPr>
      </p:pic>
      <p:grpSp>
        <p:nvGrpSpPr>
          <p:cNvPr id="3" name="Group 2">
            <a:extLst>
              <a:ext uri="{FF2B5EF4-FFF2-40B4-BE49-F238E27FC236}">
                <a16:creationId xmlns:a16="http://schemas.microsoft.com/office/drawing/2014/main" id="{248C284E-A02C-42E5-B7D1-59A29E406830}"/>
              </a:ext>
            </a:extLst>
          </p:cNvPr>
          <p:cNvGrpSpPr/>
          <p:nvPr/>
        </p:nvGrpSpPr>
        <p:grpSpPr>
          <a:xfrm>
            <a:off x="2211398" y="1247068"/>
            <a:ext cx="8699758" cy="1446726"/>
            <a:chOff x="2447703" y="1123778"/>
            <a:chExt cx="8699758" cy="1446726"/>
          </a:xfrm>
        </p:grpSpPr>
        <p:sp>
          <p:nvSpPr>
            <p:cNvPr id="7" name="Rectangle: Rounded Corners 6">
              <a:extLst>
                <a:ext uri="{FF2B5EF4-FFF2-40B4-BE49-F238E27FC236}">
                  <a16:creationId xmlns:a16="http://schemas.microsoft.com/office/drawing/2014/main" id="{DF314A90-0545-456B-A8A1-BCEE50C44CA4}"/>
                </a:ext>
              </a:extLst>
            </p:cNvPr>
            <p:cNvSpPr/>
            <p:nvPr/>
          </p:nvSpPr>
          <p:spPr>
            <a:xfrm>
              <a:off x="2447703" y="1123778"/>
              <a:ext cx="8699758" cy="142421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a:cs typeface="+mn-cs"/>
              </a:endParaRPr>
            </a:p>
          </p:txBody>
        </p:sp>
        <p:sp>
          <p:nvSpPr>
            <p:cNvPr id="9" name="TextBox 8">
              <a:extLst>
                <a:ext uri="{FF2B5EF4-FFF2-40B4-BE49-F238E27FC236}">
                  <a16:creationId xmlns:a16="http://schemas.microsoft.com/office/drawing/2014/main" id="{96CF5F67-335F-4122-9AD1-60B87602BFD6}"/>
                </a:ext>
              </a:extLst>
            </p:cNvPr>
            <p:cNvSpPr txBox="1"/>
            <p:nvPr/>
          </p:nvSpPr>
          <p:spPr>
            <a:xfrm>
              <a:off x="2597474" y="1247065"/>
              <a:ext cx="841642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Việc kiềm chế cảm xúc tiêu cực đã đem lại điều gì cho bạn?</a:t>
              </a:r>
              <a:endParaRPr kumimoji="0" lang="zh-CN" altLang="en-US" sz="4000" b="1" i="0" u="none" strike="noStrike" kern="1200" cap="none" spc="0" normalizeH="0" baseline="0" noProof="0" dirty="0">
                <a:ln>
                  <a:noFill/>
                </a:ln>
                <a:solidFill>
                  <a:srgbClr val="99BC3E"/>
                </a:solidFill>
                <a:effectLst/>
                <a:uLnTx/>
                <a:uFillTx/>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endParaRPr>
            </a:p>
          </p:txBody>
        </p:sp>
      </p:grpSp>
      <p:sp>
        <p:nvSpPr>
          <p:cNvPr id="5" name="TextBox 4">
            <a:extLst>
              <a:ext uri="{FF2B5EF4-FFF2-40B4-BE49-F238E27FC236}">
                <a16:creationId xmlns:a16="http://schemas.microsoft.com/office/drawing/2014/main" id="{8DA08E83-90B6-43DE-ACDC-C7ED5A939CE4}"/>
              </a:ext>
            </a:extLst>
          </p:cNvPr>
          <p:cNvSpPr txBox="1"/>
          <p:nvPr/>
        </p:nvSpPr>
        <p:spPr>
          <a:xfrm>
            <a:off x="3164440" y="3349376"/>
            <a:ext cx="8106311" cy="1754326"/>
          </a:xfrm>
          <a:prstGeom prst="rect">
            <a:avLst/>
          </a:prstGeom>
          <a:noFill/>
        </p:spPr>
        <p:txBody>
          <a:bodyPr wrap="square" rtlCol="0">
            <a:spAutoFit/>
          </a:bodyPr>
          <a:lstStyle/>
          <a:p>
            <a:pPr lvl="0" algn="ctr"/>
            <a:r>
              <a:rPr lang="vi-VN" sz="3600" dirty="0">
                <a:solidFill>
                  <a:srgbClr val="FF0000"/>
                </a:solidFill>
                <a:latin typeface="Calibri" panose="020F0502020204030204" pitchFamily="34" charset="0"/>
                <a:cs typeface="Calibri" panose="020F0502020204030204" pitchFamily="34" charset="0"/>
              </a:rPr>
              <a:t>Việc kiềm chế được cảm xúc lo lắng đã giúp bạn hoàn thành bài vẽ và được cô giáo, các bạn khen .</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1835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8" name="Hình chữ nhật: Góc Tròn 7">
            <a:extLst>
              <a:ext uri="{FF2B5EF4-FFF2-40B4-BE49-F238E27FC236}">
                <a16:creationId xmlns:a16="http://schemas.microsoft.com/office/drawing/2014/main" id="{3A46295F-27A4-3EF8-A7DE-AB63E2D57EBF}"/>
              </a:ext>
            </a:extLst>
          </p:cNvPr>
          <p:cNvSpPr/>
          <p:nvPr/>
        </p:nvSpPr>
        <p:spPr>
          <a:xfrm>
            <a:off x="279717" y="1117811"/>
            <a:ext cx="6955970" cy="5216728"/>
          </a:xfrm>
          <a:prstGeom prst="roundRect">
            <a:avLst/>
          </a:prstGeom>
          <a:solidFill>
            <a:srgbClr val="FFFFCC"/>
          </a:solidFill>
          <a:ln w="28575">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ộp Văn bản 26">
            <a:extLst>
              <a:ext uri="{FF2B5EF4-FFF2-40B4-BE49-F238E27FC236}">
                <a16:creationId xmlns:a16="http://schemas.microsoft.com/office/drawing/2014/main" id="{800F79B7-CF0C-8D15-20B3-AF7E6E89CD52}"/>
              </a:ext>
            </a:extLst>
          </p:cNvPr>
          <p:cNvSpPr txBox="1"/>
          <p:nvPr/>
        </p:nvSpPr>
        <p:spPr>
          <a:xfrm>
            <a:off x="442042" y="2281708"/>
            <a:ext cx="6631320" cy="3785652"/>
          </a:xfrm>
          <a:prstGeom prst="rect">
            <a:avLst/>
          </a:prstGeom>
          <a:noFill/>
        </p:spPr>
        <p:txBody>
          <a:bodyPr wrap="square" rtlCol="0">
            <a:spAutoFit/>
          </a:bodyPr>
          <a:lstStyle/>
          <a:p>
            <a:pPr lvl="0" algn="just"/>
            <a:r>
              <a:rPr lang="en-US" sz="4800" dirty="0">
                <a:solidFill>
                  <a:prstClr val="black"/>
                </a:solidFill>
              </a:rPr>
              <a:t>   </a:t>
            </a:r>
            <a:r>
              <a:rPr lang="en-US" sz="4800" dirty="0" err="1">
                <a:solidFill>
                  <a:prstClr val="black"/>
                </a:solidFill>
              </a:rPr>
              <a:t>Biết</a:t>
            </a:r>
            <a:r>
              <a:rPr lang="en-US" sz="4800" dirty="0">
                <a:solidFill>
                  <a:prstClr val="black"/>
                </a:solidFill>
              </a:rPr>
              <a:t> </a:t>
            </a:r>
            <a:r>
              <a:rPr lang="en-US" sz="4800" dirty="0" err="1">
                <a:solidFill>
                  <a:prstClr val="black"/>
                </a:solidFill>
              </a:rPr>
              <a:t>kiềm</a:t>
            </a:r>
            <a:r>
              <a:rPr lang="en-US" sz="4800" dirty="0">
                <a:solidFill>
                  <a:prstClr val="black"/>
                </a:solidFill>
              </a:rPr>
              <a:t> </a:t>
            </a:r>
            <a:r>
              <a:rPr lang="en-US" sz="4800" dirty="0" err="1">
                <a:solidFill>
                  <a:prstClr val="black"/>
                </a:solidFill>
              </a:rPr>
              <a:t>chế</a:t>
            </a:r>
            <a:r>
              <a:rPr lang="en-US" sz="4800" dirty="0">
                <a:solidFill>
                  <a:prstClr val="black"/>
                </a:solidFill>
              </a:rPr>
              <a:t> </a:t>
            </a:r>
            <a:r>
              <a:rPr lang="en-US" sz="4800" dirty="0" err="1">
                <a:solidFill>
                  <a:prstClr val="black"/>
                </a:solidFill>
              </a:rPr>
              <a:t>cảm</a:t>
            </a:r>
            <a:r>
              <a:rPr lang="en-US" sz="4800" dirty="0">
                <a:solidFill>
                  <a:prstClr val="black"/>
                </a:solidFill>
              </a:rPr>
              <a:t> </a:t>
            </a:r>
            <a:r>
              <a:rPr lang="en-US" sz="4800" dirty="0" err="1">
                <a:solidFill>
                  <a:prstClr val="black"/>
                </a:solidFill>
              </a:rPr>
              <a:t>xúc</a:t>
            </a:r>
            <a:r>
              <a:rPr lang="en-US" sz="4800" dirty="0">
                <a:solidFill>
                  <a:prstClr val="black"/>
                </a:solidFill>
              </a:rPr>
              <a:t> </a:t>
            </a:r>
            <a:r>
              <a:rPr lang="en-US" sz="4800" dirty="0" err="1">
                <a:solidFill>
                  <a:prstClr val="black"/>
                </a:solidFill>
              </a:rPr>
              <a:t>tiêu</a:t>
            </a:r>
            <a:r>
              <a:rPr lang="en-US" sz="4800" dirty="0">
                <a:solidFill>
                  <a:prstClr val="black"/>
                </a:solidFill>
              </a:rPr>
              <a:t> </a:t>
            </a:r>
            <a:r>
              <a:rPr lang="en-US" sz="4800" dirty="0" err="1">
                <a:solidFill>
                  <a:prstClr val="black"/>
                </a:solidFill>
              </a:rPr>
              <a:t>cực</a:t>
            </a:r>
            <a:r>
              <a:rPr lang="en-US" sz="4800" dirty="0">
                <a:solidFill>
                  <a:prstClr val="black"/>
                </a:solidFill>
              </a:rPr>
              <a:t> </a:t>
            </a:r>
            <a:r>
              <a:rPr lang="en-US" sz="4800" dirty="0" err="1">
                <a:solidFill>
                  <a:prstClr val="black"/>
                </a:solidFill>
              </a:rPr>
              <a:t>sẽ</a:t>
            </a:r>
            <a:r>
              <a:rPr lang="en-US" sz="4800" dirty="0">
                <a:solidFill>
                  <a:prstClr val="black"/>
                </a:solidFill>
              </a:rPr>
              <a:t> </a:t>
            </a:r>
            <a:r>
              <a:rPr lang="en-US" sz="4800" dirty="0" err="1">
                <a:solidFill>
                  <a:prstClr val="black"/>
                </a:solidFill>
              </a:rPr>
              <a:t>giúp</a:t>
            </a:r>
            <a:r>
              <a:rPr lang="en-US" sz="4800" dirty="0">
                <a:solidFill>
                  <a:prstClr val="black"/>
                </a:solidFill>
              </a:rPr>
              <a:t> ta </a:t>
            </a:r>
            <a:r>
              <a:rPr lang="en-US" sz="4800" dirty="0" err="1">
                <a:solidFill>
                  <a:prstClr val="black"/>
                </a:solidFill>
              </a:rPr>
              <a:t>suy</a:t>
            </a:r>
            <a:r>
              <a:rPr lang="en-US" sz="4800" dirty="0">
                <a:solidFill>
                  <a:prstClr val="black"/>
                </a:solidFill>
              </a:rPr>
              <a:t> </a:t>
            </a:r>
            <a:r>
              <a:rPr lang="en-US" sz="4800" dirty="0" err="1">
                <a:solidFill>
                  <a:prstClr val="black"/>
                </a:solidFill>
              </a:rPr>
              <a:t>nghĩ</a:t>
            </a:r>
            <a:r>
              <a:rPr lang="en-US" sz="4800" dirty="0">
                <a:solidFill>
                  <a:prstClr val="black"/>
                </a:solidFill>
              </a:rPr>
              <a:t> </a:t>
            </a:r>
            <a:r>
              <a:rPr lang="en-US" sz="4800" dirty="0" err="1">
                <a:solidFill>
                  <a:prstClr val="black"/>
                </a:solidFill>
              </a:rPr>
              <a:t>rõ</a:t>
            </a:r>
            <a:r>
              <a:rPr lang="en-US" sz="4800" dirty="0">
                <a:solidFill>
                  <a:prstClr val="black"/>
                </a:solidFill>
              </a:rPr>
              <a:t> </a:t>
            </a:r>
            <a:r>
              <a:rPr lang="en-US" sz="4800" dirty="0" err="1">
                <a:solidFill>
                  <a:prstClr val="black"/>
                </a:solidFill>
              </a:rPr>
              <a:t>ràng</a:t>
            </a:r>
            <a:r>
              <a:rPr lang="en-US" sz="4800" dirty="0">
                <a:solidFill>
                  <a:prstClr val="black"/>
                </a:solidFill>
              </a:rPr>
              <a:t> </a:t>
            </a:r>
            <a:r>
              <a:rPr lang="en-US" sz="4800" dirty="0" err="1">
                <a:solidFill>
                  <a:prstClr val="black"/>
                </a:solidFill>
              </a:rPr>
              <a:t>và</a:t>
            </a:r>
            <a:r>
              <a:rPr lang="en-US" sz="4800" dirty="0">
                <a:solidFill>
                  <a:prstClr val="black"/>
                </a:solidFill>
              </a:rPr>
              <a:t> </a:t>
            </a:r>
            <a:r>
              <a:rPr lang="en-US" sz="4800" dirty="0" err="1">
                <a:solidFill>
                  <a:prstClr val="black"/>
                </a:solidFill>
              </a:rPr>
              <a:t>sáng</a:t>
            </a:r>
            <a:r>
              <a:rPr lang="en-US" sz="4800" dirty="0">
                <a:solidFill>
                  <a:prstClr val="black"/>
                </a:solidFill>
              </a:rPr>
              <a:t> </a:t>
            </a:r>
            <a:r>
              <a:rPr lang="en-US" sz="4800" dirty="0" err="1">
                <a:solidFill>
                  <a:prstClr val="black"/>
                </a:solidFill>
              </a:rPr>
              <a:t>tạo</a:t>
            </a:r>
            <a:r>
              <a:rPr lang="en-US" sz="4800" dirty="0">
                <a:solidFill>
                  <a:prstClr val="black"/>
                </a:solidFill>
              </a:rPr>
              <a:t>, </a:t>
            </a:r>
            <a:r>
              <a:rPr lang="en-US" sz="4800" dirty="0" err="1">
                <a:solidFill>
                  <a:prstClr val="black"/>
                </a:solidFill>
              </a:rPr>
              <a:t>dễ</a:t>
            </a:r>
            <a:r>
              <a:rPr lang="en-US" sz="4800" dirty="0">
                <a:solidFill>
                  <a:prstClr val="black"/>
                </a:solidFill>
              </a:rPr>
              <a:t> </a:t>
            </a:r>
            <a:r>
              <a:rPr lang="en-US" sz="4800" dirty="0" err="1">
                <a:solidFill>
                  <a:prstClr val="black"/>
                </a:solidFill>
              </a:rPr>
              <a:t>dàng</a:t>
            </a:r>
            <a:r>
              <a:rPr lang="en-US" sz="4800" dirty="0">
                <a:solidFill>
                  <a:prstClr val="black"/>
                </a:solidFill>
              </a:rPr>
              <a:t> </a:t>
            </a:r>
            <a:r>
              <a:rPr lang="en-US" sz="4800" dirty="0" err="1">
                <a:solidFill>
                  <a:prstClr val="black"/>
                </a:solidFill>
              </a:rPr>
              <a:t>thành</a:t>
            </a:r>
            <a:r>
              <a:rPr lang="en-US" sz="4800" dirty="0">
                <a:solidFill>
                  <a:prstClr val="black"/>
                </a:solidFill>
              </a:rPr>
              <a:t> </a:t>
            </a:r>
            <a:r>
              <a:rPr lang="en-US" sz="4800" dirty="0" err="1">
                <a:solidFill>
                  <a:prstClr val="black"/>
                </a:solidFill>
              </a:rPr>
              <a:t>công</a:t>
            </a:r>
            <a:r>
              <a:rPr lang="en-US" sz="4800" dirty="0">
                <a:solidFill>
                  <a:prstClr val="black"/>
                </a:solidFill>
              </a:rPr>
              <a:t> </a:t>
            </a:r>
            <a:r>
              <a:rPr lang="en-US" sz="4800" dirty="0" err="1">
                <a:solidFill>
                  <a:prstClr val="black"/>
                </a:solidFill>
              </a:rPr>
              <a:t>trong</a:t>
            </a:r>
            <a:r>
              <a:rPr lang="en-US" sz="4800" dirty="0">
                <a:solidFill>
                  <a:prstClr val="black"/>
                </a:solidFill>
              </a:rPr>
              <a:t> </a:t>
            </a:r>
            <a:r>
              <a:rPr lang="en-US" sz="4800" dirty="0" err="1">
                <a:solidFill>
                  <a:prstClr val="black"/>
                </a:solidFill>
              </a:rPr>
              <a:t>cuộc</a:t>
            </a:r>
            <a:r>
              <a:rPr lang="en-US" sz="4800" dirty="0">
                <a:solidFill>
                  <a:prstClr val="black"/>
                </a:solidFill>
              </a:rPr>
              <a:t> </a:t>
            </a:r>
            <a:r>
              <a:rPr lang="en-US" sz="4800" dirty="0" err="1">
                <a:solidFill>
                  <a:prstClr val="black"/>
                </a:solidFill>
              </a:rPr>
              <a:t>sống</a:t>
            </a:r>
            <a:r>
              <a:rPr lang="en-US" sz="4800" dirty="0">
                <a:solidFill>
                  <a:prstClr val="black"/>
                </a:solidFill>
              </a:rPr>
              <a:t>.</a:t>
            </a:r>
          </a:p>
        </p:txBody>
      </p:sp>
      <p:pic>
        <p:nvPicPr>
          <p:cNvPr id="3" name="Picture 7">
            <a:extLst>
              <a:ext uri="{FF2B5EF4-FFF2-40B4-BE49-F238E27FC236}">
                <a16:creationId xmlns:a16="http://schemas.microsoft.com/office/drawing/2014/main" id="{2DB97F55-D6F0-D010-1750-4D19E8BF2162}"/>
              </a:ext>
            </a:extLst>
          </p:cNvPr>
          <p:cNvPicPr>
            <a:picLocks noChangeAspect="1"/>
          </p:cNvPicPr>
          <p:nvPr/>
        </p:nvPicPr>
        <p:blipFill>
          <a:blip r:embed="rId3"/>
          <a:stretch>
            <a:fillRect/>
          </a:stretch>
        </p:blipFill>
        <p:spPr>
          <a:xfrm>
            <a:off x="7923568" y="1790767"/>
            <a:ext cx="3988715" cy="5099728"/>
          </a:xfrm>
          <a:prstGeom prst="rect">
            <a:avLst/>
          </a:prstGeom>
        </p:spPr>
      </p:pic>
      <p:pic>
        <p:nvPicPr>
          <p:cNvPr id="2" name="Picture 1">
            <a:extLst>
              <a:ext uri="{FF2B5EF4-FFF2-40B4-BE49-F238E27FC236}">
                <a16:creationId xmlns:a16="http://schemas.microsoft.com/office/drawing/2014/main" id="{6148D6DA-4706-C7E1-6F27-AC987A1A4A3D}"/>
              </a:ext>
            </a:extLst>
          </p:cNvPr>
          <p:cNvPicPr>
            <a:picLocks noChangeAspect="1"/>
          </p:cNvPicPr>
          <p:nvPr/>
        </p:nvPicPr>
        <p:blipFill>
          <a:blip r:embed="rId4"/>
          <a:stretch>
            <a:fillRect/>
          </a:stretch>
        </p:blipFill>
        <p:spPr>
          <a:xfrm>
            <a:off x="1781596" y="1125078"/>
            <a:ext cx="4078577" cy="1603387"/>
          </a:xfrm>
          <a:prstGeom prst="rect">
            <a:avLst/>
          </a:prstGeom>
        </p:spPr>
      </p:pic>
    </p:spTree>
    <p:extLst>
      <p:ext uri="{BB962C8B-B14F-4D97-AF65-F5344CB8AC3E}">
        <p14:creationId xmlns:p14="http://schemas.microsoft.com/office/powerpoint/2010/main" val="3551056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369212" y="1189751"/>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sp>
        <p:nvSpPr>
          <p:cNvPr id="10" name="Hộp Văn bản 9">
            <a:extLst>
              <a:ext uri="{FF2B5EF4-FFF2-40B4-BE49-F238E27FC236}">
                <a16:creationId xmlns:a16="http://schemas.microsoft.com/office/drawing/2014/main" id="{AB191E2A-423C-AD56-E853-038C0EC8581A}"/>
              </a:ext>
            </a:extLst>
          </p:cNvPr>
          <p:cNvSpPr txBox="1"/>
          <p:nvPr/>
        </p:nvSpPr>
        <p:spPr>
          <a:xfrm>
            <a:off x="2335707" y="1952838"/>
            <a:ext cx="7303980" cy="1938992"/>
          </a:xfrm>
          <a:prstGeom prst="rect">
            <a:avLst/>
          </a:prstGeom>
          <a:noFill/>
        </p:spPr>
        <p:txBody>
          <a:bodyPr wrap="square" rtlCol="0">
            <a:spAutoFit/>
          </a:bodyPr>
          <a:lstStyle/>
          <a:p>
            <a:pPr lvl="0" algn="ctr">
              <a:defRPr/>
            </a:pPr>
            <a:r>
              <a:rPr lang="en-US" sz="6000" b="1" dirty="0" err="1">
                <a:ln w="12700">
                  <a:solidFill>
                    <a:prstClr val="black"/>
                  </a:solidFill>
                </a:ln>
                <a:solidFill>
                  <a:srgbClr val="002060"/>
                </a:solidFill>
              </a:rPr>
              <a:t>Tìm</a:t>
            </a:r>
            <a:r>
              <a:rPr lang="en-US" sz="6000" b="1" dirty="0">
                <a:ln w="12700">
                  <a:solidFill>
                    <a:prstClr val="black"/>
                  </a:solidFill>
                </a:ln>
                <a:solidFill>
                  <a:srgbClr val="002060"/>
                </a:solidFill>
              </a:rPr>
              <a:t> </a:t>
            </a:r>
            <a:r>
              <a:rPr lang="en-US" sz="6000" b="1" dirty="0" err="1">
                <a:ln w="12700">
                  <a:solidFill>
                    <a:prstClr val="black"/>
                  </a:solidFill>
                </a:ln>
                <a:solidFill>
                  <a:srgbClr val="002060"/>
                </a:solidFill>
              </a:rPr>
              <a:t>hiểu</a:t>
            </a:r>
            <a:r>
              <a:rPr lang="en-US" sz="6000" b="1" dirty="0">
                <a:ln w="12700">
                  <a:solidFill>
                    <a:prstClr val="black"/>
                  </a:solidFill>
                </a:ln>
                <a:solidFill>
                  <a:srgbClr val="002060"/>
                </a:solidFill>
              </a:rPr>
              <a:t> </a:t>
            </a:r>
            <a:r>
              <a:rPr lang="en-US" sz="6000" b="1" dirty="0" err="1">
                <a:ln w="12700">
                  <a:solidFill>
                    <a:prstClr val="black"/>
                  </a:solidFill>
                </a:ln>
                <a:solidFill>
                  <a:srgbClr val="002060"/>
                </a:solidFill>
              </a:rPr>
              <a:t>cách</a:t>
            </a:r>
            <a:r>
              <a:rPr lang="en-US" sz="6000" b="1" dirty="0">
                <a:ln w="12700">
                  <a:solidFill>
                    <a:prstClr val="black"/>
                  </a:solidFill>
                </a:ln>
                <a:solidFill>
                  <a:srgbClr val="002060"/>
                </a:solidFill>
              </a:rPr>
              <a:t> </a:t>
            </a:r>
            <a:r>
              <a:rPr lang="en-US" sz="6000" b="1" dirty="0" err="1">
                <a:ln w="12700">
                  <a:solidFill>
                    <a:prstClr val="black"/>
                  </a:solidFill>
                </a:ln>
                <a:solidFill>
                  <a:srgbClr val="002060"/>
                </a:solidFill>
              </a:rPr>
              <a:t>kiềm</a:t>
            </a:r>
            <a:r>
              <a:rPr lang="en-US" sz="6000" b="1" dirty="0">
                <a:ln w="12700">
                  <a:solidFill>
                    <a:prstClr val="black"/>
                  </a:solidFill>
                </a:ln>
                <a:solidFill>
                  <a:srgbClr val="002060"/>
                </a:solidFill>
              </a:rPr>
              <a:t> </a:t>
            </a:r>
            <a:r>
              <a:rPr lang="en-US" sz="6000" b="1" dirty="0" err="1">
                <a:ln w="12700">
                  <a:solidFill>
                    <a:prstClr val="black"/>
                  </a:solidFill>
                </a:ln>
                <a:solidFill>
                  <a:srgbClr val="002060"/>
                </a:solidFill>
              </a:rPr>
              <a:t>chế</a:t>
            </a:r>
            <a:r>
              <a:rPr lang="en-US" sz="6000" b="1" dirty="0">
                <a:ln w="12700">
                  <a:solidFill>
                    <a:prstClr val="black"/>
                  </a:solidFill>
                </a:ln>
                <a:solidFill>
                  <a:srgbClr val="002060"/>
                </a:solidFill>
              </a:rPr>
              <a:t> </a:t>
            </a:r>
            <a:r>
              <a:rPr lang="en-US" sz="6000" b="1" dirty="0" err="1">
                <a:ln w="12700">
                  <a:solidFill>
                    <a:prstClr val="black"/>
                  </a:solidFill>
                </a:ln>
                <a:solidFill>
                  <a:srgbClr val="002060"/>
                </a:solidFill>
              </a:rPr>
              <a:t>cảm</a:t>
            </a:r>
            <a:r>
              <a:rPr lang="en-US" sz="6000" b="1" dirty="0">
                <a:ln w="12700">
                  <a:solidFill>
                    <a:prstClr val="black"/>
                  </a:solidFill>
                </a:ln>
                <a:solidFill>
                  <a:srgbClr val="002060"/>
                </a:solidFill>
              </a:rPr>
              <a:t> </a:t>
            </a:r>
            <a:r>
              <a:rPr lang="en-US" sz="6000" b="1" dirty="0" err="1">
                <a:ln w="12700">
                  <a:solidFill>
                    <a:prstClr val="black"/>
                  </a:solidFill>
                </a:ln>
                <a:solidFill>
                  <a:srgbClr val="002060"/>
                </a:solidFill>
              </a:rPr>
              <a:t>xúc</a:t>
            </a:r>
            <a:r>
              <a:rPr lang="en-US" sz="6000" b="1" dirty="0">
                <a:ln w="12700">
                  <a:solidFill>
                    <a:prstClr val="black"/>
                  </a:solidFill>
                </a:ln>
                <a:solidFill>
                  <a:srgbClr val="002060"/>
                </a:solidFill>
              </a:rPr>
              <a:t> </a:t>
            </a:r>
            <a:r>
              <a:rPr lang="en-US" sz="6000" b="1" dirty="0" err="1">
                <a:ln w="12700">
                  <a:solidFill>
                    <a:prstClr val="black"/>
                  </a:solidFill>
                </a:ln>
                <a:solidFill>
                  <a:srgbClr val="002060"/>
                </a:solidFill>
              </a:rPr>
              <a:t>tiêu</a:t>
            </a:r>
            <a:r>
              <a:rPr lang="en-US" sz="6000" b="1" dirty="0">
                <a:ln w="12700">
                  <a:solidFill>
                    <a:prstClr val="black"/>
                  </a:solidFill>
                </a:ln>
                <a:solidFill>
                  <a:srgbClr val="002060"/>
                </a:solidFill>
              </a:rPr>
              <a:t> </a:t>
            </a:r>
            <a:r>
              <a:rPr lang="en-US" sz="6000" b="1" dirty="0" err="1">
                <a:ln w="12700">
                  <a:solidFill>
                    <a:prstClr val="black"/>
                  </a:solidFill>
                </a:ln>
                <a:solidFill>
                  <a:srgbClr val="002060"/>
                </a:solidFill>
              </a:rPr>
              <a:t>cực</a:t>
            </a:r>
            <a:endParaRPr kumimoji="0" lang="en-US" sz="6000" b="1" i="0" u="none" strike="noStrike" kern="1200" cap="none" spc="0" normalizeH="0" baseline="0" noProof="0" dirty="0">
              <a:ln w="12700">
                <a:solidFill>
                  <a:prstClr val="black"/>
                </a:solidFill>
              </a:ln>
              <a:solidFill>
                <a:srgbClr val="002060"/>
              </a:solidFill>
              <a:effectLst/>
              <a:uLnTx/>
              <a:uFillTx/>
            </a:endParaRPr>
          </a:p>
        </p:txBody>
      </p:sp>
      <p:pic>
        <p:nvPicPr>
          <p:cNvPr id="2" name="Picture 1">
            <a:extLst>
              <a:ext uri="{FF2B5EF4-FFF2-40B4-BE49-F238E27FC236}">
                <a16:creationId xmlns:a16="http://schemas.microsoft.com/office/drawing/2014/main" id="{9C0BB169-126D-4209-53AB-63F78478383C}"/>
              </a:ext>
            </a:extLst>
          </p:cNvPr>
          <p:cNvPicPr>
            <a:picLocks noChangeAspect="1"/>
          </p:cNvPicPr>
          <p:nvPr/>
        </p:nvPicPr>
        <p:blipFill>
          <a:blip r:embed="rId6"/>
          <a:stretch>
            <a:fillRect/>
          </a:stretch>
        </p:blipFill>
        <p:spPr>
          <a:xfrm>
            <a:off x="1008460" y="705784"/>
            <a:ext cx="9870279" cy="1048603"/>
          </a:xfrm>
          <a:prstGeom prst="rect">
            <a:avLst/>
          </a:prstGeom>
        </p:spPr>
      </p:pic>
    </p:spTree>
    <p:extLst>
      <p:ext uri="{BB962C8B-B14F-4D97-AF65-F5344CB8AC3E}">
        <p14:creationId xmlns:p14="http://schemas.microsoft.com/office/powerpoint/2010/main" val="2385212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5939903-4CFD-BAF8-66CA-5ADFACD670C1}"/>
              </a:ext>
            </a:extLst>
          </p:cNvPr>
          <p:cNvSpPr/>
          <p:nvPr/>
        </p:nvSpPr>
        <p:spPr>
          <a:xfrm>
            <a:off x="268610" y="1896177"/>
            <a:ext cx="4684390" cy="392864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E422E040-FD79-F631-49F5-CBE37CDDF2D5}"/>
              </a:ext>
            </a:extLst>
          </p:cNvPr>
          <p:cNvGrpSpPr/>
          <p:nvPr/>
        </p:nvGrpSpPr>
        <p:grpSpPr>
          <a:xfrm>
            <a:off x="1029908" y="206771"/>
            <a:ext cx="8826362" cy="1381397"/>
            <a:chOff x="1016687" y="422571"/>
            <a:chExt cx="10491689" cy="1638451"/>
          </a:xfrm>
        </p:grpSpPr>
        <p:grpSp>
          <p:nvGrpSpPr>
            <p:cNvPr id="8" name="组合 10">
              <a:extLst>
                <a:ext uri="{FF2B5EF4-FFF2-40B4-BE49-F238E27FC236}">
                  <a16:creationId xmlns:a16="http://schemas.microsoft.com/office/drawing/2014/main" id="{1EBF5721-0497-ADDC-F93B-A3327C8C6658}"/>
                </a:ext>
              </a:extLst>
            </p:cNvPr>
            <p:cNvGrpSpPr/>
            <p:nvPr/>
          </p:nvGrpSpPr>
          <p:grpSpPr>
            <a:xfrm>
              <a:off x="1016687" y="422571"/>
              <a:ext cx="10491689" cy="1638451"/>
              <a:chOff x="676404" y="1039661"/>
              <a:chExt cx="7766137" cy="3244240"/>
            </a:xfrm>
            <a:solidFill>
              <a:schemeClr val="bg1"/>
            </a:solidFill>
          </p:grpSpPr>
          <p:sp>
            <p:nvSpPr>
              <p:cNvPr id="10" name="矩形: 圆角 11">
                <a:extLst>
                  <a:ext uri="{FF2B5EF4-FFF2-40B4-BE49-F238E27FC236}">
                    <a16:creationId xmlns:a16="http://schemas.microsoft.com/office/drawing/2014/main" id="{0A5F2F20-93A7-510A-4876-EEED47A87AD8}"/>
                  </a:ext>
                </a:extLst>
              </p:cNvPr>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11" name="矩形: 圆角 12">
                <a:extLst>
                  <a:ext uri="{FF2B5EF4-FFF2-40B4-BE49-F238E27FC236}">
                    <a16:creationId xmlns:a16="http://schemas.microsoft.com/office/drawing/2014/main" id="{05F22D19-A267-DBB0-C375-AD9839FDF9E2}"/>
                  </a:ext>
                </a:extLst>
              </p:cNvPr>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grpSp>
        <p:sp>
          <p:nvSpPr>
            <p:cNvPr id="9" name="TextBox 8">
              <a:extLst>
                <a:ext uri="{FF2B5EF4-FFF2-40B4-BE49-F238E27FC236}">
                  <a16:creationId xmlns:a16="http://schemas.microsoft.com/office/drawing/2014/main" id="{48ECDF4E-C926-B308-ECBC-9988F346DBB0}"/>
                </a:ext>
              </a:extLst>
            </p:cNvPr>
            <p:cNvSpPr txBox="1"/>
            <p:nvPr/>
          </p:nvSpPr>
          <p:spPr>
            <a:xfrm>
              <a:off x="1194370" y="691703"/>
              <a:ext cx="10292204" cy="1204660"/>
            </a:xfrm>
            <a:prstGeom prst="rect">
              <a:avLst/>
            </a:prstGeom>
            <a:noFill/>
          </p:spPr>
          <p:txBody>
            <a:bodyPr wrap="square" rtlCol="0">
              <a:spAutoFit/>
            </a:bodyPr>
            <a:lstStyle/>
            <a:p>
              <a:pPr algn="ctr"/>
              <a:r>
                <a:rPr lang="vi-VN"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2. Q</a:t>
              </a:r>
              <a:r>
                <a:rPr lang="en-US" sz="3000" b="1" dirty="0" err="1">
                  <a:solidFill>
                    <a:srgbClr val="002060"/>
                  </a:solidFill>
                  <a:latin typeface="Cambria" panose="02040503050406030204" pitchFamily="18" charset="0"/>
                  <a:ea typeface="Cambria" panose="02040503050406030204" pitchFamily="18" charset="0"/>
                </a:rPr>
                <a:t>uan</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sát</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tranh</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và</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nêu</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cách</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kiềm</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chế</a:t>
              </a:r>
              <a:r>
                <a:rPr lang="en-US" sz="3000" b="1" dirty="0">
                  <a:solidFill>
                    <a:srgbClr val="002060"/>
                  </a:solidFill>
                  <a:latin typeface="Cambria" panose="02040503050406030204" pitchFamily="18" charset="0"/>
                  <a:ea typeface="Cambria" panose="02040503050406030204" pitchFamily="18" charset="0"/>
                </a:rPr>
                <a:t> </a:t>
              </a:r>
              <a:endParaRPr lang="vi-VN" sz="3000" b="1" dirty="0">
                <a:solidFill>
                  <a:srgbClr val="002060"/>
                </a:solidFill>
                <a:latin typeface="Cambria" panose="02040503050406030204" pitchFamily="18" charset="0"/>
                <a:ea typeface="Cambria" panose="02040503050406030204" pitchFamily="18" charset="0"/>
              </a:endParaRPr>
            </a:p>
            <a:p>
              <a:pPr algn="ctr"/>
              <a:r>
                <a:rPr lang="en-US" sz="3000" b="1" dirty="0" err="1">
                  <a:solidFill>
                    <a:srgbClr val="002060"/>
                  </a:solidFill>
                  <a:latin typeface="Cambria" panose="02040503050406030204" pitchFamily="18" charset="0"/>
                  <a:ea typeface="Cambria" panose="02040503050406030204" pitchFamily="18" charset="0"/>
                </a:rPr>
                <a:t>cảm</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xúc</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tiêu</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cực</a:t>
              </a:r>
              <a:r>
                <a:rPr lang="en-US" sz="3000" b="1" dirty="0">
                  <a:solidFill>
                    <a:srgbClr val="002060"/>
                  </a:solidFill>
                  <a:latin typeface="Cambria" panose="02040503050406030204" pitchFamily="18" charset="0"/>
                  <a:ea typeface="Cambria" panose="02040503050406030204" pitchFamily="18" charset="0"/>
                </a:rPr>
                <a:t>:</a:t>
              </a:r>
              <a:endParaRPr lang="vi-VN" sz="3000" b="1" dirty="0">
                <a:solidFill>
                  <a:srgbClr val="002060"/>
                </a:solidFill>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id="{4228D67F-477A-D3BC-224D-0A9099F56F5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93605" l="1786" r="89881">
                        <a14:foregroundMark x1="15476" y1="13953" x2="19643" y2="20930"/>
                        <a14:foregroundMark x1="30357" y1="41860" x2="45238" y2="69767"/>
                        <a14:foregroundMark x1="26190" y1="47093" x2="30357" y2="58140"/>
                      </a14:backgroundRemoval>
                    </a14:imgEffect>
                    <a14:imgEffect>
                      <a14:saturation sat="200000"/>
                    </a14:imgEffect>
                  </a14:imgLayer>
                </a14:imgProps>
              </a:ext>
              <a:ext uri="{28A0092B-C50C-407E-A947-70E740481C1C}">
                <a14:useLocalDpi xmlns:a14="http://schemas.microsoft.com/office/drawing/2010/main" val="0"/>
              </a:ext>
            </a:extLst>
          </a:blip>
          <a:srcRect b="10156"/>
          <a:stretch/>
        </p:blipFill>
        <p:spPr>
          <a:xfrm>
            <a:off x="233945" y="1719961"/>
            <a:ext cx="4889932" cy="4267553"/>
          </a:xfrm>
          <a:prstGeom prst="rect">
            <a:avLst/>
          </a:prstGeom>
        </p:spPr>
      </p:pic>
      <p:sp>
        <p:nvSpPr>
          <p:cNvPr id="13" name="TextBox 12">
            <a:extLst>
              <a:ext uri="{FF2B5EF4-FFF2-40B4-BE49-F238E27FC236}">
                <a16:creationId xmlns:a16="http://schemas.microsoft.com/office/drawing/2014/main" id="{8907AB6A-DB65-C011-D2D3-B06221FA30C3}"/>
              </a:ext>
            </a:extLst>
          </p:cNvPr>
          <p:cNvSpPr txBox="1"/>
          <p:nvPr/>
        </p:nvSpPr>
        <p:spPr>
          <a:xfrm>
            <a:off x="7390880" y="1998857"/>
            <a:ext cx="3666661" cy="646331"/>
          </a:xfrm>
          <a:prstGeom prst="rect">
            <a:avLst/>
          </a:prstGeom>
          <a:noFill/>
        </p:spPr>
        <p:txBody>
          <a:bodyPr wrap="square" rtlCol="0">
            <a:spAutoFit/>
          </a:bodyPr>
          <a:lstStyle/>
          <a:p>
            <a:pPr algn="ctr"/>
            <a:endParaRPr lang="vi-VN" sz="3600" b="1" dirty="0">
              <a:solidFill>
                <a:srgbClr val="FF9900"/>
              </a:solidFill>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02672A0E-7237-27FB-347C-88ED44B62C11}"/>
              </a:ext>
            </a:extLst>
          </p:cNvPr>
          <p:cNvGrpSpPr/>
          <p:nvPr/>
        </p:nvGrpSpPr>
        <p:grpSpPr>
          <a:xfrm>
            <a:off x="2336883" y="-346577"/>
            <a:ext cx="8816911" cy="5823352"/>
            <a:chOff x="6142396" y="1434454"/>
            <a:chExt cx="7463116" cy="5423861"/>
          </a:xfrm>
        </p:grpSpPr>
        <p:sp>
          <p:nvSpPr>
            <p:cNvPr id="15" name="Oval Callout 13">
              <a:extLst>
                <a:ext uri="{FF2B5EF4-FFF2-40B4-BE49-F238E27FC236}">
                  <a16:creationId xmlns:a16="http://schemas.microsoft.com/office/drawing/2014/main" id="{14857768-C040-5B90-B6E9-7818510030E4}"/>
                </a:ext>
              </a:extLst>
            </p:cNvPr>
            <p:cNvSpPr/>
            <p:nvPr/>
          </p:nvSpPr>
          <p:spPr>
            <a:xfrm>
              <a:off x="8817836" y="3730056"/>
              <a:ext cx="4787676" cy="3128259"/>
            </a:xfrm>
            <a:prstGeom prst="wedgeEllipseCallout">
              <a:avLst>
                <a:gd name="adj1" fmla="val -31221"/>
                <a:gd name="adj2" fmla="val 730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CFF1F834-B3D9-B30F-45F9-DD6658AB1FA3}"/>
                </a:ext>
              </a:extLst>
            </p:cNvPr>
            <p:cNvSpPr txBox="1"/>
            <p:nvPr/>
          </p:nvSpPr>
          <p:spPr>
            <a:xfrm>
              <a:off x="6142396" y="1434454"/>
              <a:ext cx="4339511" cy="544659"/>
            </a:xfrm>
            <a:prstGeom prst="rect">
              <a:avLst/>
            </a:prstGeom>
            <a:noFill/>
          </p:spPr>
          <p:txBody>
            <a:bodyPr wrap="square" rtlCol="0">
              <a:spAutoFit/>
            </a:bodyPr>
            <a:lstStyle/>
            <a:p>
              <a:pPr algn="ctr"/>
              <a:r>
                <a:rPr lang="vi-VN" sz="3200" dirty="0">
                  <a:latin typeface="Cambria" panose="02040503050406030204" pitchFamily="18" charset="0"/>
                  <a:ea typeface="Cambria" panose="02040503050406030204" pitchFamily="18" charset="0"/>
                </a:rPr>
                <a:t> </a:t>
              </a:r>
              <a:endParaRPr lang="vi-VN" sz="2800" b="1" dirty="0">
                <a:solidFill>
                  <a:srgbClr val="0070C0"/>
                </a:solidFill>
                <a:latin typeface="Cambria" panose="02040503050406030204" pitchFamily="18" charset="0"/>
                <a:ea typeface="Cambria" panose="02040503050406030204" pitchFamily="18" charset="0"/>
              </a:endParaRPr>
            </a:p>
          </p:txBody>
        </p:sp>
      </p:grpSp>
      <p:sp>
        <p:nvSpPr>
          <p:cNvPr id="17" name="Rectangle 16">
            <a:extLst>
              <a:ext uri="{FF2B5EF4-FFF2-40B4-BE49-F238E27FC236}">
                <a16:creationId xmlns:a16="http://schemas.microsoft.com/office/drawing/2014/main" id="{B84F83CC-1022-2663-54BC-5F3DD0A2AF76}"/>
              </a:ext>
            </a:extLst>
          </p:cNvPr>
          <p:cNvSpPr/>
          <p:nvPr/>
        </p:nvSpPr>
        <p:spPr>
          <a:xfrm>
            <a:off x="5698634" y="2870168"/>
            <a:ext cx="5358907" cy="2954655"/>
          </a:xfrm>
          <a:prstGeom prst="rect">
            <a:avLst/>
          </a:prstGeom>
        </p:spPr>
        <p:txBody>
          <a:bodyPr wrap="square">
            <a:spAutoFit/>
          </a:bodyPr>
          <a:lstStyle/>
          <a:p>
            <a:pPr algn="ctr"/>
            <a:r>
              <a:rPr lang="vi-VN" sz="3000" b="1" dirty="0">
                <a:solidFill>
                  <a:srgbClr val="C00000"/>
                </a:solidFill>
                <a:latin typeface="Cambria" panose="02040503050406030204" pitchFamily="18" charset="0"/>
                <a:ea typeface="Cambria" panose="02040503050406030204" pitchFamily="18" charset="0"/>
              </a:rPr>
              <a:t>Đọc truyện hoặc nghe nhạc giúp tâm trạng của mình thoải mái hơn, vui vẻ hơn, xoa dịu những cảm xúc tiêu cực.</a:t>
            </a:r>
            <a:r>
              <a:rPr lang="vi-VN" b="1" dirty="0">
                <a:solidFill>
                  <a:srgbClr val="C00000"/>
                </a:solidFill>
                <a:latin typeface="Cambria" panose="02040503050406030204" pitchFamily="18" charset="0"/>
                <a:ea typeface="Cambria" panose="02040503050406030204" pitchFamily="18" charset="0"/>
              </a:rPr>
              <a:t/>
            </a:r>
            <a:br>
              <a:rPr lang="vi-VN" b="1" dirty="0">
                <a:solidFill>
                  <a:srgbClr val="C00000"/>
                </a:solidFill>
                <a:latin typeface="Cambria" panose="02040503050406030204" pitchFamily="18" charset="0"/>
                <a:ea typeface="Cambria" panose="02040503050406030204" pitchFamily="18" charset="0"/>
              </a:rPr>
            </a:br>
            <a:r>
              <a:rPr lang="vi-VN" dirty="0">
                <a:solidFill>
                  <a:srgbClr val="000000"/>
                </a:solidFill>
                <a:latin typeface="Cambria" panose="02040503050406030204" pitchFamily="18" charset="0"/>
                <a:ea typeface="Cambria" panose="02040503050406030204" pitchFamily="18" charset="0"/>
              </a:rPr>
              <a:t/>
            </a:r>
            <a:br>
              <a:rPr lang="vi-VN" dirty="0">
                <a:solidFill>
                  <a:srgbClr val="000000"/>
                </a:solidFill>
                <a:latin typeface="Cambria" panose="02040503050406030204" pitchFamily="18" charset="0"/>
                <a:ea typeface="Cambria" panose="02040503050406030204" pitchFamily="18" charset="0"/>
              </a:rPr>
            </a:br>
            <a:endParaRPr lang="en-US" dirty="0">
              <a:latin typeface="Cambria" panose="02040503050406030204" pitchFamily="18" charset="0"/>
              <a:ea typeface="Cambria" panose="02040503050406030204" pitchFamily="18" charset="0"/>
            </a:endParaRPr>
          </a:p>
        </p:txBody>
      </p:sp>
      <p:grpSp>
        <p:nvGrpSpPr>
          <p:cNvPr id="18" name="Group 17">
            <a:extLst>
              <a:ext uri="{FF2B5EF4-FFF2-40B4-BE49-F238E27FC236}">
                <a16:creationId xmlns:a16="http://schemas.microsoft.com/office/drawing/2014/main" id="{5929A8BC-A55C-E5B4-1E22-79EEBE529225}"/>
              </a:ext>
            </a:extLst>
          </p:cNvPr>
          <p:cNvGrpSpPr/>
          <p:nvPr/>
        </p:nvGrpSpPr>
        <p:grpSpPr>
          <a:xfrm>
            <a:off x="355730" y="5906449"/>
            <a:ext cx="5082885" cy="765623"/>
            <a:chOff x="3436830" y="3267202"/>
            <a:chExt cx="3347232" cy="765623"/>
          </a:xfrm>
        </p:grpSpPr>
        <p:sp>
          <p:nvSpPr>
            <p:cNvPr id="19" name="Rounded Rectangle 18">
              <a:extLst>
                <a:ext uri="{FF2B5EF4-FFF2-40B4-BE49-F238E27FC236}">
                  <a16:creationId xmlns:a16="http://schemas.microsoft.com/office/drawing/2014/main" id="{BA0DA035-438D-C397-C141-E71FFE8EE430}"/>
                </a:ext>
              </a:extLst>
            </p:cNvPr>
            <p:cNvSpPr/>
            <p:nvPr/>
          </p:nvSpPr>
          <p:spPr>
            <a:xfrm>
              <a:off x="3607529" y="3267202"/>
              <a:ext cx="2821989" cy="765623"/>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A8201828-909B-9EA0-094F-E8E5C179A90D}"/>
                </a:ext>
              </a:extLst>
            </p:cNvPr>
            <p:cNvSpPr txBox="1"/>
            <p:nvPr/>
          </p:nvSpPr>
          <p:spPr>
            <a:xfrm>
              <a:off x="3436830" y="3282953"/>
              <a:ext cx="3347232"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Đ</a:t>
              </a:r>
              <a:r>
                <a:rPr lang="vi-VN" sz="2400" b="1" dirty="0">
                  <a:latin typeface="Cambria" panose="02040503050406030204" pitchFamily="18" charset="0"/>
                  <a:ea typeface="Cambria" panose="02040503050406030204" pitchFamily="18" charset="0"/>
                </a:rPr>
                <a:t>ọc truyện hoặc nghe nhạc</a:t>
              </a:r>
              <a:endParaRPr lang="en-US" sz="24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991884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0E9BD87-CE2D-9432-4E2F-20C56347DDF0}"/>
              </a:ext>
            </a:extLst>
          </p:cNvPr>
          <p:cNvSpPr/>
          <p:nvPr/>
        </p:nvSpPr>
        <p:spPr>
          <a:xfrm>
            <a:off x="618327" y="1816100"/>
            <a:ext cx="4684390" cy="405482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 name="矩形: 圆角 12">
            <a:extLst>
              <a:ext uri="{FF2B5EF4-FFF2-40B4-BE49-F238E27FC236}">
                <a16:creationId xmlns:a16="http://schemas.microsoft.com/office/drawing/2014/main" id="{8A87BFEE-A1D6-B8A3-CD3D-02DC92445AB0}"/>
              </a:ext>
            </a:extLst>
          </p:cNvPr>
          <p:cNvSpPr/>
          <p:nvPr/>
        </p:nvSpPr>
        <p:spPr>
          <a:xfrm>
            <a:off x="1439271" y="298369"/>
            <a:ext cx="8527403" cy="12862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6" name="TextBox 5">
            <a:extLst>
              <a:ext uri="{FF2B5EF4-FFF2-40B4-BE49-F238E27FC236}">
                <a16:creationId xmlns:a16="http://schemas.microsoft.com/office/drawing/2014/main" id="{9DE5D71F-CC6D-26A1-7B87-8D70F61C9FD9}"/>
              </a:ext>
            </a:extLst>
          </p:cNvPr>
          <p:cNvSpPr txBox="1"/>
          <p:nvPr/>
        </p:nvSpPr>
        <p:spPr>
          <a:xfrm>
            <a:off x="1179388" y="433679"/>
            <a:ext cx="8658541" cy="1015663"/>
          </a:xfrm>
          <a:prstGeom prst="rect">
            <a:avLst/>
          </a:prstGeom>
          <a:noFill/>
        </p:spPr>
        <p:txBody>
          <a:bodyPr wrap="square" rtlCol="0">
            <a:spAutoFit/>
          </a:bodyPr>
          <a:lstStyle/>
          <a:p>
            <a:pPr algn="ctr"/>
            <a:r>
              <a:rPr lang="vi-VN"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2. Q</a:t>
            </a:r>
            <a:r>
              <a:rPr lang="en-US" sz="3000" b="1" dirty="0" err="1">
                <a:solidFill>
                  <a:srgbClr val="002060"/>
                </a:solidFill>
                <a:latin typeface="Cambria" panose="02040503050406030204" pitchFamily="18" charset="0"/>
                <a:ea typeface="Cambria" panose="02040503050406030204" pitchFamily="18" charset="0"/>
              </a:rPr>
              <a:t>uan</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sát</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tranh</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và</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nêu</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cách</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kiềm</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chế</a:t>
            </a:r>
            <a:r>
              <a:rPr lang="en-US" sz="3000" b="1" dirty="0">
                <a:solidFill>
                  <a:srgbClr val="002060"/>
                </a:solidFill>
                <a:latin typeface="Cambria" panose="02040503050406030204" pitchFamily="18" charset="0"/>
                <a:ea typeface="Cambria" panose="02040503050406030204" pitchFamily="18" charset="0"/>
              </a:rPr>
              <a:t> </a:t>
            </a:r>
            <a:endParaRPr lang="vi-VN" sz="3000" b="1" dirty="0">
              <a:solidFill>
                <a:srgbClr val="002060"/>
              </a:solidFill>
              <a:latin typeface="Cambria" panose="02040503050406030204" pitchFamily="18" charset="0"/>
              <a:ea typeface="Cambria" panose="02040503050406030204" pitchFamily="18" charset="0"/>
            </a:endParaRPr>
          </a:p>
          <a:p>
            <a:pPr algn="ctr"/>
            <a:r>
              <a:rPr lang="en-US" sz="3000" b="1" dirty="0" err="1">
                <a:solidFill>
                  <a:srgbClr val="002060"/>
                </a:solidFill>
                <a:latin typeface="Cambria" panose="02040503050406030204" pitchFamily="18" charset="0"/>
                <a:ea typeface="Cambria" panose="02040503050406030204" pitchFamily="18" charset="0"/>
              </a:rPr>
              <a:t>cảm</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xúc</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tiêu</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cực</a:t>
            </a:r>
            <a:r>
              <a:rPr lang="en-US" sz="3000" b="1" dirty="0">
                <a:solidFill>
                  <a:srgbClr val="002060"/>
                </a:solidFill>
                <a:latin typeface="Cambria" panose="02040503050406030204" pitchFamily="18" charset="0"/>
                <a:ea typeface="Cambria" panose="02040503050406030204" pitchFamily="18" charset="0"/>
              </a:rPr>
              <a:t>:</a:t>
            </a:r>
            <a:endParaRPr lang="vi-VN" sz="30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7F93C7D0-93CC-6882-F2F9-3748FFEB606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15" b="89503" l="1531" r="94898">
                        <a14:foregroundMark x1="36735" y1="29834" x2="45408" y2="57459"/>
                        <a14:foregroundMark x1="56122" y1="34807" x2="31633" y2="52486"/>
                        <a14:foregroundMark x1="14796" y1="34807" x2="22959" y2="54696"/>
                        <a14:foregroundMark x1="11735" y1="28729" x2="11224" y2="28729"/>
                        <a14:foregroundMark x1="10204" y1="32044" x2="11735" y2="48066"/>
                        <a14:foregroundMark x1="8673" y1="29282" x2="7653" y2="48619"/>
                        <a14:foregroundMark x1="8163" y1="29834" x2="6122" y2="45856"/>
                        <a14:foregroundMark x1="14286" y1="13260" x2="22449" y2="17680"/>
                      </a14:backgroundRemoval>
                    </a14:imgEffect>
                  </a14:imgLayer>
                </a14:imgProps>
              </a:ext>
              <a:ext uri="{28A0092B-C50C-407E-A947-70E740481C1C}">
                <a14:useLocalDpi xmlns:a14="http://schemas.microsoft.com/office/drawing/2010/main" val="0"/>
              </a:ext>
            </a:extLst>
          </a:blip>
          <a:srcRect t="2663" r="20464" b="16294"/>
          <a:stretch/>
        </p:blipFill>
        <p:spPr>
          <a:xfrm>
            <a:off x="614942" y="1721081"/>
            <a:ext cx="4478638" cy="4214291"/>
          </a:xfrm>
          <a:prstGeom prst="rect">
            <a:avLst/>
          </a:prstGeom>
        </p:spPr>
      </p:pic>
      <p:grpSp>
        <p:nvGrpSpPr>
          <p:cNvPr id="10" name="Group 9">
            <a:extLst>
              <a:ext uri="{FF2B5EF4-FFF2-40B4-BE49-F238E27FC236}">
                <a16:creationId xmlns:a16="http://schemas.microsoft.com/office/drawing/2014/main" id="{CDCC6EF7-5D9D-D136-D307-29C58C923400}"/>
              </a:ext>
            </a:extLst>
          </p:cNvPr>
          <p:cNvGrpSpPr/>
          <p:nvPr/>
        </p:nvGrpSpPr>
        <p:grpSpPr>
          <a:xfrm>
            <a:off x="323075" y="5906449"/>
            <a:ext cx="4574564" cy="765623"/>
            <a:chOff x="3400987" y="3267202"/>
            <a:chExt cx="3347232" cy="765623"/>
          </a:xfrm>
        </p:grpSpPr>
        <p:sp>
          <p:nvSpPr>
            <p:cNvPr id="11" name="Rounded Rectangle 15">
              <a:extLst>
                <a:ext uri="{FF2B5EF4-FFF2-40B4-BE49-F238E27FC236}">
                  <a16:creationId xmlns:a16="http://schemas.microsoft.com/office/drawing/2014/main" id="{6F34CCAE-3841-AE95-D2E6-33064B579F89}"/>
                </a:ext>
              </a:extLst>
            </p:cNvPr>
            <p:cNvSpPr/>
            <p:nvPr/>
          </p:nvSpPr>
          <p:spPr>
            <a:xfrm>
              <a:off x="3607529" y="3267202"/>
              <a:ext cx="2821989" cy="765623"/>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601361F6-40B9-CDEB-B64B-3FB9212BF58C}"/>
                </a:ext>
              </a:extLst>
            </p:cNvPr>
            <p:cNvSpPr txBox="1"/>
            <p:nvPr/>
          </p:nvSpPr>
          <p:spPr>
            <a:xfrm>
              <a:off x="3400987" y="3359152"/>
              <a:ext cx="3347232" cy="523220"/>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Hít</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một hơi thật sâu</a:t>
              </a:r>
              <a:endParaRPr lang="en-US" sz="2200" b="1" dirty="0">
                <a:latin typeface="Cambria" panose="02040503050406030204" pitchFamily="18" charset="0"/>
                <a:ea typeface="Cambria" panose="02040503050406030204" pitchFamily="18" charset="0"/>
              </a:endParaRPr>
            </a:p>
          </p:txBody>
        </p:sp>
      </p:grpSp>
      <p:pic>
        <p:nvPicPr>
          <p:cNvPr id="13" name="Picture 8" descr="C:\Users\Administrator\Desktop\4686788.png">
            <a:extLst>
              <a:ext uri="{FF2B5EF4-FFF2-40B4-BE49-F238E27FC236}">
                <a16:creationId xmlns:a16="http://schemas.microsoft.com/office/drawing/2014/main" id="{8F0D27A6-53CB-6058-F735-E83E904E07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3647" y="90341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AA2227E-AD84-23C2-9D29-821DAA6AEE30}"/>
              </a:ext>
            </a:extLst>
          </p:cNvPr>
          <p:cNvSpPr/>
          <p:nvPr/>
        </p:nvSpPr>
        <p:spPr>
          <a:xfrm>
            <a:off x="5854700" y="3071086"/>
            <a:ext cx="5994399" cy="3877985"/>
          </a:xfrm>
          <a:prstGeom prst="rect">
            <a:avLst/>
          </a:prstGeom>
        </p:spPr>
        <p:txBody>
          <a:bodyPr wrap="square">
            <a:spAutoFit/>
          </a:bodyPr>
          <a:lstStyle/>
          <a:p>
            <a:pPr algn="ctr"/>
            <a:r>
              <a:rPr lang="vi-VN" sz="3500" b="1" dirty="0">
                <a:solidFill>
                  <a:srgbClr val="000000"/>
                </a:solidFill>
                <a:latin typeface="Cambria" panose="02040503050406030204" pitchFamily="18" charset="0"/>
                <a:ea typeface="Cambria" panose="02040503050406030204" pitchFamily="18" charset="0"/>
              </a:rPr>
              <a:t>Hít thở thật sâu, đếm chậm rãi từ 1 đến 10 sẽ giúp bản thân bình tĩnh hơn, giảm cảm xúc tiêu cực để tránh xảy ra nhưng hành động đáng tiếc.</a:t>
            </a:r>
            <a:r>
              <a:rPr lang="vi-VN" dirty="0">
                <a:solidFill>
                  <a:srgbClr val="000000"/>
                </a:solidFill>
                <a:latin typeface="Cambria" panose="02040503050406030204" pitchFamily="18" charset="0"/>
                <a:ea typeface="Cambria" panose="02040503050406030204" pitchFamily="18" charset="0"/>
              </a:rPr>
              <a:t/>
            </a:r>
            <a:br>
              <a:rPr lang="vi-VN" dirty="0">
                <a:solidFill>
                  <a:srgbClr val="000000"/>
                </a:solidFill>
                <a:latin typeface="Cambria" panose="02040503050406030204" pitchFamily="18" charset="0"/>
                <a:ea typeface="Cambria" panose="02040503050406030204" pitchFamily="18" charset="0"/>
              </a:rPr>
            </a:br>
            <a:r>
              <a:rPr lang="vi-VN" dirty="0">
                <a:solidFill>
                  <a:srgbClr val="000000"/>
                </a:solidFill>
                <a:latin typeface="Cambria" panose="02040503050406030204" pitchFamily="18" charset="0"/>
                <a:ea typeface="Cambria" panose="02040503050406030204" pitchFamily="18" charset="0"/>
              </a:rPr>
              <a:t/>
            </a:r>
            <a:br>
              <a:rPr lang="vi-VN" dirty="0">
                <a:solidFill>
                  <a:srgbClr val="000000"/>
                </a:solidFill>
                <a:latin typeface="Cambria" panose="02040503050406030204" pitchFamily="18" charset="0"/>
                <a:ea typeface="Cambria" panose="02040503050406030204" pitchFamily="18" charset="0"/>
              </a:rPr>
            </a:b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2161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2">
            <a:extLst>
              <a:ext uri="{FF2B5EF4-FFF2-40B4-BE49-F238E27FC236}">
                <a16:creationId xmlns:a16="http://schemas.microsoft.com/office/drawing/2014/main" id="{DDE2DBA1-78BC-BC53-34B7-409EDBB0C5AF}"/>
              </a:ext>
            </a:extLst>
          </p:cNvPr>
          <p:cNvSpPr/>
          <p:nvPr/>
        </p:nvSpPr>
        <p:spPr>
          <a:xfrm>
            <a:off x="577710" y="141749"/>
            <a:ext cx="9586824" cy="1571580"/>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3" name="TextBox 2">
            <a:extLst>
              <a:ext uri="{FF2B5EF4-FFF2-40B4-BE49-F238E27FC236}">
                <a16:creationId xmlns:a16="http://schemas.microsoft.com/office/drawing/2014/main" id="{449A8004-4481-46EA-E5D1-9737CFFD8700}"/>
              </a:ext>
            </a:extLst>
          </p:cNvPr>
          <p:cNvSpPr txBox="1"/>
          <p:nvPr/>
        </p:nvSpPr>
        <p:spPr>
          <a:xfrm>
            <a:off x="1181786" y="2568340"/>
            <a:ext cx="5739714" cy="3016210"/>
          </a:xfrm>
          <a:prstGeom prst="rect">
            <a:avLst/>
          </a:prstGeom>
          <a:solidFill>
            <a:schemeClr val="bg1"/>
          </a:solidFill>
        </p:spPr>
        <p:txBody>
          <a:bodyPr wrap="square" rtlCol="0">
            <a:spAutoFit/>
          </a:bodyPr>
          <a:lstStyle/>
          <a:p>
            <a:pPr algn="just"/>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Viết</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ra</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những</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điều</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khiến</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bản</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thân</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lo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lắng</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sợ</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hãi</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để</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giải</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tỏa</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căng</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thẳng</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kiềm</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chế</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cảm</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xúc</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suy</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nghĩ</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tiêu</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vi-VN"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cực.</a:t>
            </a:r>
          </a:p>
        </p:txBody>
      </p:sp>
      <p:pic>
        <p:nvPicPr>
          <p:cNvPr id="4" name="Picture 3">
            <a:extLst>
              <a:ext uri="{FF2B5EF4-FFF2-40B4-BE49-F238E27FC236}">
                <a16:creationId xmlns:a16="http://schemas.microsoft.com/office/drawing/2014/main" id="{6F5613DB-0F3F-FAE9-925B-ADA093DD5CF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36" b="52279" l="957" r="53589">
                        <a14:foregroundMark x1="17225" y1="22520" x2="31579" y2="35925"/>
                        <a14:foregroundMark x1="13876" y1="27882" x2="32057" y2="43968"/>
                        <a14:foregroundMark x1="17225" y1="26810" x2="28708" y2="36997"/>
                        <a14:foregroundMark x1="13636" y1="31903" x2="16268" y2="34853"/>
                        <a14:foregroundMark x1="7416" y1="27078" x2="11244" y2="34584"/>
                        <a14:foregroundMark x1="10048" y1="13137" x2="13158" y2="14745"/>
                      </a14:backgroundRemoval>
                    </a14:imgEffect>
                    <a14:imgEffect>
                      <a14:saturation sat="200000"/>
                    </a14:imgEffect>
                  </a14:imgLayer>
                </a14:imgProps>
              </a:ext>
              <a:ext uri="{28A0092B-C50C-407E-A947-70E740481C1C}">
                <a14:useLocalDpi xmlns:a14="http://schemas.microsoft.com/office/drawing/2010/main" val="0"/>
              </a:ext>
            </a:extLst>
          </a:blip>
          <a:srcRect r="46961" b="46140"/>
          <a:stretch/>
        </p:blipFill>
        <p:spPr>
          <a:xfrm>
            <a:off x="6632788" y="457435"/>
            <a:ext cx="7063492" cy="640056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B4569D37-A1CB-2F72-FD38-7EEC63192B00}"/>
              </a:ext>
            </a:extLst>
          </p:cNvPr>
          <p:cNvSpPr txBox="1"/>
          <p:nvPr/>
        </p:nvSpPr>
        <p:spPr>
          <a:xfrm>
            <a:off x="498122" y="342763"/>
            <a:ext cx="9666412" cy="1169551"/>
          </a:xfrm>
          <a:prstGeom prst="rect">
            <a:avLst/>
          </a:prstGeom>
          <a:noFill/>
        </p:spPr>
        <p:txBody>
          <a:bodyPr wrap="square" rtlCol="0">
            <a:spAutoFit/>
          </a:bodyPr>
          <a:lstStyle/>
          <a:p>
            <a:pPr algn="ctr"/>
            <a:r>
              <a:rPr lang="vi-VN" b="1" dirty="0">
                <a:solidFill>
                  <a:srgbClr val="002060"/>
                </a:solidFill>
                <a:latin typeface="Cambria" panose="02040503050406030204" pitchFamily="18" charset="0"/>
                <a:ea typeface="Cambria" panose="02040503050406030204" pitchFamily="18" charset="0"/>
              </a:rPr>
              <a:t> </a:t>
            </a:r>
            <a:r>
              <a:rPr lang="vi-VN" sz="3500" b="1" dirty="0">
                <a:solidFill>
                  <a:srgbClr val="002060"/>
                </a:solidFill>
                <a:latin typeface="Cambria" panose="02040503050406030204" pitchFamily="18" charset="0"/>
                <a:ea typeface="Cambria" panose="02040503050406030204" pitchFamily="18" charset="0"/>
              </a:rPr>
              <a:t>2. Q</a:t>
            </a:r>
            <a:r>
              <a:rPr lang="en-US" sz="3500" b="1" dirty="0" err="1">
                <a:solidFill>
                  <a:srgbClr val="002060"/>
                </a:solidFill>
                <a:latin typeface="Cambria" panose="02040503050406030204" pitchFamily="18" charset="0"/>
                <a:ea typeface="Cambria" panose="02040503050406030204" pitchFamily="18" charset="0"/>
              </a:rPr>
              <a:t>uan</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sát</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tranh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và</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nêu</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cách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kiềm</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chế</a:t>
            </a:r>
            <a:r>
              <a:rPr lang="en-US" sz="3500" b="1" dirty="0">
                <a:solidFill>
                  <a:srgbClr val="002060"/>
                </a:solidFill>
                <a:latin typeface="Cambria" panose="02040503050406030204" pitchFamily="18" charset="0"/>
                <a:ea typeface="Cambria" panose="02040503050406030204" pitchFamily="18" charset="0"/>
              </a:rPr>
              <a:t> </a:t>
            </a:r>
            <a:endParaRPr lang="vi-VN" sz="3500" b="1" dirty="0">
              <a:solidFill>
                <a:srgbClr val="002060"/>
              </a:solidFill>
              <a:latin typeface="Cambria" panose="02040503050406030204" pitchFamily="18" charset="0"/>
              <a:ea typeface="Cambria" panose="02040503050406030204" pitchFamily="18" charset="0"/>
            </a:endParaRPr>
          </a:p>
          <a:p>
            <a:pPr algn="ctr"/>
            <a:r>
              <a:rPr lang="en-US" sz="3500" b="1" dirty="0" err="1">
                <a:solidFill>
                  <a:srgbClr val="002060"/>
                </a:solidFill>
                <a:latin typeface="Cambria" panose="02040503050406030204" pitchFamily="18" charset="0"/>
                <a:ea typeface="Cambria" panose="02040503050406030204" pitchFamily="18" charset="0"/>
              </a:rPr>
              <a:t>cảm</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xúc</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tiêu</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cực</a:t>
            </a:r>
            <a:r>
              <a:rPr lang="en-US" sz="3500" b="1" dirty="0">
                <a:solidFill>
                  <a:srgbClr val="002060"/>
                </a:solidFill>
                <a:latin typeface="Cambria" panose="02040503050406030204" pitchFamily="18" charset="0"/>
                <a:ea typeface="Cambria" panose="02040503050406030204" pitchFamily="18" charset="0"/>
              </a:rPr>
              <a:t>:</a:t>
            </a:r>
            <a:endParaRPr lang="vi-VN" sz="3500" b="1" dirty="0">
              <a:solidFill>
                <a:srgbClr val="002060"/>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03845548-0540-2AAF-E82F-2562E64C5FAD}"/>
              </a:ext>
            </a:extLst>
          </p:cNvPr>
          <p:cNvGrpSpPr/>
          <p:nvPr/>
        </p:nvGrpSpPr>
        <p:grpSpPr>
          <a:xfrm>
            <a:off x="7440012" y="5763678"/>
            <a:ext cx="4774976" cy="888274"/>
            <a:chOff x="8066231" y="4962590"/>
            <a:chExt cx="4409289" cy="888274"/>
          </a:xfrm>
        </p:grpSpPr>
        <p:sp>
          <p:nvSpPr>
            <p:cNvPr id="7" name="Rounded Rectangle 18">
              <a:extLst>
                <a:ext uri="{FF2B5EF4-FFF2-40B4-BE49-F238E27FC236}">
                  <a16:creationId xmlns:a16="http://schemas.microsoft.com/office/drawing/2014/main" id="{5FFF27B6-6808-5AD1-EF9F-837E9E64E74B}"/>
                </a:ext>
              </a:extLst>
            </p:cNvPr>
            <p:cNvSpPr/>
            <p:nvPr/>
          </p:nvSpPr>
          <p:spPr>
            <a:xfrm>
              <a:off x="8066231" y="4962590"/>
              <a:ext cx="4253828"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820AC7A-D12C-D663-BE04-2DF65703D6E8}"/>
                </a:ext>
              </a:extLst>
            </p:cNvPr>
            <p:cNvSpPr txBox="1"/>
            <p:nvPr/>
          </p:nvSpPr>
          <p:spPr>
            <a:xfrm>
              <a:off x="8071603" y="5052784"/>
              <a:ext cx="4403917" cy="769441"/>
            </a:xfrm>
            <a:prstGeom prst="rect">
              <a:avLst/>
            </a:prstGeom>
            <a:noFill/>
          </p:spPr>
          <p:txBody>
            <a:bodyPr wrap="square" rtlCol="0">
              <a:spAutoFit/>
            </a:bodyPr>
            <a:lstStyle/>
            <a:p>
              <a:pPr algn="ctr"/>
              <a:r>
                <a:rPr lang="vi-VN" sz="2200" b="1" dirty="0">
                  <a:latin typeface="Cambria" panose="02040503050406030204" pitchFamily="18" charset="0"/>
                  <a:ea typeface="Cambria" panose="02040503050406030204" pitchFamily="18" charset="0"/>
                </a:rPr>
                <a:t>Viết ra những điều khiến bản thân lo lắng và sợ hãi</a:t>
              </a:r>
              <a:endParaRPr lang="en-US" sz="2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536646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500"/>
                            </p:stCondLst>
                            <p:childTnLst>
                              <p:par>
                                <p:cTn id="19" presetID="26" presetClass="emph" presetSubtype="0" fill="hold" nodeType="afterEffect">
                                  <p:stCondLst>
                                    <p:cond delay="0"/>
                                  </p:stCondLst>
                                  <p:childTnLst>
                                    <p:animEffect transition="out" filter="fade">
                                      <p:cBhvr>
                                        <p:cTn id="20" dur="1500" tmFilter="0, 0; .2, .5; .8, .5; 1, 0"/>
                                        <p:tgtEl>
                                          <p:spTgt spid="6"/>
                                        </p:tgtEl>
                                      </p:cBhvr>
                                    </p:animEffect>
                                    <p:animScale>
                                      <p:cBhvr>
                                        <p:cTn id="21" dur="750" autoRev="1" fill="hold"/>
                                        <p:tgtEl>
                                          <p:spTgt spid="6"/>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39AD49-44CF-1AC9-1424-99E39FD692D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51392" t="6037" r="4978" b="47092"/>
          <a:stretch/>
        </p:blipFill>
        <p:spPr>
          <a:xfrm>
            <a:off x="131536" y="2829744"/>
            <a:ext cx="4082190" cy="3913244"/>
          </a:xfrm>
          <a:prstGeom prst="rect">
            <a:avLst/>
          </a:prstGeom>
        </p:spPr>
      </p:pic>
      <p:sp>
        <p:nvSpPr>
          <p:cNvPr id="3" name="Rounded Rectangular Callout 2">
            <a:extLst>
              <a:ext uri="{FF2B5EF4-FFF2-40B4-BE49-F238E27FC236}">
                <a16:creationId xmlns:a16="http://schemas.microsoft.com/office/drawing/2014/main" id="{429CC640-5877-FF52-C90F-D23B14483E6E}"/>
              </a:ext>
            </a:extLst>
          </p:cNvPr>
          <p:cNvSpPr/>
          <p:nvPr/>
        </p:nvSpPr>
        <p:spPr>
          <a:xfrm>
            <a:off x="2470289" y="167823"/>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606A5044-602C-C345-F38C-76C123E3230B}"/>
              </a:ext>
            </a:extLst>
          </p:cNvPr>
          <p:cNvGrpSpPr/>
          <p:nvPr/>
        </p:nvGrpSpPr>
        <p:grpSpPr>
          <a:xfrm>
            <a:off x="3193047" y="1436913"/>
            <a:ext cx="8470232" cy="5816813"/>
            <a:chOff x="3561347" y="1318740"/>
            <a:chExt cx="8470232" cy="6179526"/>
          </a:xfrm>
        </p:grpSpPr>
        <p:pic>
          <p:nvPicPr>
            <p:cNvPr id="5" name="Picture 8" descr="C:\Users\Administrator\Desktop\4686788.png">
              <a:extLst>
                <a:ext uri="{FF2B5EF4-FFF2-40B4-BE49-F238E27FC236}">
                  <a16:creationId xmlns:a16="http://schemas.microsoft.com/office/drawing/2014/main" id="{774DD7A8-E703-0ED8-1168-C5D313F3E3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A7A71C3-5CCE-6687-3713-5C4FF655E89B}"/>
                </a:ext>
              </a:extLst>
            </p:cNvPr>
            <p:cNvSpPr txBox="1"/>
            <p:nvPr/>
          </p:nvSpPr>
          <p:spPr>
            <a:xfrm>
              <a:off x="5482962" y="3505243"/>
              <a:ext cx="5458996" cy="2862322"/>
            </a:xfrm>
            <a:prstGeom prst="rect">
              <a:avLst/>
            </a:prstGeom>
            <a:solidFill>
              <a:schemeClr val="bg1"/>
            </a:solidFill>
          </p:spPr>
          <p:txBody>
            <a:bodyPr wrap="square" rtlCol="0">
              <a:spAutoFit/>
            </a:bodyPr>
            <a:lstStyle/>
            <a:p>
              <a:pPr algn="ctr"/>
              <a:r>
                <a:rPr lang="vi-VN" sz="3600" b="1" dirty="0">
                  <a:solidFill>
                    <a:schemeClr val="accent2">
                      <a:lumMod val="50000"/>
                    </a:schemeClr>
                  </a:solidFill>
                  <a:latin typeface="Cambria" panose="02040503050406030204" pitchFamily="18" charset="0"/>
                  <a:ea typeface="Cambria" panose="02040503050406030204" pitchFamily="18" charset="0"/>
                </a:rPr>
                <a:t>Chia sẻ với bạn về những cảm xúc tiêu cực để nhẹ lòng và thoải mái hơn, giúp kiềm chế cảm xúc tiêu cực.</a:t>
              </a:r>
            </a:p>
          </p:txBody>
        </p:sp>
      </p:grpSp>
      <p:sp>
        <p:nvSpPr>
          <p:cNvPr id="7" name="TextBox 6">
            <a:extLst>
              <a:ext uri="{FF2B5EF4-FFF2-40B4-BE49-F238E27FC236}">
                <a16:creationId xmlns:a16="http://schemas.microsoft.com/office/drawing/2014/main" id="{13BA77F1-9BB6-EDEF-18E6-10B36F010119}"/>
              </a:ext>
            </a:extLst>
          </p:cNvPr>
          <p:cNvSpPr txBox="1"/>
          <p:nvPr/>
        </p:nvSpPr>
        <p:spPr>
          <a:xfrm>
            <a:off x="2365167" y="712187"/>
            <a:ext cx="9666412" cy="1169551"/>
          </a:xfrm>
          <a:prstGeom prst="rect">
            <a:avLst/>
          </a:prstGeom>
          <a:noFill/>
        </p:spPr>
        <p:txBody>
          <a:bodyPr wrap="square" rtlCol="0">
            <a:spAutoFit/>
          </a:bodyPr>
          <a:lstStyle/>
          <a:p>
            <a:pPr algn="ctr"/>
            <a:r>
              <a:rPr lang="vi-VN" b="1" dirty="0">
                <a:solidFill>
                  <a:srgbClr val="002060"/>
                </a:solidFill>
                <a:latin typeface="Cambria" panose="02040503050406030204" pitchFamily="18" charset="0"/>
                <a:ea typeface="Cambria" panose="02040503050406030204" pitchFamily="18" charset="0"/>
              </a:rPr>
              <a:t> </a:t>
            </a:r>
            <a:r>
              <a:rPr lang="vi-VN" sz="3500" b="1" dirty="0">
                <a:solidFill>
                  <a:srgbClr val="002060"/>
                </a:solidFill>
                <a:latin typeface="Cambria" panose="02040503050406030204" pitchFamily="18" charset="0"/>
                <a:ea typeface="Cambria" panose="02040503050406030204" pitchFamily="18" charset="0"/>
              </a:rPr>
              <a:t>2. Q</a:t>
            </a:r>
            <a:r>
              <a:rPr lang="en-US" sz="3500" b="1" dirty="0" err="1">
                <a:solidFill>
                  <a:srgbClr val="002060"/>
                </a:solidFill>
                <a:latin typeface="Cambria" panose="02040503050406030204" pitchFamily="18" charset="0"/>
                <a:ea typeface="Cambria" panose="02040503050406030204" pitchFamily="18" charset="0"/>
              </a:rPr>
              <a:t>uan</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sát</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tranh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và</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nêu</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cách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kiềm</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chế</a:t>
            </a:r>
            <a:r>
              <a:rPr lang="en-US" sz="3500" b="1" dirty="0">
                <a:solidFill>
                  <a:srgbClr val="002060"/>
                </a:solidFill>
                <a:latin typeface="Cambria" panose="02040503050406030204" pitchFamily="18" charset="0"/>
                <a:ea typeface="Cambria" panose="02040503050406030204" pitchFamily="18" charset="0"/>
              </a:rPr>
              <a:t> </a:t>
            </a:r>
            <a:endParaRPr lang="vi-VN" sz="3500" b="1" dirty="0">
              <a:solidFill>
                <a:srgbClr val="002060"/>
              </a:solidFill>
              <a:latin typeface="Cambria" panose="02040503050406030204" pitchFamily="18" charset="0"/>
              <a:ea typeface="Cambria" panose="02040503050406030204" pitchFamily="18" charset="0"/>
            </a:endParaRPr>
          </a:p>
          <a:p>
            <a:pPr algn="ctr"/>
            <a:r>
              <a:rPr lang="en-US" sz="3500" b="1" dirty="0" err="1">
                <a:solidFill>
                  <a:srgbClr val="002060"/>
                </a:solidFill>
                <a:latin typeface="Cambria" panose="02040503050406030204" pitchFamily="18" charset="0"/>
                <a:ea typeface="Cambria" panose="02040503050406030204" pitchFamily="18" charset="0"/>
              </a:rPr>
              <a:t>cảm</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xúc</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tiêu</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cực</a:t>
            </a:r>
            <a:r>
              <a:rPr lang="en-US" sz="3500" b="1" dirty="0">
                <a:solidFill>
                  <a:srgbClr val="002060"/>
                </a:solidFill>
                <a:latin typeface="Cambria" panose="02040503050406030204" pitchFamily="18" charset="0"/>
                <a:ea typeface="Cambria" panose="02040503050406030204" pitchFamily="18" charset="0"/>
              </a:rPr>
              <a:t>:</a:t>
            </a:r>
            <a:endParaRPr lang="vi-VN" sz="35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30978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D379D96-6251-7D84-FD75-6D9636FD18E9}"/>
              </a:ext>
            </a:extLst>
          </p:cNvPr>
          <p:cNvGrpSpPr/>
          <p:nvPr/>
        </p:nvGrpSpPr>
        <p:grpSpPr>
          <a:xfrm>
            <a:off x="1029907" y="406331"/>
            <a:ext cx="10491689" cy="1638451"/>
            <a:chOff x="1016687" y="422571"/>
            <a:chExt cx="10491689" cy="1638451"/>
          </a:xfrm>
        </p:grpSpPr>
        <p:grpSp>
          <p:nvGrpSpPr>
            <p:cNvPr id="3" name="组合 10">
              <a:extLst>
                <a:ext uri="{FF2B5EF4-FFF2-40B4-BE49-F238E27FC236}">
                  <a16:creationId xmlns:a16="http://schemas.microsoft.com/office/drawing/2014/main" id="{9C7628A0-EF77-02A1-DAE4-592458B8CB2F}"/>
                </a:ext>
              </a:extLst>
            </p:cNvPr>
            <p:cNvGrpSpPr/>
            <p:nvPr/>
          </p:nvGrpSpPr>
          <p:grpSpPr>
            <a:xfrm>
              <a:off x="1016687" y="422571"/>
              <a:ext cx="10491689" cy="1638451"/>
              <a:chOff x="676404" y="1039661"/>
              <a:chExt cx="7766137" cy="3244240"/>
            </a:xfrm>
            <a:solidFill>
              <a:schemeClr val="bg1"/>
            </a:solidFill>
          </p:grpSpPr>
          <p:sp>
            <p:nvSpPr>
              <p:cNvPr id="5" name="矩形: 圆角 11">
                <a:extLst>
                  <a:ext uri="{FF2B5EF4-FFF2-40B4-BE49-F238E27FC236}">
                    <a16:creationId xmlns:a16="http://schemas.microsoft.com/office/drawing/2014/main" id="{7506C70A-8E53-86F4-FA59-32F90267A2B9}"/>
                  </a:ext>
                </a:extLst>
              </p:cNvPr>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6" name="矩形: 圆角 12">
                <a:extLst>
                  <a:ext uri="{FF2B5EF4-FFF2-40B4-BE49-F238E27FC236}">
                    <a16:creationId xmlns:a16="http://schemas.microsoft.com/office/drawing/2014/main" id="{31D2B4DD-67F4-B2FB-3CDC-8DBC8F4DAE63}"/>
                  </a:ext>
                </a:extLst>
              </p:cNvPr>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grpSp>
        <p:sp>
          <p:nvSpPr>
            <p:cNvPr id="4" name="TextBox 3">
              <a:extLst>
                <a:ext uri="{FF2B5EF4-FFF2-40B4-BE49-F238E27FC236}">
                  <a16:creationId xmlns:a16="http://schemas.microsoft.com/office/drawing/2014/main" id="{05B7EE69-F786-EC25-49E4-51FF448E9746}"/>
                </a:ext>
              </a:extLst>
            </p:cNvPr>
            <p:cNvSpPr txBox="1"/>
            <p:nvPr/>
          </p:nvSpPr>
          <p:spPr>
            <a:xfrm>
              <a:off x="1507137" y="660134"/>
              <a:ext cx="9328503" cy="646331"/>
            </a:xfrm>
            <a:prstGeom prst="rect">
              <a:avLst/>
            </a:prstGeom>
            <a:noFill/>
          </p:spPr>
          <p:txBody>
            <a:bodyPr wrap="square" rtlCol="0">
              <a:spAutoFit/>
            </a:bodyPr>
            <a:lstStyle/>
            <a:p>
              <a:pPr algn="ctr"/>
              <a:endParaRPr lang="vi-VN" sz="3600" b="1" dirty="0">
                <a:latin typeface="Cambria" panose="02040503050406030204" pitchFamily="18" charset="0"/>
                <a:ea typeface="Cambria" panose="02040503050406030204" pitchFamily="18" charset="0"/>
              </a:endParaRPr>
            </a:p>
          </p:txBody>
        </p:sp>
      </p:grpSp>
      <p:pic>
        <p:nvPicPr>
          <p:cNvPr id="7" name="Picture 2">
            <a:extLst>
              <a:ext uri="{FF2B5EF4-FFF2-40B4-BE49-F238E27FC236}">
                <a16:creationId xmlns:a16="http://schemas.microsoft.com/office/drawing/2014/main" id="{147CAAD6-82FE-6056-5FBB-559339D1BF31}"/>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78009" y="91629"/>
            <a:ext cx="1103797" cy="95133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E6450695-68B2-25A1-B56C-7DEB4A6F92A9}"/>
              </a:ext>
            </a:extLst>
          </p:cNvPr>
          <p:cNvGrpSpPr/>
          <p:nvPr/>
        </p:nvGrpSpPr>
        <p:grpSpPr>
          <a:xfrm>
            <a:off x="4025900" y="2781299"/>
            <a:ext cx="6915356" cy="3556773"/>
            <a:chOff x="3721769" y="2901494"/>
            <a:chExt cx="7270287" cy="3690579"/>
          </a:xfrm>
        </p:grpSpPr>
        <p:pic>
          <p:nvPicPr>
            <p:cNvPr id="9" name="图片 2">
              <a:extLst>
                <a:ext uri="{FF2B5EF4-FFF2-40B4-BE49-F238E27FC236}">
                  <a16:creationId xmlns:a16="http://schemas.microsoft.com/office/drawing/2014/main" id="{B379B65E-3EE7-5007-C7E1-B56ECEA268EF}"/>
                </a:ext>
              </a:extLst>
            </p:cNvPr>
            <p:cNvPicPr>
              <a:picLocks noChangeAspect="1"/>
            </p:cNvPicPr>
            <p:nvPr/>
          </p:nvPicPr>
          <p:blipFill>
            <a:blip r:embed="rId4"/>
            <a:stretch>
              <a:fillRect/>
            </a:stretch>
          </p:blipFill>
          <p:spPr>
            <a:xfrm>
              <a:off x="3721769" y="2901494"/>
              <a:ext cx="7270287" cy="3690579"/>
            </a:xfrm>
            <a:prstGeom prst="rect">
              <a:avLst/>
            </a:prstGeom>
          </p:spPr>
        </p:pic>
        <p:sp>
          <p:nvSpPr>
            <p:cNvPr id="10" name="TextBox 9">
              <a:extLst>
                <a:ext uri="{FF2B5EF4-FFF2-40B4-BE49-F238E27FC236}">
                  <a16:creationId xmlns:a16="http://schemas.microsoft.com/office/drawing/2014/main" id="{ABA79181-28D6-D617-C733-F9956EB951B8}"/>
                </a:ext>
              </a:extLst>
            </p:cNvPr>
            <p:cNvSpPr txBox="1"/>
            <p:nvPr/>
          </p:nvSpPr>
          <p:spPr>
            <a:xfrm>
              <a:off x="4231712" y="3537417"/>
              <a:ext cx="6364845" cy="2650647"/>
            </a:xfrm>
            <a:prstGeom prst="rect">
              <a:avLst/>
            </a:prstGeom>
            <a:noFill/>
          </p:spPr>
          <p:txBody>
            <a:bodyPr wrap="square" rtlCol="0">
              <a:spAutoFit/>
            </a:bodyPr>
            <a:lstStyle/>
            <a:p>
              <a:pPr algn="ctr"/>
              <a:r>
                <a:rPr lang="vi-VN" sz="4000" b="1" dirty="0">
                  <a:solidFill>
                    <a:schemeClr val="accent2">
                      <a:lumMod val="50000"/>
                    </a:schemeClr>
                  </a:solidFill>
                  <a:latin typeface="Cambria" panose="02040503050406030204" pitchFamily="18" charset="0"/>
                  <a:ea typeface="Cambria" panose="02040503050406030204" pitchFamily="18" charset="0"/>
                </a:rPr>
                <a:t>Kể với người thân nghe về những cảm xúc tiêu cực để nhẹ lòng và thoải mái hơn.</a:t>
              </a:r>
              <a:endParaRPr lang="vi-VN" sz="4000" b="1" dirty="0">
                <a:solidFill>
                  <a:srgbClr val="0070C0"/>
                </a:solidFill>
                <a:latin typeface="Cambria" panose="02040503050406030204" pitchFamily="18" charset="0"/>
                <a:ea typeface="Cambria" panose="02040503050406030204" pitchFamily="18" charset="0"/>
              </a:endParaRPr>
            </a:p>
          </p:txBody>
        </p:sp>
      </p:grpSp>
      <p:pic>
        <p:nvPicPr>
          <p:cNvPr id="11" name="Picture 10">
            <a:extLst>
              <a:ext uri="{FF2B5EF4-FFF2-40B4-BE49-F238E27FC236}">
                <a16:creationId xmlns:a16="http://schemas.microsoft.com/office/drawing/2014/main" id="{413C6E06-C2CC-EF39-E76B-46A930153A5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3351" b="100000" l="5981" r="47608">
                        <a14:foregroundMark x1="37321" y1="73995" x2="32297" y2="86863"/>
                        <a14:foregroundMark x1="38038" y1="73727" x2="34689" y2="87399"/>
                        <a14:foregroundMark x1="33014" y1="76408" x2="30861" y2="84450"/>
                        <a14:foregroundMark x1="37560" y1="73995" x2="39474" y2="80697"/>
                        <a14:foregroundMark x1="39474" y1="79893" x2="38278" y2="84182"/>
                        <a14:foregroundMark x1="36842" y1="86059" x2="32057" y2="91153"/>
                        <a14:foregroundMark x1="15789" y1="69705" x2="15072" y2="77480"/>
                        <a14:foregroundMark x1="10526" y1="61126" x2="12440" y2="63539"/>
                        <a14:foregroundMark x1="11483" y1="61662" x2="13636" y2="63003"/>
                        <a14:foregroundMark x1="11483" y1="71314" x2="13636" y2="81769"/>
                      </a14:backgroundRemoval>
                    </a14:imgEffect>
                    <a14:imgEffect>
                      <a14:saturation sat="200000"/>
                    </a14:imgEffect>
                  </a14:imgLayer>
                </a14:imgProps>
              </a:ext>
              <a:ext uri="{28A0092B-C50C-407E-A947-70E740481C1C}">
                <a14:useLocalDpi xmlns:a14="http://schemas.microsoft.com/office/drawing/2010/main" val="0"/>
              </a:ext>
            </a:extLst>
          </a:blip>
          <a:srcRect l="5348" t="54386" r="54345" b="712"/>
          <a:stretch/>
        </p:blipFill>
        <p:spPr>
          <a:xfrm>
            <a:off x="-184378" y="2044782"/>
            <a:ext cx="4565515" cy="4679653"/>
          </a:xfrm>
          <a:prstGeom prst="rect">
            <a:avLst/>
          </a:prstGeom>
        </p:spPr>
      </p:pic>
      <p:sp>
        <p:nvSpPr>
          <p:cNvPr id="12" name="TextBox 11">
            <a:extLst>
              <a:ext uri="{FF2B5EF4-FFF2-40B4-BE49-F238E27FC236}">
                <a16:creationId xmlns:a16="http://schemas.microsoft.com/office/drawing/2014/main" id="{D727D50F-8E93-B8E5-1326-852B2A784CAE}"/>
              </a:ext>
            </a:extLst>
          </p:cNvPr>
          <p:cNvSpPr txBox="1"/>
          <p:nvPr/>
        </p:nvSpPr>
        <p:spPr>
          <a:xfrm>
            <a:off x="1207590" y="705449"/>
            <a:ext cx="9858726" cy="1169551"/>
          </a:xfrm>
          <a:prstGeom prst="rect">
            <a:avLst/>
          </a:prstGeom>
          <a:noFill/>
        </p:spPr>
        <p:txBody>
          <a:bodyPr wrap="square" rtlCol="0">
            <a:spAutoFit/>
          </a:bodyPr>
          <a:lstStyle/>
          <a:p>
            <a:pPr algn="ctr"/>
            <a:r>
              <a:rPr lang="vi-VN" sz="3500" b="1" dirty="0">
                <a:solidFill>
                  <a:srgbClr val="002060"/>
                </a:solidFill>
                <a:latin typeface="Cambria" panose="02040503050406030204" pitchFamily="18" charset="0"/>
                <a:ea typeface="Cambria" panose="02040503050406030204" pitchFamily="18" charset="0"/>
              </a:rPr>
              <a:t> 2. Q</a:t>
            </a:r>
            <a:r>
              <a:rPr lang="en-US" sz="3500" b="1" dirty="0" err="1">
                <a:solidFill>
                  <a:srgbClr val="002060"/>
                </a:solidFill>
                <a:latin typeface="Cambria" panose="02040503050406030204" pitchFamily="18" charset="0"/>
                <a:ea typeface="Cambria" panose="02040503050406030204" pitchFamily="18" charset="0"/>
              </a:rPr>
              <a:t>uan</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sát</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tranh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và</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nêu</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cách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kiềm</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chế</a:t>
            </a:r>
            <a:r>
              <a:rPr lang="en-US" sz="3500" b="1" dirty="0">
                <a:solidFill>
                  <a:srgbClr val="002060"/>
                </a:solidFill>
                <a:latin typeface="Cambria" panose="02040503050406030204" pitchFamily="18" charset="0"/>
                <a:ea typeface="Cambria" panose="02040503050406030204" pitchFamily="18" charset="0"/>
              </a:rPr>
              <a:t> </a:t>
            </a:r>
            <a:endParaRPr lang="vi-VN" sz="3500" b="1" dirty="0">
              <a:solidFill>
                <a:srgbClr val="002060"/>
              </a:solidFill>
              <a:latin typeface="Cambria" panose="02040503050406030204" pitchFamily="18" charset="0"/>
              <a:ea typeface="Cambria" panose="02040503050406030204" pitchFamily="18" charset="0"/>
            </a:endParaRPr>
          </a:p>
          <a:p>
            <a:pPr algn="ctr"/>
            <a:r>
              <a:rPr lang="en-US" sz="3500" b="1" dirty="0" err="1">
                <a:solidFill>
                  <a:srgbClr val="002060"/>
                </a:solidFill>
                <a:latin typeface="Cambria" panose="02040503050406030204" pitchFamily="18" charset="0"/>
                <a:ea typeface="Cambria" panose="02040503050406030204" pitchFamily="18" charset="0"/>
              </a:rPr>
              <a:t>cảm</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xúc</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tiêu</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cực</a:t>
            </a:r>
            <a:r>
              <a:rPr lang="en-US" sz="3500" b="1" dirty="0">
                <a:solidFill>
                  <a:srgbClr val="002060"/>
                </a:solidFill>
                <a:latin typeface="Cambria" panose="02040503050406030204" pitchFamily="18" charset="0"/>
                <a:ea typeface="Cambria" panose="02040503050406030204" pitchFamily="18" charset="0"/>
              </a:rPr>
              <a:t>:</a:t>
            </a:r>
            <a:endParaRPr lang="vi-VN" sz="3500" b="1" dirty="0">
              <a:solidFill>
                <a:srgbClr val="002060"/>
              </a:solidFill>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57EB79FE-2C56-0827-D6A9-986899AD304E}"/>
              </a:ext>
            </a:extLst>
          </p:cNvPr>
          <p:cNvGrpSpPr/>
          <p:nvPr/>
        </p:nvGrpSpPr>
        <p:grpSpPr>
          <a:xfrm>
            <a:off x="-30421" y="5982762"/>
            <a:ext cx="4564750" cy="615286"/>
            <a:chOff x="7880349" y="5052784"/>
            <a:chExt cx="4564750" cy="615286"/>
          </a:xfrm>
        </p:grpSpPr>
        <p:sp>
          <p:nvSpPr>
            <p:cNvPr id="14" name="Rounded Rectangle 24">
              <a:extLst>
                <a:ext uri="{FF2B5EF4-FFF2-40B4-BE49-F238E27FC236}">
                  <a16:creationId xmlns:a16="http://schemas.microsoft.com/office/drawing/2014/main" id="{841E10F2-026F-A148-E153-BF52AD00ECD8}"/>
                </a:ext>
              </a:extLst>
            </p:cNvPr>
            <p:cNvSpPr/>
            <p:nvPr/>
          </p:nvSpPr>
          <p:spPr>
            <a:xfrm>
              <a:off x="8388779" y="5052784"/>
              <a:ext cx="3547891" cy="615286"/>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83201A73-E8BE-6DC4-91F6-526EC5C6556C}"/>
                </a:ext>
              </a:extLst>
            </p:cNvPr>
            <p:cNvSpPr txBox="1"/>
            <p:nvPr/>
          </p:nvSpPr>
          <p:spPr>
            <a:xfrm>
              <a:off x="7880349" y="5139610"/>
              <a:ext cx="4564750" cy="523220"/>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Kể với người thân</a:t>
              </a:r>
              <a:endParaRPr lang="en-US"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634561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9">
            <a:extLst>
              <a:ext uri="{FF2B5EF4-FFF2-40B4-BE49-F238E27FC236}">
                <a16:creationId xmlns:a16="http://schemas.microsoft.com/office/drawing/2014/main" id="{91202FDA-009A-4A05-9BF1-7637DB15A488}"/>
              </a:ext>
            </a:extLst>
          </p:cNvPr>
          <p:cNvSpPr/>
          <p:nvPr/>
        </p:nvSpPr>
        <p:spPr>
          <a:xfrm>
            <a:off x="1674605" y="778167"/>
            <a:ext cx="9406621" cy="3027154"/>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字魂27号-布丁体"/>
            </a:endParaRPr>
          </a:p>
        </p:txBody>
      </p:sp>
      <p:pic>
        <p:nvPicPr>
          <p:cNvPr id="3" name="Picture 2">
            <a:extLst>
              <a:ext uri="{FF2B5EF4-FFF2-40B4-BE49-F238E27FC236}">
                <a16:creationId xmlns:a16="http://schemas.microsoft.com/office/drawing/2014/main" id="{BC572047-B18A-4341-9E9E-56F3F2BA205A}"/>
              </a:ext>
            </a:extLst>
          </p:cNvPr>
          <p:cNvPicPr>
            <a:picLocks noChangeAspect="1"/>
          </p:cNvPicPr>
          <p:nvPr/>
        </p:nvPicPr>
        <p:blipFill>
          <a:blip r:embed="rId3"/>
          <a:stretch>
            <a:fillRect/>
          </a:stretch>
        </p:blipFill>
        <p:spPr>
          <a:xfrm>
            <a:off x="1674606" y="778167"/>
            <a:ext cx="9886281" cy="3785068"/>
          </a:xfrm>
          <a:prstGeom prst="rect">
            <a:avLst/>
          </a:prstGeom>
        </p:spPr>
      </p:pic>
    </p:spTree>
    <p:extLst>
      <p:ext uri="{BB962C8B-B14F-4D97-AF65-F5344CB8AC3E}">
        <p14:creationId xmlns:p14="http://schemas.microsoft.com/office/powerpoint/2010/main" val="133422551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8"/>
          <p:cNvPicPr>
            <a:picLocks noChangeAspect="1"/>
          </p:cNvPicPr>
          <p:nvPr/>
        </p:nvPicPr>
        <p:blipFill rotWithShape="1">
          <a:blip r:embed="rId3" cstate="print">
            <a:extLst>
              <a:ext uri="{28A0092B-C50C-407E-A947-70E740481C1C}">
                <a14:useLocalDpi xmlns:a14="http://schemas.microsoft.com/office/drawing/2010/main" val="0"/>
              </a:ext>
            </a:extLst>
          </a:blip>
          <a:srcRect l="48969" t="36994"/>
          <a:stretch/>
        </p:blipFill>
        <p:spPr>
          <a:xfrm>
            <a:off x="2236097" y="2659943"/>
            <a:ext cx="3037377" cy="3750154"/>
          </a:xfrm>
          <a:prstGeom prst="rect">
            <a:avLst/>
          </a:prstGeom>
        </p:spPr>
      </p:pic>
      <p:grpSp>
        <p:nvGrpSpPr>
          <p:cNvPr id="2" name="Group 1">
            <a:extLst>
              <a:ext uri="{FF2B5EF4-FFF2-40B4-BE49-F238E27FC236}">
                <a16:creationId xmlns:a16="http://schemas.microsoft.com/office/drawing/2014/main" id="{E4C8BD94-99BF-4A08-BF04-5B00732E59BC}"/>
              </a:ext>
            </a:extLst>
          </p:cNvPr>
          <p:cNvGrpSpPr/>
          <p:nvPr/>
        </p:nvGrpSpPr>
        <p:grpSpPr>
          <a:xfrm>
            <a:off x="4140486" y="1082325"/>
            <a:ext cx="7387119" cy="1486214"/>
            <a:chOff x="4561726" y="1544662"/>
            <a:chExt cx="7387119" cy="1486214"/>
          </a:xfrm>
        </p:grpSpPr>
        <p:sp>
          <p:nvSpPr>
            <p:cNvPr id="9" name="Rectangle: Rounded Corners 8">
              <a:extLst>
                <a:ext uri="{FF2B5EF4-FFF2-40B4-BE49-F238E27FC236}">
                  <a16:creationId xmlns:a16="http://schemas.microsoft.com/office/drawing/2014/main" id="{E1203F3E-15AC-4048-90C1-338A2D68E461}"/>
                </a:ext>
              </a:extLst>
            </p:cNvPr>
            <p:cNvSpPr/>
            <p:nvPr/>
          </p:nvSpPr>
          <p:spPr>
            <a:xfrm>
              <a:off x="4561726" y="1544662"/>
              <a:ext cx="7284377" cy="148621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en-US" dirty="0">
                <a:solidFill>
                  <a:prstClr val="white"/>
                </a:solidFill>
                <a:latin typeface="字魂27号-布丁体"/>
              </a:endParaRPr>
            </a:p>
          </p:txBody>
        </p:sp>
        <p:sp>
          <p:nvSpPr>
            <p:cNvPr id="8" name="TextBox 7">
              <a:extLst>
                <a:ext uri="{FF2B5EF4-FFF2-40B4-BE49-F238E27FC236}">
                  <a16:creationId xmlns:a16="http://schemas.microsoft.com/office/drawing/2014/main" id="{CF2E0DD7-0170-4831-9DB9-02CFB7245AD1}"/>
                </a:ext>
              </a:extLst>
            </p:cNvPr>
            <p:cNvSpPr txBox="1"/>
            <p:nvPr/>
          </p:nvSpPr>
          <p:spPr>
            <a:xfrm>
              <a:off x="4767209" y="1667920"/>
              <a:ext cx="7181636" cy="1323183"/>
            </a:xfrm>
            <a:prstGeom prst="rect">
              <a:avLst/>
            </a:prstGeom>
            <a:noFill/>
          </p:spPr>
          <p:txBody>
            <a:bodyPr wrap="square">
              <a:spAutoFit/>
            </a:bodyPr>
            <a:lstStyle/>
            <a:p>
              <a:pPr algn="ctr" defTabSz="914217">
                <a:defRPr/>
              </a:pPr>
              <a:r>
                <a:rPr lang="vi-VN" sz="3999" b="1" dirty="0">
                  <a:solidFill>
                    <a:prstClr val="black"/>
                  </a:solidFill>
                  <a:latin typeface="Calibri" panose="020F0502020204030204" pitchFamily="34" charset="0"/>
                  <a:ea typeface="Calibri" panose="020F0502020204030204" pitchFamily="34" charset="0"/>
                  <a:cs typeface="Calibri" panose="020F0502020204030204" pitchFamily="34" charset="0"/>
                </a:rPr>
                <a:t>Em đã từng áp dụng cách nào để kiềm chế cảm xúc tiêu cực? </a:t>
              </a:r>
            </a:p>
          </p:txBody>
        </p:sp>
      </p:grpSp>
      <p:grpSp>
        <p:nvGrpSpPr>
          <p:cNvPr id="7" name="Group 6">
            <a:extLst>
              <a:ext uri="{FF2B5EF4-FFF2-40B4-BE49-F238E27FC236}">
                <a16:creationId xmlns:a16="http://schemas.microsoft.com/office/drawing/2014/main" id="{FA00F0EF-231D-4A77-9044-AD05311475C5}"/>
              </a:ext>
            </a:extLst>
          </p:cNvPr>
          <p:cNvGrpSpPr/>
          <p:nvPr/>
        </p:nvGrpSpPr>
        <p:grpSpPr>
          <a:xfrm>
            <a:off x="4654194" y="3044688"/>
            <a:ext cx="7284377" cy="1486214"/>
            <a:chOff x="4561726" y="1544662"/>
            <a:chExt cx="7284377" cy="1486214"/>
          </a:xfrm>
        </p:grpSpPr>
        <p:sp>
          <p:nvSpPr>
            <p:cNvPr id="10" name="Rectangle: Rounded Corners 9">
              <a:extLst>
                <a:ext uri="{FF2B5EF4-FFF2-40B4-BE49-F238E27FC236}">
                  <a16:creationId xmlns:a16="http://schemas.microsoft.com/office/drawing/2014/main" id="{3C6390A8-7AA4-49CD-AE4B-FDD8F77877C8}"/>
                </a:ext>
              </a:extLst>
            </p:cNvPr>
            <p:cNvSpPr/>
            <p:nvPr/>
          </p:nvSpPr>
          <p:spPr>
            <a:xfrm>
              <a:off x="4561726" y="1544662"/>
              <a:ext cx="7284377" cy="148621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en-US" dirty="0">
                <a:solidFill>
                  <a:prstClr val="white"/>
                </a:solidFill>
                <a:latin typeface="字魂27号-布丁体"/>
              </a:endParaRPr>
            </a:p>
          </p:txBody>
        </p:sp>
        <p:sp>
          <p:nvSpPr>
            <p:cNvPr id="11" name="TextBox 10">
              <a:extLst>
                <a:ext uri="{FF2B5EF4-FFF2-40B4-BE49-F238E27FC236}">
                  <a16:creationId xmlns:a16="http://schemas.microsoft.com/office/drawing/2014/main" id="{734F749E-1261-425B-B84F-2BDC2C567757}"/>
                </a:ext>
              </a:extLst>
            </p:cNvPr>
            <p:cNvSpPr txBox="1"/>
            <p:nvPr/>
          </p:nvSpPr>
          <p:spPr>
            <a:xfrm>
              <a:off x="4767209" y="1667920"/>
              <a:ext cx="6893959" cy="1323183"/>
            </a:xfrm>
            <a:prstGeom prst="rect">
              <a:avLst/>
            </a:prstGeom>
            <a:noFill/>
          </p:spPr>
          <p:txBody>
            <a:bodyPr wrap="square">
              <a:spAutoFit/>
            </a:bodyPr>
            <a:lstStyle/>
            <a:p>
              <a:pPr algn="ctr" defTabSz="914217">
                <a:defRPr/>
              </a:pPr>
              <a:r>
                <a:rPr lang="vi-VN" sz="3999" b="1" dirty="0">
                  <a:solidFill>
                    <a:prstClr val="black"/>
                  </a:solidFill>
                  <a:latin typeface="Calibri" panose="020F0502020204030204" pitchFamily="34" charset="0"/>
                  <a:ea typeface="Calibri" panose="020F0502020204030204" pitchFamily="34" charset="0"/>
                  <a:cs typeface="Calibri" panose="020F0502020204030204" pitchFamily="34" charset="0"/>
                </a:rPr>
                <a:t>Em còn biết cách kiềm chế cảm xúc tiêu cực nào khác?</a:t>
              </a:r>
            </a:p>
          </p:txBody>
        </p:sp>
      </p:grpSp>
    </p:spTree>
    <p:extLst>
      <p:ext uri="{BB962C8B-B14F-4D97-AF65-F5344CB8AC3E}">
        <p14:creationId xmlns:p14="http://schemas.microsoft.com/office/powerpoint/2010/main" val="59299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descr="1 (216)">
            <a:extLst>
              <a:ext uri="{FF2B5EF4-FFF2-40B4-BE49-F238E27FC236}">
                <a16:creationId xmlns:a16="http://schemas.microsoft.com/office/drawing/2014/main" id="{30469A00-97FD-4DFB-8CFF-7A63495A2682}"/>
              </a:ext>
            </a:extLst>
          </p:cNvPr>
          <p:cNvPicPr/>
          <p:nvPr/>
        </p:nvPicPr>
        <p:blipFill>
          <a:blip r:embed="rId2"/>
          <a:stretch>
            <a:fillRect/>
          </a:stretch>
        </p:blipFill>
        <p:spPr>
          <a:xfrm>
            <a:off x="852755" y="-1057515"/>
            <a:ext cx="11209106" cy="8677296"/>
          </a:xfrm>
          <a:prstGeom prst="rect">
            <a:avLst/>
          </a:prstGeom>
        </p:spPr>
      </p:pic>
      <p:sp>
        <p:nvSpPr>
          <p:cNvPr id="4" name="Hộp Văn bản 12">
            <a:extLst>
              <a:ext uri="{FF2B5EF4-FFF2-40B4-BE49-F238E27FC236}">
                <a16:creationId xmlns:a16="http://schemas.microsoft.com/office/drawing/2014/main" id="{6CC6840E-079D-4CF7-8B3A-4F430D5FE786}"/>
              </a:ext>
            </a:extLst>
          </p:cNvPr>
          <p:cNvSpPr txBox="1"/>
          <p:nvPr/>
        </p:nvSpPr>
        <p:spPr>
          <a:xfrm>
            <a:off x="3585681" y="1799107"/>
            <a:ext cx="5712431" cy="584775"/>
          </a:xfrm>
          <a:prstGeom prst="rect">
            <a:avLst/>
          </a:prstGeom>
          <a:solidFill>
            <a:srgbClr val="FFFF00"/>
          </a:solidFill>
          <a:ln>
            <a:noFill/>
          </a:ln>
        </p:spPr>
        <p:txBody>
          <a:bodyPr wrap="square">
            <a:spAutoFit/>
          </a:bodyPr>
          <a:lstStyle/>
          <a:p>
            <a:pPr algn="just" defTabSz="914217"/>
            <a:r>
              <a:rPr lang="en-US" sz="3200" b="1" dirty="0">
                <a:solidFill>
                  <a:prstClr val="black"/>
                </a:solidFill>
                <a:latin typeface="Calibri" panose="020F0502020204030204" pitchFamily="34" charset="0"/>
                <a:cs typeface="Calibri" panose="020F0502020204030204" pitchFamily="34" charset="0"/>
              </a:rPr>
              <a:t>C</a:t>
            </a:r>
            <a:r>
              <a:rPr lang="vi-VN" sz="3200" b="1" dirty="0">
                <a:solidFill>
                  <a:prstClr val="black"/>
                </a:solidFill>
                <a:latin typeface="Calibri" panose="020F0502020204030204" pitchFamily="34" charset="0"/>
                <a:cs typeface="Calibri" panose="020F0502020204030204" pitchFamily="34" charset="0"/>
              </a:rPr>
              <a:t>ách kiềm chế cảm xúc tiêu cực: </a:t>
            </a:r>
            <a:endParaRPr lang="en-US" sz="3200" b="1" dirty="0">
              <a:solidFill>
                <a:prstClr val="black"/>
              </a:solidFill>
              <a:latin typeface="Calibri" panose="020F0502020204030204" pitchFamily="34" charset="0"/>
              <a:cs typeface="Calibri" panose="020F0502020204030204" pitchFamily="34" charset="0"/>
            </a:endParaRPr>
          </a:p>
        </p:txBody>
      </p:sp>
      <p:sp>
        <p:nvSpPr>
          <p:cNvPr id="5" name="Hộp Văn bản 13">
            <a:extLst>
              <a:ext uri="{FF2B5EF4-FFF2-40B4-BE49-F238E27FC236}">
                <a16:creationId xmlns:a16="http://schemas.microsoft.com/office/drawing/2014/main" id="{64B75B53-18D4-4373-8761-64167DB81078}"/>
              </a:ext>
            </a:extLst>
          </p:cNvPr>
          <p:cNvSpPr txBox="1"/>
          <p:nvPr/>
        </p:nvSpPr>
        <p:spPr>
          <a:xfrm>
            <a:off x="1921267" y="2616175"/>
            <a:ext cx="7802877" cy="2862322"/>
          </a:xfrm>
          <a:prstGeom prst="rect">
            <a:avLst/>
          </a:prstGeom>
          <a:noFill/>
        </p:spPr>
        <p:txBody>
          <a:bodyPr wrap="square">
            <a:spAutoFit/>
          </a:bodyPr>
          <a:lstStyle/>
          <a:p>
            <a:pPr algn="just" defTabSz="914217"/>
            <a:r>
              <a:rPr lang="vi-VN" sz="3600" b="1" dirty="0">
                <a:solidFill>
                  <a:srgbClr val="000000"/>
                </a:solidFill>
                <a:latin typeface="Calibri" panose="020F0502020204030204" pitchFamily="34" charset="0"/>
                <a:cs typeface="Calibri" panose="020F0502020204030204" pitchFamily="34" charset="0"/>
              </a:rPr>
              <a:t>+ Hít thở sâu để giữ bình tĩnh.</a:t>
            </a:r>
          </a:p>
          <a:p>
            <a:pPr algn="just" defTabSz="914217"/>
            <a:r>
              <a:rPr lang="vi-VN" sz="3600" b="1" dirty="0">
                <a:solidFill>
                  <a:srgbClr val="000000"/>
                </a:solidFill>
                <a:latin typeface="Calibri" panose="020F0502020204030204" pitchFamily="34" charset="0"/>
                <a:cs typeface="Calibri" panose="020F0502020204030204" pitchFamily="34" charset="0"/>
              </a:rPr>
              <a:t>+ Phân tích nỗi sợ và xác định những lo lắng đó là gì.</a:t>
            </a:r>
          </a:p>
          <a:p>
            <a:pPr algn="just" defTabSz="914217"/>
            <a:r>
              <a:rPr lang="vi-VN" sz="3600" b="1" dirty="0">
                <a:solidFill>
                  <a:srgbClr val="000000"/>
                </a:solidFill>
                <a:latin typeface="Calibri" panose="020F0502020204030204" pitchFamily="34" charset="0"/>
                <a:cs typeface="Calibri" panose="020F0502020204030204" pitchFamily="34" charset="0"/>
              </a:rPr>
              <a:t>+ Dũng cảm đối diện với nỗi sợ đó </a:t>
            </a:r>
          </a:p>
          <a:p>
            <a:pPr algn="just" defTabSz="914217"/>
            <a:r>
              <a:rPr lang="vi-VN" sz="3600" b="1" dirty="0">
                <a:solidFill>
                  <a:srgbClr val="000000"/>
                </a:solidFill>
                <a:latin typeface="Calibri" panose="020F0502020204030204" pitchFamily="34" charset="0"/>
                <a:cs typeface="Calibri" panose="020F0502020204030204" pitchFamily="34" charset="0"/>
              </a:rPr>
              <a:t>+ Tâm sự với bạn bè, người thân.</a:t>
            </a:r>
          </a:p>
        </p:txBody>
      </p:sp>
    </p:spTree>
    <p:extLst>
      <p:ext uri="{BB962C8B-B14F-4D97-AF65-F5344CB8AC3E}">
        <p14:creationId xmlns:p14="http://schemas.microsoft.com/office/powerpoint/2010/main" val="1777842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fade">
                                      <p:cBhvr>
                                        <p:cTn id="26" dur="1000"/>
                                        <p:tgtEl>
                                          <p:spTgt spid="5">
                                            <p:txEl>
                                              <p:pRg st="1" end="1"/>
                                            </p:txEl>
                                          </p:spTgt>
                                        </p:tgtEl>
                                      </p:cBhvr>
                                    </p:animEffect>
                                    <p:anim calcmode="lin" valueType="num">
                                      <p:cBhvr>
                                        <p:cTn id="27"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fade">
                                      <p:cBhvr>
                                        <p:cTn id="33" dur="1000"/>
                                        <p:tgtEl>
                                          <p:spTgt spid="5">
                                            <p:txEl>
                                              <p:pRg st="2" end="2"/>
                                            </p:txEl>
                                          </p:spTgt>
                                        </p:tgtEl>
                                      </p:cBhvr>
                                    </p:animEffect>
                                    <p:anim calcmode="lin" valueType="num">
                                      <p:cBhvr>
                                        <p:cTn id="3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1000"/>
                                        <p:tgtEl>
                                          <p:spTgt spid="5">
                                            <p:txEl>
                                              <p:pRg st="3" end="3"/>
                                            </p:txEl>
                                          </p:spTgt>
                                        </p:tgtEl>
                                      </p:cBhvr>
                                    </p:animEffect>
                                    <p:anim calcmode="lin" valueType="num">
                                      <p:cBhvr>
                                        <p:cTn id="4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151F21-563E-4200-8ACD-02C3760E7A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416" y="195527"/>
            <a:ext cx="10623905" cy="5975244"/>
          </a:xfrm>
          <a:prstGeom prst="rect">
            <a:avLst/>
          </a:prstGeom>
        </p:spPr>
      </p:pic>
      <p:sp>
        <p:nvSpPr>
          <p:cNvPr id="4" name="Rectangle 3">
            <a:extLst>
              <a:ext uri="{FF2B5EF4-FFF2-40B4-BE49-F238E27FC236}">
                <a16:creationId xmlns:a16="http://schemas.microsoft.com/office/drawing/2014/main" id="{6C54E113-4765-4B7B-9BFA-83BEBB29F24E}"/>
              </a:ext>
            </a:extLst>
          </p:cNvPr>
          <p:cNvSpPr/>
          <p:nvPr/>
        </p:nvSpPr>
        <p:spPr>
          <a:xfrm>
            <a:off x="4603526" y="2199580"/>
            <a:ext cx="4922492" cy="2062103"/>
          </a:xfrm>
          <a:prstGeom prst="rect">
            <a:avLst/>
          </a:prstGeom>
        </p:spPr>
        <p:txBody>
          <a:bodyPr wrap="square">
            <a:spAutoFit/>
          </a:bodyPr>
          <a:lstStyle/>
          <a:p>
            <a:pPr algn="ctr" defTabSz="914217">
              <a:defRPr/>
            </a:pPr>
            <a:r>
              <a:rPr lang="en-US" sz="3200" b="1" dirty="0" err="1">
                <a:solidFill>
                  <a:srgbClr val="FF0000"/>
                </a:solidFill>
                <a:latin typeface="Calibri" panose="020F0502020204030204" pitchFamily="34" charset="0"/>
                <a:cs typeface="Calibri" panose="020F0502020204030204" pitchFamily="34" charset="0"/>
              </a:rPr>
              <a:t>Về</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hãy</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vận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dụng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tìm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đọc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câu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chuyện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thơ</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những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học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về</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cách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kìm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chế</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cảm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xúc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tiêu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cực</a:t>
            </a:r>
            <a:r>
              <a:rPr lang="en-US" sz="3200" b="1" dirty="0">
                <a:solidFill>
                  <a:srgbClr val="FF0000"/>
                </a:solidFill>
                <a:latin typeface="Calibri" panose="020F0502020204030204" pitchFamily="34" charset="0"/>
                <a:cs typeface="Calibri" panose="020F0502020204030204" pitchFamily="34" charset="0"/>
              </a:rPr>
              <a:t> </a:t>
            </a:r>
            <a:endParaRPr lang="vi-VN" sz="3200" b="1"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8361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A90FC0-C2D2-4689-A040-A42B1B6423BD}"/>
              </a:ext>
            </a:extLst>
          </p:cNvPr>
          <p:cNvPicPr>
            <a:picLocks noChangeAspect="1"/>
          </p:cNvPicPr>
          <p:nvPr/>
        </p:nvPicPr>
        <p:blipFill>
          <a:blip r:embed="rId3"/>
          <a:stretch>
            <a:fillRect/>
          </a:stretch>
        </p:blipFill>
        <p:spPr>
          <a:xfrm>
            <a:off x="2233286" y="1704646"/>
            <a:ext cx="9837520" cy="2566044"/>
          </a:xfrm>
          <a:prstGeom prst="rect">
            <a:avLst/>
          </a:prstGeom>
        </p:spPr>
      </p:pic>
    </p:spTree>
    <p:extLst>
      <p:ext uri="{BB962C8B-B14F-4D97-AF65-F5344CB8AC3E}">
        <p14:creationId xmlns:p14="http://schemas.microsoft.com/office/powerpoint/2010/main" val="246691814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9">
            <a:extLst>
              <a:ext uri="{FF2B5EF4-FFF2-40B4-BE49-F238E27FC236}">
                <a16:creationId xmlns:a16="http://schemas.microsoft.com/office/drawing/2014/main" id="{91202FDA-009A-4A05-9BF1-7637DB15A488}"/>
              </a:ext>
            </a:extLst>
          </p:cNvPr>
          <p:cNvSpPr/>
          <p:nvPr/>
        </p:nvSpPr>
        <p:spPr>
          <a:xfrm>
            <a:off x="1674605" y="778167"/>
            <a:ext cx="9406621" cy="3027154"/>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字魂27号-布丁体"/>
            </a:endParaRPr>
          </a:p>
        </p:txBody>
      </p:sp>
      <p:pic>
        <p:nvPicPr>
          <p:cNvPr id="6" name="Picture 5">
            <a:extLst>
              <a:ext uri="{FF2B5EF4-FFF2-40B4-BE49-F238E27FC236}">
                <a16:creationId xmlns:a16="http://schemas.microsoft.com/office/drawing/2014/main" id="{FA1BB032-2610-41B1-A3DB-80391F16D49E}"/>
              </a:ext>
            </a:extLst>
          </p:cNvPr>
          <p:cNvPicPr>
            <a:picLocks noChangeAspect="1"/>
          </p:cNvPicPr>
          <p:nvPr/>
        </p:nvPicPr>
        <p:blipFill>
          <a:blip r:embed="rId3"/>
          <a:stretch>
            <a:fillRect/>
          </a:stretch>
        </p:blipFill>
        <p:spPr>
          <a:xfrm>
            <a:off x="3331684" y="1661866"/>
            <a:ext cx="5980694" cy="1109568"/>
          </a:xfrm>
          <a:prstGeom prst="rect">
            <a:avLst/>
          </a:prstGeom>
        </p:spPr>
      </p:pic>
    </p:spTree>
    <p:extLst>
      <p:ext uri="{BB962C8B-B14F-4D97-AF65-F5344CB8AC3E}">
        <p14:creationId xmlns:p14="http://schemas.microsoft.com/office/powerpoint/2010/main" val="3792883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369212" y="1189751"/>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sp>
        <p:nvSpPr>
          <p:cNvPr id="10" name="Hộp Văn bản 9">
            <a:extLst>
              <a:ext uri="{FF2B5EF4-FFF2-40B4-BE49-F238E27FC236}">
                <a16:creationId xmlns:a16="http://schemas.microsoft.com/office/drawing/2014/main" id="{AB191E2A-423C-AD56-E853-038C0EC8581A}"/>
              </a:ext>
            </a:extLst>
          </p:cNvPr>
          <p:cNvSpPr txBox="1"/>
          <p:nvPr/>
        </p:nvSpPr>
        <p:spPr>
          <a:xfrm>
            <a:off x="2422793" y="1462981"/>
            <a:ext cx="7303980" cy="3139321"/>
          </a:xfrm>
          <a:prstGeom prst="rect">
            <a:avLst/>
          </a:prstGeom>
          <a:noFill/>
        </p:spPr>
        <p:txBody>
          <a:bodyPr wrap="square" rtlCol="0">
            <a:spAutoFit/>
          </a:bodyPr>
          <a:lstStyle/>
          <a:p>
            <a:pPr lvl="0" algn="ctr">
              <a:defRPr/>
            </a:pPr>
            <a:r>
              <a:rPr lang="en-US" sz="6600" b="1" dirty="0" err="1">
                <a:ln w="12700">
                  <a:solidFill>
                    <a:prstClr val="black"/>
                  </a:solidFill>
                </a:ln>
                <a:solidFill>
                  <a:srgbClr val="002060"/>
                </a:solidFill>
              </a:rPr>
              <a:t>Tìm</a:t>
            </a:r>
            <a:r>
              <a:rPr lang="en-US" sz="6600" b="1" dirty="0">
                <a:ln w="12700">
                  <a:solidFill>
                    <a:prstClr val="black"/>
                  </a:solidFill>
                </a:ln>
                <a:solidFill>
                  <a:srgbClr val="002060"/>
                </a:solidFill>
              </a:rPr>
              <a:t> </a:t>
            </a:r>
            <a:r>
              <a:rPr lang="en-US" sz="6600" b="1" dirty="0" err="1">
                <a:ln w="12700">
                  <a:solidFill>
                    <a:prstClr val="black"/>
                  </a:solidFill>
                </a:ln>
                <a:solidFill>
                  <a:srgbClr val="002060"/>
                </a:solidFill>
              </a:rPr>
              <a:t>hiểu</a:t>
            </a:r>
            <a:r>
              <a:rPr lang="en-US" sz="6600" b="1" dirty="0">
                <a:ln w="12700">
                  <a:solidFill>
                    <a:prstClr val="black"/>
                  </a:solidFill>
                </a:ln>
                <a:solidFill>
                  <a:srgbClr val="002060"/>
                </a:solidFill>
              </a:rPr>
              <a:t> ý </a:t>
            </a:r>
            <a:r>
              <a:rPr lang="en-US" sz="6600" b="1" dirty="0" err="1">
                <a:ln w="12700">
                  <a:solidFill>
                    <a:prstClr val="black"/>
                  </a:solidFill>
                </a:ln>
                <a:solidFill>
                  <a:srgbClr val="002060"/>
                </a:solidFill>
              </a:rPr>
              <a:t>nghĩa</a:t>
            </a:r>
            <a:r>
              <a:rPr lang="en-US" sz="6600" b="1" dirty="0">
                <a:ln w="12700">
                  <a:solidFill>
                    <a:prstClr val="black"/>
                  </a:solidFill>
                </a:ln>
                <a:solidFill>
                  <a:srgbClr val="002060"/>
                </a:solidFill>
              </a:rPr>
              <a:t> </a:t>
            </a:r>
            <a:r>
              <a:rPr lang="en-US" sz="6600" b="1" dirty="0" err="1">
                <a:ln w="12700">
                  <a:solidFill>
                    <a:prstClr val="black"/>
                  </a:solidFill>
                </a:ln>
                <a:solidFill>
                  <a:srgbClr val="002060"/>
                </a:solidFill>
              </a:rPr>
              <a:t>của</a:t>
            </a:r>
            <a:r>
              <a:rPr lang="en-US" sz="6600" b="1" dirty="0">
                <a:ln w="12700">
                  <a:solidFill>
                    <a:prstClr val="black"/>
                  </a:solidFill>
                </a:ln>
                <a:solidFill>
                  <a:srgbClr val="002060"/>
                </a:solidFill>
              </a:rPr>
              <a:t> </a:t>
            </a:r>
            <a:r>
              <a:rPr lang="en-US" sz="6600" b="1" dirty="0" err="1">
                <a:ln w="12700">
                  <a:solidFill>
                    <a:prstClr val="black"/>
                  </a:solidFill>
                </a:ln>
                <a:solidFill>
                  <a:srgbClr val="002060"/>
                </a:solidFill>
              </a:rPr>
              <a:t>việc</a:t>
            </a:r>
            <a:r>
              <a:rPr lang="en-US" sz="6600" b="1" dirty="0">
                <a:ln w="12700">
                  <a:solidFill>
                    <a:prstClr val="black"/>
                  </a:solidFill>
                </a:ln>
                <a:solidFill>
                  <a:srgbClr val="002060"/>
                </a:solidFill>
              </a:rPr>
              <a:t> </a:t>
            </a:r>
            <a:r>
              <a:rPr lang="en-US" sz="6600" b="1" dirty="0" err="1">
                <a:ln w="12700">
                  <a:solidFill>
                    <a:prstClr val="black"/>
                  </a:solidFill>
                </a:ln>
                <a:solidFill>
                  <a:srgbClr val="002060"/>
                </a:solidFill>
              </a:rPr>
              <a:t>kiềm</a:t>
            </a:r>
            <a:r>
              <a:rPr lang="en-US" sz="6600" b="1" dirty="0">
                <a:ln w="12700">
                  <a:solidFill>
                    <a:prstClr val="black"/>
                  </a:solidFill>
                </a:ln>
                <a:solidFill>
                  <a:srgbClr val="002060"/>
                </a:solidFill>
              </a:rPr>
              <a:t> </a:t>
            </a:r>
            <a:r>
              <a:rPr lang="en-US" sz="6600" b="1" dirty="0" err="1">
                <a:ln w="12700">
                  <a:solidFill>
                    <a:prstClr val="black"/>
                  </a:solidFill>
                </a:ln>
                <a:solidFill>
                  <a:srgbClr val="002060"/>
                </a:solidFill>
              </a:rPr>
              <a:t>chế</a:t>
            </a:r>
            <a:r>
              <a:rPr lang="en-US" sz="6600" b="1" dirty="0">
                <a:ln w="12700">
                  <a:solidFill>
                    <a:prstClr val="black"/>
                  </a:solidFill>
                </a:ln>
                <a:solidFill>
                  <a:srgbClr val="002060"/>
                </a:solidFill>
              </a:rPr>
              <a:t> </a:t>
            </a:r>
            <a:r>
              <a:rPr lang="en-US" sz="6600" b="1" dirty="0" err="1">
                <a:ln w="12700">
                  <a:solidFill>
                    <a:prstClr val="black"/>
                  </a:solidFill>
                </a:ln>
                <a:solidFill>
                  <a:srgbClr val="002060"/>
                </a:solidFill>
              </a:rPr>
              <a:t>cảm</a:t>
            </a:r>
            <a:r>
              <a:rPr lang="en-US" sz="6600" b="1" dirty="0">
                <a:ln w="12700">
                  <a:solidFill>
                    <a:prstClr val="black"/>
                  </a:solidFill>
                </a:ln>
                <a:solidFill>
                  <a:srgbClr val="002060"/>
                </a:solidFill>
              </a:rPr>
              <a:t> </a:t>
            </a:r>
            <a:r>
              <a:rPr lang="en-US" sz="6600" b="1" dirty="0" err="1">
                <a:ln w="12700">
                  <a:solidFill>
                    <a:prstClr val="black"/>
                  </a:solidFill>
                </a:ln>
                <a:solidFill>
                  <a:srgbClr val="002060"/>
                </a:solidFill>
              </a:rPr>
              <a:t>xúc</a:t>
            </a:r>
            <a:r>
              <a:rPr lang="en-US" sz="6600" b="1" dirty="0">
                <a:ln w="12700">
                  <a:solidFill>
                    <a:prstClr val="black"/>
                  </a:solidFill>
                </a:ln>
                <a:solidFill>
                  <a:srgbClr val="002060"/>
                </a:solidFill>
              </a:rPr>
              <a:t> </a:t>
            </a:r>
            <a:r>
              <a:rPr lang="en-US" sz="6600" b="1" dirty="0" err="1">
                <a:ln w="12700">
                  <a:solidFill>
                    <a:prstClr val="black"/>
                  </a:solidFill>
                </a:ln>
                <a:solidFill>
                  <a:srgbClr val="002060"/>
                </a:solidFill>
              </a:rPr>
              <a:t>tiêu</a:t>
            </a:r>
            <a:r>
              <a:rPr lang="en-US" sz="6600" b="1" dirty="0">
                <a:ln w="12700">
                  <a:solidFill>
                    <a:prstClr val="black"/>
                  </a:solidFill>
                </a:ln>
                <a:solidFill>
                  <a:srgbClr val="002060"/>
                </a:solidFill>
              </a:rPr>
              <a:t> </a:t>
            </a:r>
            <a:r>
              <a:rPr lang="en-US" sz="6600" b="1" dirty="0" err="1">
                <a:ln w="12700">
                  <a:solidFill>
                    <a:prstClr val="black"/>
                  </a:solidFill>
                </a:ln>
                <a:solidFill>
                  <a:srgbClr val="002060"/>
                </a:solidFill>
              </a:rPr>
              <a:t>cực</a:t>
            </a:r>
            <a:endParaRPr kumimoji="0" lang="en-US" sz="6600" b="1" i="0" u="none" strike="noStrike" kern="1200" cap="none" spc="0" normalizeH="0" baseline="0" noProof="0" dirty="0">
              <a:ln w="12700">
                <a:solidFill>
                  <a:prstClr val="black"/>
                </a:solidFill>
              </a:ln>
              <a:solidFill>
                <a:srgbClr val="002060"/>
              </a:solidFill>
              <a:effectLst/>
              <a:uLnTx/>
              <a:uFillTx/>
            </a:endParaRPr>
          </a:p>
        </p:txBody>
      </p:sp>
      <p:pic>
        <p:nvPicPr>
          <p:cNvPr id="2" name="Picture 1">
            <a:extLst>
              <a:ext uri="{FF2B5EF4-FFF2-40B4-BE49-F238E27FC236}">
                <a16:creationId xmlns:a16="http://schemas.microsoft.com/office/drawing/2014/main" id="{E36FA860-6E42-40EF-EB26-7B115D99AD16}"/>
              </a:ext>
            </a:extLst>
          </p:cNvPr>
          <p:cNvPicPr>
            <a:picLocks noChangeAspect="1"/>
          </p:cNvPicPr>
          <p:nvPr/>
        </p:nvPicPr>
        <p:blipFill>
          <a:blip r:embed="rId6"/>
          <a:stretch>
            <a:fillRect/>
          </a:stretch>
        </p:blipFill>
        <p:spPr>
          <a:xfrm>
            <a:off x="1062889" y="509841"/>
            <a:ext cx="9870279" cy="1048603"/>
          </a:xfrm>
          <a:prstGeom prst="rect">
            <a:avLst/>
          </a:prstGeom>
        </p:spPr>
      </p:pic>
    </p:spTree>
    <p:extLst>
      <p:ext uri="{BB962C8B-B14F-4D97-AF65-F5344CB8AC3E}">
        <p14:creationId xmlns:p14="http://schemas.microsoft.com/office/powerpoint/2010/main" val="3575680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97C2C7A-9E3A-432B-AA44-5BA8940ED17B}"/>
              </a:ext>
            </a:extLst>
          </p:cNvPr>
          <p:cNvSpPr/>
          <p:nvPr/>
        </p:nvSpPr>
        <p:spPr>
          <a:xfrm>
            <a:off x="503433" y="431514"/>
            <a:ext cx="11188557" cy="61953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0" name="Group 9">
            <a:extLst>
              <a:ext uri="{FF2B5EF4-FFF2-40B4-BE49-F238E27FC236}">
                <a16:creationId xmlns:a16="http://schemas.microsoft.com/office/drawing/2014/main" id="{A4391F61-FB03-4386-AF58-E10DCCFBAFCF}"/>
              </a:ext>
            </a:extLst>
          </p:cNvPr>
          <p:cNvGrpSpPr/>
          <p:nvPr/>
        </p:nvGrpSpPr>
        <p:grpSpPr>
          <a:xfrm>
            <a:off x="1345913" y="133564"/>
            <a:ext cx="8808057" cy="866002"/>
            <a:chOff x="1143000" y="499533"/>
            <a:chExt cx="11834525" cy="1981201"/>
          </a:xfrm>
        </p:grpSpPr>
        <p:sp>
          <p:nvSpPr>
            <p:cNvPr id="12" name="Rectangle: Rounded Corners 11">
              <a:extLst>
                <a:ext uri="{FF2B5EF4-FFF2-40B4-BE49-F238E27FC236}">
                  <a16:creationId xmlns:a16="http://schemas.microsoft.com/office/drawing/2014/main" id="{82AB80A0-60D4-4E44-ADDD-4E4D0D2DFAA4}"/>
                </a:ext>
              </a:extLst>
            </p:cNvPr>
            <p:cNvSpPr/>
            <p:nvPr/>
          </p:nvSpPr>
          <p:spPr>
            <a:xfrm>
              <a:off x="1143000" y="499533"/>
              <a:ext cx="11834525" cy="1981201"/>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Regular"/>
                <a:cs typeface="+mn-cs"/>
              </a:endParaRPr>
            </a:p>
          </p:txBody>
        </p:sp>
        <p:sp>
          <p:nvSpPr>
            <p:cNvPr id="13" name="Rectangle: Rounded Corners 12">
              <a:extLst>
                <a:ext uri="{FF2B5EF4-FFF2-40B4-BE49-F238E27FC236}">
                  <a16:creationId xmlns:a16="http://schemas.microsoft.com/office/drawing/2014/main" id="{90374102-BCE1-4616-95D5-3214365858B0}"/>
                </a:ext>
              </a:extLst>
            </p:cNvPr>
            <p:cNvSpPr/>
            <p:nvPr/>
          </p:nvSpPr>
          <p:spPr>
            <a:xfrm>
              <a:off x="1462467" y="665055"/>
              <a:ext cx="11248822"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1.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Đọc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huống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trả</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lời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hỏi</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3" name="Presentation2.pptx">
            <a:hlinkClick r:id="" action="ppaction://media"/>
            <a:extLst>
              <a:ext uri="{FF2B5EF4-FFF2-40B4-BE49-F238E27FC236}">
                <a16:creationId xmlns:a16="http://schemas.microsoft.com/office/drawing/2014/main" id="{7491247A-0A17-8FDF-4B4D-44FB06066B2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56657" y="1200149"/>
            <a:ext cx="9710057" cy="5461907"/>
          </a:xfrm>
          <a:prstGeom prst="rect">
            <a:avLst/>
          </a:prstGeom>
        </p:spPr>
      </p:pic>
    </p:spTree>
    <p:extLst>
      <p:ext uri="{BB962C8B-B14F-4D97-AF65-F5344CB8AC3E}">
        <p14:creationId xmlns:p14="http://schemas.microsoft.com/office/powerpoint/2010/main" val="322084730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4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4000">
                                          <p:cBhvr additive="base">
                                            <p:cTn id="7" dur="750" fill="hold"/>
                                            <p:tgtEl>
                                              <p:spTgt spid="10"/>
                                            </p:tgtEl>
                                            <p:attrNameLst>
                                              <p:attrName>ppt_x</p:attrName>
                                            </p:attrNameLst>
                                          </p:cBhvr>
                                          <p:tavLst>
                                            <p:tav tm="0">
                                              <p:val>
                                                <p:strVal val="#ppt_x"/>
                                              </p:val>
                                            </p:tav>
                                            <p:tav tm="100000">
                                              <p:val>
                                                <p:strVal val="#ppt_x"/>
                                              </p:val>
                                            </p:tav>
                                          </p:tavLst>
                                        </p:anim>
                                        <p:anim calcmode="lin" valueType="num" p14:bounceEnd="64000">
                                          <p:cBhvr additive="base">
                                            <p:cTn id="8"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5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5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29588821658841089">
            <a:hlinkClick r:id="" action="ppaction://media"/>
            <a:extLst>
              <a:ext uri="{FF2B5EF4-FFF2-40B4-BE49-F238E27FC236}">
                <a16:creationId xmlns:a16="http://schemas.microsoft.com/office/drawing/2014/main" id="{412DAC60-9875-9ECF-1344-2717D799DBE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227560" cy="6858000"/>
          </a:xfrm>
          <a:prstGeom prst="rect">
            <a:avLst/>
          </a:prstGeom>
        </p:spPr>
      </p:pic>
    </p:spTree>
    <p:extLst>
      <p:ext uri="{BB962C8B-B14F-4D97-AF65-F5344CB8AC3E}">
        <p14:creationId xmlns:p14="http://schemas.microsoft.com/office/powerpoint/2010/main" val="193682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97C2C7A-9E3A-432B-AA44-5BA8940ED17B}"/>
              </a:ext>
            </a:extLst>
          </p:cNvPr>
          <p:cNvSpPr/>
          <p:nvPr/>
        </p:nvSpPr>
        <p:spPr>
          <a:xfrm>
            <a:off x="503433" y="431514"/>
            <a:ext cx="11188557" cy="61953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图片 18">
            <a:extLst>
              <a:ext uri="{FF2B5EF4-FFF2-40B4-BE49-F238E27FC236}">
                <a16:creationId xmlns:a16="http://schemas.microsoft.com/office/drawing/2014/main" id="{A85A60CF-B5F7-432C-A599-70D1E8A3EB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969" t="36994"/>
          <a:stretch/>
        </p:blipFill>
        <p:spPr>
          <a:xfrm>
            <a:off x="693719" y="2845633"/>
            <a:ext cx="3038080" cy="3751022"/>
          </a:xfrm>
          <a:prstGeom prst="rect">
            <a:avLst/>
          </a:prstGeom>
        </p:spPr>
      </p:pic>
      <p:grpSp>
        <p:nvGrpSpPr>
          <p:cNvPr id="3" name="Group 2">
            <a:extLst>
              <a:ext uri="{FF2B5EF4-FFF2-40B4-BE49-F238E27FC236}">
                <a16:creationId xmlns:a16="http://schemas.microsoft.com/office/drawing/2014/main" id="{248C284E-A02C-42E5-B7D1-59A29E406830}"/>
              </a:ext>
            </a:extLst>
          </p:cNvPr>
          <p:cNvGrpSpPr/>
          <p:nvPr/>
        </p:nvGrpSpPr>
        <p:grpSpPr>
          <a:xfrm>
            <a:off x="2211398" y="1247068"/>
            <a:ext cx="8699758" cy="1446726"/>
            <a:chOff x="2447703" y="1123778"/>
            <a:chExt cx="8699758" cy="1446726"/>
          </a:xfrm>
        </p:grpSpPr>
        <p:sp>
          <p:nvSpPr>
            <p:cNvPr id="7" name="Rectangle: Rounded Corners 6">
              <a:extLst>
                <a:ext uri="{FF2B5EF4-FFF2-40B4-BE49-F238E27FC236}">
                  <a16:creationId xmlns:a16="http://schemas.microsoft.com/office/drawing/2014/main" id="{DF314A90-0545-456B-A8A1-BCEE50C44CA4}"/>
                </a:ext>
              </a:extLst>
            </p:cNvPr>
            <p:cNvSpPr/>
            <p:nvPr/>
          </p:nvSpPr>
          <p:spPr>
            <a:xfrm>
              <a:off x="2447703" y="1123778"/>
              <a:ext cx="8699758" cy="142421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6CF5F67-335F-4122-9AD1-60B87602BFD6}"/>
                </a:ext>
              </a:extLst>
            </p:cNvPr>
            <p:cNvSpPr txBox="1"/>
            <p:nvPr/>
          </p:nvSpPr>
          <p:spPr>
            <a:xfrm>
              <a:off x="2597474" y="1247065"/>
              <a:ext cx="8416423" cy="1323439"/>
            </a:xfrm>
            <a:prstGeom prst="rect">
              <a:avLst/>
            </a:prstGeom>
            <a:noFill/>
          </p:spPr>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Khi phải biểu diễn trước mọi người Hoa cảm thấy như thế nào?</a:t>
              </a:r>
              <a:endParaRPr kumimoji="0" lang="zh-CN" altLang="en-US" sz="4000" b="1" i="0" u="none" strike="noStrike" kern="1200" cap="none" spc="0" normalizeH="0" baseline="0" noProof="0" dirty="0">
                <a:ln>
                  <a:noFill/>
                </a:ln>
                <a:solidFill>
                  <a:srgbClr val="99BC3E"/>
                </a:solidFill>
                <a:effectLst/>
                <a:uLnTx/>
                <a:uFillTx/>
                <a:latin typeface="Cambria" panose="02040503050406030204" pitchFamily="18" charset="0"/>
                <a:ea typeface="微软雅黑" panose="020B0503020204020204" pitchFamily="34" charset="-122"/>
                <a:cs typeface="Calibri" panose="020F0502020204030204" pitchFamily="34" charset="0"/>
                <a:sym typeface="Arial" panose="020B0604020202020204" pitchFamily="34" charset="0"/>
              </a:endParaRPr>
            </a:p>
          </p:txBody>
        </p:sp>
      </p:grpSp>
      <p:sp>
        <p:nvSpPr>
          <p:cNvPr id="5" name="TextBox 4">
            <a:extLst>
              <a:ext uri="{FF2B5EF4-FFF2-40B4-BE49-F238E27FC236}">
                <a16:creationId xmlns:a16="http://schemas.microsoft.com/office/drawing/2014/main" id="{8DA08E83-90B6-43DE-ACDC-C7ED5A939CE4}"/>
              </a:ext>
            </a:extLst>
          </p:cNvPr>
          <p:cNvSpPr txBox="1"/>
          <p:nvPr/>
        </p:nvSpPr>
        <p:spPr>
          <a:xfrm>
            <a:off x="3164440" y="3349376"/>
            <a:ext cx="8106311" cy="2308324"/>
          </a:xfrm>
          <a:prstGeom prst="rect">
            <a:avLst/>
          </a:prstGeom>
          <a:noFill/>
        </p:spPr>
        <p:txBody>
          <a:bodyPr wrap="square" rtlCol="0">
            <a:spAutoFit/>
          </a:bodyPr>
          <a:lstStyle/>
          <a:p>
            <a:pPr algn="ctr"/>
            <a:r>
              <a:rPr lang="en-US" sz="7200" dirty="0" err="1">
                <a:solidFill>
                  <a:srgbClr val="FF0000"/>
                </a:solidFill>
                <a:latin typeface="Cambria" panose="02040503050406030204" pitchFamily="18" charset="0"/>
                <a:ea typeface="Cambria" panose="02040503050406030204" pitchFamily="18" charset="0"/>
                <a:cs typeface="Calibri" panose="020F0502020204030204" pitchFamily="34" charset="0"/>
              </a:rPr>
              <a:t>Hoa</a:t>
            </a:r>
            <a:r>
              <a:rPr lang="en-US" sz="7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7200" dirty="0" err="1">
                <a:solidFill>
                  <a:srgbClr val="FF0000"/>
                </a:solidFill>
                <a:latin typeface="Cambria" panose="02040503050406030204" pitchFamily="18" charset="0"/>
                <a:ea typeface="Cambria" panose="02040503050406030204" pitchFamily="18" charset="0"/>
                <a:cs typeface="Calibri" panose="020F0502020204030204" pitchFamily="34" charset="0"/>
              </a:rPr>
              <a:t>cảm</a:t>
            </a:r>
            <a:r>
              <a:rPr lang="en-US" sz="7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7200" dirty="0" err="1">
                <a:solidFill>
                  <a:srgbClr val="FF0000"/>
                </a:solidFill>
                <a:latin typeface="Cambria" panose="02040503050406030204" pitchFamily="18" charset="0"/>
                <a:ea typeface="Cambria" panose="02040503050406030204" pitchFamily="18" charset="0"/>
                <a:cs typeface="Calibri" panose="020F0502020204030204" pitchFamily="34" charset="0"/>
              </a:rPr>
              <a:t>thấy</a:t>
            </a:r>
            <a:r>
              <a:rPr lang="en-US" sz="7200" dirty="0">
                <a:solidFill>
                  <a:srgbClr val="FF0000"/>
                </a:solidFill>
                <a:latin typeface="Cambria" panose="02040503050406030204" pitchFamily="18" charset="0"/>
                <a:ea typeface="Cambria" panose="02040503050406030204" pitchFamily="18" charset="0"/>
                <a:cs typeface="Calibri" panose="020F0502020204030204" pitchFamily="34" charset="0"/>
              </a:rPr>
              <a:t> lo </a:t>
            </a:r>
            <a:r>
              <a:rPr lang="en-US" sz="7200" dirty="0" err="1">
                <a:solidFill>
                  <a:srgbClr val="FF0000"/>
                </a:solidFill>
                <a:latin typeface="Cambria" panose="02040503050406030204" pitchFamily="18" charset="0"/>
                <a:ea typeface="Cambria" panose="02040503050406030204" pitchFamily="18" charset="0"/>
                <a:cs typeface="Calibri" panose="020F0502020204030204" pitchFamily="34" charset="0"/>
              </a:rPr>
              <a:t>lắng</a:t>
            </a:r>
            <a:r>
              <a:rPr lang="en-US" sz="7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7200" dirty="0" err="1">
                <a:solidFill>
                  <a:srgbClr val="FF0000"/>
                </a:solidFill>
                <a:latin typeface="Cambria" panose="02040503050406030204" pitchFamily="18" charset="0"/>
                <a:ea typeface="Cambria" panose="02040503050406030204" pitchFamily="18" charset="0"/>
                <a:cs typeface="Calibri" panose="020F0502020204030204" pitchFamily="34" charset="0"/>
              </a:rPr>
              <a:t>và</a:t>
            </a:r>
            <a:r>
              <a:rPr lang="en-US" sz="7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7200" dirty="0" err="1">
                <a:solidFill>
                  <a:srgbClr val="FF0000"/>
                </a:solidFill>
                <a:latin typeface="Cambria" panose="02040503050406030204" pitchFamily="18" charset="0"/>
                <a:ea typeface="Cambria" panose="02040503050406030204" pitchFamily="18" charset="0"/>
                <a:cs typeface="Calibri" panose="020F0502020204030204" pitchFamily="34" charset="0"/>
              </a:rPr>
              <a:t>sợ</a:t>
            </a:r>
            <a:r>
              <a:rPr lang="en-US" sz="7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7200" dirty="0" err="1">
                <a:solidFill>
                  <a:srgbClr val="FF0000"/>
                </a:solidFill>
                <a:latin typeface="Cambria" panose="02040503050406030204" pitchFamily="18" charset="0"/>
                <a:ea typeface="Cambria" panose="02040503050406030204" pitchFamily="18" charset="0"/>
                <a:cs typeface="Calibri" panose="020F0502020204030204" pitchFamily="34" charset="0"/>
              </a:rPr>
              <a:t>hãi</a:t>
            </a:r>
            <a:endParaRPr lang="en-US" sz="7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704528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97C2C7A-9E3A-432B-AA44-5BA8940ED17B}"/>
              </a:ext>
            </a:extLst>
          </p:cNvPr>
          <p:cNvSpPr/>
          <p:nvPr/>
        </p:nvSpPr>
        <p:spPr>
          <a:xfrm>
            <a:off x="503433" y="431514"/>
            <a:ext cx="11188557" cy="61953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图片 18">
            <a:extLst>
              <a:ext uri="{FF2B5EF4-FFF2-40B4-BE49-F238E27FC236}">
                <a16:creationId xmlns:a16="http://schemas.microsoft.com/office/drawing/2014/main" id="{A85A60CF-B5F7-432C-A599-70D1E8A3EB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969" t="36994"/>
          <a:stretch/>
        </p:blipFill>
        <p:spPr>
          <a:xfrm>
            <a:off x="693719" y="2845633"/>
            <a:ext cx="3038080" cy="3751022"/>
          </a:xfrm>
          <a:prstGeom prst="rect">
            <a:avLst/>
          </a:prstGeom>
        </p:spPr>
      </p:pic>
      <p:grpSp>
        <p:nvGrpSpPr>
          <p:cNvPr id="3" name="Group 2">
            <a:extLst>
              <a:ext uri="{FF2B5EF4-FFF2-40B4-BE49-F238E27FC236}">
                <a16:creationId xmlns:a16="http://schemas.microsoft.com/office/drawing/2014/main" id="{248C284E-A02C-42E5-B7D1-59A29E406830}"/>
              </a:ext>
            </a:extLst>
          </p:cNvPr>
          <p:cNvGrpSpPr/>
          <p:nvPr/>
        </p:nvGrpSpPr>
        <p:grpSpPr>
          <a:xfrm>
            <a:off x="2211398" y="1247068"/>
            <a:ext cx="8699758" cy="1446726"/>
            <a:chOff x="2447703" y="1123778"/>
            <a:chExt cx="8699758" cy="1446726"/>
          </a:xfrm>
        </p:grpSpPr>
        <p:sp>
          <p:nvSpPr>
            <p:cNvPr id="7" name="Rectangle: Rounded Corners 6">
              <a:extLst>
                <a:ext uri="{FF2B5EF4-FFF2-40B4-BE49-F238E27FC236}">
                  <a16:creationId xmlns:a16="http://schemas.microsoft.com/office/drawing/2014/main" id="{DF314A90-0545-456B-A8A1-BCEE50C44CA4}"/>
                </a:ext>
              </a:extLst>
            </p:cNvPr>
            <p:cNvSpPr/>
            <p:nvPr/>
          </p:nvSpPr>
          <p:spPr>
            <a:xfrm>
              <a:off x="2447703" y="1123778"/>
              <a:ext cx="8699758" cy="142421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6CF5F67-335F-4122-9AD1-60B87602BFD6}"/>
                </a:ext>
              </a:extLst>
            </p:cNvPr>
            <p:cNvSpPr txBox="1"/>
            <p:nvPr/>
          </p:nvSpPr>
          <p:spPr>
            <a:xfrm>
              <a:off x="2597474" y="1247065"/>
              <a:ext cx="841642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Lo lắng, sợ hãi là  cảm xúc tích cực hay tiêu cực?</a:t>
              </a:r>
              <a:endParaRPr kumimoji="0" lang="zh-CN" altLang="en-US" sz="4000" b="1" i="0" u="none" strike="noStrike" kern="1200" cap="none" spc="0" normalizeH="0" baseline="0" noProof="0" dirty="0">
                <a:ln>
                  <a:noFill/>
                </a:ln>
                <a:solidFill>
                  <a:srgbClr val="99BC3E"/>
                </a:solidFill>
                <a:effectLst/>
                <a:uLnTx/>
                <a:uFillTx/>
                <a:latin typeface="Cambria" panose="02040503050406030204" pitchFamily="18" charset="0"/>
                <a:ea typeface="微软雅黑" panose="020B0503020204020204" pitchFamily="34" charset="-122"/>
                <a:cs typeface="Calibri" panose="020F0502020204030204" pitchFamily="34" charset="0"/>
                <a:sym typeface="Arial" panose="020B0604020202020204" pitchFamily="34" charset="0"/>
              </a:endParaRPr>
            </a:p>
          </p:txBody>
        </p:sp>
      </p:grpSp>
      <p:sp>
        <p:nvSpPr>
          <p:cNvPr id="5" name="TextBox 4">
            <a:extLst>
              <a:ext uri="{FF2B5EF4-FFF2-40B4-BE49-F238E27FC236}">
                <a16:creationId xmlns:a16="http://schemas.microsoft.com/office/drawing/2014/main" id="{8DA08E83-90B6-43DE-ACDC-C7ED5A939CE4}"/>
              </a:ext>
            </a:extLst>
          </p:cNvPr>
          <p:cNvSpPr txBox="1"/>
          <p:nvPr/>
        </p:nvSpPr>
        <p:spPr>
          <a:xfrm>
            <a:off x="3164440" y="3349376"/>
            <a:ext cx="8106311" cy="1107996"/>
          </a:xfrm>
          <a:prstGeom prst="rect">
            <a:avLst/>
          </a:prstGeom>
          <a:noFill/>
        </p:spPr>
        <p:txBody>
          <a:bodyPr wrap="square" rtlCol="0">
            <a:spAutoFit/>
          </a:bodyPr>
          <a:lstStyle/>
          <a:p>
            <a:pPr lvl="0" algn="ctr"/>
            <a:r>
              <a:rPr lang="en-US" sz="6600" dirty="0" err="1">
                <a:solidFill>
                  <a:srgbClr val="FF0000"/>
                </a:solidFill>
                <a:latin typeface="Cambria" panose="02040503050406030204" pitchFamily="18" charset="0"/>
                <a:ea typeface="Cambria" panose="02040503050406030204" pitchFamily="18" charset="0"/>
                <a:cs typeface="Calibri" panose="020F0502020204030204" pitchFamily="34" charset="0"/>
              </a:rPr>
              <a:t>Cảm</a:t>
            </a:r>
            <a:r>
              <a:rPr lang="en-US" sz="6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6600" dirty="0" err="1">
                <a:solidFill>
                  <a:srgbClr val="FF0000"/>
                </a:solidFill>
                <a:latin typeface="Cambria" panose="02040503050406030204" pitchFamily="18" charset="0"/>
                <a:ea typeface="Cambria" panose="02040503050406030204" pitchFamily="18" charset="0"/>
                <a:cs typeface="Calibri" panose="020F0502020204030204" pitchFamily="34" charset="0"/>
              </a:rPr>
              <a:t>xúc</a:t>
            </a:r>
            <a:r>
              <a:rPr lang="en-US" sz="6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6600" dirty="0" err="1">
                <a:solidFill>
                  <a:srgbClr val="FF0000"/>
                </a:solidFill>
                <a:latin typeface="Cambria" panose="02040503050406030204" pitchFamily="18" charset="0"/>
                <a:ea typeface="Cambria" panose="02040503050406030204" pitchFamily="18" charset="0"/>
                <a:cs typeface="Calibri" panose="020F0502020204030204" pitchFamily="34" charset="0"/>
              </a:rPr>
              <a:t>tiêu</a:t>
            </a:r>
            <a:r>
              <a:rPr lang="en-US" sz="6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6600" dirty="0" err="1">
                <a:solidFill>
                  <a:srgbClr val="FF0000"/>
                </a:solidFill>
                <a:latin typeface="Cambria" panose="02040503050406030204" pitchFamily="18" charset="0"/>
                <a:ea typeface="Cambria" panose="02040503050406030204" pitchFamily="18" charset="0"/>
                <a:cs typeface="Calibri" panose="020F0502020204030204" pitchFamily="34" charset="0"/>
              </a:rPr>
              <a:t>cực</a:t>
            </a:r>
            <a:endPar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32025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97C2C7A-9E3A-432B-AA44-5BA8940ED17B}"/>
              </a:ext>
            </a:extLst>
          </p:cNvPr>
          <p:cNvSpPr/>
          <p:nvPr/>
        </p:nvSpPr>
        <p:spPr>
          <a:xfrm>
            <a:off x="503433" y="431514"/>
            <a:ext cx="11188557" cy="61953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图片 18">
            <a:extLst>
              <a:ext uri="{FF2B5EF4-FFF2-40B4-BE49-F238E27FC236}">
                <a16:creationId xmlns:a16="http://schemas.microsoft.com/office/drawing/2014/main" id="{A85A60CF-B5F7-432C-A599-70D1E8A3EB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969" t="36994"/>
          <a:stretch/>
        </p:blipFill>
        <p:spPr>
          <a:xfrm>
            <a:off x="693719" y="2845633"/>
            <a:ext cx="3038080" cy="3751022"/>
          </a:xfrm>
          <a:prstGeom prst="rect">
            <a:avLst/>
          </a:prstGeom>
        </p:spPr>
      </p:pic>
      <p:grpSp>
        <p:nvGrpSpPr>
          <p:cNvPr id="3" name="Group 2">
            <a:extLst>
              <a:ext uri="{FF2B5EF4-FFF2-40B4-BE49-F238E27FC236}">
                <a16:creationId xmlns:a16="http://schemas.microsoft.com/office/drawing/2014/main" id="{248C284E-A02C-42E5-B7D1-59A29E406830}"/>
              </a:ext>
            </a:extLst>
          </p:cNvPr>
          <p:cNvGrpSpPr/>
          <p:nvPr/>
        </p:nvGrpSpPr>
        <p:grpSpPr>
          <a:xfrm>
            <a:off x="2211398" y="1247068"/>
            <a:ext cx="8699758" cy="1446726"/>
            <a:chOff x="2447703" y="1123778"/>
            <a:chExt cx="8699758" cy="1446726"/>
          </a:xfrm>
        </p:grpSpPr>
        <p:sp>
          <p:nvSpPr>
            <p:cNvPr id="7" name="Rectangle: Rounded Corners 6">
              <a:extLst>
                <a:ext uri="{FF2B5EF4-FFF2-40B4-BE49-F238E27FC236}">
                  <a16:creationId xmlns:a16="http://schemas.microsoft.com/office/drawing/2014/main" id="{DF314A90-0545-456B-A8A1-BCEE50C44CA4}"/>
                </a:ext>
              </a:extLst>
            </p:cNvPr>
            <p:cNvSpPr/>
            <p:nvPr/>
          </p:nvSpPr>
          <p:spPr>
            <a:xfrm>
              <a:off x="2447703" y="1123778"/>
              <a:ext cx="8699758" cy="142421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6CF5F67-335F-4122-9AD1-60B87602BFD6}"/>
                </a:ext>
              </a:extLst>
            </p:cNvPr>
            <p:cNvSpPr txBox="1"/>
            <p:nvPr/>
          </p:nvSpPr>
          <p:spPr>
            <a:xfrm>
              <a:off x="2597474" y="1247065"/>
              <a:ext cx="841642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Vậy Hoa đã làm thế nào để vượt qua sự lo lắng, sợ hãi đó?</a:t>
              </a:r>
              <a:endParaRPr kumimoji="0" lang="zh-CN" altLang="en-US" sz="4000" b="1" i="0" u="none" strike="noStrike" kern="1200" cap="none" spc="0" normalizeH="0" baseline="0" noProof="0" dirty="0">
                <a:ln>
                  <a:noFill/>
                </a:ln>
                <a:solidFill>
                  <a:srgbClr val="99BC3E"/>
                </a:solidFill>
                <a:effectLst/>
                <a:uLnTx/>
                <a:uFillTx/>
                <a:latin typeface="Cambria" panose="02040503050406030204" pitchFamily="18" charset="0"/>
                <a:ea typeface="微软雅黑" panose="020B0503020204020204" pitchFamily="34" charset="-122"/>
                <a:cs typeface="Calibri" panose="020F0502020204030204" pitchFamily="34" charset="0"/>
                <a:sym typeface="Arial" panose="020B0604020202020204" pitchFamily="34" charset="0"/>
              </a:endParaRPr>
            </a:p>
          </p:txBody>
        </p:sp>
      </p:grpSp>
      <p:sp>
        <p:nvSpPr>
          <p:cNvPr id="5" name="TextBox 4">
            <a:extLst>
              <a:ext uri="{FF2B5EF4-FFF2-40B4-BE49-F238E27FC236}">
                <a16:creationId xmlns:a16="http://schemas.microsoft.com/office/drawing/2014/main" id="{8DA08E83-90B6-43DE-ACDC-C7ED5A939CE4}"/>
              </a:ext>
            </a:extLst>
          </p:cNvPr>
          <p:cNvSpPr txBox="1"/>
          <p:nvPr/>
        </p:nvSpPr>
        <p:spPr>
          <a:xfrm>
            <a:off x="3164440" y="3349376"/>
            <a:ext cx="8515931" cy="2123658"/>
          </a:xfrm>
          <a:prstGeom prst="rect">
            <a:avLst/>
          </a:prstGeom>
          <a:noFill/>
        </p:spPr>
        <p:txBody>
          <a:bodyPr wrap="square" rtlCol="0">
            <a:spAutoFit/>
          </a:bodyPr>
          <a:lstStyle/>
          <a:p>
            <a:pPr marL="571500" lvl="0" indent="-571500" algn="just">
              <a:buFont typeface="Arial" panose="020B0604020202020204" pitchFamily="34" charset="0"/>
              <a:buChar char="•"/>
            </a:pP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Hoa hít thở sâu để giữ bình tĩnh</a:t>
            </a:r>
            <a:endParaRPr lang="en-US" sz="44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571500" lvl="0" indent="-571500" algn="just">
              <a:buFont typeface="Arial" panose="020B0604020202020204" pitchFamily="34" charset="0"/>
              <a:buChar char="•"/>
            </a:pP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Tự nhủ: Đừng sợ. Mình nhất định sẽ làm được.</a:t>
            </a:r>
          </a:p>
        </p:txBody>
      </p:sp>
    </p:spTree>
    <p:extLst>
      <p:ext uri="{BB962C8B-B14F-4D97-AF65-F5344CB8AC3E}">
        <p14:creationId xmlns:p14="http://schemas.microsoft.com/office/powerpoint/2010/main" val="48928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down)">
                                      <p:cBhvr>
                                        <p:cTn id="2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c2px5lq">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c2px5lq">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c2px5lq">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c2px5lq">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c2px5lq">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TotalTime>
  <Words>600</Words>
  <Application>Microsoft Office PowerPoint</Application>
  <PresentationFormat>Widescreen</PresentationFormat>
  <Paragraphs>50</Paragraphs>
  <Slides>23</Slides>
  <Notes>5</Notes>
  <HiddenSlides>0</HiddenSlides>
  <MMClips>2</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23</vt:i4>
      </vt:variant>
    </vt:vector>
  </HeadingPairs>
  <TitlesOfParts>
    <vt:vector size="45" baseType="lpstr">
      <vt:lpstr>微软雅黑</vt:lpstr>
      <vt:lpstr>#9Slide07 Altus</vt:lpstr>
      <vt:lpstr>Arial</vt:lpstr>
      <vt:lpstr>Calibri</vt:lpstr>
      <vt:lpstr>Calibri Light</vt:lpstr>
      <vt:lpstr>Cambria</vt:lpstr>
      <vt:lpstr>DengXian</vt:lpstr>
      <vt:lpstr>DengXian</vt:lpstr>
      <vt:lpstr>等线 Light</vt:lpstr>
      <vt:lpstr>Times New Roman</vt:lpstr>
      <vt:lpstr>字魂27号-布丁体</vt:lpstr>
      <vt:lpstr>思源黑体 CN Regular</vt:lpstr>
      <vt:lpstr>Office 主题​​</vt:lpstr>
      <vt:lpstr>3_Office 主题​​</vt:lpstr>
      <vt:lpstr>4_Office Theme</vt:lpstr>
      <vt:lpstr>2_Office 主题</vt:lpstr>
      <vt:lpstr>4_Office 主题</vt:lpstr>
      <vt:lpstr>5_Office 主题</vt:lpstr>
      <vt:lpstr>3_Office 主题</vt:lpstr>
      <vt:lpstr>6_Office 主题</vt:lpstr>
      <vt:lpstr>1_Chủ đề Office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49</cp:revision>
  <dcterms:created xsi:type="dcterms:W3CDTF">2021-06-27T07:48:45Z</dcterms:created>
  <dcterms:modified xsi:type="dcterms:W3CDTF">2025-02-16T07:13:56Z</dcterms:modified>
</cp:coreProperties>
</file>