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35" r:id="rId3"/>
    <p:sldMasterId id="2147483768" r:id="rId4"/>
    <p:sldMasterId id="2147483781" r:id="rId5"/>
    <p:sldMasterId id="2147483793" r:id="rId6"/>
    <p:sldMasterId id="2147483805" r:id="rId7"/>
    <p:sldMasterId id="2147483817" r:id="rId8"/>
  </p:sldMasterIdLst>
  <p:notesMasterIdLst>
    <p:notesMasterId r:id="rId34"/>
  </p:notesMasterIdLst>
  <p:sldIdLst>
    <p:sldId id="265" r:id="rId9"/>
    <p:sldId id="304" r:id="rId10"/>
    <p:sldId id="263" r:id="rId11"/>
    <p:sldId id="427" r:id="rId12"/>
    <p:sldId id="428" r:id="rId13"/>
    <p:sldId id="647" r:id="rId14"/>
    <p:sldId id="333" r:id="rId15"/>
    <p:sldId id="318" r:id="rId16"/>
    <p:sldId id="267" r:id="rId17"/>
    <p:sldId id="285" r:id="rId18"/>
    <p:sldId id="648" r:id="rId19"/>
    <p:sldId id="649" r:id="rId20"/>
    <p:sldId id="651" r:id="rId21"/>
    <p:sldId id="652" r:id="rId22"/>
    <p:sldId id="2007577189" r:id="rId23"/>
    <p:sldId id="2007577175" r:id="rId24"/>
    <p:sldId id="2007577190" r:id="rId25"/>
    <p:sldId id="2007577191" r:id="rId26"/>
    <p:sldId id="2007577192" r:id="rId27"/>
    <p:sldId id="286" r:id="rId28"/>
    <p:sldId id="306" r:id="rId29"/>
    <p:sldId id="307" r:id="rId30"/>
    <p:sldId id="2007577194" r:id="rId31"/>
    <p:sldId id="280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8077" autoAdjust="0"/>
  </p:normalViewPr>
  <p:slideViewPr>
    <p:cSldViewPr snapToGrid="0">
      <p:cViewPr varScale="1">
        <p:scale>
          <a:sx n="82" d="100"/>
          <a:sy n="82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2D093-6280-4D93-AE1D-BAFE7560E9AB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043B6-662B-4E39-8933-B58F6C517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2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59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0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5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484441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131253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07394217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4809632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488920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8836281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93389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6211167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5463118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8445103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525901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3443230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056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578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82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074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3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193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727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08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548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703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033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268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303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9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628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002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50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891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8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973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5814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146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302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7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9318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0763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129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029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2069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863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668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38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9239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89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3031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295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4134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4441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70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818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22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794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949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62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8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21AF2231-3FA7-7B8A-215B-02895CE30F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110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9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79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37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19/10/2024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9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emf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audio" Target="../media/audio1.wav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and yellow text&#10;&#10;Description automatically generated">
            <a:extLst>
              <a:ext uri="{FF2B5EF4-FFF2-40B4-BE49-F238E27FC236}">
                <a16:creationId xmlns:a16="http://schemas.microsoft.com/office/drawing/2014/main" id="{2316AFF5-2975-3E3A-E6A3-93CCB32FB4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" y="532435"/>
            <a:ext cx="3862123" cy="32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518837" y="2413694"/>
            <a:ext cx="66874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15121" y="1889424"/>
            <a:ext cx="5627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HĐ2: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BCBB-6104-47D7-8D9D-B751B807E7A5}"/>
              </a:ext>
            </a:extLst>
          </p:cNvPr>
          <p:cNvSpPr/>
          <p:nvPr/>
        </p:nvSpPr>
        <p:spPr>
          <a:xfrm>
            <a:off x="249089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6C76E0-F021-45F7-A299-1545C49E7EE4}"/>
              </a:ext>
            </a:extLst>
          </p:cNvPr>
          <p:cNvSpPr/>
          <p:nvPr/>
        </p:nvSpPr>
        <p:spPr>
          <a:xfrm>
            <a:off x="706134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5188A5-27A2-47AE-8D6A-A0D07BF6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10" y="510661"/>
            <a:ext cx="8919831" cy="42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1194AD-28AE-486B-BCDE-13EF761F65A6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trong tranh đang làm gì? Việc làm đó thể hiện điểu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17" y="1990060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58" y="1990060"/>
            <a:ext cx="5207515" cy="41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" y="1152918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4" y="1178204"/>
            <a:ext cx="5808505" cy="4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49" y="2336545"/>
            <a:ext cx="917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8" y="3429000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5" y="597195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63" y="644155"/>
            <a:ext cx="5207515" cy="41998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3A77AE-5D63-4F6C-9147-AD678B07814D}"/>
              </a:ext>
            </a:extLst>
          </p:cNvPr>
          <p:cNvSpPr/>
          <p:nvPr/>
        </p:nvSpPr>
        <p:spPr>
          <a:xfrm>
            <a:off x="1331464" y="5199320"/>
            <a:ext cx="3832622" cy="987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Lễ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chào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endParaRPr lang="en-US" sz="3200" dirty="0"/>
          </a:p>
          <a:p>
            <a:pPr algn="ctr"/>
            <a:r>
              <a:rPr lang="en-US" sz="3200" dirty="0"/>
              <a:t>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7A1B-4A64-4BEB-8E94-E92D00DFCF71}"/>
              </a:ext>
            </a:extLst>
          </p:cNvPr>
          <p:cNvSpPr/>
          <p:nvPr/>
        </p:nvSpPr>
        <p:spPr>
          <a:xfrm>
            <a:off x="6928575" y="5199320"/>
            <a:ext cx="4905462" cy="1201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Chú ý lắng nghe, giơ tay phát biểu bài trong giờ học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54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89B88-F7C5-43B9-85CB-EC290D8036A8}"/>
              </a:ext>
            </a:extLst>
          </p:cNvPr>
          <p:cNvSpPr/>
          <p:nvPr/>
        </p:nvSpPr>
        <p:spPr>
          <a:xfrm>
            <a:off x="3019647" y="5699049"/>
            <a:ext cx="5879804" cy="9870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/>
              <a:t>Chúc</a:t>
            </a:r>
            <a:r>
              <a:rPr lang="en-US" sz="3200" i="1" dirty="0"/>
              <a:t> </a:t>
            </a:r>
            <a:r>
              <a:rPr lang="en-US" sz="3200" i="1" dirty="0" err="1"/>
              <a:t>mừng</a:t>
            </a:r>
            <a:r>
              <a:rPr lang="en-US" sz="3200" i="1" dirty="0"/>
              <a:t> </a:t>
            </a:r>
            <a:r>
              <a:rPr lang="en-US" sz="3200" i="1" dirty="0" err="1"/>
              <a:t>thầy</a:t>
            </a:r>
            <a:r>
              <a:rPr lang="en-US" sz="3200" i="1" dirty="0"/>
              <a:t> </a:t>
            </a:r>
            <a:r>
              <a:rPr lang="en-US" sz="3200" i="1" dirty="0" err="1"/>
              <a:t>cô</a:t>
            </a:r>
            <a:r>
              <a:rPr lang="en-US" sz="3200" i="1" dirty="0"/>
              <a:t> </a:t>
            </a:r>
            <a:r>
              <a:rPr lang="en-US" sz="3200" i="1" dirty="0" err="1"/>
              <a:t>ngày</a:t>
            </a:r>
            <a:r>
              <a:rPr lang="en-US" sz="3200" i="1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giáo</a:t>
            </a:r>
            <a:r>
              <a:rPr lang="en-US" sz="3200" i="1" dirty="0"/>
              <a:t> </a:t>
            </a:r>
            <a:r>
              <a:rPr lang="en-US" sz="3200" i="1" dirty="0" err="1"/>
              <a:t>Việt</a:t>
            </a:r>
            <a:r>
              <a:rPr lang="en-US" sz="3200" i="1" dirty="0"/>
              <a:t> Nam 20/11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1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716981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6982"/>
            <a:ext cx="5808505" cy="45015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3DF3A5-8F54-4BDF-849B-5E7613BB6D8E}"/>
              </a:ext>
            </a:extLst>
          </p:cNvPr>
          <p:cNvSpPr/>
          <p:nvPr/>
        </p:nvSpPr>
        <p:spPr>
          <a:xfrm>
            <a:off x="452506" y="5386105"/>
            <a:ext cx="5377680" cy="987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Biết nói lời và mong được giúp đỡ cô.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852950-23BC-47D9-9015-D01B67BA4EFB}"/>
              </a:ext>
            </a:extLst>
          </p:cNvPr>
          <p:cNvSpPr/>
          <p:nvPr/>
        </p:nvSpPr>
        <p:spPr>
          <a:xfrm>
            <a:off x="6361816" y="5386105"/>
            <a:ext cx="5377680" cy="987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Nói với thầy cô giảng lại bài khi không hiểu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63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D764E-B595-DD0E-7FCD-0757F518B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7" y="1126752"/>
            <a:ext cx="5779509" cy="1896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0A216-EC6D-E9FE-8F1C-AD8862323FBC}"/>
              </a:ext>
            </a:extLst>
          </p:cNvPr>
          <p:cNvGrpSpPr/>
          <p:nvPr/>
        </p:nvGrpSpPr>
        <p:grpSpPr>
          <a:xfrm>
            <a:off x="2871024" y="351356"/>
            <a:ext cx="2082940" cy="748240"/>
            <a:chOff x="752857" y="96712"/>
            <a:chExt cx="10625886" cy="2412055"/>
          </a:xfrm>
        </p:grpSpPr>
        <p:sp>
          <p:nvSpPr>
            <p:cNvPr id="5" name="Google Shape;5718;p61">
              <a:extLst>
                <a:ext uri="{FF2B5EF4-FFF2-40B4-BE49-F238E27FC236}">
                  <a16:creationId xmlns:a16="http://schemas.microsoft.com/office/drawing/2014/main" id="{A1BB0E7A-C0FE-DD14-EAA7-3709B92F9B28}"/>
                </a:ext>
              </a:extLst>
            </p:cNvPr>
            <p:cNvSpPr/>
            <p:nvPr/>
          </p:nvSpPr>
          <p:spPr>
            <a:xfrm>
              <a:off x="752857" y="96712"/>
              <a:ext cx="10625886" cy="2412055"/>
            </a:xfrm>
            <a:custGeom>
              <a:avLst/>
              <a:gdLst/>
              <a:ahLst/>
              <a:cxnLst/>
              <a:rect l="l" t="t" r="r" b="b"/>
              <a:pathLst>
                <a:path w="54156" h="9156" extrusionOk="0">
                  <a:moveTo>
                    <a:pt x="4389" y="4119"/>
                  </a:moveTo>
                  <a:lnTo>
                    <a:pt x="4389" y="4119"/>
                  </a:lnTo>
                  <a:lnTo>
                    <a:pt x="4137" y="4011"/>
                  </a:lnTo>
                  <a:lnTo>
                    <a:pt x="3490" y="3705"/>
                  </a:lnTo>
                  <a:lnTo>
                    <a:pt x="2626" y="3274"/>
                  </a:lnTo>
                  <a:lnTo>
                    <a:pt x="2141" y="3022"/>
                  </a:lnTo>
                  <a:lnTo>
                    <a:pt x="1673" y="2752"/>
                  </a:lnTo>
                  <a:lnTo>
                    <a:pt x="1224" y="2482"/>
                  </a:lnTo>
                  <a:lnTo>
                    <a:pt x="810" y="2195"/>
                  </a:lnTo>
                  <a:lnTo>
                    <a:pt x="630" y="2051"/>
                  </a:lnTo>
                  <a:lnTo>
                    <a:pt x="468" y="1907"/>
                  </a:lnTo>
                  <a:lnTo>
                    <a:pt x="324" y="1763"/>
                  </a:lnTo>
                  <a:lnTo>
                    <a:pt x="216" y="1619"/>
                  </a:lnTo>
                  <a:lnTo>
                    <a:pt x="108" y="1475"/>
                  </a:lnTo>
                  <a:lnTo>
                    <a:pt x="55" y="1349"/>
                  </a:lnTo>
                  <a:lnTo>
                    <a:pt x="19" y="1223"/>
                  </a:lnTo>
                  <a:lnTo>
                    <a:pt x="1" y="1098"/>
                  </a:lnTo>
                  <a:lnTo>
                    <a:pt x="37" y="972"/>
                  </a:lnTo>
                  <a:lnTo>
                    <a:pt x="108" y="864"/>
                  </a:lnTo>
                  <a:lnTo>
                    <a:pt x="234" y="774"/>
                  </a:lnTo>
                  <a:lnTo>
                    <a:pt x="378" y="666"/>
                  </a:lnTo>
                  <a:lnTo>
                    <a:pt x="378" y="666"/>
                  </a:lnTo>
                  <a:lnTo>
                    <a:pt x="504" y="630"/>
                  </a:lnTo>
                  <a:lnTo>
                    <a:pt x="666" y="576"/>
                  </a:lnTo>
                  <a:lnTo>
                    <a:pt x="1188" y="504"/>
                  </a:lnTo>
                  <a:lnTo>
                    <a:pt x="1907" y="432"/>
                  </a:lnTo>
                  <a:lnTo>
                    <a:pt x="2806" y="360"/>
                  </a:lnTo>
                  <a:lnTo>
                    <a:pt x="3885" y="288"/>
                  </a:lnTo>
                  <a:lnTo>
                    <a:pt x="5144" y="234"/>
                  </a:lnTo>
                  <a:lnTo>
                    <a:pt x="6547" y="180"/>
                  </a:lnTo>
                  <a:lnTo>
                    <a:pt x="8076" y="126"/>
                  </a:lnTo>
                  <a:lnTo>
                    <a:pt x="11511" y="54"/>
                  </a:lnTo>
                  <a:lnTo>
                    <a:pt x="15342" y="18"/>
                  </a:lnTo>
                  <a:lnTo>
                    <a:pt x="19443" y="0"/>
                  </a:lnTo>
                  <a:lnTo>
                    <a:pt x="23724" y="18"/>
                  </a:lnTo>
                  <a:lnTo>
                    <a:pt x="28076" y="54"/>
                  </a:lnTo>
                  <a:lnTo>
                    <a:pt x="32357" y="126"/>
                  </a:lnTo>
                  <a:lnTo>
                    <a:pt x="36511" y="216"/>
                  </a:lnTo>
                  <a:lnTo>
                    <a:pt x="40396" y="360"/>
                  </a:lnTo>
                  <a:lnTo>
                    <a:pt x="42213" y="432"/>
                  </a:lnTo>
                  <a:lnTo>
                    <a:pt x="43903" y="522"/>
                  </a:lnTo>
                  <a:lnTo>
                    <a:pt x="45504" y="612"/>
                  </a:lnTo>
                  <a:lnTo>
                    <a:pt x="46943" y="720"/>
                  </a:lnTo>
                  <a:lnTo>
                    <a:pt x="48256" y="828"/>
                  </a:lnTo>
                  <a:lnTo>
                    <a:pt x="49407" y="954"/>
                  </a:lnTo>
                  <a:lnTo>
                    <a:pt x="50378" y="1080"/>
                  </a:lnTo>
                  <a:lnTo>
                    <a:pt x="51170" y="1205"/>
                  </a:lnTo>
                  <a:lnTo>
                    <a:pt x="51170" y="1205"/>
                  </a:lnTo>
                  <a:lnTo>
                    <a:pt x="51817" y="1349"/>
                  </a:lnTo>
                  <a:lnTo>
                    <a:pt x="52375" y="1493"/>
                  </a:lnTo>
                  <a:lnTo>
                    <a:pt x="52842" y="1637"/>
                  </a:lnTo>
                  <a:lnTo>
                    <a:pt x="53238" y="1799"/>
                  </a:lnTo>
                  <a:lnTo>
                    <a:pt x="53544" y="1943"/>
                  </a:lnTo>
                  <a:lnTo>
                    <a:pt x="53795" y="2105"/>
                  </a:lnTo>
                  <a:lnTo>
                    <a:pt x="53975" y="2249"/>
                  </a:lnTo>
                  <a:lnTo>
                    <a:pt x="54029" y="2321"/>
                  </a:lnTo>
                  <a:lnTo>
                    <a:pt x="54083" y="2411"/>
                  </a:lnTo>
                  <a:lnTo>
                    <a:pt x="54119" y="2482"/>
                  </a:lnTo>
                  <a:lnTo>
                    <a:pt x="54137" y="2554"/>
                  </a:lnTo>
                  <a:lnTo>
                    <a:pt x="54155" y="2626"/>
                  </a:lnTo>
                  <a:lnTo>
                    <a:pt x="54137" y="2698"/>
                  </a:lnTo>
                  <a:lnTo>
                    <a:pt x="54137" y="2788"/>
                  </a:lnTo>
                  <a:lnTo>
                    <a:pt x="54101" y="2860"/>
                  </a:lnTo>
                  <a:lnTo>
                    <a:pt x="54011" y="3004"/>
                  </a:lnTo>
                  <a:lnTo>
                    <a:pt x="53885" y="3148"/>
                  </a:lnTo>
                  <a:lnTo>
                    <a:pt x="53723" y="3292"/>
                  </a:lnTo>
                  <a:lnTo>
                    <a:pt x="53526" y="3436"/>
                  </a:lnTo>
                  <a:lnTo>
                    <a:pt x="53310" y="3562"/>
                  </a:lnTo>
                  <a:lnTo>
                    <a:pt x="53076" y="3705"/>
                  </a:lnTo>
                  <a:lnTo>
                    <a:pt x="52806" y="3831"/>
                  </a:lnTo>
                  <a:lnTo>
                    <a:pt x="52267" y="4065"/>
                  </a:lnTo>
                  <a:lnTo>
                    <a:pt x="51691" y="4281"/>
                  </a:lnTo>
                  <a:lnTo>
                    <a:pt x="51152" y="4461"/>
                  </a:lnTo>
                  <a:lnTo>
                    <a:pt x="50666" y="4605"/>
                  </a:lnTo>
                  <a:lnTo>
                    <a:pt x="50288" y="4713"/>
                  </a:lnTo>
                  <a:lnTo>
                    <a:pt x="49929" y="4803"/>
                  </a:lnTo>
                  <a:lnTo>
                    <a:pt x="49929" y="4803"/>
                  </a:lnTo>
                  <a:lnTo>
                    <a:pt x="50162" y="4946"/>
                  </a:lnTo>
                  <a:lnTo>
                    <a:pt x="50774" y="5324"/>
                  </a:lnTo>
                  <a:lnTo>
                    <a:pt x="51170" y="5576"/>
                  </a:lnTo>
                  <a:lnTo>
                    <a:pt x="51601" y="5864"/>
                  </a:lnTo>
                  <a:lnTo>
                    <a:pt x="52051" y="6188"/>
                  </a:lnTo>
                  <a:lnTo>
                    <a:pt x="52482" y="6529"/>
                  </a:lnTo>
                  <a:lnTo>
                    <a:pt x="52896" y="6871"/>
                  </a:lnTo>
                  <a:lnTo>
                    <a:pt x="53274" y="7213"/>
                  </a:lnTo>
                  <a:lnTo>
                    <a:pt x="53436" y="7393"/>
                  </a:lnTo>
                  <a:lnTo>
                    <a:pt x="53580" y="7554"/>
                  </a:lnTo>
                  <a:lnTo>
                    <a:pt x="53688" y="7734"/>
                  </a:lnTo>
                  <a:lnTo>
                    <a:pt x="53795" y="7896"/>
                  </a:lnTo>
                  <a:lnTo>
                    <a:pt x="53867" y="8040"/>
                  </a:lnTo>
                  <a:lnTo>
                    <a:pt x="53903" y="8184"/>
                  </a:lnTo>
                  <a:lnTo>
                    <a:pt x="53921" y="8328"/>
                  </a:lnTo>
                  <a:lnTo>
                    <a:pt x="53903" y="8472"/>
                  </a:lnTo>
                  <a:lnTo>
                    <a:pt x="53849" y="8580"/>
                  </a:lnTo>
                  <a:lnTo>
                    <a:pt x="53759" y="8705"/>
                  </a:lnTo>
                  <a:lnTo>
                    <a:pt x="53616" y="8795"/>
                  </a:lnTo>
                  <a:lnTo>
                    <a:pt x="53454" y="8885"/>
                  </a:lnTo>
                  <a:lnTo>
                    <a:pt x="53454" y="8885"/>
                  </a:lnTo>
                  <a:lnTo>
                    <a:pt x="53220" y="8957"/>
                  </a:lnTo>
                  <a:lnTo>
                    <a:pt x="52896" y="9011"/>
                  </a:lnTo>
                  <a:lnTo>
                    <a:pt x="52518" y="9065"/>
                  </a:lnTo>
                  <a:lnTo>
                    <a:pt x="52069" y="9101"/>
                  </a:lnTo>
                  <a:lnTo>
                    <a:pt x="51565" y="9119"/>
                  </a:lnTo>
                  <a:lnTo>
                    <a:pt x="51008" y="9137"/>
                  </a:lnTo>
                  <a:lnTo>
                    <a:pt x="49695" y="9155"/>
                  </a:lnTo>
                  <a:lnTo>
                    <a:pt x="48202" y="9119"/>
                  </a:lnTo>
                  <a:lnTo>
                    <a:pt x="46547" y="9065"/>
                  </a:lnTo>
                  <a:lnTo>
                    <a:pt x="44731" y="8993"/>
                  </a:lnTo>
                  <a:lnTo>
                    <a:pt x="42824" y="8885"/>
                  </a:lnTo>
                  <a:lnTo>
                    <a:pt x="38742" y="8670"/>
                  </a:lnTo>
                  <a:lnTo>
                    <a:pt x="34533" y="8454"/>
                  </a:lnTo>
                  <a:lnTo>
                    <a:pt x="32447" y="8364"/>
                  </a:lnTo>
                  <a:lnTo>
                    <a:pt x="30396" y="8274"/>
                  </a:lnTo>
                  <a:lnTo>
                    <a:pt x="28436" y="8220"/>
                  </a:lnTo>
                  <a:lnTo>
                    <a:pt x="26583" y="8184"/>
                  </a:lnTo>
                  <a:lnTo>
                    <a:pt x="26583" y="8184"/>
                  </a:lnTo>
                  <a:lnTo>
                    <a:pt x="22914" y="8166"/>
                  </a:lnTo>
                  <a:lnTo>
                    <a:pt x="19587" y="8184"/>
                  </a:lnTo>
                  <a:lnTo>
                    <a:pt x="16601" y="8220"/>
                  </a:lnTo>
                  <a:lnTo>
                    <a:pt x="13921" y="8274"/>
                  </a:lnTo>
                  <a:lnTo>
                    <a:pt x="11547" y="8328"/>
                  </a:lnTo>
                  <a:lnTo>
                    <a:pt x="9479" y="8400"/>
                  </a:lnTo>
                  <a:lnTo>
                    <a:pt x="6134" y="8490"/>
                  </a:lnTo>
                  <a:lnTo>
                    <a:pt x="4839" y="8508"/>
                  </a:lnTo>
                  <a:lnTo>
                    <a:pt x="3778" y="8508"/>
                  </a:lnTo>
                  <a:lnTo>
                    <a:pt x="3328" y="8508"/>
                  </a:lnTo>
                  <a:lnTo>
                    <a:pt x="2950" y="8472"/>
                  </a:lnTo>
                  <a:lnTo>
                    <a:pt x="2608" y="8436"/>
                  </a:lnTo>
                  <a:lnTo>
                    <a:pt x="2321" y="8400"/>
                  </a:lnTo>
                  <a:lnTo>
                    <a:pt x="2087" y="8346"/>
                  </a:lnTo>
                  <a:lnTo>
                    <a:pt x="1907" y="8274"/>
                  </a:lnTo>
                  <a:lnTo>
                    <a:pt x="1763" y="8184"/>
                  </a:lnTo>
                  <a:lnTo>
                    <a:pt x="1655" y="8094"/>
                  </a:lnTo>
                  <a:lnTo>
                    <a:pt x="1637" y="8040"/>
                  </a:lnTo>
                  <a:lnTo>
                    <a:pt x="1601" y="7968"/>
                  </a:lnTo>
                  <a:lnTo>
                    <a:pt x="1601" y="7842"/>
                  </a:lnTo>
                  <a:lnTo>
                    <a:pt x="1619" y="7698"/>
                  </a:lnTo>
                  <a:lnTo>
                    <a:pt x="1691" y="7518"/>
                  </a:lnTo>
                  <a:lnTo>
                    <a:pt x="1691" y="7518"/>
                  </a:lnTo>
                  <a:lnTo>
                    <a:pt x="1889" y="7123"/>
                  </a:lnTo>
                  <a:lnTo>
                    <a:pt x="2105" y="6727"/>
                  </a:lnTo>
                  <a:lnTo>
                    <a:pt x="2321" y="6385"/>
                  </a:lnTo>
                  <a:lnTo>
                    <a:pt x="2555" y="6044"/>
                  </a:lnTo>
                  <a:lnTo>
                    <a:pt x="2770" y="5738"/>
                  </a:lnTo>
                  <a:lnTo>
                    <a:pt x="3004" y="5468"/>
                  </a:lnTo>
                  <a:lnTo>
                    <a:pt x="3220" y="5198"/>
                  </a:lnTo>
                  <a:lnTo>
                    <a:pt x="3436" y="4982"/>
                  </a:lnTo>
                  <a:lnTo>
                    <a:pt x="3814" y="4605"/>
                  </a:lnTo>
                  <a:lnTo>
                    <a:pt x="4119" y="4335"/>
                  </a:lnTo>
                  <a:lnTo>
                    <a:pt x="4389" y="4119"/>
                  </a:lnTo>
                  <a:lnTo>
                    <a:pt x="4389" y="4119"/>
                  </a:lnTo>
                  <a:close/>
                </a:path>
              </a:pathLst>
            </a:custGeom>
            <a:solidFill>
              <a:srgbClr val="E6FFD9"/>
            </a:solidFill>
            <a:ln w="19050">
              <a:solidFill>
                <a:srgbClr val="0070C0"/>
              </a:solidFill>
              <a:prstDash val="lgDash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7505EB-2AE5-898D-4719-4BCF1E9FE9A5}"/>
                </a:ext>
              </a:extLst>
            </p:cNvPr>
            <p:cNvSpPr txBox="1"/>
            <p:nvPr/>
          </p:nvSpPr>
          <p:spPr>
            <a:xfrm>
              <a:off x="1620991" y="271688"/>
              <a:ext cx="8889618" cy="1885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467293" y="2191048"/>
            <a:ext cx="542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973803" y="1148580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5110481" y="1429417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5CD641-FFF2-46F5-8C69-856C90090F0A}"/>
              </a:ext>
            </a:extLst>
          </p:cNvPr>
          <p:cNvSpPr txBox="1"/>
          <p:nvPr/>
        </p:nvSpPr>
        <p:spPr>
          <a:xfrm>
            <a:off x="5110481" y="2082570"/>
            <a:ext cx="443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ý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nghe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5110481" y="2866443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5021515" y="3519596"/>
            <a:ext cx="569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tâm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5021515" y="4717142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Lễ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phép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128211" y="291567"/>
            <a:ext cx="965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cần làm để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429957" y="1429417"/>
            <a:ext cx="65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gặp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trống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;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4429957" y="2795305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 chuyện trong giờ học.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4340991" y="3543543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4340991" y="4460667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 vâng lời thầy, cô.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612494" y="241990"/>
            <a:ext cx="96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làm không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6AC1E5D-F2B2-BE99-4807-18EBC613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0" y="1273961"/>
            <a:ext cx="6614471" cy="5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250825" y="3124991"/>
            <a:ext cx="5700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1271952" y="4169012"/>
            <a:ext cx="648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endParaRPr kumimoji="0" lang="vi-VN" sz="8000" b="1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CC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17FCAA9-73F9-2488-3DCC-5DCFA61A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25" y="112292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102075"/>
            <a:ext cx="57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HĐ1.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8DFBE-3DD3-485E-937C-379D75D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6" y="1950632"/>
            <a:ext cx="5812627" cy="31452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C66493-DE6F-4AD8-A02C-944A9C23A081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C3283-FD8B-751F-C1A5-6D307259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96" y="3579869"/>
            <a:ext cx="6453004" cy="30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900603"/>
            <a:ext cx="761308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nhóm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đôi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bên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cạnh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để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tìm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hiểu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nội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dung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tranh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Nêu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các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bức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trên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690004" y="4169920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lại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điều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gì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cho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Digit 120">
            <a:extLst>
              <a:ext uri="{FF2B5EF4-FFF2-40B4-BE49-F238E27FC236}">
                <a16:creationId xmlns:a16="http://schemas.microsoft.com/office/drawing/2014/main" id="{D6A50DB6-4570-49A9-83EA-CBD1C91C0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15" y="1309536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8DFBE-3DD3-485E-937C-379D75D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09" y="224833"/>
            <a:ext cx="8387095" cy="45383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FFDF0F-5408-4766-95CE-03627146E758}"/>
              </a:ext>
            </a:extLst>
          </p:cNvPr>
          <p:cNvSpPr/>
          <p:nvPr/>
        </p:nvSpPr>
        <p:spPr>
          <a:xfrm>
            <a:off x="1607509" y="4812807"/>
            <a:ext cx="4040817" cy="182035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>
                <a:solidFill>
                  <a:prstClr val="white"/>
                </a:solidFill>
                <a:latin typeface="Calibri"/>
              </a:rPr>
              <a:t>Thầy giáo thấy bạn HS bị sốt và nói để thầy đưa em xuống phòng y tế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E6C1D0-C759-4DBA-A7DA-20EE2799F7BB}"/>
              </a:ext>
            </a:extLst>
          </p:cNvPr>
          <p:cNvSpPr/>
          <p:nvPr/>
        </p:nvSpPr>
        <p:spPr>
          <a:xfrm>
            <a:off x="6018029" y="4944140"/>
            <a:ext cx="3792722" cy="15614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prstClr val="white"/>
                </a:solidFill>
              </a:rPr>
              <a:t>Cô giáo hỏi bạn HS sao hôm nay em buồn thế.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BCBB-6104-47D7-8D9D-B751B807E7A5}"/>
              </a:ext>
            </a:extLst>
          </p:cNvPr>
          <p:cNvSpPr/>
          <p:nvPr/>
        </p:nvSpPr>
        <p:spPr>
          <a:xfrm>
            <a:off x="249089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</a:rPr>
              <a:t>Cô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giáo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cùng</a:t>
            </a:r>
            <a:r>
              <a:rPr lang="en-US" sz="2800" dirty="0">
                <a:solidFill>
                  <a:prstClr val="white"/>
                </a:solidFill>
              </a:rPr>
              <a:t> HS </a:t>
            </a:r>
            <a:r>
              <a:rPr lang="en-US" sz="2800" dirty="0" err="1">
                <a:solidFill>
                  <a:prstClr val="white"/>
                </a:solidFill>
              </a:rPr>
              <a:t>diễn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văn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6C76E0-F021-45F7-A299-1545C49E7EE4}"/>
              </a:ext>
            </a:extLst>
          </p:cNvPr>
          <p:cNvSpPr/>
          <p:nvPr/>
        </p:nvSpPr>
        <p:spPr>
          <a:xfrm>
            <a:off x="706134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</a:rPr>
              <a:t>Thầy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giáo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chăm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chú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giảng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bài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cho</a:t>
            </a:r>
            <a:r>
              <a:rPr lang="en-US" sz="2800" dirty="0">
                <a:solidFill>
                  <a:prstClr val="white"/>
                </a:solidFill>
              </a:rPr>
              <a:t> HS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5188A5-27A2-47AE-8D6A-A0D07BF6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10" y="510661"/>
            <a:ext cx="8919831" cy="42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545840" y="1660102"/>
            <a:ext cx="8107680" cy="1438698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 việc làm của thầy giáo, cô giáo đem lại điều gì cho em? 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030B38B0-E0BD-7F16-C966-728ECDB1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26276" y="2763789"/>
            <a:ext cx="3432924" cy="41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472</Words>
  <Application>Microsoft Office PowerPoint</Application>
  <PresentationFormat>Widescreen</PresentationFormat>
  <Paragraphs>50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宋体</vt:lpstr>
      <vt:lpstr>宋体</vt:lpstr>
      <vt:lpstr>微软雅黑 Light</vt:lpstr>
      <vt:lpstr>Arial</vt:lpstr>
      <vt:lpstr>Calibri</vt:lpstr>
      <vt:lpstr>Calibri Light</vt:lpstr>
      <vt:lpstr>Cambria</vt:lpstr>
      <vt:lpstr>等线</vt:lpstr>
      <vt:lpstr>黑体</vt:lpstr>
      <vt:lpstr>Times New Roman</vt:lpstr>
      <vt:lpstr>UVN Banh Mi</vt:lpstr>
      <vt:lpstr>叶根友微刚细赞</vt:lpstr>
      <vt:lpstr>字魂7号-温暖童稚体</vt:lpstr>
      <vt:lpstr>1_Office Theme</vt:lpstr>
      <vt:lpstr>1_Office 主题​​</vt:lpstr>
      <vt:lpstr>2_Office Theme</vt:lpstr>
      <vt:lpstr>默认设计模板</vt:lpstr>
      <vt:lpstr>3_Office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2021-09-29T14:31:04Z</dcterms:created>
  <dcterms:modified xsi:type="dcterms:W3CDTF">2024-10-19T15:52:45Z</dcterms:modified>
</cp:coreProperties>
</file>