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7" r:id="rId3"/>
    <p:sldMasterId id="2147483715" r:id="rId4"/>
    <p:sldMasterId id="2147483740" r:id="rId5"/>
    <p:sldMasterId id="2147483766" r:id="rId6"/>
    <p:sldMasterId id="2147483778" r:id="rId7"/>
    <p:sldMasterId id="2147483790" r:id="rId8"/>
  </p:sldMasterIdLst>
  <p:notesMasterIdLst>
    <p:notesMasterId r:id="rId23"/>
  </p:notesMasterIdLst>
  <p:handoutMasterIdLst>
    <p:handoutMasterId r:id="rId24"/>
  </p:handoutMasterIdLst>
  <p:sldIdLst>
    <p:sldId id="355" r:id="rId9"/>
    <p:sldId id="328" r:id="rId10"/>
    <p:sldId id="270" r:id="rId11"/>
    <p:sldId id="272" r:id="rId12"/>
    <p:sldId id="300" r:id="rId13"/>
    <p:sldId id="360" r:id="rId14"/>
    <p:sldId id="361" r:id="rId15"/>
    <p:sldId id="363" r:id="rId16"/>
    <p:sldId id="353" r:id="rId17"/>
    <p:sldId id="354" r:id="rId18"/>
    <p:sldId id="357" r:id="rId19"/>
    <p:sldId id="337" r:id="rId20"/>
    <p:sldId id="279" r:id="rId21"/>
    <p:sldId id="3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8F30B-EB26-4614-BD97-36CDF9A50A3A}" v="6" dt="2024-09-15T15:55:38.244"/>
    <p1510:client id="{C85A97D6-1E64-44AE-AE9C-23351649ACC8}" v="39" dt="2024-09-15T15:40:29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74501" autoAdjust="0"/>
  </p:normalViewPr>
  <p:slideViewPr>
    <p:cSldViewPr snapToGrid="0">
      <p:cViewPr varScale="1">
        <p:scale>
          <a:sx n="67" d="100"/>
          <a:sy n="67" d="100"/>
        </p:scale>
        <p:origin x="1428" y="7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May Hồng" userId="f4580e4a-fb36-43cc-8ef0-4c8bd904bcea" providerId="ADAL" clId="{DAB71884-39DD-4031-915D-3AA7D153D5DD}"/>
    <pc:docChg chg="undo custSel modSld sldOrd">
      <pc:chgData name="Trần Thị May Hồng" userId="f4580e4a-fb36-43cc-8ef0-4c8bd904bcea" providerId="ADAL" clId="{DAB71884-39DD-4031-915D-3AA7D153D5DD}" dt="2024-09-15T16:00:33.475" v="57" actId="20578"/>
      <pc:docMkLst>
        <pc:docMk/>
      </pc:docMkLst>
      <pc:sldChg chg="modNotesTx">
        <pc:chgData name="Trần Thị May Hồng" userId="f4580e4a-fb36-43cc-8ef0-4c8bd904bcea" providerId="ADAL" clId="{DAB71884-39DD-4031-915D-3AA7D153D5DD}" dt="2024-09-15T15:56:53.179" v="36" actId="20577"/>
        <pc:sldMkLst>
          <pc:docMk/>
          <pc:sldMk cId="0" sldId="272"/>
        </pc:sldMkLst>
      </pc:sldChg>
      <pc:sldChg chg="modNotesTx">
        <pc:chgData name="Trần Thị May Hồng" userId="f4580e4a-fb36-43cc-8ef0-4c8bd904bcea" providerId="ADAL" clId="{DAB71884-39DD-4031-915D-3AA7D153D5DD}" dt="2024-09-15T16:00:32.908" v="55"/>
        <pc:sldMkLst>
          <pc:docMk/>
          <pc:sldMk cId="4084125331" sldId="353"/>
        </pc:sldMkLst>
      </pc:sldChg>
      <pc:sldChg chg="modNotesTx">
        <pc:chgData name="Trần Thị May Hồng" userId="f4580e4a-fb36-43cc-8ef0-4c8bd904bcea" providerId="ADAL" clId="{DAB71884-39DD-4031-915D-3AA7D153D5DD}" dt="2024-09-15T16:00:33.175" v="56"/>
        <pc:sldMkLst>
          <pc:docMk/>
          <pc:sldMk cId="904057042" sldId="359"/>
        </pc:sldMkLst>
      </pc:sldChg>
      <pc:sldChg chg="ord">
        <pc:chgData name="Trần Thị May Hồng" userId="f4580e4a-fb36-43cc-8ef0-4c8bd904bcea" providerId="ADAL" clId="{DAB71884-39DD-4031-915D-3AA7D153D5DD}" dt="2024-09-15T16:00:33.475" v="57" actId="20578"/>
        <pc:sldMkLst>
          <pc:docMk/>
          <pc:sldMk cId="2373562822" sldId="365"/>
        </pc:sldMkLst>
      </pc:sldChg>
    </pc:docChg>
  </pc:docChgLst>
  <pc:docChgLst>
    <pc:chgData name="Trần Thị May Hồng" userId="f4580e4a-fb36-43cc-8ef0-4c8bd904bcea" providerId="ADAL" clId="{C85A97D6-1E64-44AE-AE9C-23351649ACC8}"/>
    <pc:docChg chg="undo custSel addSld delSld modSld">
      <pc:chgData name="Trần Thị May Hồng" userId="f4580e4a-fb36-43cc-8ef0-4c8bd904bcea" providerId="ADAL" clId="{C85A97D6-1E64-44AE-AE9C-23351649ACC8}" dt="2024-09-15T15:47:46.008" v="175"/>
      <pc:docMkLst>
        <pc:docMk/>
      </pc:docMkLst>
      <pc:sldChg chg="modSp mod">
        <pc:chgData name="Trần Thị May Hồng" userId="f4580e4a-fb36-43cc-8ef0-4c8bd904bcea" providerId="ADAL" clId="{C85A97D6-1E64-44AE-AE9C-23351649ACC8}" dt="2024-09-15T15:16:41.965" v="0" actId="1076"/>
        <pc:sldMkLst>
          <pc:docMk/>
          <pc:sldMk cId="0" sldId="268"/>
        </pc:sldMkLst>
        <pc:spChg chg="mod">
          <ac:chgData name="Trần Thị May Hồng" userId="f4580e4a-fb36-43cc-8ef0-4c8bd904bcea" providerId="ADAL" clId="{C85A97D6-1E64-44AE-AE9C-23351649ACC8}" dt="2024-09-15T15:16:41.965" v="0" actId="1076"/>
          <ac:spMkLst>
            <pc:docMk/>
            <pc:sldMk cId="0" sldId="268"/>
            <ac:spMk id="23" creationId="{00000000-0000-0000-0000-000000000000}"/>
          </ac:spMkLst>
        </pc:spChg>
      </pc:sldChg>
      <pc:sldChg chg="addSp delSp modSp mod delAnim modAnim modNotesTx">
        <pc:chgData name="Trần Thị May Hồng" userId="f4580e4a-fb36-43cc-8ef0-4c8bd904bcea" providerId="ADAL" clId="{C85A97D6-1E64-44AE-AE9C-23351649ACC8}" dt="2024-09-15T15:35:38.889" v="122"/>
        <pc:sldMkLst>
          <pc:docMk/>
          <pc:sldMk cId="0" sldId="270"/>
        </pc:sldMkLst>
        <pc:spChg chg="add del mod">
          <ac:chgData name="Trần Thị May Hồng" userId="f4580e4a-fb36-43cc-8ef0-4c8bd904bcea" providerId="ADAL" clId="{C85A97D6-1E64-44AE-AE9C-23351649ACC8}" dt="2024-09-15T15:35:35.149" v="121" actId="21"/>
          <ac:spMkLst>
            <pc:docMk/>
            <pc:sldMk cId="0" sldId="270"/>
            <ac:spMk id="4" creationId="{B7FC858D-601D-8E97-8CDA-7C55DCD68A13}"/>
          </ac:spMkLst>
        </pc:spChg>
        <pc:spChg chg="add del mod">
          <ac:chgData name="Trần Thị May Hồng" userId="f4580e4a-fb36-43cc-8ef0-4c8bd904bcea" providerId="ADAL" clId="{C85A97D6-1E64-44AE-AE9C-23351649ACC8}" dt="2024-09-15T15:35:35.149" v="121" actId="21"/>
          <ac:spMkLst>
            <pc:docMk/>
            <pc:sldMk cId="0" sldId="270"/>
            <ac:spMk id="5" creationId="{E9966AE4-1AF7-C2F0-8D76-B91EEE1E35C8}"/>
          </ac:spMkLst>
        </pc:spChg>
        <pc:spChg chg="mod">
          <ac:chgData name="Trần Thị May Hồng" userId="f4580e4a-fb36-43cc-8ef0-4c8bd904bcea" providerId="ADAL" clId="{C85A97D6-1E64-44AE-AE9C-23351649ACC8}" dt="2024-09-15T15:32:14.128" v="91" actId="1076"/>
          <ac:spMkLst>
            <pc:docMk/>
            <pc:sldMk cId="0" sldId="270"/>
            <ac:spMk id="13" creationId="{75E5BB18-8293-4C6F-9981-124103F96159}"/>
          </ac:spMkLst>
        </pc:spChg>
        <pc:picChg chg="mod">
          <ac:chgData name="Trần Thị May Hồng" userId="f4580e4a-fb36-43cc-8ef0-4c8bd904bcea" providerId="ADAL" clId="{C85A97D6-1E64-44AE-AE9C-23351649ACC8}" dt="2024-09-15T15:33:17.112" v="106" actId="1076"/>
          <ac:picMkLst>
            <pc:docMk/>
            <pc:sldMk cId="0" sldId="270"/>
            <ac:picMk id="3" creationId="{00000000-0000-0000-0000-000000000000}"/>
          </ac:picMkLst>
        </pc:picChg>
      </pc:sldChg>
      <pc:sldChg chg="add">
        <pc:chgData name="Trần Thị May Hồng" userId="f4580e4a-fb36-43cc-8ef0-4c8bd904bcea" providerId="ADAL" clId="{C85A97D6-1E64-44AE-AE9C-23351649ACC8}" dt="2024-09-15T15:29:23.536" v="62"/>
        <pc:sldMkLst>
          <pc:docMk/>
          <pc:sldMk cId="4261058909" sldId="273"/>
        </pc:sldMkLst>
      </pc:sldChg>
      <pc:sldChg chg="modSp mod">
        <pc:chgData name="Trần Thị May Hồng" userId="f4580e4a-fb36-43cc-8ef0-4c8bd904bcea" providerId="ADAL" clId="{C85A97D6-1E64-44AE-AE9C-23351649ACC8}" dt="2024-09-15T15:19:40.124" v="1" actId="14100"/>
        <pc:sldMkLst>
          <pc:docMk/>
          <pc:sldMk cId="4091210394" sldId="279"/>
        </pc:sldMkLst>
        <pc:spChg chg="mod">
          <ac:chgData name="Trần Thị May Hồng" userId="f4580e4a-fb36-43cc-8ef0-4c8bd904bcea" providerId="ADAL" clId="{C85A97D6-1E64-44AE-AE9C-23351649ACC8}" dt="2024-09-15T15:19:40.124" v="1" actId="14100"/>
          <ac:spMkLst>
            <pc:docMk/>
            <pc:sldMk cId="4091210394" sldId="279"/>
            <ac:spMk id="14" creationId="{00000000-0000-0000-0000-000000000000}"/>
          </ac:spMkLst>
        </pc:spChg>
      </pc:sldChg>
      <pc:sldChg chg="modNotesTx">
        <pc:chgData name="Trần Thị May Hồng" userId="f4580e4a-fb36-43cc-8ef0-4c8bd904bcea" providerId="ADAL" clId="{C85A97D6-1E64-44AE-AE9C-23351649ACC8}" dt="2024-09-15T15:26:50.374" v="39"/>
        <pc:sldMkLst>
          <pc:docMk/>
          <pc:sldMk cId="0" sldId="288"/>
        </pc:sldMkLst>
      </pc:sldChg>
      <pc:sldChg chg="delSp modSp add mod">
        <pc:chgData name="Trần Thị May Hồng" userId="f4580e4a-fb36-43cc-8ef0-4c8bd904bcea" providerId="ADAL" clId="{C85A97D6-1E64-44AE-AE9C-23351649ACC8}" dt="2024-09-15T15:23:04.829" v="14" actId="113"/>
        <pc:sldMkLst>
          <pc:docMk/>
          <pc:sldMk cId="2610753492" sldId="315"/>
        </pc:sldMkLst>
        <pc:spChg chg="mod">
          <ac:chgData name="Trần Thị May Hồng" userId="f4580e4a-fb36-43cc-8ef0-4c8bd904bcea" providerId="ADAL" clId="{C85A97D6-1E64-44AE-AE9C-23351649ACC8}" dt="2024-09-15T15:22:57.121" v="12" actId="207"/>
          <ac:spMkLst>
            <pc:docMk/>
            <pc:sldMk cId="2610753492" sldId="315"/>
            <ac:spMk id="9" creationId="{1108BBD4-ADE7-49D0-8178-68F2271BF09C}"/>
          </ac:spMkLst>
        </pc:spChg>
        <pc:spChg chg="mod">
          <ac:chgData name="Trần Thị May Hồng" userId="f4580e4a-fb36-43cc-8ef0-4c8bd904bcea" providerId="ADAL" clId="{C85A97D6-1E64-44AE-AE9C-23351649ACC8}" dt="2024-09-15T15:23:04.829" v="14" actId="113"/>
          <ac:spMkLst>
            <pc:docMk/>
            <pc:sldMk cId="2610753492" sldId="315"/>
            <ac:spMk id="10" creationId="{31221FC6-1E8F-458B-BD9F-BD88BF0D8FB5}"/>
          </ac:spMkLst>
        </pc:spChg>
        <pc:grpChg chg="mod">
          <ac:chgData name="Trần Thị May Hồng" userId="f4580e4a-fb36-43cc-8ef0-4c8bd904bcea" providerId="ADAL" clId="{C85A97D6-1E64-44AE-AE9C-23351649ACC8}" dt="2024-09-15T15:22:57.121" v="12" actId="207"/>
          <ac:grpSpMkLst>
            <pc:docMk/>
            <pc:sldMk cId="2610753492" sldId="315"/>
            <ac:grpSpMk id="8" creationId="{A98C5F67-A0E9-46EB-B607-56B39E0D89E4}"/>
          </ac:grpSpMkLst>
        </pc:grpChg>
        <pc:picChg chg="del">
          <ac:chgData name="Trần Thị May Hồng" userId="f4580e4a-fb36-43cc-8ef0-4c8bd904bcea" providerId="ADAL" clId="{C85A97D6-1E64-44AE-AE9C-23351649ACC8}" dt="2024-09-15T15:22:37.267" v="8" actId="478"/>
          <ac:picMkLst>
            <pc:docMk/>
            <pc:sldMk cId="2610753492" sldId="315"/>
            <ac:picMk id="3" creationId="{5C5F5EE1-6372-3DC4-F740-72188E8EAFFA}"/>
          </ac:picMkLst>
        </pc:picChg>
        <pc:picChg chg="mod">
          <ac:chgData name="Trần Thị May Hồng" userId="f4580e4a-fb36-43cc-8ef0-4c8bd904bcea" providerId="ADAL" clId="{C85A97D6-1E64-44AE-AE9C-23351649ACC8}" dt="2024-09-15T15:22:50.822" v="11" actId="1076"/>
          <ac:picMkLst>
            <pc:docMk/>
            <pc:sldMk cId="2610753492" sldId="315"/>
            <ac:picMk id="6" creationId="{0C164003-4FF0-441D-BCCC-DA58B80EC01C}"/>
          </ac:picMkLst>
        </pc:picChg>
      </pc:sldChg>
      <pc:sldChg chg="addSp delSp modSp mod delAnim modAnim modNotesTx">
        <pc:chgData name="Trần Thị May Hồng" userId="f4580e4a-fb36-43cc-8ef0-4c8bd904bcea" providerId="ADAL" clId="{C85A97D6-1E64-44AE-AE9C-23351649ACC8}" dt="2024-09-15T15:44:03.858" v="171" actId="20577"/>
        <pc:sldMkLst>
          <pc:docMk/>
          <pc:sldMk cId="0" sldId="328"/>
        </pc:sldMkLst>
        <pc:spChg chg="add mod">
          <ac:chgData name="Trần Thị May Hồng" userId="f4580e4a-fb36-43cc-8ef0-4c8bd904bcea" providerId="ADAL" clId="{C85A97D6-1E64-44AE-AE9C-23351649ACC8}" dt="2024-09-15T15:37:00.881" v="133" actId="1076"/>
          <ac:spMkLst>
            <pc:docMk/>
            <pc:sldMk cId="0" sldId="328"/>
            <ac:spMk id="4" creationId="{B7FC858D-601D-8E97-8CDA-7C55DCD68A13}"/>
          </ac:spMkLst>
        </pc:spChg>
        <pc:spChg chg="add mod">
          <ac:chgData name="Trần Thị May Hồng" userId="f4580e4a-fb36-43cc-8ef0-4c8bd904bcea" providerId="ADAL" clId="{C85A97D6-1E64-44AE-AE9C-23351649ACC8}" dt="2024-09-15T15:37:39.086" v="138" actId="1035"/>
          <ac:spMkLst>
            <pc:docMk/>
            <pc:sldMk cId="0" sldId="328"/>
            <ac:spMk id="5" creationId="{E9966AE4-1AF7-C2F0-8D76-B91EEE1E35C8}"/>
          </ac:spMkLst>
        </pc:spChg>
        <pc:spChg chg="mod">
          <ac:chgData name="Trần Thị May Hồng" userId="f4580e4a-fb36-43cc-8ef0-4c8bd904bcea" providerId="ADAL" clId="{C85A97D6-1E64-44AE-AE9C-23351649ACC8}" dt="2024-09-15T15:36:01.068" v="125" actId="1076"/>
          <ac:spMkLst>
            <pc:docMk/>
            <pc:sldMk cId="0" sldId="328"/>
            <ac:spMk id="9" creationId="{3DD80FA4-395F-4546-B2A6-08C5A355A9B7}"/>
          </ac:spMkLst>
        </pc:spChg>
        <pc:picChg chg="del">
          <ac:chgData name="Trần Thị May Hồng" userId="f4580e4a-fb36-43cc-8ef0-4c8bd904bcea" providerId="ADAL" clId="{C85A97D6-1E64-44AE-AE9C-23351649ACC8}" dt="2024-09-15T15:36:12.205" v="127" actId="478"/>
          <ac:picMkLst>
            <pc:docMk/>
            <pc:sldMk cId="0" sldId="328"/>
            <ac:picMk id="12" creationId="{2E627F3E-BF94-4E57-9F2E-B1535601936D}"/>
          </ac:picMkLst>
        </pc:picChg>
      </pc:sldChg>
      <pc:sldChg chg="modNotesTx">
        <pc:chgData name="Trần Thị May Hồng" userId="f4580e4a-fb36-43cc-8ef0-4c8bd904bcea" providerId="ADAL" clId="{C85A97D6-1E64-44AE-AE9C-23351649ACC8}" dt="2024-09-15T15:21:04.175" v="2"/>
        <pc:sldMkLst>
          <pc:docMk/>
          <pc:sldMk cId="4084125331" sldId="353"/>
        </pc:sldMkLst>
      </pc:sldChg>
      <pc:sldChg chg="modNotesTx">
        <pc:chgData name="Trần Thị May Hồng" userId="f4580e4a-fb36-43cc-8ef0-4c8bd904bcea" providerId="ADAL" clId="{C85A97D6-1E64-44AE-AE9C-23351649ACC8}" dt="2024-09-15T15:21:58.928" v="5"/>
        <pc:sldMkLst>
          <pc:docMk/>
          <pc:sldMk cId="1674049840" sldId="354"/>
        </pc:sldMkLst>
      </pc:sldChg>
      <pc:sldChg chg="addSp delSp modSp mod modAnim modNotesTx">
        <pc:chgData name="Trần Thị May Hồng" userId="f4580e4a-fb36-43cc-8ef0-4c8bd904bcea" providerId="ADAL" clId="{C85A97D6-1E64-44AE-AE9C-23351649ACC8}" dt="2024-09-15T15:42:13.599" v="165" actId="20577"/>
        <pc:sldMkLst>
          <pc:docMk/>
          <pc:sldMk cId="2997113516" sldId="355"/>
        </pc:sldMkLst>
        <pc:spChg chg="mod">
          <ac:chgData name="Trần Thị May Hồng" userId="f4580e4a-fb36-43cc-8ef0-4c8bd904bcea" providerId="ADAL" clId="{C85A97D6-1E64-44AE-AE9C-23351649ACC8}" dt="2024-09-15T15:40:29.083" v="147" actId="404"/>
          <ac:spMkLst>
            <pc:docMk/>
            <pc:sldMk cId="2997113516" sldId="355"/>
            <ac:spMk id="19" creationId="{F338DC45-83BD-4F86-B262-68CEB73CDF01}"/>
          </ac:spMkLst>
        </pc:spChg>
        <pc:grpChg chg="add mod">
          <ac:chgData name="Trần Thị May Hồng" userId="f4580e4a-fb36-43cc-8ef0-4c8bd904bcea" providerId="ADAL" clId="{C85A97D6-1E64-44AE-AE9C-23351649ACC8}" dt="2024-09-15T15:40:24.719" v="146" actId="1076"/>
          <ac:grpSpMkLst>
            <pc:docMk/>
            <pc:sldMk cId="2997113516" sldId="355"/>
            <ac:grpSpMk id="2" creationId="{94B5AC2D-0504-9B39-BE9E-F3992D8E1F97}"/>
          </ac:grpSpMkLst>
        </pc:grp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3" creationId="{9347F9B1-186E-25E1-3DF3-B87BF69E2BDE}"/>
          </ac:picMkLst>
        </pc:pic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4" creationId="{0EE0D660-CB6A-48D9-7246-409B1DB83DD1}"/>
          </ac:picMkLst>
        </pc:pic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5" creationId="{74EABBAB-F19D-34F1-290E-684B96B8AEA9}"/>
          </ac:picMkLst>
        </pc:picChg>
        <pc:picChg chg="mod">
          <ac:chgData name="Trần Thị May Hồng" userId="f4580e4a-fb36-43cc-8ef0-4c8bd904bcea" providerId="ADAL" clId="{C85A97D6-1E64-44AE-AE9C-23351649ACC8}" dt="2024-09-15T15:40:21.024" v="145"/>
          <ac:picMkLst>
            <pc:docMk/>
            <pc:sldMk cId="2997113516" sldId="355"/>
            <ac:picMk id="7" creationId="{D8EFE58D-E9F5-DBA2-02DB-B31A0ADA62F6}"/>
          </ac:picMkLst>
        </pc:picChg>
        <pc:picChg chg="del">
          <ac:chgData name="Trần Thị May Hồng" userId="f4580e4a-fb36-43cc-8ef0-4c8bd904bcea" providerId="ADAL" clId="{C85A97D6-1E64-44AE-AE9C-23351649ACC8}" dt="2024-09-15T15:40:16.467" v="142" actId="478"/>
          <ac:picMkLst>
            <pc:docMk/>
            <pc:sldMk cId="2997113516" sldId="355"/>
            <ac:picMk id="25" creationId="{0A25DBB6-24D1-4BE0-A047-812F8178521B}"/>
          </ac:picMkLst>
        </pc:picChg>
        <pc:picChg chg="del">
          <ac:chgData name="Trần Thị May Hồng" userId="f4580e4a-fb36-43cc-8ef0-4c8bd904bcea" providerId="ADAL" clId="{C85A97D6-1E64-44AE-AE9C-23351649ACC8}" dt="2024-09-15T15:40:18.576" v="143" actId="478"/>
          <ac:picMkLst>
            <pc:docMk/>
            <pc:sldMk cId="2997113516" sldId="355"/>
            <ac:picMk id="26" creationId="{7D843F5E-0996-467D-8743-4E07DA686D88}"/>
          </ac:picMkLst>
        </pc:picChg>
        <pc:picChg chg="del">
          <ac:chgData name="Trần Thị May Hồng" userId="f4580e4a-fb36-43cc-8ef0-4c8bd904bcea" providerId="ADAL" clId="{C85A97D6-1E64-44AE-AE9C-23351649ACC8}" dt="2024-09-15T15:40:20.314" v="144" actId="478"/>
          <ac:picMkLst>
            <pc:docMk/>
            <pc:sldMk cId="2997113516" sldId="355"/>
            <ac:picMk id="27" creationId="{B8EC06F0-97E6-442C-8530-34102F246A68}"/>
          </ac:picMkLst>
        </pc:picChg>
      </pc:sldChg>
      <pc:sldChg chg="modNotesTx">
        <pc:chgData name="Trần Thị May Hồng" userId="f4580e4a-fb36-43cc-8ef0-4c8bd904bcea" providerId="ADAL" clId="{C85A97D6-1E64-44AE-AE9C-23351649ACC8}" dt="2024-09-15T15:22:15.150" v="6"/>
        <pc:sldMkLst>
          <pc:docMk/>
          <pc:sldMk cId="1697192867" sldId="357"/>
        </pc:sldMkLst>
      </pc:sldChg>
      <pc:sldChg chg="addSp delSp modSp new mod">
        <pc:chgData name="Trần Thị May Hồng" userId="f4580e4a-fb36-43cc-8ef0-4c8bd904bcea" providerId="ADAL" clId="{C85A97D6-1E64-44AE-AE9C-23351649ACC8}" dt="2024-09-15T15:24:26.728" v="27" actId="12100"/>
        <pc:sldMkLst>
          <pc:docMk/>
          <pc:sldMk cId="3758196975" sldId="358"/>
        </pc:sldMkLst>
        <pc:spChg chg="del">
          <ac:chgData name="Trần Thị May Hồng" userId="f4580e4a-fb36-43cc-8ef0-4c8bd904bcea" providerId="ADAL" clId="{C85A97D6-1E64-44AE-AE9C-23351649ACC8}" dt="2024-09-15T15:23:43.338" v="16" actId="478"/>
          <ac:spMkLst>
            <pc:docMk/>
            <pc:sldMk cId="3758196975" sldId="358"/>
            <ac:spMk id="2" creationId="{FF85D34E-8D89-98AD-728D-8BF3B11EDFD2}"/>
          </ac:spMkLst>
        </pc:spChg>
        <pc:spChg chg="del">
          <ac:chgData name="Trần Thị May Hồng" userId="f4580e4a-fb36-43cc-8ef0-4c8bd904bcea" providerId="ADAL" clId="{C85A97D6-1E64-44AE-AE9C-23351649ACC8}" dt="2024-09-15T15:23:43.338" v="16" actId="478"/>
          <ac:spMkLst>
            <pc:docMk/>
            <pc:sldMk cId="3758196975" sldId="358"/>
            <ac:spMk id="3" creationId="{3025A6B2-45BA-7DA9-2DEB-DEEEE9E6F9A4}"/>
          </ac:spMkLst>
        </pc:spChg>
        <pc:spChg chg="add mod">
          <ac:chgData name="Trần Thị May Hồng" userId="f4580e4a-fb36-43cc-8ef0-4c8bd904bcea" providerId="ADAL" clId="{C85A97D6-1E64-44AE-AE9C-23351649ACC8}" dt="2024-09-15T15:24:13.074" v="25" actId="403"/>
          <ac:spMkLst>
            <pc:docMk/>
            <pc:sldMk cId="3758196975" sldId="358"/>
            <ac:spMk id="7" creationId="{037DB885-B410-9144-BD24-268CB81B6C97}"/>
          </ac:spMkLst>
        </pc:spChg>
        <pc:spChg chg="mod">
          <ac:chgData name="Trần Thị May Hồng" userId="f4580e4a-fb36-43cc-8ef0-4c8bd904bcea" providerId="ADAL" clId="{C85A97D6-1E64-44AE-AE9C-23351649ACC8}" dt="2024-09-15T15:24:13.074" v="25" actId="403"/>
          <ac:spMkLst>
            <pc:docMk/>
            <pc:sldMk cId="3758196975" sldId="358"/>
            <ac:spMk id="9" creationId="{DD9216ED-88A8-494E-3A1C-17FDFFF9BC87}"/>
          </ac:spMkLst>
        </pc:spChg>
        <pc:spChg chg="mod">
          <ac:chgData name="Trần Thị May Hồng" userId="f4580e4a-fb36-43cc-8ef0-4c8bd904bcea" providerId="ADAL" clId="{C85A97D6-1E64-44AE-AE9C-23351649ACC8}" dt="2024-09-15T15:24:13.074" v="25" actId="403"/>
          <ac:spMkLst>
            <pc:docMk/>
            <pc:sldMk cId="3758196975" sldId="358"/>
            <ac:spMk id="10" creationId="{E166CF3A-8A3E-2E37-6EEE-B12C5B10C14D}"/>
          </ac:spMkLst>
        </pc:spChg>
        <pc:grpChg chg="add mod">
          <ac:chgData name="Trần Thị May Hồng" userId="f4580e4a-fb36-43cc-8ef0-4c8bd904bcea" providerId="ADAL" clId="{C85A97D6-1E64-44AE-AE9C-23351649ACC8}" dt="2024-09-15T15:24:04.346" v="22" actId="207"/>
          <ac:grpSpMkLst>
            <pc:docMk/>
            <pc:sldMk cId="3758196975" sldId="358"/>
            <ac:grpSpMk id="8" creationId="{F8D52E20-0EB4-C073-8F1C-990B3D51F9BA}"/>
          </ac:grpSpMkLst>
        </pc:grpChg>
        <pc:graphicFrameChg chg="add mod">
          <ac:chgData name="Trần Thị May Hồng" userId="f4580e4a-fb36-43cc-8ef0-4c8bd904bcea" providerId="ADAL" clId="{C85A97D6-1E64-44AE-AE9C-23351649ACC8}" dt="2024-09-15T15:24:22.974" v="26" actId="12100"/>
          <ac:graphicFrameMkLst>
            <pc:docMk/>
            <pc:sldMk cId="3758196975" sldId="358"/>
            <ac:graphicFrameMk id="5" creationId="{D9F73AB9-CCD4-AA04-E014-F2DAC28DC2C7}"/>
          </ac:graphicFrameMkLst>
        </pc:graphicFrameChg>
        <pc:graphicFrameChg chg="add mod">
          <ac:chgData name="Trần Thị May Hồng" userId="f4580e4a-fb36-43cc-8ef0-4c8bd904bcea" providerId="ADAL" clId="{C85A97D6-1E64-44AE-AE9C-23351649ACC8}" dt="2024-09-15T15:24:26.728" v="27" actId="12100"/>
          <ac:graphicFrameMkLst>
            <pc:docMk/>
            <pc:sldMk cId="3758196975" sldId="358"/>
            <ac:graphicFrameMk id="6" creationId="{8DAFAB42-9E2D-CD5C-3C24-E8E33914CCBE}"/>
          </ac:graphicFrameMkLst>
        </pc:graphicFrameChg>
        <pc:picChg chg="add del mod">
          <ac:chgData name="Trần Thị May Hồng" userId="f4580e4a-fb36-43cc-8ef0-4c8bd904bcea" providerId="ADAL" clId="{C85A97D6-1E64-44AE-AE9C-23351649ACC8}" dt="2024-09-15T15:23:49.712" v="19" actId="478"/>
          <ac:picMkLst>
            <pc:docMk/>
            <pc:sldMk cId="3758196975" sldId="358"/>
            <ac:picMk id="4" creationId="{44C0B8F2-B208-87E1-0C32-CE41D1DF8C2B}"/>
          </ac:picMkLst>
        </pc:picChg>
      </pc:sldChg>
      <pc:sldChg chg="addSp delSp modSp new mod modAnim">
        <pc:chgData name="Trần Thị May Hồng" userId="f4580e4a-fb36-43cc-8ef0-4c8bd904bcea" providerId="ADAL" clId="{C85A97D6-1E64-44AE-AE9C-23351649ACC8}" dt="2024-09-15T15:25:32.145" v="32" actId="14100"/>
        <pc:sldMkLst>
          <pc:docMk/>
          <pc:sldMk cId="904057042" sldId="359"/>
        </pc:sldMkLst>
        <pc:spChg chg="del">
          <ac:chgData name="Trần Thị May Hồng" userId="f4580e4a-fb36-43cc-8ef0-4c8bd904bcea" providerId="ADAL" clId="{C85A97D6-1E64-44AE-AE9C-23351649ACC8}" dt="2024-09-15T15:25:26.538" v="29" actId="478"/>
          <ac:spMkLst>
            <pc:docMk/>
            <pc:sldMk cId="904057042" sldId="359"/>
            <ac:spMk id="2" creationId="{3457563B-DD1D-8DCE-B466-7C14BDEF7832}"/>
          </ac:spMkLst>
        </pc:spChg>
        <pc:spChg chg="del">
          <ac:chgData name="Trần Thị May Hồng" userId="f4580e4a-fb36-43cc-8ef0-4c8bd904bcea" providerId="ADAL" clId="{C85A97D6-1E64-44AE-AE9C-23351649ACC8}" dt="2024-09-15T15:25:26.538" v="29" actId="478"/>
          <ac:spMkLst>
            <pc:docMk/>
            <pc:sldMk cId="904057042" sldId="359"/>
            <ac:spMk id="3" creationId="{C340AECD-765F-2608-E9D1-3F4B7929F43C}"/>
          </ac:spMkLst>
        </pc:spChg>
        <pc:picChg chg="add mod">
          <ac:chgData name="Trần Thị May Hồng" userId="f4580e4a-fb36-43cc-8ef0-4c8bd904bcea" providerId="ADAL" clId="{C85A97D6-1E64-44AE-AE9C-23351649ACC8}" dt="2024-09-15T15:25:32.145" v="32" actId="14100"/>
          <ac:picMkLst>
            <pc:docMk/>
            <pc:sldMk cId="904057042" sldId="359"/>
            <ac:picMk id="4" creationId="{46D14572-563A-BE0B-8555-365F03DD23EE}"/>
          </ac:picMkLst>
        </pc:picChg>
      </pc:sldChg>
      <pc:sldChg chg="addSp delSp modSp new mod modAnim">
        <pc:chgData name="Trần Thị May Hồng" userId="f4580e4a-fb36-43cc-8ef0-4c8bd904bcea" providerId="ADAL" clId="{C85A97D6-1E64-44AE-AE9C-23351649ACC8}" dt="2024-09-15T15:26:20.880" v="38" actId="113"/>
        <pc:sldMkLst>
          <pc:docMk/>
          <pc:sldMk cId="105972004" sldId="360"/>
        </pc:sldMkLst>
        <pc:spChg chg="del">
          <ac:chgData name="Trần Thị May Hồng" userId="f4580e4a-fb36-43cc-8ef0-4c8bd904bcea" providerId="ADAL" clId="{C85A97D6-1E64-44AE-AE9C-23351649ACC8}" dt="2024-09-15T15:26:14.048" v="34" actId="478"/>
          <ac:spMkLst>
            <pc:docMk/>
            <pc:sldMk cId="105972004" sldId="360"/>
            <ac:spMk id="2" creationId="{04DC3716-6722-9AF9-1AB3-868C6E2FF65B}"/>
          </ac:spMkLst>
        </pc:spChg>
        <pc:spChg chg="del">
          <ac:chgData name="Trần Thị May Hồng" userId="f4580e4a-fb36-43cc-8ef0-4c8bd904bcea" providerId="ADAL" clId="{C85A97D6-1E64-44AE-AE9C-23351649ACC8}" dt="2024-09-15T15:26:14.048" v="34" actId="478"/>
          <ac:spMkLst>
            <pc:docMk/>
            <pc:sldMk cId="105972004" sldId="360"/>
            <ac:spMk id="3" creationId="{CFD4E5F4-6392-ED5D-24FA-928B62666031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5" creationId="{CDCE1014-479A-BFA1-B3B9-53943E12C7FC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6" creationId="{BEF25CC2-2879-CE34-D98B-7A317295C837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7" creationId="{DE7289C9-64CA-C313-0A79-697404DC5D4C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8" creationId="{D59214A6-E575-397D-0AF1-1CD7194E131E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9" creationId="{680D304F-3F9F-526E-FEED-782624EF9D86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0" creationId="{77D5A6C7-2B20-6255-2F76-195B2DDC259F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1" creationId="{B910A1D8-8C20-A5FB-C857-73B56DFEAB8D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2" creationId="{384A9035-23B4-EA43-8CCC-9788B1F5B47D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3" creationId="{BCB7B43F-CEEF-76DE-9504-935DC5673675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4" creationId="{90DF61BB-AB2E-F590-21B1-9DE13C966D2C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5" creationId="{55731C8D-98C4-9EBF-3D7D-0F1D127C50A9}"/>
          </ac:spMkLst>
        </pc:spChg>
        <pc:spChg chg="add mod">
          <ac:chgData name="Trần Thị May Hồng" userId="f4580e4a-fb36-43cc-8ef0-4c8bd904bcea" providerId="ADAL" clId="{C85A97D6-1E64-44AE-AE9C-23351649ACC8}" dt="2024-09-15T15:26:20.880" v="38" actId="113"/>
          <ac:spMkLst>
            <pc:docMk/>
            <pc:sldMk cId="105972004" sldId="360"/>
            <ac:spMk id="16" creationId="{84F584FE-0480-5A2F-D5EC-73E7F671F12F}"/>
          </ac:spMkLst>
        </pc:spChg>
        <pc:graphicFrameChg chg="add mod">
          <ac:chgData name="Trần Thị May Hồng" userId="f4580e4a-fb36-43cc-8ef0-4c8bd904bcea" providerId="ADAL" clId="{C85A97D6-1E64-44AE-AE9C-23351649ACC8}" dt="2024-09-15T15:26:20.880" v="38" actId="113"/>
          <ac:graphicFrameMkLst>
            <pc:docMk/>
            <pc:sldMk cId="105972004" sldId="360"/>
            <ac:graphicFrameMk id="4" creationId="{647E36A1-F984-43F7-5AD0-B05610B162B4}"/>
          </ac:graphicFrameMkLst>
        </pc:graphicFrame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17" creationId="{9959B4DB-321B-26FA-8C9E-D6A9EEA9125C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18" creationId="{8DB55F38-CAB3-CD57-FB96-049F4B8488A1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19" creationId="{842FDBD1-5D51-A1CC-9ABB-3B51E5A1D492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0" creationId="{18552B22-35D1-B69F-F9A7-F926CB0304C8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1" creationId="{B79A71B3-6211-BEEE-038D-8002FE1A4D19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2" creationId="{012C53AB-EF6F-D5D1-EFB1-40059CCF4389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3" creationId="{95F6F7E5-31F9-D617-307D-46B4905D55A7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4" creationId="{1E144398-CAA8-6E08-1E41-A792DD9C7C91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5" creationId="{B06A2817-6EEE-4BF3-A7C4-E7A4DE59672A}"/>
          </ac:cxnSpMkLst>
        </pc:cxnChg>
        <pc:cxnChg chg="add mod">
          <ac:chgData name="Trần Thị May Hồng" userId="f4580e4a-fb36-43cc-8ef0-4c8bd904bcea" providerId="ADAL" clId="{C85A97D6-1E64-44AE-AE9C-23351649ACC8}" dt="2024-09-15T15:26:20.880" v="38" actId="113"/>
          <ac:cxnSpMkLst>
            <pc:docMk/>
            <pc:sldMk cId="105972004" sldId="360"/>
            <ac:cxnSpMk id="26" creationId="{03DEAE10-5E5E-8997-708E-63D3C4679DB1}"/>
          </ac:cxnSpMkLst>
        </pc:cxnChg>
      </pc:sldChg>
      <pc:sldChg chg="addSp delSp modSp new mod modNotesTx">
        <pc:chgData name="Trần Thị May Hồng" userId="f4580e4a-fb36-43cc-8ef0-4c8bd904bcea" providerId="ADAL" clId="{C85A97D6-1E64-44AE-AE9C-23351649ACC8}" dt="2024-09-15T15:28:02.800" v="59" actId="1076"/>
        <pc:sldMkLst>
          <pc:docMk/>
          <pc:sldMk cId="290921055" sldId="361"/>
        </pc:sldMkLst>
        <pc:spChg chg="del">
          <ac:chgData name="Trần Thị May Hồng" userId="f4580e4a-fb36-43cc-8ef0-4c8bd904bcea" providerId="ADAL" clId="{C85A97D6-1E64-44AE-AE9C-23351649ACC8}" dt="2024-09-15T15:27:13.194" v="41" actId="478"/>
          <ac:spMkLst>
            <pc:docMk/>
            <pc:sldMk cId="290921055" sldId="361"/>
            <ac:spMk id="2" creationId="{6FCBAD28-CD88-8F7D-FD6A-563B2EA85ECB}"/>
          </ac:spMkLst>
        </pc:spChg>
        <pc:spChg chg="del">
          <ac:chgData name="Trần Thị May Hồng" userId="f4580e4a-fb36-43cc-8ef0-4c8bd904bcea" providerId="ADAL" clId="{C85A97D6-1E64-44AE-AE9C-23351649ACC8}" dt="2024-09-15T15:27:13.194" v="41" actId="478"/>
          <ac:spMkLst>
            <pc:docMk/>
            <pc:sldMk cId="290921055" sldId="361"/>
            <ac:spMk id="3" creationId="{3D5E2B8B-1B03-E2C7-FFE1-CBEDE892DE78}"/>
          </ac:spMkLst>
        </pc:spChg>
        <pc:spChg chg="add del">
          <ac:chgData name="Trần Thị May Hồng" userId="f4580e4a-fb36-43cc-8ef0-4c8bd904bcea" providerId="ADAL" clId="{C85A97D6-1E64-44AE-AE9C-23351649ACC8}" dt="2024-09-15T15:27:15.432" v="43" actId="22"/>
          <ac:spMkLst>
            <pc:docMk/>
            <pc:sldMk cId="290921055" sldId="361"/>
            <ac:spMk id="5" creationId="{4C5F9052-418B-497B-97F9-C27A5EB47724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7" creationId="{02866008-9DA2-9155-FB6D-631C68E8CA62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8" creationId="{53E1CA28-60AD-6EC0-00B6-A8858DAE465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0" creationId="{72FBFE8A-A4DC-D43D-D47B-A656152114FD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1" creationId="{38184F0B-33A7-942E-9EFA-3C8F0E892DBB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2" creationId="{665E10A0-737D-4A4F-191B-7BAE3758C36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3" creationId="{5010A7AC-1BF8-E9D9-A7EF-DAA9395B067E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4" creationId="{436643CF-8525-0D41-27F7-F564560BFAB5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5" creationId="{F19B8E4E-A49C-3CE0-1E2F-EBA1F965D9B4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6" creationId="{4940C061-5861-1219-F5BB-E66C9ECECD9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7" creationId="{5394D49C-1EF4-313B-3042-35C88DF3FB0B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8" creationId="{DFEABAA0-D7D8-5CEC-F204-960C67F3D1C1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19" creationId="{B522EE02-8C3D-AF2A-B5F9-854A7EBB1FA3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0" creationId="{C97DFFA4-BB52-DE8F-CFCC-9A2243F731DE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1" creationId="{521ED0DF-2EFB-328D-8CD0-D3F4DF6A8BAE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2" creationId="{F6869AC8-4BC6-DAF6-41F4-D57CA2D7D9F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3" creationId="{E544282A-4D92-2B68-8683-7DD08D204D36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4" creationId="{A4DBC8B5-9480-FC30-5573-7232B657F1EA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5" creationId="{781C76C8-6196-C31B-C9EA-EF1FFFE174BF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6" creationId="{33365CB8-1C01-0DE2-024D-8DB4D7476A0F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7" creationId="{B477A317-062B-5C19-6888-6BDEAEA45C1B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8" creationId="{F3794C2E-CD15-2E9A-899E-6238AEAEEA59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29" creationId="{05373248-A31C-DAA0-CA25-DD0A8EAF961F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30" creationId="{AB826921-A943-6618-59A0-6551A7EA5DCA}"/>
          </ac:spMkLst>
        </pc:spChg>
        <pc:spChg chg="mod">
          <ac:chgData name="Trần Thị May Hồng" userId="f4580e4a-fb36-43cc-8ef0-4c8bd904bcea" providerId="ADAL" clId="{C85A97D6-1E64-44AE-AE9C-23351649ACC8}" dt="2024-09-15T15:27:30.192" v="46" actId="1076"/>
          <ac:spMkLst>
            <pc:docMk/>
            <pc:sldMk cId="290921055" sldId="361"/>
            <ac:spMk id="31" creationId="{D85CDF4E-0060-D9DD-B729-71F3101ACE95}"/>
          </ac:spMkLst>
        </pc:spChg>
        <pc:spChg chg="add mod">
          <ac:chgData name="Trần Thị May Hồng" userId="f4580e4a-fb36-43cc-8ef0-4c8bd904bcea" providerId="ADAL" clId="{C85A97D6-1E64-44AE-AE9C-23351649ACC8}" dt="2024-09-15T15:27:58.600" v="57" actId="1076"/>
          <ac:spMkLst>
            <pc:docMk/>
            <pc:sldMk cId="290921055" sldId="361"/>
            <ac:spMk id="32" creationId="{828DD6FA-2583-631A-64F3-AC4E64DE316B}"/>
          </ac:spMkLst>
        </pc:spChg>
        <pc:grpChg chg="add mod">
          <ac:chgData name="Trần Thị May Hồng" userId="f4580e4a-fb36-43cc-8ef0-4c8bd904bcea" providerId="ADAL" clId="{C85A97D6-1E64-44AE-AE9C-23351649ACC8}" dt="2024-09-15T15:27:42.056" v="50" actId="1076"/>
          <ac:grpSpMkLst>
            <pc:docMk/>
            <pc:sldMk cId="290921055" sldId="361"/>
            <ac:grpSpMk id="6" creationId="{C917AA57-D9A6-7F88-0089-B8EE5BF605EC}"/>
          </ac:grpSpMkLst>
        </pc:grpChg>
        <pc:grpChg chg="add mod">
          <ac:chgData name="Trần Thị May Hồng" userId="f4580e4a-fb36-43cc-8ef0-4c8bd904bcea" providerId="ADAL" clId="{C85A97D6-1E64-44AE-AE9C-23351649ACC8}" dt="2024-09-15T15:27:49.651" v="53" actId="1076"/>
          <ac:grpSpMkLst>
            <pc:docMk/>
            <pc:sldMk cId="290921055" sldId="361"/>
            <ac:grpSpMk id="9" creationId="{0574ECA7-72D4-A9D6-0678-B40DA880923A}"/>
          </ac:grpSpMkLst>
        </pc:grpChg>
        <pc:picChg chg="add mod">
          <ac:chgData name="Trần Thị May Hồng" userId="f4580e4a-fb36-43cc-8ef0-4c8bd904bcea" providerId="ADAL" clId="{C85A97D6-1E64-44AE-AE9C-23351649ACC8}" dt="2024-09-15T15:27:54.666" v="56" actId="1076"/>
          <ac:picMkLst>
            <pc:docMk/>
            <pc:sldMk cId="290921055" sldId="361"/>
            <ac:picMk id="33" creationId="{D3CC48E5-D693-AA4A-BD0C-1026DE8A6A8D}"/>
          </ac:picMkLst>
        </pc:picChg>
        <pc:picChg chg="add mod">
          <ac:chgData name="Trần Thị May Hồng" userId="f4580e4a-fb36-43cc-8ef0-4c8bd904bcea" providerId="ADAL" clId="{C85A97D6-1E64-44AE-AE9C-23351649ACC8}" dt="2024-09-15T15:28:02.800" v="59" actId="1076"/>
          <ac:picMkLst>
            <pc:docMk/>
            <pc:sldMk cId="290921055" sldId="361"/>
            <ac:picMk id="34" creationId="{0341FEC8-1A12-8100-3D92-33C2DE725C7D}"/>
          </ac:picMkLst>
        </pc:picChg>
      </pc:sldChg>
      <pc:sldChg chg="add">
        <pc:chgData name="Trần Thị May Hồng" userId="f4580e4a-fb36-43cc-8ef0-4c8bd904bcea" providerId="ADAL" clId="{C85A97D6-1E64-44AE-AE9C-23351649ACC8}" dt="2024-09-15T15:28:24.711" v="60"/>
        <pc:sldMkLst>
          <pc:docMk/>
          <pc:sldMk cId="879726578" sldId="362"/>
        </pc:sldMkLst>
      </pc:sldChg>
      <pc:sldChg chg="addSp modSp new mod">
        <pc:chgData name="Trần Thị May Hồng" userId="f4580e4a-fb36-43cc-8ef0-4c8bd904bcea" providerId="ADAL" clId="{C85A97D6-1E64-44AE-AE9C-23351649ACC8}" dt="2024-09-15T15:31:04.501" v="88" actId="1076"/>
        <pc:sldMkLst>
          <pc:docMk/>
          <pc:sldMk cId="620583998" sldId="363"/>
        </pc:sldMkLst>
        <pc:spChg chg="add mod">
          <ac:chgData name="Trần Thị May Hồng" userId="f4580e4a-fb36-43cc-8ef0-4c8bd904bcea" providerId="ADAL" clId="{C85A97D6-1E64-44AE-AE9C-23351649ACC8}" dt="2024-09-15T15:31:01.640" v="87" actId="1076"/>
          <ac:spMkLst>
            <pc:docMk/>
            <pc:sldMk cId="620583998" sldId="363"/>
            <ac:spMk id="2" creationId="{98BAE0C7-D15E-403C-ED0C-284D2E29BBBE}"/>
          </ac:spMkLst>
        </pc:spChg>
        <pc:spChg chg="add mod">
          <ac:chgData name="Trần Thị May Hồng" userId="f4580e4a-fb36-43cc-8ef0-4c8bd904bcea" providerId="ADAL" clId="{C85A97D6-1E64-44AE-AE9C-23351649ACC8}" dt="2024-09-15T15:31:04.501" v="88" actId="1076"/>
          <ac:spMkLst>
            <pc:docMk/>
            <pc:sldMk cId="620583998" sldId="363"/>
            <ac:spMk id="3" creationId="{077FF258-EBEE-076F-20DE-6E370F062B15}"/>
          </ac:spMkLst>
        </pc:spChg>
        <pc:spChg chg="add mod">
          <ac:chgData name="Trần Thị May Hồng" userId="f4580e4a-fb36-43cc-8ef0-4c8bd904bcea" providerId="ADAL" clId="{C85A97D6-1E64-44AE-AE9C-23351649ACC8}" dt="2024-09-15T15:30:16.863" v="75" actId="207"/>
          <ac:spMkLst>
            <pc:docMk/>
            <pc:sldMk cId="620583998" sldId="363"/>
            <ac:spMk id="4" creationId="{7295C4E3-CE96-F69D-E441-5EA98321BAEA}"/>
          </ac:spMkLst>
        </pc:spChg>
        <pc:spChg chg="add mod">
          <ac:chgData name="Trần Thị May Hồng" userId="f4580e4a-fb36-43cc-8ef0-4c8bd904bcea" providerId="ADAL" clId="{C85A97D6-1E64-44AE-AE9C-23351649ACC8}" dt="2024-09-15T15:30:18.775" v="76" actId="207"/>
          <ac:spMkLst>
            <pc:docMk/>
            <pc:sldMk cId="620583998" sldId="363"/>
            <ac:spMk id="5" creationId="{63E03291-86B2-6B04-B775-B2052EDD9F3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" creationId="{9B1D3E35-4995-18E9-994A-1FC94118F6B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" creationId="{27B5F9CC-3A32-48BC-0F03-E923C67AF5A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0" creationId="{78DDB3F1-D9FF-19A8-AE6F-CD4E6DFC5DF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1" creationId="{533CE540-DB60-EE35-C1D5-E225D11C8B12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2" creationId="{AC8CAF74-F26C-0ADC-AC47-089146B2056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3" creationId="{2D1BBCC4-C8BB-F229-FD39-484C0EB94BC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4" creationId="{F22FE29B-39D8-376D-893B-3E9964028F0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5" creationId="{73409444-AA4D-EA0A-0B86-C6272FEB368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6" creationId="{8BF0D941-92D8-E3FD-251B-652F05DB71C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7" creationId="{9356F980-19BF-D79F-21B6-A935C72EC86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8" creationId="{326A5C93-E32D-6077-8881-6543E0FD4CA2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19" creationId="{39192AB7-C6DB-2B49-972B-E00B5752021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0" creationId="{0D8DC93C-1D4B-E0F9-2D29-7196C1DE8EA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1" creationId="{52024E4C-822D-6A87-5DE3-5CE9F02984F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2" creationId="{A38EB0A8-59F1-E4F3-FE00-3913A31FEF5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3" creationId="{6B46C682-9C1F-E781-6165-9627AB1C65E2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4" creationId="{97CE0F0C-9B08-BE6C-E8FE-EBED99E65A6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5" creationId="{E0FE69E8-F257-B8F6-D13B-A291847162D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6" creationId="{118B39F5-AAF0-1C80-19B9-B8F3E743790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7" creationId="{3A7BAFD7-7560-605B-E279-68FA13E259A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8" creationId="{5664ACA1-3A3C-BD0E-3EFB-A4A4CB329888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29" creationId="{5A2B5A19-4966-6C84-F0A9-3FF12CD6CE2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0" creationId="{EDC5A5D3-D22E-017D-975E-4764063D03F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1" creationId="{61EA7CE7-B50F-21E9-22DF-5F35F5EB0F3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2" creationId="{0B81C424-2DE8-2C6B-D4FA-3031C6BBA11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3" creationId="{9D2B14A0-2D3D-758B-A526-2203D01A317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4" creationId="{499289E4-192A-DEFD-7847-184D25DA5D4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5" creationId="{B723B718-93E5-0170-0F7F-B671960CB50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6" creationId="{55A08F73-55D3-CC66-BFA2-AF461A0AF48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7" creationId="{EA107956-1F6E-7B13-9C8B-457F5FACFF4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8" creationId="{08EA9213-348B-52D0-C6E2-ABC1CAEC591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39" creationId="{66C6C847-EB9C-2012-F8EC-0842F3002BC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0" creationId="{654C2281-E24C-DAF4-15FB-C3F21766AA0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1" creationId="{DE3A6B29-711F-34E4-7588-A9FD45A00F6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2" creationId="{C73C4D82-27BB-A6BA-6648-B7A88B5283C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3" creationId="{83C8F175-8259-1CE8-7339-DA6C7765AB4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4" creationId="{226F9BAC-943E-DDCF-6051-E091FBFF734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5" creationId="{9DB3582B-E40B-554D-DBE6-5EAFAF5BC3F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6" creationId="{EF3C621B-EE1B-C7B8-0419-9949F287716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7" creationId="{06514BB8-17F1-8278-8B13-86090EBD13B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8" creationId="{38DB1B3F-B021-415F-FE13-EAC9CA329C33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49" creationId="{E561E6B7-17BF-88E8-6B2A-2AFBC80CEB3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0" creationId="{9AEEF05A-6258-2284-1276-2693E6CDDB2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1" creationId="{E1D9DE36-0BA5-E4EA-105D-57327C21E3A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2" creationId="{0704F95B-5090-6562-C01C-429F20639ED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3" creationId="{067C1AE1-9A71-B2D9-B019-9E9E0C04E53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4" creationId="{7723C4C4-A33D-7C75-9119-8FCD5CFA60B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5" creationId="{65A43050-F903-720D-CE6C-5F003588142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6" creationId="{0C4571F3-504B-E8DC-216E-47C7806E221F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7" creationId="{9CEBADA1-522B-A0EB-4227-754B2691D05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8" creationId="{3CA3677A-B9A9-5E20-A8F4-8A389BA8FE46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59" creationId="{89FE009E-799D-5053-F620-5390A4FFF94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0" creationId="{B60F87B1-6202-5A39-57A6-615A4A9BF0B8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4" creationId="{DD7771AC-7DA6-0012-F681-0A68A6F804C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5" creationId="{AAAFFCC6-3650-52A0-3400-4C9474E5833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6" creationId="{6E2406C8-8DCC-C423-318A-1B907A679DE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7" creationId="{D12BA2C1-B4E8-F533-35AF-E0A49CF6D91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8" creationId="{FCD72B5C-6F70-FD79-F353-311E62B91E2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69" creationId="{B56CCC24-ED1C-88F3-07D0-3BDD32BEA03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3" creationId="{A65F3955-FD89-F7D7-F3F3-6846B5180FC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4" creationId="{1D6B6A33-30F4-EF11-95EE-64418C3F2CF4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5" creationId="{74A060FA-455E-152F-D56C-9D141471F0C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6" creationId="{450B9F1F-8037-35B5-4CDB-60087DF528D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7" creationId="{A4C23AD6-3239-0FB3-F93F-88102FB59C6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78" creationId="{2A467094-1878-D235-7C2F-6709D770632D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2" creationId="{440B636D-BD67-B2B2-8175-EB61D713F62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3" creationId="{2C9B3EB7-6FD7-9BFD-90A3-7B6C32885627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4" creationId="{B28B36B7-2D59-FCD5-0D67-D233253437DB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5" creationId="{6FF69CC5-5F88-A86F-1EBB-566817E160CA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6" creationId="{C8EA0089-3B98-FB41-F3D2-323192D90551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87" creationId="{1BBC8A6A-C5A5-E1C9-1428-9294137D1E2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1" creationId="{847B5FC7-10E1-3E66-AD60-A0043D67DDF9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2" creationId="{FB5BE7AE-29A8-AC4D-5582-F6CABF6C4835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3" creationId="{2E5751E7-A6FD-FDB9-3186-1EF65FF777FE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4" creationId="{167425CE-6EF7-D38D-0E3F-AD7BD4E2196C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5" creationId="{CC4675C7-5ED2-ABAA-EAFF-61843E97B2D0}"/>
          </ac:spMkLst>
        </pc:spChg>
        <pc:spChg chg="mod">
          <ac:chgData name="Trần Thị May Hồng" userId="f4580e4a-fb36-43cc-8ef0-4c8bd904bcea" providerId="ADAL" clId="{C85A97D6-1E64-44AE-AE9C-23351649ACC8}" dt="2024-09-15T15:29:48.360" v="65"/>
          <ac:spMkLst>
            <pc:docMk/>
            <pc:sldMk cId="620583998" sldId="363"/>
            <ac:spMk id="96" creationId="{0D4711B2-C2C6-EAC1-7AB2-2C7172BCC8D2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98" creationId="{E1A6D631-6ECA-6214-B527-80BFB77899A0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99" creationId="{0C61C90C-A6A1-3D07-534A-A41A83F2C3DF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0" creationId="{20B626B3-4B2F-9E04-2143-49C8A41198A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1" creationId="{7A15B52E-2838-A45E-3A8D-1BF61FC8EBAD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2" creationId="{AD1C338C-CDCE-C536-1F48-CF56093B304C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3" creationId="{3B022028-211A-AC14-0903-1353520939D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4" creationId="{4B3C3835-BF36-FE7E-ADA2-EC20DE3BC011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5" creationId="{56734B1F-8D09-A706-7E66-06AEE54A41CF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6" creationId="{9E4DCB17-B4D8-D558-BC61-2F8A2361917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7" creationId="{A0DC790A-EF2C-D31F-AF43-50F73938DFFB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8" creationId="{11735657-6540-833E-7FDF-0383A18FC516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09" creationId="{A5CBEA5C-D5BA-5DCC-3053-AC6BC32CC1F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0" creationId="{248974BC-86F7-C58D-67EB-3609D95CFB4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1" creationId="{D9FA2014-E2FB-FCD0-AEAD-88F4E83DC85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2" creationId="{3A5C4A73-99CC-4B5D-62C8-C2C4629215C9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3" creationId="{F199C66E-D5F6-4871-2DC2-F886826B19AA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4" creationId="{103831FC-D717-8369-C33E-FD5B48110189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5" creationId="{3783B250-576B-1119-1D8C-F22CAF279A7D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6" creationId="{EB73D702-3F92-661E-C0E7-B41D006AF257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7" creationId="{0837FCB4-98F9-B18F-95FF-20DB43D89F3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8" creationId="{A47115A0-A3EB-55E5-0A5A-C692994BC991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19" creationId="{57E25821-68C2-3DDD-A4C4-19BD4F08140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0" creationId="{DB72A26D-5E00-8122-933C-3BC50672D296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1" creationId="{AE9EE5B4-F142-1EC5-1690-E89E3F2D2575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2" creationId="{012335D9-95C4-46D2-94D8-884CEA06F19D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3" creationId="{BF8DC9F5-F5E0-02F2-934F-29E02E26885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4" creationId="{68C47F9D-250C-70A1-E01F-2DE8384561F9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5" creationId="{AE0E935C-E710-A7DC-6EBD-14B3D00A2DEA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6" creationId="{08F4FACC-8958-8AA3-F4AF-5F0340478263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7" creationId="{6AFB0EB6-864B-B606-537F-DFA238B85852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8" creationId="{FBAE6533-3272-1610-6353-B21E0A173957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29" creationId="{886C91DF-4ECB-9466-312B-627319B6B610}"/>
          </ac:spMkLst>
        </pc:spChg>
        <pc:spChg chg="mod">
          <ac:chgData name="Trần Thị May Hồng" userId="f4580e4a-fb36-43cc-8ef0-4c8bd904bcea" providerId="ADAL" clId="{C85A97D6-1E64-44AE-AE9C-23351649ACC8}" dt="2024-09-15T15:30:35.285" v="79" actId="207"/>
          <ac:spMkLst>
            <pc:docMk/>
            <pc:sldMk cId="620583998" sldId="363"/>
            <ac:spMk id="130" creationId="{EA447EBD-E820-B255-BFAC-B660FBA70247}"/>
          </ac:spMkLst>
        </pc:spChg>
        <pc:grpChg chg="add mod">
          <ac:chgData name="Trần Thị May Hồng" userId="f4580e4a-fb36-43cc-8ef0-4c8bd904bcea" providerId="ADAL" clId="{C85A97D6-1E64-44AE-AE9C-23351649ACC8}" dt="2024-09-15T15:30:03.983" v="69" actId="1076"/>
          <ac:grpSpMkLst>
            <pc:docMk/>
            <pc:sldMk cId="620583998" sldId="363"/>
            <ac:grpSpMk id="6" creationId="{E3231F76-B1B5-ED13-7775-70ED3889CEAD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" creationId="{0E297966-57B6-9C1F-66D5-BBABBD29C246}"/>
          </ac:grpSpMkLst>
        </pc:grpChg>
        <pc:grpChg chg="add mod">
          <ac:chgData name="Trần Thị May Hồng" userId="f4580e4a-fb36-43cc-8ef0-4c8bd904bcea" providerId="ADAL" clId="{C85A97D6-1E64-44AE-AE9C-23351649ACC8}" dt="2024-09-15T15:30:55.345" v="85" actId="1076"/>
          <ac:grpSpMkLst>
            <pc:docMk/>
            <pc:sldMk cId="620583998" sldId="363"/>
            <ac:grpSpMk id="61" creationId="{51AE2826-DFF8-6060-41E6-79CEA36F5C4C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62" creationId="{88CFD489-2935-C183-1214-856759BAB600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63" creationId="{B7DE42C4-BC40-A569-4965-E3113C2FB5B7}"/>
          </ac:grpSpMkLst>
        </pc:grpChg>
        <pc:grpChg chg="add mod">
          <ac:chgData name="Trần Thị May Hồng" userId="f4580e4a-fb36-43cc-8ef0-4c8bd904bcea" providerId="ADAL" clId="{C85A97D6-1E64-44AE-AE9C-23351649ACC8}" dt="2024-09-15T15:30:52.513" v="83" actId="1076"/>
          <ac:grpSpMkLst>
            <pc:docMk/>
            <pc:sldMk cId="620583998" sldId="363"/>
            <ac:grpSpMk id="70" creationId="{EC8E8362-1DAA-74F7-619D-F4FBD202B22F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71" creationId="{E407CFD6-1272-1D3A-ED02-24F5369431D6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72" creationId="{3CCB6DAA-D208-255B-3CE2-45700638CB75}"/>
          </ac:grpSpMkLst>
        </pc:grpChg>
        <pc:grpChg chg="add mod">
          <ac:chgData name="Trần Thị May Hồng" userId="f4580e4a-fb36-43cc-8ef0-4c8bd904bcea" providerId="ADAL" clId="{C85A97D6-1E64-44AE-AE9C-23351649ACC8}" dt="2024-09-15T15:30:06.361" v="70" actId="1076"/>
          <ac:grpSpMkLst>
            <pc:docMk/>
            <pc:sldMk cId="620583998" sldId="363"/>
            <ac:grpSpMk id="79" creationId="{D3BCF0E2-547B-BA07-136E-EB3201CFFA5C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0" creationId="{49D20779-1F0C-09AD-6076-57F289C97D10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1" creationId="{74400324-F0D1-1EDE-87B8-101B3F183ACD}"/>
          </ac:grpSpMkLst>
        </pc:grpChg>
        <pc:grpChg chg="add mod">
          <ac:chgData name="Trần Thị May Hồng" userId="f4580e4a-fb36-43cc-8ef0-4c8bd904bcea" providerId="ADAL" clId="{C85A97D6-1E64-44AE-AE9C-23351649ACC8}" dt="2024-09-15T15:30:08.413" v="71" actId="1076"/>
          <ac:grpSpMkLst>
            <pc:docMk/>
            <pc:sldMk cId="620583998" sldId="363"/>
            <ac:grpSpMk id="88" creationId="{52AE2691-0DF5-0695-62AD-7B38737C2065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89" creationId="{D74EAF88-CBA6-993C-69CF-741C82E49B77}"/>
          </ac:grpSpMkLst>
        </pc:grpChg>
        <pc:grpChg chg="mod">
          <ac:chgData name="Trần Thị May Hồng" userId="f4580e4a-fb36-43cc-8ef0-4c8bd904bcea" providerId="ADAL" clId="{C85A97D6-1E64-44AE-AE9C-23351649ACC8}" dt="2024-09-15T15:29:48.360" v="65"/>
          <ac:grpSpMkLst>
            <pc:docMk/>
            <pc:sldMk cId="620583998" sldId="363"/>
            <ac:grpSpMk id="90" creationId="{9C8F9DEA-6518-EE1B-217C-36FAA59E4ACF}"/>
          </ac:grpSpMkLst>
        </pc:grpChg>
        <pc:grpChg chg="add mod">
          <ac:chgData name="Trần Thị May Hồng" userId="f4580e4a-fb36-43cc-8ef0-4c8bd904bcea" providerId="ADAL" clId="{C85A97D6-1E64-44AE-AE9C-23351649ACC8}" dt="2024-09-15T15:30:53.982" v="84" actId="1076"/>
          <ac:grpSpMkLst>
            <pc:docMk/>
            <pc:sldMk cId="620583998" sldId="363"/>
            <ac:grpSpMk id="97" creationId="{0CFDD49C-AC1C-BB69-3358-14CF31361FBB}"/>
          </ac:grpSpMkLst>
        </pc:grpChg>
      </pc:sldChg>
      <pc:sldChg chg="new del">
        <pc:chgData name="Trần Thị May Hồng" userId="f4580e4a-fb36-43cc-8ef0-4c8bd904bcea" providerId="ADAL" clId="{C85A97D6-1E64-44AE-AE9C-23351649ACC8}" dt="2024-09-15T15:29:25.073" v="63" actId="47"/>
        <pc:sldMkLst>
          <pc:docMk/>
          <pc:sldMk cId="3342700416" sldId="363"/>
        </pc:sldMkLst>
      </pc:sldChg>
      <pc:sldChg chg="delSp new mod modNotesTx">
        <pc:chgData name="Trần Thị May Hồng" userId="f4580e4a-fb36-43cc-8ef0-4c8bd904bcea" providerId="ADAL" clId="{C85A97D6-1E64-44AE-AE9C-23351649ACC8}" dt="2024-09-15T15:47:46.008" v="175"/>
        <pc:sldMkLst>
          <pc:docMk/>
          <pc:sldMk cId="3587444615" sldId="364"/>
        </pc:sldMkLst>
        <pc:spChg chg="del">
          <ac:chgData name="Trần Thị May Hồng" userId="f4580e4a-fb36-43cc-8ef0-4c8bd904bcea" providerId="ADAL" clId="{C85A97D6-1E64-44AE-AE9C-23351649ACC8}" dt="2024-09-15T15:47:18.753" v="173" actId="478"/>
          <ac:spMkLst>
            <pc:docMk/>
            <pc:sldMk cId="3587444615" sldId="364"/>
            <ac:spMk id="2" creationId="{D63599A9-7FD0-A954-5905-7049236B9D72}"/>
          </ac:spMkLst>
        </pc:spChg>
        <pc:spChg chg="del">
          <ac:chgData name="Trần Thị May Hồng" userId="f4580e4a-fb36-43cc-8ef0-4c8bd904bcea" providerId="ADAL" clId="{C85A97D6-1E64-44AE-AE9C-23351649ACC8}" dt="2024-09-15T15:47:18.753" v="173" actId="478"/>
          <ac:spMkLst>
            <pc:docMk/>
            <pc:sldMk cId="3587444615" sldId="364"/>
            <ac:spMk id="3" creationId="{71B604AD-16D7-E693-C152-6A6C3977241A}"/>
          </ac:spMkLst>
        </pc:spChg>
      </pc:sldChg>
    </pc:docChg>
  </pc:docChgLst>
  <pc:docChgLst>
    <pc:chgData name="Trần Thị May Hồng" userId="f4580e4a-fb36-43cc-8ef0-4c8bd904bcea" providerId="ADAL" clId="{6258F30B-EB26-4614-BD97-36CDF9A50A3A}"/>
    <pc:docChg chg="undo custSel addSld delSld modSld">
      <pc:chgData name="Trần Thị May Hồng" userId="f4580e4a-fb36-43cc-8ef0-4c8bd904bcea" providerId="ADAL" clId="{6258F30B-EB26-4614-BD97-36CDF9A50A3A}" dt="2024-09-15T15:55:44.092" v="13" actId="47"/>
      <pc:docMkLst>
        <pc:docMk/>
      </pc:docMkLst>
      <pc:sldChg chg="del">
        <pc:chgData name="Trần Thị May Hồng" userId="f4580e4a-fb36-43cc-8ef0-4c8bd904bcea" providerId="ADAL" clId="{6258F30B-EB26-4614-BD97-36CDF9A50A3A}" dt="2024-09-15T15:55:44.092" v="13" actId="47"/>
        <pc:sldMkLst>
          <pc:docMk/>
          <pc:sldMk cId="3587444615" sldId="364"/>
        </pc:sldMkLst>
      </pc:sldChg>
      <pc:sldChg chg="add">
        <pc:chgData name="Trần Thị May Hồng" userId="f4580e4a-fb36-43cc-8ef0-4c8bd904bcea" providerId="ADAL" clId="{6258F30B-EB26-4614-BD97-36CDF9A50A3A}" dt="2024-09-15T15:54:05.348" v="0"/>
        <pc:sldMkLst>
          <pc:docMk/>
          <pc:sldMk cId="2373562822" sldId="365"/>
        </pc:sldMkLst>
      </pc:sldChg>
      <pc:sldChg chg="add del">
        <pc:chgData name="Trần Thị May Hồng" userId="f4580e4a-fb36-43cc-8ef0-4c8bd904bcea" providerId="ADAL" clId="{6258F30B-EB26-4614-BD97-36CDF9A50A3A}" dt="2024-09-15T15:55:41.594" v="12" actId="47"/>
        <pc:sldMkLst>
          <pc:docMk/>
          <pc:sldMk cId="3082792960" sldId="366"/>
        </pc:sldMkLst>
      </pc:sldChg>
      <pc:sldChg chg="addSp delSp new add del mod">
        <pc:chgData name="Trần Thị May Hồng" userId="f4580e4a-fb36-43cc-8ef0-4c8bd904bcea" providerId="ADAL" clId="{6258F30B-EB26-4614-BD97-36CDF9A50A3A}" dt="2024-09-15T15:55:39.564" v="11" actId="680"/>
        <pc:sldMkLst>
          <pc:docMk/>
          <pc:sldMk cId="2937960624" sldId="367"/>
        </pc:sldMkLst>
        <pc:spChg chg="add del">
          <ac:chgData name="Trần Thị May Hồng" userId="f4580e4a-fb36-43cc-8ef0-4c8bd904bcea" providerId="ADAL" clId="{6258F30B-EB26-4614-BD97-36CDF9A50A3A}" dt="2024-09-15T15:55:39.037" v="10" actId="478"/>
          <ac:spMkLst>
            <pc:docMk/>
            <pc:sldMk cId="2937960624" sldId="367"/>
            <ac:spMk id="2" creationId="{BF2BF092-925A-E9B1-4790-0F2E16E55120}"/>
          </ac:spMkLst>
        </pc:spChg>
        <pc:spChg chg="add del">
          <ac:chgData name="Trần Thị May Hồng" userId="f4580e4a-fb36-43cc-8ef0-4c8bd904bcea" providerId="ADAL" clId="{6258F30B-EB26-4614-BD97-36CDF9A50A3A}" dt="2024-09-15T15:55:39.037" v="10" actId="478"/>
          <ac:spMkLst>
            <pc:docMk/>
            <pc:sldMk cId="2937960624" sldId="367"/>
            <ac:spMk id="3" creationId="{ED38618C-BDA4-88B8-DC55-956C1ECD4371}"/>
          </ac:spMkLst>
        </pc:spChg>
      </pc:sldChg>
      <pc:sldChg chg="add del setBg">
        <pc:chgData name="Trần Thị May Hồng" userId="f4580e4a-fb36-43cc-8ef0-4c8bd904bcea" providerId="ADAL" clId="{6258F30B-EB26-4614-BD97-36CDF9A50A3A}" dt="2024-09-15T15:55:38.229" v="8"/>
        <pc:sldMkLst>
          <pc:docMk/>
          <pc:sldMk cId="2954825742" sldId="367"/>
        </pc:sldMkLst>
      </pc:sldChg>
      <pc:sldChg chg="add del setBg">
        <pc:chgData name="Trần Thị May Hồng" userId="f4580e4a-fb36-43cc-8ef0-4c8bd904bcea" providerId="ADAL" clId="{6258F30B-EB26-4614-BD97-36CDF9A50A3A}" dt="2024-09-15T15:55:23.440" v="5"/>
        <pc:sldMkLst>
          <pc:docMk/>
          <pc:sldMk cId="2722319484" sldId="3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2.1.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YC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Hà ca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Hà ca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</a:p>
          <a:p>
            <a:pPr marL="0" indent="0">
              <a:buFontTx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</a:p>
          <a:p>
            <a:pPr marL="0" indent="0">
              <a:buFontTx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9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600" dirty="0" err="1"/>
              <a:t>Cô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âm</a:t>
            </a:r>
            <a:r>
              <a:rPr lang="en-US" sz="1600" dirty="0"/>
              <a:t> a: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600" dirty="0"/>
              <a:t>2,3 HS </a:t>
            </a:r>
            <a:r>
              <a:rPr lang="en-US" sz="1600" dirty="0" err="1"/>
              <a:t>đọc</a:t>
            </a:r>
            <a:r>
              <a:rPr lang="en-US" sz="1600" dirty="0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600" dirty="0" err="1"/>
              <a:t>Cả</a:t>
            </a:r>
            <a:r>
              <a:rPr lang="en-US" sz="1600" dirty="0"/>
              <a:t> </a:t>
            </a:r>
            <a:r>
              <a:rPr lang="en-US" sz="1600" dirty="0" err="1"/>
              <a:t>lớp</a:t>
            </a:r>
            <a:r>
              <a:rPr lang="en-US" sz="1600" dirty="0"/>
              <a:t> </a:t>
            </a:r>
            <a:r>
              <a:rPr lang="en-US" sz="1600" dirty="0" err="1"/>
              <a:t>đồng</a:t>
            </a:r>
            <a:r>
              <a:rPr lang="en-US" sz="1600" dirty="0"/>
              <a:t> </a:t>
            </a:r>
            <a:r>
              <a:rPr lang="en-US" sz="1600" dirty="0" err="1"/>
              <a:t>thanh</a:t>
            </a:r>
            <a:r>
              <a:rPr lang="en-US" sz="16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/>
              <a:t>2. </a:t>
            </a:r>
            <a:r>
              <a:rPr lang="en-US" sz="1600" dirty="0" err="1"/>
              <a:t>Giới</a:t>
            </a:r>
            <a:r>
              <a:rPr lang="en-US" sz="1600" dirty="0"/>
              <a:t> </a:t>
            </a:r>
            <a:r>
              <a:rPr lang="en-US" sz="1600" dirty="0" err="1"/>
              <a:t>thiệu</a:t>
            </a:r>
            <a:r>
              <a:rPr lang="en-US" sz="1600" dirty="0"/>
              <a:t> A in </a:t>
            </a:r>
            <a:r>
              <a:rPr lang="en-US" sz="1600" dirty="0" err="1"/>
              <a:t>hoa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a </a:t>
            </a:r>
            <a:r>
              <a:rPr lang="en-US" sz="1600" dirty="0" err="1"/>
              <a:t>viết</a:t>
            </a:r>
            <a:r>
              <a:rPr lang="en-US" sz="1600" dirty="0"/>
              <a:t> </a:t>
            </a:r>
            <a:r>
              <a:rPr lang="en-US" sz="1600" dirty="0" err="1"/>
              <a:t>thường</a:t>
            </a: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/>
              <a:t>3. </a:t>
            </a:r>
            <a:r>
              <a:rPr lang="en-US" sz="1600" dirty="0" err="1"/>
              <a:t>Sửa</a:t>
            </a:r>
            <a:r>
              <a:rPr lang="en-US" sz="1600" dirty="0"/>
              <a:t> </a:t>
            </a:r>
            <a:r>
              <a:rPr lang="en-US" sz="1600" dirty="0" err="1"/>
              <a:t>lỗi</a:t>
            </a:r>
            <a:r>
              <a:rPr lang="en-US" sz="1600" dirty="0"/>
              <a:t> </a:t>
            </a:r>
            <a:r>
              <a:rPr lang="en-US" sz="1600" dirty="0" err="1"/>
              <a:t>phát</a:t>
            </a:r>
            <a:r>
              <a:rPr lang="en-US" sz="1600" dirty="0"/>
              <a:t> </a:t>
            </a:r>
            <a:r>
              <a:rPr lang="en-US" sz="1600" dirty="0" err="1"/>
              <a:t>âm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HS </a:t>
            </a:r>
            <a:r>
              <a:rPr lang="en-US" sz="1600" dirty="0" err="1"/>
              <a:t>đọc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xác</a:t>
            </a:r>
            <a:r>
              <a:rPr lang="en-US" sz="1600" dirty="0"/>
              <a:t>,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bị</a:t>
            </a:r>
            <a:r>
              <a:rPr lang="en-US" sz="1600" dirty="0"/>
              <a:t> xen </a:t>
            </a:r>
            <a:r>
              <a:rPr lang="en-US" sz="1600" dirty="0" err="1"/>
              <a:t>giọng</a:t>
            </a:r>
            <a:r>
              <a:rPr lang="en-US" sz="1600" dirty="0"/>
              <a:t> </a:t>
            </a:r>
            <a:r>
              <a:rPr lang="en-US" sz="1600" dirty="0" err="1"/>
              <a:t>địa</a:t>
            </a:r>
            <a:r>
              <a:rPr lang="en-US" sz="1600" dirty="0"/>
              <a:t> </a:t>
            </a:r>
            <a:r>
              <a:rPr lang="en-US" sz="1600" dirty="0" err="1"/>
              <a:t>phương</a:t>
            </a:r>
            <a:r>
              <a:rPr lang="en-US" sz="16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/>
              <a:t>4. GV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kể</a:t>
            </a:r>
            <a:r>
              <a:rPr lang="en-US" sz="1600" dirty="0"/>
              <a:t> </a:t>
            </a:r>
            <a:r>
              <a:rPr lang="en-US" sz="1600" dirty="0" err="1"/>
              <a:t>tóm</a:t>
            </a:r>
            <a:r>
              <a:rPr lang="en-US" sz="1600" dirty="0"/>
              <a:t> </a:t>
            </a:r>
            <a:r>
              <a:rPr lang="en-US" sz="1600" dirty="0" err="1"/>
              <a:t>tắt</a:t>
            </a:r>
            <a:r>
              <a:rPr lang="en-US" sz="1600" dirty="0"/>
              <a:t> </a:t>
            </a:r>
            <a:r>
              <a:rPr lang="en-US" sz="1600" dirty="0" err="1"/>
              <a:t>câu</a:t>
            </a:r>
            <a:r>
              <a:rPr lang="en-US" sz="1600" dirty="0"/>
              <a:t> </a:t>
            </a:r>
            <a:r>
              <a:rPr lang="en-US" sz="1600" dirty="0" err="1"/>
              <a:t>chuyện</a:t>
            </a:r>
            <a:r>
              <a:rPr lang="en-US" sz="1600" dirty="0"/>
              <a:t>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sửa</a:t>
            </a:r>
            <a:r>
              <a:rPr lang="en-US" sz="1600" dirty="0"/>
              <a:t> </a:t>
            </a:r>
            <a:r>
              <a:rPr lang="en-US" sz="1600" dirty="0" err="1"/>
              <a:t>lỗi</a:t>
            </a:r>
            <a:r>
              <a:rPr lang="en-US" sz="1600" dirty="0"/>
              <a:t> </a:t>
            </a:r>
            <a:r>
              <a:rPr lang="en-US" sz="1600" dirty="0" err="1"/>
              <a:t>phát</a:t>
            </a:r>
            <a:r>
              <a:rPr lang="en-US" sz="1600" dirty="0"/>
              <a:t> </a:t>
            </a:r>
            <a:r>
              <a:rPr lang="en-US" sz="1600" dirty="0" err="1"/>
              <a:t>âm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HS: </a:t>
            </a:r>
            <a:r>
              <a:rPr lang="en-US" sz="1600" dirty="0" err="1"/>
              <a:t>Xem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SGV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kể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55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GV ổn định và hướng dẫn HS về tư thế ngồi và cách cầm bút trước khi tập viết.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GV hướng dẫn chi tiết tay cầm bút và tư thế ngồi cho 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3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en-US"/>
              <a:t>Để tìm hiểu nội dung bức tranh, cả lớp đọc thầm tiếng trong tranh</a:t>
            </a:r>
          </a:p>
          <a:p>
            <a:pPr marL="387350" indent="-228600">
              <a:buAutoNum type="arabicPeriod"/>
            </a:pPr>
            <a:r>
              <a:rPr lang="en-US"/>
              <a:t>GV đọc mẫu a</a:t>
            </a:r>
          </a:p>
          <a:p>
            <a:pPr marL="387350" indent="-228600">
              <a:buAutoNum type="arabicPeriod"/>
            </a:pPr>
            <a:r>
              <a:rPr lang="en-US"/>
              <a:t>Cho HS đọc cá nhân, đt cả lớp. Chú ý ngữ điệu tươi vui, cao và dài giọng.</a:t>
            </a:r>
          </a:p>
          <a:p>
            <a:pPr marL="387350" indent="-228600">
              <a:buAutoNum type="arabicPeriod"/>
            </a:pPr>
            <a:r>
              <a:rPr lang="en-US"/>
              <a:t>Quan sát và trả lời câu hỏi theo tranh:</a:t>
            </a:r>
          </a:p>
          <a:p>
            <a:pPr marL="158750" indent="0">
              <a:buNone/>
            </a:pPr>
            <a:r>
              <a:rPr lang="en-US"/>
              <a:t>? Nam và các bạn đang chơi trò gì?</a:t>
            </a:r>
          </a:p>
          <a:p>
            <a:pPr marL="158750" indent="0">
              <a:buNone/>
            </a:pPr>
            <a:r>
              <a:rPr lang="en-US"/>
              <a:t>? Vì sao các bạn vỗ tay reo a?</a:t>
            </a:r>
          </a:p>
          <a:p>
            <a:pPr marL="158750" indent="0">
              <a:buNone/>
            </a:pPr>
            <a:r>
              <a:rPr lang="en-US"/>
              <a:t>- Cô cho hiện dòng chữ tiếp theo, GV đọc mẫu. HS đọc theo để hiểu rõ hơn tranh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23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2,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pPr marL="387350" indent="-228600">
              <a:buAutoNum type="arabicPeriod"/>
            </a:pPr>
            <a:r>
              <a:rPr lang="en-US" dirty="0"/>
              <a:t>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a</a:t>
            </a:r>
          </a:p>
          <a:p>
            <a:pPr marL="387350" indent="-228600">
              <a:buAutoNum type="arabicPeriod"/>
            </a:pPr>
            <a:r>
              <a:rPr lang="en-US" dirty="0"/>
              <a:t>Cho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đt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,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.</a:t>
            </a:r>
          </a:p>
          <a:p>
            <a:pPr marL="387350" indent="-228600">
              <a:buAutoNum type="arabicPeriod"/>
            </a:pPr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tranh</a:t>
            </a:r>
            <a:r>
              <a:rPr lang="en-US" dirty="0"/>
              <a:t>:</a:t>
            </a:r>
          </a:p>
          <a:p>
            <a:pPr marL="158750" indent="0">
              <a:buNone/>
            </a:pPr>
            <a:r>
              <a:rPr lang="en-US" dirty="0"/>
              <a:t>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.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09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en-US" dirty="0"/>
              <a:t>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lười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</a:t>
            </a:r>
          </a:p>
          <a:p>
            <a:pPr marL="158750" indent="0">
              <a:buNone/>
            </a:pPr>
            <a:r>
              <a:rPr lang="en-US" dirty="0"/>
              <a:t>?Tranh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pPr marL="158750" indent="0">
              <a:buNone/>
            </a:pPr>
            <a:r>
              <a:rPr lang="en-US" dirty="0"/>
              <a:t>?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58750" indent="0">
              <a:buNone/>
            </a:pPr>
            <a:r>
              <a:rPr lang="en-US" dirty="0"/>
              <a:t>?Theo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Nam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?</a:t>
            </a:r>
          </a:p>
          <a:p>
            <a:pPr marL="158750" indent="0">
              <a:buNone/>
            </a:pPr>
            <a:r>
              <a:rPr lang="en-US" dirty="0"/>
              <a:t>?Theo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ntn</a:t>
            </a:r>
            <a:r>
              <a:rPr lang="en-US" dirty="0"/>
              <a:t>?</a:t>
            </a:r>
          </a:p>
          <a:p>
            <a:pPr marL="158750" indent="0">
              <a:buNone/>
            </a:pPr>
            <a:r>
              <a:rPr lang="en-US" dirty="0"/>
              <a:t>?...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2.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E45C-CBB5-4A0F-A1DA-BDC441FD11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9/17/2025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9/17/2025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9/17/2025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9/17/2025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9/17/2025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9/17/2025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9/17/2025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9/17/2025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9/17/2025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9/17/2025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9/17/2025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png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jpeg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00659" y="67304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23673" y="674104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46687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4B5AC2D-0504-9B39-BE9E-F3992D8E1F97}"/>
              </a:ext>
            </a:extLst>
          </p:cNvPr>
          <p:cNvGrpSpPr/>
          <p:nvPr/>
        </p:nvGrpSpPr>
        <p:grpSpPr>
          <a:xfrm>
            <a:off x="3209410" y="669726"/>
            <a:ext cx="6171308" cy="4421705"/>
            <a:chOff x="2267648" y="203384"/>
            <a:chExt cx="5927316" cy="4736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47F9B1-186E-25E1-3DF3-B87BF69E2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7648" y="203384"/>
              <a:ext cx="5927316" cy="47367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E0D660-CB6A-48D9-7246-409B1DB8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6374" y="1208910"/>
              <a:ext cx="1208929" cy="217822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EABBAB-F19D-34F1-290E-684B96B8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7648" y="2848692"/>
              <a:ext cx="5927316" cy="20830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EFE58D-E9F5-DBA2-02DB-B31A0ADA6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8671" y="1253305"/>
              <a:ext cx="1118493" cy="222388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0889BB-8924-0BFD-E57B-3A060FC9435C}"/>
              </a:ext>
            </a:extLst>
          </p:cNvPr>
          <p:cNvSpPr txBox="1"/>
          <p:nvPr/>
        </p:nvSpPr>
        <p:spPr>
          <a:xfrm>
            <a:off x="3464560" y="2204720"/>
            <a:ext cx="4846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6600" dirty="0">
              <a:solidFill>
                <a:prstClr val="black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</a:p>
        </p:txBody>
      </p:sp>
    </p:spTree>
    <p:extLst>
      <p:ext uri="{BB962C8B-B14F-4D97-AF65-F5344CB8AC3E}">
        <p14:creationId xmlns:p14="http://schemas.microsoft.com/office/powerpoint/2010/main" val="2857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21218" y="381000"/>
            <a:ext cx="94531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tất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62914-493D-AFA9-0910-C9DC64A98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21" y="666317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FC858D-601D-8E97-8CDA-7C55DCD68A13}"/>
              </a:ext>
            </a:extLst>
          </p:cNvPr>
          <p:cNvSpPr txBox="1"/>
          <p:nvPr/>
        </p:nvSpPr>
        <p:spPr>
          <a:xfrm>
            <a:off x="6096000" y="1867800"/>
            <a:ext cx="52013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tx1"/>
                </a:solidFill>
                <a:latin typeface="#9Slide03 Nanami Rounded Light" pitchFamily="2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66AE4-1AF7-C2F0-8D76-B91EEE1E35C8}"/>
              </a:ext>
            </a:extLst>
          </p:cNvPr>
          <p:cNvSpPr txBox="1"/>
          <p:nvPr/>
        </p:nvSpPr>
        <p:spPr>
          <a:xfrm>
            <a:off x="8461146" y="2475916"/>
            <a:ext cx="216255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chemeClr val="tx1"/>
                </a:solidFill>
                <a:latin typeface="HP001 4 hàng" panose="020B0603050302020204" pitchFamily="34" charset="0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898 L -0.15417 0.018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1" grpId="0" animBg="1"/>
      <p:bldP spid="4" grpId="0"/>
      <p:bldP spid="4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5066245" y="1804228"/>
            <a:ext cx="22668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8FBC3-292E-5C73-E416-6BA251126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120" y="2491121"/>
            <a:ext cx="53405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47E36A1-F984-43F7-5AD0-B05610B16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00826"/>
              </p:ext>
            </p:extLst>
          </p:nvPr>
        </p:nvGraphicFramePr>
        <p:xfrm>
          <a:off x="3678176" y="1172954"/>
          <a:ext cx="4835648" cy="4512092"/>
        </p:xfrm>
        <a:graphic>
          <a:graphicData uri="http://schemas.openxmlformats.org/drawingml/2006/table">
            <a:tbl>
              <a:tblPr firstRow="1" bandRow="1"/>
              <a:tblGrid>
                <a:gridCol w="1208912">
                  <a:extLst>
                    <a:ext uri="{9D8B030D-6E8A-4147-A177-3AD203B41FA5}">
                      <a16:colId xmlns:a16="http://schemas.microsoft.com/office/drawing/2014/main" val="2761968801"/>
                    </a:ext>
                  </a:extLst>
                </a:gridCol>
                <a:gridCol w="1208912">
                  <a:extLst>
                    <a:ext uri="{9D8B030D-6E8A-4147-A177-3AD203B41FA5}">
                      <a16:colId xmlns:a16="http://schemas.microsoft.com/office/drawing/2014/main" val="338638396"/>
                    </a:ext>
                  </a:extLst>
                </a:gridCol>
                <a:gridCol w="1208912">
                  <a:extLst>
                    <a:ext uri="{9D8B030D-6E8A-4147-A177-3AD203B41FA5}">
                      <a16:colId xmlns:a16="http://schemas.microsoft.com/office/drawing/2014/main" val="4234188079"/>
                    </a:ext>
                  </a:extLst>
                </a:gridCol>
                <a:gridCol w="1208912">
                  <a:extLst>
                    <a:ext uri="{9D8B030D-6E8A-4147-A177-3AD203B41FA5}">
                      <a16:colId xmlns:a16="http://schemas.microsoft.com/office/drawing/2014/main" val="627008854"/>
                    </a:ext>
                  </a:extLst>
                </a:gridCol>
              </a:tblGrid>
              <a:tr h="1128023"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371604"/>
                  </a:ext>
                </a:extLst>
              </a:tr>
              <a:tr h="1128023"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857509"/>
                  </a:ext>
                </a:extLst>
              </a:tr>
              <a:tr h="1128023"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80961"/>
                  </a:ext>
                </a:extLst>
              </a:tr>
              <a:tr h="1128023"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5907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DCE1014-479A-BFA1-B3B9-53943E12C7FC}"/>
              </a:ext>
            </a:extLst>
          </p:cNvPr>
          <p:cNvSpPr/>
          <p:nvPr/>
        </p:nvSpPr>
        <p:spPr>
          <a:xfrm>
            <a:off x="3678176" y="1172954"/>
            <a:ext cx="4835648" cy="4512091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F25CC2-2879-CE34-D98B-7A317295C837}"/>
              </a:ext>
            </a:extLst>
          </p:cNvPr>
          <p:cNvSpPr/>
          <p:nvPr/>
        </p:nvSpPr>
        <p:spPr>
          <a:xfrm>
            <a:off x="3678177" y="4558445"/>
            <a:ext cx="1208911" cy="1126601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289C9-64CA-C313-0A79-697404DC5D4C}"/>
              </a:ext>
            </a:extLst>
          </p:cNvPr>
          <p:cNvSpPr txBox="1"/>
          <p:nvPr/>
        </p:nvSpPr>
        <p:spPr>
          <a:xfrm>
            <a:off x="3192611" y="5416686"/>
            <a:ext cx="47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214A6-E575-397D-0AF1-1CD7194E131E}"/>
              </a:ext>
            </a:extLst>
          </p:cNvPr>
          <p:cNvSpPr txBox="1"/>
          <p:nvPr/>
        </p:nvSpPr>
        <p:spPr>
          <a:xfrm>
            <a:off x="3176049" y="4347901"/>
            <a:ext cx="46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D304F-3F9F-526E-FEED-782624EF9D86}"/>
              </a:ext>
            </a:extLst>
          </p:cNvPr>
          <p:cNvSpPr txBox="1"/>
          <p:nvPr/>
        </p:nvSpPr>
        <p:spPr>
          <a:xfrm>
            <a:off x="3216331" y="3237896"/>
            <a:ext cx="457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5A6C7-2B20-6255-2F76-195B2DDC259F}"/>
              </a:ext>
            </a:extLst>
          </p:cNvPr>
          <p:cNvSpPr txBox="1"/>
          <p:nvPr/>
        </p:nvSpPr>
        <p:spPr>
          <a:xfrm>
            <a:off x="3176049" y="2135989"/>
            <a:ext cx="470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10A1D8-8C20-A5FB-C857-73B56DFEAB8D}"/>
              </a:ext>
            </a:extLst>
          </p:cNvPr>
          <p:cNvSpPr txBox="1"/>
          <p:nvPr/>
        </p:nvSpPr>
        <p:spPr>
          <a:xfrm>
            <a:off x="3220678" y="1049364"/>
            <a:ext cx="39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4A9035-23B4-EA43-8CCC-9788B1F5B47D}"/>
              </a:ext>
            </a:extLst>
          </p:cNvPr>
          <p:cNvSpPr txBox="1"/>
          <p:nvPr/>
        </p:nvSpPr>
        <p:spPr>
          <a:xfrm>
            <a:off x="3505488" y="781742"/>
            <a:ext cx="39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7B43F-CEEF-76DE-9504-935DC5673675}"/>
              </a:ext>
            </a:extLst>
          </p:cNvPr>
          <p:cNvSpPr txBox="1"/>
          <p:nvPr/>
        </p:nvSpPr>
        <p:spPr>
          <a:xfrm>
            <a:off x="4671372" y="750215"/>
            <a:ext cx="39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F61BB-AB2E-F590-21B1-9DE13C966D2C}"/>
              </a:ext>
            </a:extLst>
          </p:cNvPr>
          <p:cNvSpPr txBox="1"/>
          <p:nvPr/>
        </p:nvSpPr>
        <p:spPr>
          <a:xfrm>
            <a:off x="5924357" y="794780"/>
            <a:ext cx="3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731C8D-98C4-9EBF-3D7D-0F1D127C50A9}"/>
              </a:ext>
            </a:extLst>
          </p:cNvPr>
          <p:cNvSpPr txBox="1"/>
          <p:nvPr/>
        </p:nvSpPr>
        <p:spPr>
          <a:xfrm>
            <a:off x="7109131" y="769177"/>
            <a:ext cx="4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584FE-0480-5A2F-D5EC-73E7F671F12F}"/>
              </a:ext>
            </a:extLst>
          </p:cNvPr>
          <p:cNvSpPr txBox="1"/>
          <p:nvPr/>
        </p:nvSpPr>
        <p:spPr>
          <a:xfrm>
            <a:off x="8267395" y="765161"/>
            <a:ext cx="45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59B4DB-321B-26FA-8C9E-D6A9EEA9125C}"/>
              </a:ext>
            </a:extLst>
          </p:cNvPr>
          <p:cNvCxnSpPr>
            <a:cxnSpLocks/>
          </p:cNvCxnSpPr>
          <p:nvPr/>
        </p:nvCxnSpPr>
        <p:spPr>
          <a:xfrm flipV="1">
            <a:off x="3678176" y="5685046"/>
            <a:ext cx="4823259" cy="1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B55F38-CAB3-CD57-FB96-049F4B8488A1}"/>
              </a:ext>
            </a:extLst>
          </p:cNvPr>
          <p:cNvCxnSpPr>
            <a:cxnSpLocks/>
          </p:cNvCxnSpPr>
          <p:nvPr/>
        </p:nvCxnSpPr>
        <p:spPr>
          <a:xfrm flipV="1">
            <a:off x="3678175" y="4566694"/>
            <a:ext cx="4835648" cy="1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2FDBD1-5D51-A1CC-9ABB-3B51E5A1D492}"/>
              </a:ext>
            </a:extLst>
          </p:cNvPr>
          <p:cNvCxnSpPr>
            <a:cxnSpLocks/>
          </p:cNvCxnSpPr>
          <p:nvPr/>
        </p:nvCxnSpPr>
        <p:spPr>
          <a:xfrm flipV="1">
            <a:off x="3678175" y="3415674"/>
            <a:ext cx="4835648" cy="1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552B22-35D1-B69F-F9A7-F926CB0304C8}"/>
              </a:ext>
            </a:extLst>
          </p:cNvPr>
          <p:cNvCxnSpPr>
            <a:cxnSpLocks/>
          </p:cNvCxnSpPr>
          <p:nvPr/>
        </p:nvCxnSpPr>
        <p:spPr>
          <a:xfrm flipV="1">
            <a:off x="3682698" y="2313466"/>
            <a:ext cx="4835648" cy="1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9A71B3-6211-BEEE-038D-8002FE1A4D19}"/>
              </a:ext>
            </a:extLst>
          </p:cNvPr>
          <p:cNvCxnSpPr>
            <a:cxnSpLocks/>
          </p:cNvCxnSpPr>
          <p:nvPr/>
        </p:nvCxnSpPr>
        <p:spPr>
          <a:xfrm flipV="1">
            <a:off x="3665787" y="1192106"/>
            <a:ext cx="4835648" cy="1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2C53AB-EF6F-D5D1-EFB1-40059CCF4389}"/>
              </a:ext>
            </a:extLst>
          </p:cNvPr>
          <p:cNvCxnSpPr/>
          <p:nvPr/>
        </p:nvCxnSpPr>
        <p:spPr>
          <a:xfrm>
            <a:off x="3678176" y="1172954"/>
            <a:ext cx="0" cy="4512091"/>
          </a:xfrm>
          <a:prstGeom prst="line">
            <a:avLst/>
          </a:prstGeom>
          <a:ln>
            <a:solidFill>
              <a:srgbClr val="1376E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F6F7E5-31F9-D617-307D-46B4905D55A7}"/>
              </a:ext>
            </a:extLst>
          </p:cNvPr>
          <p:cNvCxnSpPr/>
          <p:nvPr/>
        </p:nvCxnSpPr>
        <p:spPr>
          <a:xfrm>
            <a:off x="4887087" y="1172954"/>
            <a:ext cx="0" cy="4512091"/>
          </a:xfrm>
          <a:prstGeom prst="line">
            <a:avLst/>
          </a:prstGeom>
          <a:ln>
            <a:solidFill>
              <a:srgbClr val="1376E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144398-CAA8-6E08-1E41-A792DD9C7C91}"/>
              </a:ext>
            </a:extLst>
          </p:cNvPr>
          <p:cNvCxnSpPr/>
          <p:nvPr/>
        </p:nvCxnSpPr>
        <p:spPr>
          <a:xfrm>
            <a:off x="6122068" y="1172954"/>
            <a:ext cx="0" cy="4512091"/>
          </a:xfrm>
          <a:prstGeom prst="line">
            <a:avLst/>
          </a:prstGeom>
          <a:ln>
            <a:solidFill>
              <a:srgbClr val="1376E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6A2817-6EEE-4BF3-A7C4-E7A4DE59672A}"/>
              </a:ext>
            </a:extLst>
          </p:cNvPr>
          <p:cNvCxnSpPr/>
          <p:nvPr/>
        </p:nvCxnSpPr>
        <p:spPr>
          <a:xfrm>
            <a:off x="7330284" y="1172954"/>
            <a:ext cx="0" cy="4512091"/>
          </a:xfrm>
          <a:prstGeom prst="line">
            <a:avLst/>
          </a:prstGeom>
          <a:ln>
            <a:solidFill>
              <a:srgbClr val="1376E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DEAE10-5E5E-8997-708E-63D3C4679DB1}"/>
              </a:ext>
            </a:extLst>
          </p:cNvPr>
          <p:cNvCxnSpPr/>
          <p:nvPr/>
        </p:nvCxnSpPr>
        <p:spPr>
          <a:xfrm>
            <a:off x="8513824" y="1158014"/>
            <a:ext cx="0" cy="4512091"/>
          </a:xfrm>
          <a:prstGeom prst="line">
            <a:avLst/>
          </a:prstGeom>
          <a:ln>
            <a:solidFill>
              <a:srgbClr val="1376E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395;p52">
            <a:extLst>
              <a:ext uri="{FF2B5EF4-FFF2-40B4-BE49-F238E27FC236}">
                <a16:creationId xmlns:a16="http://schemas.microsoft.com/office/drawing/2014/main" id="{C917AA57-D9A6-7F88-0089-B8EE5BF605EC}"/>
              </a:ext>
            </a:extLst>
          </p:cNvPr>
          <p:cNvGrpSpPr/>
          <p:nvPr/>
        </p:nvGrpSpPr>
        <p:grpSpPr>
          <a:xfrm>
            <a:off x="5326" y="6077420"/>
            <a:ext cx="12186674" cy="999501"/>
            <a:chOff x="6554556" y="4848176"/>
            <a:chExt cx="7127825" cy="496238"/>
          </a:xfrm>
        </p:grpSpPr>
        <p:sp>
          <p:nvSpPr>
            <p:cNvPr id="7" name="Google Shape;1396;p52">
              <a:extLst>
                <a:ext uri="{FF2B5EF4-FFF2-40B4-BE49-F238E27FC236}">
                  <a16:creationId xmlns:a16="http://schemas.microsoft.com/office/drawing/2014/main" id="{02866008-9DA2-9155-FB6D-631C68E8CA62}"/>
                </a:ext>
              </a:extLst>
            </p:cNvPr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7;p52">
              <a:extLst>
                <a:ext uri="{FF2B5EF4-FFF2-40B4-BE49-F238E27FC236}">
                  <a16:creationId xmlns:a16="http://schemas.microsoft.com/office/drawing/2014/main" id="{53E1CA28-60AD-6EC0-00B6-A8858DAE4656}"/>
                </a:ext>
              </a:extLst>
            </p:cNvPr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139;p50">
            <a:extLst>
              <a:ext uri="{FF2B5EF4-FFF2-40B4-BE49-F238E27FC236}">
                <a16:creationId xmlns:a16="http://schemas.microsoft.com/office/drawing/2014/main" id="{0574ECA7-72D4-A9D6-0678-B40DA880923A}"/>
              </a:ext>
            </a:extLst>
          </p:cNvPr>
          <p:cNvGrpSpPr/>
          <p:nvPr/>
        </p:nvGrpSpPr>
        <p:grpSpPr>
          <a:xfrm rot="1620753">
            <a:off x="-98902" y="-27812"/>
            <a:ext cx="1674732" cy="2202226"/>
            <a:chOff x="6414475" y="2335775"/>
            <a:chExt cx="958950" cy="1331075"/>
          </a:xfrm>
        </p:grpSpPr>
        <p:sp>
          <p:nvSpPr>
            <p:cNvPr id="10" name="Google Shape;1140;p50">
              <a:extLst>
                <a:ext uri="{FF2B5EF4-FFF2-40B4-BE49-F238E27FC236}">
                  <a16:creationId xmlns:a16="http://schemas.microsoft.com/office/drawing/2014/main" id="{72FBFE8A-A4DC-D43D-D47B-A656152114FD}"/>
                </a:ext>
              </a:extLst>
            </p:cNvPr>
            <p:cNvSpPr/>
            <p:nvPr/>
          </p:nvSpPr>
          <p:spPr>
            <a:xfrm>
              <a:off x="6690702" y="2728522"/>
              <a:ext cx="381465" cy="355023"/>
            </a:xfrm>
            <a:custGeom>
              <a:avLst/>
              <a:gdLst/>
              <a:ahLst/>
              <a:cxnLst/>
              <a:rect l="l" t="t" r="r" b="b"/>
              <a:pathLst>
                <a:path w="2164" h="2014" extrusionOk="0">
                  <a:moveTo>
                    <a:pt x="2164" y="1"/>
                  </a:moveTo>
                  <a:lnTo>
                    <a:pt x="109" y="677"/>
                  </a:lnTo>
                  <a:lnTo>
                    <a:pt x="0" y="1868"/>
                  </a:lnTo>
                  <a:lnTo>
                    <a:pt x="635" y="2006"/>
                  </a:lnTo>
                  <a:cubicBezTo>
                    <a:pt x="678" y="2011"/>
                    <a:pt x="721" y="2014"/>
                    <a:pt x="764" y="2014"/>
                  </a:cubicBezTo>
                  <a:cubicBezTo>
                    <a:pt x="1540" y="2014"/>
                    <a:pt x="2164" y="1120"/>
                    <a:pt x="2164" y="1120"/>
                  </a:cubicBezTo>
                  <a:lnTo>
                    <a:pt x="2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41;p50">
              <a:extLst>
                <a:ext uri="{FF2B5EF4-FFF2-40B4-BE49-F238E27FC236}">
                  <a16:creationId xmlns:a16="http://schemas.microsoft.com/office/drawing/2014/main" id="{38184F0B-33A7-942E-9EFA-3C8F0E892DBB}"/>
                </a:ext>
              </a:extLst>
            </p:cNvPr>
            <p:cNvSpPr/>
            <p:nvPr/>
          </p:nvSpPr>
          <p:spPr>
            <a:xfrm>
              <a:off x="6690702" y="3001048"/>
              <a:ext cx="390278" cy="369478"/>
            </a:xfrm>
            <a:custGeom>
              <a:avLst/>
              <a:gdLst/>
              <a:ahLst/>
              <a:cxnLst/>
              <a:rect l="l" t="t" r="r" b="b"/>
              <a:pathLst>
                <a:path w="2214" h="2096" extrusionOk="0">
                  <a:moveTo>
                    <a:pt x="2164" y="0"/>
                  </a:moveTo>
                  <a:lnTo>
                    <a:pt x="0" y="597"/>
                  </a:lnTo>
                  <a:lnTo>
                    <a:pt x="389" y="1980"/>
                  </a:lnTo>
                  <a:lnTo>
                    <a:pt x="639" y="2089"/>
                  </a:lnTo>
                  <a:cubicBezTo>
                    <a:pt x="675" y="2093"/>
                    <a:pt x="711" y="2095"/>
                    <a:pt x="747" y="2095"/>
                  </a:cubicBezTo>
                  <a:cubicBezTo>
                    <a:pt x="1541" y="2095"/>
                    <a:pt x="2214" y="986"/>
                    <a:pt x="2214" y="986"/>
                  </a:cubicBez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42;p50">
              <a:extLst>
                <a:ext uri="{FF2B5EF4-FFF2-40B4-BE49-F238E27FC236}">
                  <a16:creationId xmlns:a16="http://schemas.microsoft.com/office/drawing/2014/main" id="{665E10A0-737D-4A4F-191B-7BAE3758C366}"/>
                </a:ext>
              </a:extLst>
            </p:cNvPr>
            <p:cNvSpPr/>
            <p:nvPr/>
          </p:nvSpPr>
          <p:spPr>
            <a:xfrm>
              <a:off x="6812862" y="2335775"/>
              <a:ext cx="165877" cy="89373"/>
            </a:xfrm>
            <a:custGeom>
              <a:avLst/>
              <a:gdLst/>
              <a:ahLst/>
              <a:cxnLst/>
              <a:rect l="l" t="t" r="r" b="b"/>
              <a:pathLst>
                <a:path w="941" h="507" extrusionOk="0">
                  <a:moveTo>
                    <a:pt x="474" y="0"/>
                  </a:moveTo>
                  <a:cubicBezTo>
                    <a:pt x="288" y="0"/>
                    <a:pt x="116" y="252"/>
                    <a:pt x="1" y="478"/>
                  </a:cubicBezTo>
                  <a:cubicBezTo>
                    <a:pt x="115" y="497"/>
                    <a:pt x="231" y="506"/>
                    <a:pt x="348" y="506"/>
                  </a:cubicBezTo>
                  <a:cubicBezTo>
                    <a:pt x="546" y="506"/>
                    <a:pt x="746" y="479"/>
                    <a:pt x="940" y="424"/>
                  </a:cubicBezTo>
                  <a:cubicBezTo>
                    <a:pt x="832" y="236"/>
                    <a:pt x="686" y="48"/>
                    <a:pt x="523" y="6"/>
                  </a:cubicBezTo>
                  <a:cubicBezTo>
                    <a:pt x="506" y="2"/>
                    <a:pt x="490" y="0"/>
                    <a:pt x="474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43;p50">
              <a:extLst>
                <a:ext uri="{FF2B5EF4-FFF2-40B4-BE49-F238E27FC236}">
                  <a16:creationId xmlns:a16="http://schemas.microsoft.com/office/drawing/2014/main" id="{5010A7AC-1BF8-E9D9-A7EF-DAA9395B067E}"/>
                </a:ext>
              </a:extLst>
            </p:cNvPr>
            <p:cNvSpPr/>
            <p:nvPr/>
          </p:nvSpPr>
          <p:spPr>
            <a:xfrm>
              <a:off x="6785539" y="2411222"/>
              <a:ext cx="229337" cy="183505"/>
            </a:xfrm>
            <a:custGeom>
              <a:avLst/>
              <a:gdLst/>
              <a:ahLst/>
              <a:cxnLst/>
              <a:rect l="l" t="t" r="r" b="b"/>
              <a:pathLst>
                <a:path w="1301" h="1041" extrusionOk="0">
                  <a:moveTo>
                    <a:pt x="1095" y="0"/>
                  </a:moveTo>
                  <a:cubicBezTo>
                    <a:pt x="907" y="54"/>
                    <a:pt x="712" y="82"/>
                    <a:pt x="517" y="82"/>
                  </a:cubicBezTo>
                  <a:cubicBezTo>
                    <a:pt x="396" y="82"/>
                    <a:pt x="275" y="71"/>
                    <a:pt x="156" y="50"/>
                  </a:cubicBezTo>
                  <a:cubicBezTo>
                    <a:pt x="97" y="167"/>
                    <a:pt x="43" y="288"/>
                    <a:pt x="1" y="410"/>
                  </a:cubicBezTo>
                  <a:lnTo>
                    <a:pt x="302" y="1040"/>
                  </a:lnTo>
                  <a:lnTo>
                    <a:pt x="1158" y="852"/>
                  </a:lnTo>
                  <a:lnTo>
                    <a:pt x="1300" y="451"/>
                  </a:lnTo>
                  <a:cubicBezTo>
                    <a:pt x="1246" y="293"/>
                    <a:pt x="1175" y="142"/>
                    <a:pt x="1095" y="0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44;p50">
              <a:extLst>
                <a:ext uri="{FF2B5EF4-FFF2-40B4-BE49-F238E27FC236}">
                  <a16:creationId xmlns:a16="http://schemas.microsoft.com/office/drawing/2014/main" id="{436643CF-8525-0D41-27F7-F564560BFAB5}"/>
                </a:ext>
              </a:extLst>
            </p:cNvPr>
            <p:cNvSpPr/>
            <p:nvPr/>
          </p:nvSpPr>
          <p:spPr>
            <a:xfrm>
              <a:off x="6786421" y="3547334"/>
              <a:ext cx="216645" cy="119516"/>
            </a:xfrm>
            <a:custGeom>
              <a:avLst/>
              <a:gdLst/>
              <a:ahLst/>
              <a:cxnLst/>
              <a:rect l="l" t="t" r="r" b="b"/>
              <a:pathLst>
                <a:path w="1229" h="678" extrusionOk="0">
                  <a:moveTo>
                    <a:pt x="823" y="0"/>
                  </a:moveTo>
                  <a:cubicBezTo>
                    <a:pt x="531" y="163"/>
                    <a:pt x="251" y="360"/>
                    <a:pt x="0" y="585"/>
                  </a:cubicBezTo>
                  <a:cubicBezTo>
                    <a:pt x="29" y="606"/>
                    <a:pt x="67" y="627"/>
                    <a:pt x="109" y="639"/>
                  </a:cubicBezTo>
                  <a:cubicBezTo>
                    <a:pt x="180" y="667"/>
                    <a:pt x="312" y="677"/>
                    <a:pt x="464" y="677"/>
                  </a:cubicBezTo>
                  <a:cubicBezTo>
                    <a:pt x="615" y="677"/>
                    <a:pt x="785" y="667"/>
                    <a:pt x="932" y="652"/>
                  </a:cubicBezTo>
                  <a:cubicBezTo>
                    <a:pt x="1228" y="619"/>
                    <a:pt x="1174" y="385"/>
                    <a:pt x="1174" y="385"/>
                  </a:cubicBezTo>
                  <a:lnTo>
                    <a:pt x="1145" y="9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45;p50">
              <a:extLst>
                <a:ext uri="{FF2B5EF4-FFF2-40B4-BE49-F238E27FC236}">
                  <a16:creationId xmlns:a16="http://schemas.microsoft.com/office/drawing/2014/main" id="{F19B8E4E-A49C-3CE0-1E2F-EBA1F965D9B4}"/>
                </a:ext>
              </a:extLst>
            </p:cNvPr>
            <p:cNvSpPr/>
            <p:nvPr/>
          </p:nvSpPr>
          <p:spPr>
            <a:xfrm>
              <a:off x="6762799" y="3541340"/>
              <a:ext cx="169579" cy="109292"/>
            </a:xfrm>
            <a:custGeom>
              <a:avLst/>
              <a:gdLst/>
              <a:ahLst/>
              <a:cxnLst/>
              <a:rect l="l" t="t" r="r" b="b"/>
              <a:pathLst>
                <a:path w="962" h="620" extrusionOk="0">
                  <a:moveTo>
                    <a:pt x="1" y="1"/>
                  </a:moveTo>
                  <a:cubicBezTo>
                    <a:pt x="1" y="1"/>
                    <a:pt x="9" y="231"/>
                    <a:pt x="17" y="381"/>
                  </a:cubicBezTo>
                  <a:cubicBezTo>
                    <a:pt x="17" y="473"/>
                    <a:pt x="59" y="561"/>
                    <a:pt x="134" y="619"/>
                  </a:cubicBezTo>
                  <a:cubicBezTo>
                    <a:pt x="385" y="394"/>
                    <a:pt x="665" y="197"/>
                    <a:pt x="961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6;p50">
              <a:extLst>
                <a:ext uri="{FF2B5EF4-FFF2-40B4-BE49-F238E27FC236}">
                  <a16:creationId xmlns:a16="http://schemas.microsoft.com/office/drawing/2014/main" id="{4940C061-5861-1219-F5BB-E66C9ECECD96}"/>
                </a:ext>
              </a:extLst>
            </p:cNvPr>
            <p:cNvSpPr/>
            <p:nvPr/>
          </p:nvSpPr>
          <p:spPr>
            <a:xfrm>
              <a:off x="6748345" y="3472768"/>
              <a:ext cx="263535" cy="77738"/>
            </a:xfrm>
            <a:custGeom>
              <a:avLst/>
              <a:gdLst/>
              <a:ahLst/>
              <a:cxnLst/>
              <a:rect l="l" t="t" r="r" b="b"/>
              <a:pathLst>
                <a:path w="1495" h="441" extrusionOk="0">
                  <a:moveTo>
                    <a:pt x="130" y="1"/>
                  </a:moveTo>
                  <a:cubicBezTo>
                    <a:pt x="27" y="1"/>
                    <a:pt x="1" y="353"/>
                    <a:pt x="83" y="390"/>
                  </a:cubicBezTo>
                  <a:cubicBezTo>
                    <a:pt x="171" y="429"/>
                    <a:pt x="595" y="441"/>
                    <a:pt x="932" y="441"/>
                  </a:cubicBezTo>
                  <a:cubicBezTo>
                    <a:pt x="1135" y="441"/>
                    <a:pt x="1306" y="436"/>
                    <a:pt x="1357" y="432"/>
                  </a:cubicBezTo>
                  <a:cubicBezTo>
                    <a:pt x="1494" y="423"/>
                    <a:pt x="1461" y="340"/>
                    <a:pt x="1461" y="206"/>
                  </a:cubicBezTo>
                  <a:cubicBezTo>
                    <a:pt x="1465" y="77"/>
                    <a:pt x="1327" y="60"/>
                    <a:pt x="1327" y="60"/>
                  </a:cubicBezTo>
                  <a:cubicBezTo>
                    <a:pt x="1218" y="67"/>
                    <a:pt x="1108" y="70"/>
                    <a:pt x="998" y="70"/>
                  </a:cubicBezTo>
                  <a:cubicBezTo>
                    <a:pt x="710" y="70"/>
                    <a:pt x="421" y="47"/>
                    <a:pt x="137" y="1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47;p50">
              <a:extLst>
                <a:ext uri="{FF2B5EF4-FFF2-40B4-BE49-F238E27FC236}">
                  <a16:creationId xmlns:a16="http://schemas.microsoft.com/office/drawing/2014/main" id="{5394D49C-1EF4-313B-3042-35C88DF3FB0B}"/>
                </a:ext>
              </a:extLst>
            </p:cNvPr>
            <p:cNvSpPr/>
            <p:nvPr/>
          </p:nvSpPr>
          <p:spPr>
            <a:xfrm>
              <a:off x="6772318" y="2481909"/>
              <a:ext cx="56938" cy="999317"/>
            </a:xfrm>
            <a:custGeom>
              <a:avLst/>
              <a:gdLst/>
              <a:ahLst/>
              <a:cxnLst/>
              <a:rect l="l" t="t" r="r" b="b"/>
              <a:pathLst>
                <a:path w="323" h="5669" extrusionOk="0">
                  <a:moveTo>
                    <a:pt x="91" y="1"/>
                  </a:moveTo>
                  <a:cubicBezTo>
                    <a:pt x="79" y="1"/>
                    <a:pt x="72" y="9"/>
                    <a:pt x="72" y="9"/>
                  </a:cubicBezTo>
                  <a:lnTo>
                    <a:pt x="1" y="5622"/>
                  </a:lnTo>
                  <a:cubicBezTo>
                    <a:pt x="84" y="5648"/>
                    <a:pt x="172" y="5660"/>
                    <a:pt x="260" y="5668"/>
                  </a:cubicBezTo>
                  <a:lnTo>
                    <a:pt x="322" y="322"/>
                  </a:lnTo>
                  <a:cubicBezTo>
                    <a:pt x="214" y="314"/>
                    <a:pt x="185" y="113"/>
                    <a:pt x="143" y="46"/>
                  </a:cubicBezTo>
                  <a:cubicBezTo>
                    <a:pt x="121" y="10"/>
                    <a:pt x="103" y="1"/>
                    <a:pt x="91" y="1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48;p50">
              <a:extLst>
                <a:ext uri="{FF2B5EF4-FFF2-40B4-BE49-F238E27FC236}">
                  <a16:creationId xmlns:a16="http://schemas.microsoft.com/office/drawing/2014/main" id="{DFEABAA0-D7D8-5CEC-F204-960C67F3D1C1}"/>
                </a:ext>
              </a:extLst>
            </p:cNvPr>
            <p:cNvSpPr/>
            <p:nvPr/>
          </p:nvSpPr>
          <p:spPr>
            <a:xfrm>
              <a:off x="6944013" y="2485082"/>
              <a:ext cx="70864" cy="999846"/>
            </a:xfrm>
            <a:custGeom>
              <a:avLst/>
              <a:gdLst/>
              <a:ahLst/>
              <a:cxnLst/>
              <a:rect l="l" t="t" r="r" b="b"/>
              <a:pathLst>
                <a:path w="402" h="5672" extrusionOk="0">
                  <a:moveTo>
                    <a:pt x="351" y="1"/>
                  </a:moveTo>
                  <a:cubicBezTo>
                    <a:pt x="338" y="1"/>
                    <a:pt x="321" y="4"/>
                    <a:pt x="301" y="11"/>
                  </a:cubicBezTo>
                  <a:cubicBezTo>
                    <a:pt x="217" y="45"/>
                    <a:pt x="167" y="266"/>
                    <a:pt x="63" y="283"/>
                  </a:cubicBezTo>
                  <a:lnTo>
                    <a:pt x="0" y="5671"/>
                  </a:lnTo>
                  <a:cubicBezTo>
                    <a:pt x="130" y="5667"/>
                    <a:pt x="217" y="5663"/>
                    <a:pt x="217" y="5663"/>
                  </a:cubicBezTo>
                  <a:lnTo>
                    <a:pt x="401" y="32"/>
                  </a:lnTo>
                  <a:cubicBezTo>
                    <a:pt x="401" y="32"/>
                    <a:pt x="394" y="1"/>
                    <a:pt x="351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49;p50">
              <a:extLst>
                <a:ext uri="{FF2B5EF4-FFF2-40B4-BE49-F238E27FC236}">
                  <a16:creationId xmlns:a16="http://schemas.microsoft.com/office/drawing/2014/main" id="{B522EE02-8C3D-AF2A-B5F9-854A7EBB1FA3}"/>
                </a:ext>
              </a:extLst>
            </p:cNvPr>
            <p:cNvSpPr/>
            <p:nvPr/>
          </p:nvSpPr>
          <p:spPr>
            <a:xfrm>
              <a:off x="6817974" y="2481909"/>
              <a:ext cx="137144" cy="1003548"/>
            </a:xfrm>
            <a:custGeom>
              <a:avLst/>
              <a:gdLst/>
              <a:ahLst/>
              <a:cxnLst/>
              <a:rect l="l" t="t" r="r" b="b"/>
              <a:pathLst>
                <a:path w="778" h="5693" extrusionOk="0">
                  <a:moveTo>
                    <a:pt x="391" y="0"/>
                  </a:moveTo>
                  <a:cubicBezTo>
                    <a:pt x="245" y="0"/>
                    <a:pt x="84" y="322"/>
                    <a:pt x="84" y="322"/>
                  </a:cubicBezTo>
                  <a:lnTo>
                    <a:pt x="63" y="322"/>
                  </a:lnTo>
                  <a:lnTo>
                    <a:pt x="1" y="5668"/>
                  </a:lnTo>
                  <a:cubicBezTo>
                    <a:pt x="177" y="5684"/>
                    <a:pt x="354" y="5693"/>
                    <a:pt x="531" y="5693"/>
                  </a:cubicBezTo>
                  <a:cubicBezTo>
                    <a:pt x="592" y="5693"/>
                    <a:pt x="654" y="5691"/>
                    <a:pt x="715" y="5689"/>
                  </a:cubicBezTo>
                  <a:lnTo>
                    <a:pt x="778" y="301"/>
                  </a:lnTo>
                  <a:lnTo>
                    <a:pt x="753" y="301"/>
                  </a:lnTo>
                  <a:cubicBezTo>
                    <a:pt x="627" y="276"/>
                    <a:pt x="544" y="4"/>
                    <a:pt x="393" y="0"/>
                  </a:cubicBezTo>
                  <a:cubicBezTo>
                    <a:pt x="392" y="0"/>
                    <a:pt x="392" y="0"/>
                    <a:pt x="39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50;p50">
              <a:extLst>
                <a:ext uri="{FF2B5EF4-FFF2-40B4-BE49-F238E27FC236}">
                  <a16:creationId xmlns:a16="http://schemas.microsoft.com/office/drawing/2014/main" id="{C97DFFA4-BB52-DE8F-CFCC-9A2243F731DE}"/>
                </a:ext>
              </a:extLst>
            </p:cNvPr>
            <p:cNvSpPr/>
            <p:nvPr/>
          </p:nvSpPr>
          <p:spPr>
            <a:xfrm>
              <a:off x="6588285" y="2556299"/>
              <a:ext cx="496397" cy="344623"/>
            </a:xfrm>
            <a:custGeom>
              <a:avLst/>
              <a:gdLst/>
              <a:ahLst/>
              <a:cxnLst/>
              <a:rect l="l" t="t" r="r" b="b"/>
              <a:pathLst>
                <a:path w="2816" h="1955" extrusionOk="0">
                  <a:moveTo>
                    <a:pt x="602" y="0"/>
                  </a:moveTo>
                  <a:lnTo>
                    <a:pt x="602" y="0"/>
                  </a:lnTo>
                  <a:cubicBezTo>
                    <a:pt x="602" y="0"/>
                    <a:pt x="594" y="472"/>
                    <a:pt x="631" y="618"/>
                  </a:cubicBezTo>
                  <a:lnTo>
                    <a:pt x="1" y="748"/>
                  </a:lnTo>
                  <a:cubicBezTo>
                    <a:pt x="1" y="748"/>
                    <a:pt x="661" y="1612"/>
                    <a:pt x="1809" y="1955"/>
                  </a:cubicBezTo>
                  <a:cubicBezTo>
                    <a:pt x="2239" y="1830"/>
                    <a:pt x="2603" y="1533"/>
                    <a:pt x="2816" y="1136"/>
                  </a:cubicBezTo>
                  <a:cubicBezTo>
                    <a:pt x="2795" y="1082"/>
                    <a:pt x="2770" y="1028"/>
                    <a:pt x="2745" y="978"/>
                  </a:cubicBezTo>
                  <a:cubicBezTo>
                    <a:pt x="2745" y="978"/>
                    <a:pt x="1291" y="677"/>
                    <a:pt x="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51;p50">
              <a:extLst>
                <a:ext uri="{FF2B5EF4-FFF2-40B4-BE49-F238E27FC236}">
                  <a16:creationId xmlns:a16="http://schemas.microsoft.com/office/drawing/2014/main" id="{521ED0DF-2EFB-328D-8CD0-D3F4DF6A8BAE}"/>
                </a:ext>
              </a:extLst>
            </p:cNvPr>
            <p:cNvSpPr/>
            <p:nvPr/>
          </p:nvSpPr>
          <p:spPr>
            <a:xfrm>
              <a:off x="6906466" y="2756551"/>
              <a:ext cx="217350" cy="169403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1011" y="0"/>
                  </a:moveTo>
                  <a:cubicBezTo>
                    <a:pt x="798" y="397"/>
                    <a:pt x="434" y="694"/>
                    <a:pt x="0" y="819"/>
                  </a:cubicBezTo>
                  <a:cubicBezTo>
                    <a:pt x="305" y="911"/>
                    <a:pt x="622" y="961"/>
                    <a:pt x="940" y="961"/>
                  </a:cubicBezTo>
                  <a:cubicBezTo>
                    <a:pt x="940" y="961"/>
                    <a:pt x="1232" y="564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52;p50">
              <a:extLst>
                <a:ext uri="{FF2B5EF4-FFF2-40B4-BE49-F238E27FC236}">
                  <a16:creationId xmlns:a16="http://schemas.microsoft.com/office/drawing/2014/main" id="{F6869AC8-4BC6-DAF6-41F4-D57CA2D7D9F6}"/>
                </a:ext>
              </a:extLst>
            </p:cNvPr>
            <p:cNvSpPr/>
            <p:nvPr/>
          </p:nvSpPr>
          <p:spPr>
            <a:xfrm>
              <a:off x="6650158" y="3106286"/>
              <a:ext cx="491285" cy="310072"/>
            </a:xfrm>
            <a:custGeom>
              <a:avLst/>
              <a:gdLst/>
              <a:ahLst/>
              <a:cxnLst/>
              <a:rect l="l" t="t" r="r" b="b"/>
              <a:pathLst>
                <a:path w="2787" h="1759" extrusionOk="0">
                  <a:moveTo>
                    <a:pt x="230" y="0"/>
                  </a:moveTo>
                  <a:cubicBezTo>
                    <a:pt x="155" y="134"/>
                    <a:pt x="0" y="1028"/>
                    <a:pt x="230" y="1258"/>
                  </a:cubicBezTo>
                  <a:cubicBezTo>
                    <a:pt x="485" y="1512"/>
                    <a:pt x="924" y="1667"/>
                    <a:pt x="1379" y="1759"/>
                  </a:cubicBezTo>
                  <a:cubicBezTo>
                    <a:pt x="1909" y="1579"/>
                    <a:pt x="2415" y="1266"/>
                    <a:pt x="2786" y="840"/>
                  </a:cubicBezTo>
                  <a:cubicBezTo>
                    <a:pt x="1421" y="652"/>
                    <a:pt x="230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53;p50">
              <a:extLst>
                <a:ext uri="{FF2B5EF4-FFF2-40B4-BE49-F238E27FC236}">
                  <a16:creationId xmlns:a16="http://schemas.microsoft.com/office/drawing/2014/main" id="{E544282A-4D92-2B68-8683-7DD08D204D36}"/>
                </a:ext>
              </a:extLst>
            </p:cNvPr>
            <p:cNvSpPr/>
            <p:nvPr/>
          </p:nvSpPr>
          <p:spPr>
            <a:xfrm>
              <a:off x="6892364" y="3254183"/>
              <a:ext cx="324174" cy="188088"/>
            </a:xfrm>
            <a:custGeom>
              <a:avLst/>
              <a:gdLst/>
              <a:ahLst/>
              <a:cxnLst/>
              <a:rect l="l" t="t" r="r" b="b"/>
              <a:pathLst>
                <a:path w="1839" h="1067" extrusionOk="0">
                  <a:moveTo>
                    <a:pt x="1412" y="1"/>
                  </a:moveTo>
                  <a:cubicBezTo>
                    <a:pt x="1041" y="427"/>
                    <a:pt x="535" y="740"/>
                    <a:pt x="1" y="920"/>
                  </a:cubicBezTo>
                  <a:cubicBezTo>
                    <a:pt x="505" y="1017"/>
                    <a:pt x="1020" y="1067"/>
                    <a:pt x="1532" y="1067"/>
                  </a:cubicBezTo>
                  <a:cubicBezTo>
                    <a:pt x="1572" y="1067"/>
                    <a:pt x="1611" y="1067"/>
                    <a:pt x="1651" y="1066"/>
                  </a:cubicBezTo>
                  <a:lnTo>
                    <a:pt x="1279" y="527"/>
                  </a:lnTo>
                  <a:cubicBezTo>
                    <a:pt x="1425" y="456"/>
                    <a:pt x="1839" y="43"/>
                    <a:pt x="1839" y="43"/>
                  </a:cubicBezTo>
                  <a:cubicBezTo>
                    <a:pt x="1697" y="34"/>
                    <a:pt x="1555" y="22"/>
                    <a:pt x="1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54;p50">
              <a:extLst>
                <a:ext uri="{FF2B5EF4-FFF2-40B4-BE49-F238E27FC236}">
                  <a16:creationId xmlns:a16="http://schemas.microsoft.com/office/drawing/2014/main" id="{A4DBC8B5-9480-FC30-5573-7232B657F1EA}"/>
                </a:ext>
              </a:extLst>
            </p:cNvPr>
            <p:cNvSpPr/>
            <p:nvPr/>
          </p:nvSpPr>
          <p:spPr>
            <a:xfrm>
              <a:off x="6941721" y="3004574"/>
              <a:ext cx="176983" cy="176806"/>
            </a:xfrm>
            <a:custGeom>
              <a:avLst/>
              <a:gdLst/>
              <a:ahLst/>
              <a:cxnLst/>
              <a:rect l="l" t="t" r="r" b="b"/>
              <a:pathLst>
                <a:path w="1004" h="1003" extrusionOk="0">
                  <a:moveTo>
                    <a:pt x="828" y="1"/>
                  </a:moveTo>
                  <a:lnTo>
                    <a:pt x="828" y="1"/>
                  </a:lnTo>
                  <a:cubicBezTo>
                    <a:pt x="669" y="385"/>
                    <a:pt x="376" y="698"/>
                    <a:pt x="1" y="882"/>
                  </a:cubicBezTo>
                  <a:cubicBezTo>
                    <a:pt x="275" y="957"/>
                    <a:pt x="515" y="1003"/>
                    <a:pt x="657" y="1003"/>
                  </a:cubicBezTo>
                  <a:cubicBezTo>
                    <a:pt x="729" y="1003"/>
                    <a:pt x="776" y="991"/>
                    <a:pt x="790" y="966"/>
                  </a:cubicBezTo>
                  <a:cubicBezTo>
                    <a:pt x="1003" y="607"/>
                    <a:pt x="869" y="10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55;p50">
              <a:extLst>
                <a:ext uri="{FF2B5EF4-FFF2-40B4-BE49-F238E27FC236}">
                  <a16:creationId xmlns:a16="http://schemas.microsoft.com/office/drawing/2014/main" id="{781C76C8-6196-C31B-C9EA-EF1FFFE174BF}"/>
                </a:ext>
              </a:extLst>
            </p:cNvPr>
            <p:cNvSpPr/>
            <p:nvPr/>
          </p:nvSpPr>
          <p:spPr>
            <a:xfrm>
              <a:off x="6666376" y="2847863"/>
              <a:ext cx="421303" cy="312364"/>
            </a:xfrm>
            <a:custGeom>
              <a:avLst/>
              <a:gdLst/>
              <a:ahLst/>
              <a:cxnLst/>
              <a:rect l="l" t="t" r="r" b="b"/>
              <a:pathLst>
                <a:path w="2390" h="1772" extrusionOk="0">
                  <a:moveTo>
                    <a:pt x="247" y="0"/>
                  </a:moveTo>
                  <a:cubicBezTo>
                    <a:pt x="88" y="117"/>
                    <a:pt x="0" y="827"/>
                    <a:pt x="138" y="1191"/>
                  </a:cubicBezTo>
                  <a:cubicBezTo>
                    <a:pt x="481" y="1420"/>
                    <a:pt x="1078" y="1642"/>
                    <a:pt x="1563" y="1771"/>
                  </a:cubicBezTo>
                  <a:cubicBezTo>
                    <a:pt x="1938" y="1587"/>
                    <a:pt x="2231" y="1274"/>
                    <a:pt x="2390" y="890"/>
                  </a:cubicBezTo>
                  <a:cubicBezTo>
                    <a:pt x="2390" y="882"/>
                    <a:pt x="2385" y="877"/>
                    <a:pt x="2381" y="873"/>
                  </a:cubicBezTo>
                  <a:cubicBezTo>
                    <a:pt x="2323" y="781"/>
                    <a:pt x="2076" y="740"/>
                    <a:pt x="2076" y="740"/>
                  </a:cubicBezTo>
                  <a:cubicBezTo>
                    <a:pt x="1028" y="627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56;p50">
              <a:extLst>
                <a:ext uri="{FF2B5EF4-FFF2-40B4-BE49-F238E27FC236}">
                  <a16:creationId xmlns:a16="http://schemas.microsoft.com/office/drawing/2014/main" id="{33365CB8-1C01-0DE2-024D-8DB4D7476A0F}"/>
                </a:ext>
              </a:extLst>
            </p:cNvPr>
            <p:cNvSpPr/>
            <p:nvPr/>
          </p:nvSpPr>
          <p:spPr>
            <a:xfrm>
              <a:off x="6505082" y="3008275"/>
              <a:ext cx="119516" cy="118811"/>
            </a:xfrm>
            <a:custGeom>
              <a:avLst/>
              <a:gdLst/>
              <a:ahLst/>
              <a:cxnLst/>
              <a:rect l="l" t="t" r="r" b="b"/>
              <a:pathLst>
                <a:path w="678" h="674" extrusionOk="0">
                  <a:moveTo>
                    <a:pt x="631" y="1"/>
                  </a:moveTo>
                  <a:lnTo>
                    <a:pt x="326" y="147"/>
                  </a:lnTo>
                  <a:lnTo>
                    <a:pt x="1" y="43"/>
                  </a:lnTo>
                  <a:lnTo>
                    <a:pt x="151" y="347"/>
                  </a:lnTo>
                  <a:lnTo>
                    <a:pt x="46" y="673"/>
                  </a:lnTo>
                  <a:lnTo>
                    <a:pt x="351" y="523"/>
                  </a:lnTo>
                  <a:lnTo>
                    <a:pt x="677" y="627"/>
                  </a:lnTo>
                  <a:lnTo>
                    <a:pt x="677" y="627"/>
                  </a:lnTo>
                  <a:lnTo>
                    <a:pt x="527" y="327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57;p50">
              <a:extLst>
                <a:ext uri="{FF2B5EF4-FFF2-40B4-BE49-F238E27FC236}">
                  <a16:creationId xmlns:a16="http://schemas.microsoft.com/office/drawing/2014/main" id="{B477A317-062B-5C19-6888-6BDEAEA45C1B}"/>
                </a:ext>
              </a:extLst>
            </p:cNvPr>
            <p:cNvSpPr/>
            <p:nvPr/>
          </p:nvSpPr>
          <p:spPr>
            <a:xfrm>
              <a:off x="7106717" y="2782287"/>
              <a:ext cx="156887" cy="157063"/>
            </a:xfrm>
            <a:custGeom>
              <a:avLst/>
              <a:gdLst/>
              <a:ahLst/>
              <a:cxnLst/>
              <a:rect l="l" t="t" r="r" b="b"/>
              <a:pathLst>
                <a:path w="890" h="891" extrusionOk="0">
                  <a:moveTo>
                    <a:pt x="485" y="0"/>
                  </a:moveTo>
                  <a:lnTo>
                    <a:pt x="326" y="301"/>
                  </a:lnTo>
                  <a:lnTo>
                    <a:pt x="0" y="406"/>
                  </a:lnTo>
                  <a:lnTo>
                    <a:pt x="297" y="564"/>
                  </a:lnTo>
                  <a:lnTo>
                    <a:pt x="401" y="890"/>
                  </a:lnTo>
                  <a:lnTo>
                    <a:pt x="564" y="594"/>
                  </a:lnTo>
                  <a:lnTo>
                    <a:pt x="890" y="489"/>
                  </a:lnTo>
                  <a:lnTo>
                    <a:pt x="589" y="326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58;p50">
              <a:extLst>
                <a:ext uri="{FF2B5EF4-FFF2-40B4-BE49-F238E27FC236}">
                  <a16:creationId xmlns:a16="http://schemas.microsoft.com/office/drawing/2014/main" id="{F3794C2E-CD15-2E9A-899E-6238AEAEEA59}"/>
                </a:ext>
              </a:extLst>
            </p:cNvPr>
            <p:cNvSpPr/>
            <p:nvPr/>
          </p:nvSpPr>
          <p:spPr>
            <a:xfrm>
              <a:off x="7149376" y="2983244"/>
              <a:ext cx="173281" cy="170989"/>
            </a:xfrm>
            <a:custGeom>
              <a:avLst/>
              <a:gdLst/>
              <a:ahLst/>
              <a:cxnLst/>
              <a:rect l="l" t="t" r="r" b="b"/>
              <a:pathLst>
                <a:path w="983" h="970" extrusionOk="0">
                  <a:moveTo>
                    <a:pt x="297" y="327"/>
                  </a:moveTo>
                  <a:cubicBezTo>
                    <a:pt x="297" y="327"/>
                    <a:pt x="318" y="9"/>
                    <a:pt x="393" y="5"/>
                  </a:cubicBezTo>
                  <a:cubicBezTo>
                    <a:pt x="472" y="1"/>
                    <a:pt x="610" y="214"/>
                    <a:pt x="610" y="214"/>
                  </a:cubicBezTo>
                  <a:cubicBezTo>
                    <a:pt x="610" y="214"/>
                    <a:pt x="924" y="197"/>
                    <a:pt x="944" y="268"/>
                  </a:cubicBezTo>
                  <a:cubicBezTo>
                    <a:pt x="965" y="339"/>
                    <a:pt x="769" y="498"/>
                    <a:pt x="769" y="498"/>
                  </a:cubicBezTo>
                  <a:cubicBezTo>
                    <a:pt x="769" y="498"/>
                    <a:pt x="982" y="761"/>
                    <a:pt x="932" y="811"/>
                  </a:cubicBezTo>
                  <a:cubicBezTo>
                    <a:pt x="886" y="857"/>
                    <a:pt x="569" y="728"/>
                    <a:pt x="569" y="728"/>
                  </a:cubicBezTo>
                  <a:cubicBezTo>
                    <a:pt x="569" y="728"/>
                    <a:pt x="360" y="970"/>
                    <a:pt x="280" y="953"/>
                  </a:cubicBezTo>
                  <a:cubicBezTo>
                    <a:pt x="226" y="945"/>
                    <a:pt x="289" y="619"/>
                    <a:pt x="289" y="619"/>
                  </a:cubicBezTo>
                  <a:cubicBezTo>
                    <a:pt x="289" y="619"/>
                    <a:pt x="0" y="544"/>
                    <a:pt x="9" y="469"/>
                  </a:cubicBezTo>
                  <a:cubicBezTo>
                    <a:pt x="17" y="389"/>
                    <a:pt x="297" y="327"/>
                    <a:pt x="297" y="3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59;p50">
              <a:extLst>
                <a:ext uri="{FF2B5EF4-FFF2-40B4-BE49-F238E27FC236}">
                  <a16:creationId xmlns:a16="http://schemas.microsoft.com/office/drawing/2014/main" id="{05373248-A31C-DAA0-CA25-DD0A8EAF961F}"/>
                </a:ext>
              </a:extLst>
            </p:cNvPr>
            <p:cNvSpPr/>
            <p:nvPr/>
          </p:nvSpPr>
          <p:spPr>
            <a:xfrm>
              <a:off x="6475643" y="2802207"/>
              <a:ext cx="173281" cy="176101"/>
            </a:xfrm>
            <a:custGeom>
              <a:avLst/>
              <a:gdLst/>
              <a:ahLst/>
              <a:cxnLst/>
              <a:rect l="l" t="t" r="r" b="b"/>
              <a:pathLst>
                <a:path w="983" h="999" extrusionOk="0">
                  <a:moveTo>
                    <a:pt x="356" y="288"/>
                  </a:moveTo>
                  <a:cubicBezTo>
                    <a:pt x="356" y="288"/>
                    <a:pt x="485" y="0"/>
                    <a:pt x="560" y="21"/>
                  </a:cubicBezTo>
                  <a:cubicBezTo>
                    <a:pt x="635" y="46"/>
                    <a:pt x="686" y="297"/>
                    <a:pt x="686" y="297"/>
                  </a:cubicBezTo>
                  <a:cubicBezTo>
                    <a:pt x="686" y="297"/>
                    <a:pt x="982" y="389"/>
                    <a:pt x="982" y="464"/>
                  </a:cubicBezTo>
                  <a:cubicBezTo>
                    <a:pt x="978" y="539"/>
                    <a:pt x="740" y="618"/>
                    <a:pt x="740" y="618"/>
                  </a:cubicBezTo>
                  <a:cubicBezTo>
                    <a:pt x="740" y="618"/>
                    <a:pt x="844" y="940"/>
                    <a:pt x="782" y="969"/>
                  </a:cubicBezTo>
                  <a:cubicBezTo>
                    <a:pt x="719" y="999"/>
                    <a:pt x="472" y="760"/>
                    <a:pt x="472" y="760"/>
                  </a:cubicBezTo>
                  <a:cubicBezTo>
                    <a:pt x="472" y="760"/>
                    <a:pt x="193" y="911"/>
                    <a:pt x="122" y="869"/>
                  </a:cubicBezTo>
                  <a:cubicBezTo>
                    <a:pt x="76" y="844"/>
                    <a:pt x="247" y="556"/>
                    <a:pt x="247" y="556"/>
                  </a:cubicBezTo>
                  <a:cubicBezTo>
                    <a:pt x="247" y="556"/>
                    <a:pt x="0" y="389"/>
                    <a:pt x="34" y="322"/>
                  </a:cubicBezTo>
                  <a:cubicBezTo>
                    <a:pt x="67" y="255"/>
                    <a:pt x="356" y="288"/>
                    <a:pt x="356" y="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60;p50">
              <a:extLst>
                <a:ext uri="{FF2B5EF4-FFF2-40B4-BE49-F238E27FC236}">
                  <a16:creationId xmlns:a16="http://schemas.microsoft.com/office/drawing/2014/main" id="{AB826921-A943-6618-59A0-6551A7EA5DCA}"/>
                </a:ext>
              </a:extLst>
            </p:cNvPr>
            <p:cNvSpPr/>
            <p:nvPr/>
          </p:nvSpPr>
          <p:spPr>
            <a:xfrm>
              <a:off x="7298331" y="2873599"/>
              <a:ext cx="75094" cy="64518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17" y="0"/>
                  </a:moveTo>
                  <a:cubicBezTo>
                    <a:pt x="99" y="0"/>
                    <a:pt x="1" y="122"/>
                    <a:pt x="49" y="247"/>
                  </a:cubicBezTo>
                  <a:cubicBezTo>
                    <a:pt x="77" y="326"/>
                    <a:pt x="147" y="366"/>
                    <a:pt x="217" y="366"/>
                  </a:cubicBezTo>
                  <a:cubicBezTo>
                    <a:pt x="284" y="366"/>
                    <a:pt x="351" y="330"/>
                    <a:pt x="383" y="259"/>
                  </a:cubicBezTo>
                  <a:cubicBezTo>
                    <a:pt x="425" y="167"/>
                    <a:pt x="383" y="59"/>
                    <a:pt x="292" y="17"/>
                  </a:cubicBezTo>
                  <a:cubicBezTo>
                    <a:pt x="267" y="6"/>
                    <a:pt x="241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61;p50">
              <a:extLst>
                <a:ext uri="{FF2B5EF4-FFF2-40B4-BE49-F238E27FC236}">
                  <a16:creationId xmlns:a16="http://schemas.microsoft.com/office/drawing/2014/main" id="{D85CDF4E-0060-D9DD-B729-71F3101ACE95}"/>
                </a:ext>
              </a:extLst>
            </p:cNvPr>
            <p:cNvSpPr/>
            <p:nvPr/>
          </p:nvSpPr>
          <p:spPr>
            <a:xfrm>
              <a:off x="6414475" y="2956802"/>
              <a:ext cx="40720" cy="39839"/>
            </a:xfrm>
            <a:custGeom>
              <a:avLst/>
              <a:gdLst/>
              <a:ahLst/>
              <a:cxnLst/>
              <a:rect l="l" t="t" r="r" b="b"/>
              <a:pathLst>
                <a:path w="231" h="226" extrusionOk="0">
                  <a:moveTo>
                    <a:pt x="114" y="0"/>
                  </a:moveTo>
                  <a:cubicBezTo>
                    <a:pt x="51" y="0"/>
                    <a:pt x="1" y="51"/>
                    <a:pt x="1" y="113"/>
                  </a:cubicBezTo>
                  <a:cubicBezTo>
                    <a:pt x="1" y="176"/>
                    <a:pt x="51" y="226"/>
                    <a:pt x="114" y="226"/>
                  </a:cubicBezTo>
                  <a:cubicBezTo>
                    <a:pt x="176" y="226"/>
                    <a:pt x="226" y="176"/>
                    <a:pt x="231" y="113"/>
                  </a:cubicBezTo>
                  <a:cubicBezTo>
                    <a:pt x="226" y="51"/>
                    <a:pt x="176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89;p27">
            <a:extLst>
              <a:ext uri="{FF2B5EF4-FFF2-40B4-BE49-F238E27FC236}">
                <a16:creationId xmlns:a16="http://schemas.microsoft.com/office/drawing/2014/main" id="{828DD6FA-2583-631A-64F3-AC4E64DE316B}"/>
              </a:ext>
            </a:extLst>
          </p:cNvPr>
          <p:cNvSpPr txBox="1">
            <a:spLocks/>
          </p:cNvSpPr>
          <p:nvPr/>
        </p:nvSpPr>
        <p:spPr>
          <a:xfrm>
            <a:off x="3901364" y="5384393"/>
            <a:ext cx="6040199" cy="55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defRPr sz="5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10000" b="1" dirty="0" err="1">
                <a:solidFill>
                  <a:schemeClr val="accent1">
                    <a:lumMod val="75000"/>
                  </a:schemeClr>
                </a:solidFill>
                <a:latin typeface="Mulish" panose="00000500000000000000" pitchFamily="2" charset="0"/>
              </a:rPr>
              <a:t>Tập</a:t>
            </a:r>
            <a:r>
              <a:rPr lang="en-US" sz="10000" b="1" dirty="0">
                <a:solidFill>
                  <a:schemeClr val="accent1">
                    <a:lumMod val="75000"/>
                  </a:schemeClr>
                </a:solidFill>
                <a:latin typeface="Mulish" panose="00000500000000000000" pitchFamily="2" charset="0"/>
              </a:rPr>
              <a:t> </a:t>
            </a:r>
            <a:r>
              <a:rPr lang="en-US" sz="10000" b="1" dirty="0" err="1">
                <a:solidFill>
                  <a:schemeClr val="accent1">
                    <a:lumMod val="75000"/>
                  </a:schemeClr>
                </a:solidFill>
                <a:latin typeface="Mulish" panose="00000500000000000000" pitchFamily="2" charset="0"/>
              </a:rPr>
              <a:t>viết</a:t>
            </a:r>
            <a:endParaRPr lang="en-US" sz="10000" b="1" dirty="0">
              <a:solidFill>
                <a:schemeClr val="accent1">
                  <a:lumMod val="75000"/>
                </a:schemeClr>
              </a:solidFill>
              <a:latin typeface="Mulish" panose="00000500000000000000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CC48E5-D693-AA4A-BD0C-1026DE8A6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4" b="93924" l="8222" r="97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7" t="14820" r="4635" b="42969"/>
          <a:stretch/>
        </p:blipFill>
        <p:spPr bwMode="auto">
          <a:xfrm>
            <a:off x="1395558" y="1097204"/>
            <a:ext cx="6907402" cy="2993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41FEC8-1A12-8100-3D92-33C2DE725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1" b="2088"/>
          <a:stretch/>
        </p:blipFill>
        <p:spPr bwMode="auto">
          <a:xfrm>
            <a:off x="8680174" y="963583"/>
            <a:ext cx="2834345" cy="300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2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98BAE0C7-D15E-403C-ED0C-284D2E29BBBE}"/>
              </a:ext>
            </a:extLst>
          </p:cNvPr>
          <p:cNvSpPr/>
          <p:nvPr/>
        </p:nvSpPr>
        <p:spPr>
          <a:xfrm>
            <a:off x="3414426" y="1376033"/>
            <a:ext cx="5832341" cy="3759882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Google Shape;3080;p76">
            <a:extLst>
              <a:ext uri="{FF2B5EF4-FFF2-40B4-BE49-F238E27FC236}">
                <a16:creationId xmlns:a16="http://schemas.microsoft.com/office/drawing/2014/main" id="{077FF258-EBEE-076F-20DE-6E370F062B15}"/>
              </a:ext>
            </a:extLst>
          </p:cNvPr>
          <p:cNvSpPr txBox="1">
            <a:spLocks/>
          </p:cNvSpPr>
          <p:nvPr/>
        </p:nvSpPr>
        <p:spPr>
          <a:xfrm>
            <a:off x="4604273" y="2861700"/>
            <a:ext cx="3039274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b="1" dirty="0" err="1">
                <a:solidFill>
                  <a:srgbClr val="0070C0"/>
                </a:solidFill>
                <a:latin typeface="Mulish" panose="00000500000000000000" pitchFamily="2" charset="0"/>
                <a:cs typeface="#9Slide05 Pattaya" panose="00000500000000000000" pitchFamily="2" charset="-34"/>
              </a:rPr>
              <a:t>Giải</a:t>
            </a:r>
            <a:r>
              <a:rPr lang="en-US" sz="6000" b="1" dirty="0">
                <a:solidFill>
                  <a:srgbClr val="0070C0"/>
                </a:solidFill>
                <a:latin typeface="Mulish" panose="000005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Mulish" panose="00000500000000000000" pitchFamily="2" charset="0"/>
                <a:cs typeface="#9Slide05 Pattaya" panose="00000500000000000000" pitchFamily="2" charset="-34"/>
              </a:rPr>
              <a:t>lao</a:t>
            </a:r>
            <a:endParaRPr lang="en-US" sz="6000" b="1" dirty="0">
              <a:solidFill>
                <a:srgbClr val="0070C0"/>
              </a:solidFill>
              <a:latin typeface="Mulish" panose="00000500000000000000" pitchFamily="2" charset="0"/>
              <a:cs typeface="#9Slide05 Pattaya" panose="00000500000000000000" pitchFamily="2" charset="-34"/>
            </a:endParaRPr>
          </a:p>
        </p:txBody>
      </p:sp>
      <p:sp>
        <p:nvSpPr>
          <p:cNvPr id="4" name="Google Shape;3082;p76">
            <a:extLst>
              <a:ext uri="{FF2B5EF4-FFF2-40B4-BE49-F238E27FC236}">
                <a16:creationId xmlns:a16="http://schemas.microsoft.com/office/drawing/2014/main" id="{7295C4E3-CE96-F69D-E441-5EA98321BAEA}"/>
              </a:ext>
            </a:extLst>
          </p:cNvPr>
          <p:cNvSpPr/>
          <p:nvPr/>
        </p:nvSpPr>
        <p:spPr>
          <a:xfrm>
            <a:off x="7510229" y="538212"/>
            <a:ext cx="1092588" cy="63455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085;p76">
            <a:extLst>
              <a:ext uri="{FF2B5EF4-FFF2-40B4-BE49-F238E27FC236}">
                <a16:creationId xmlns:a16="http://schemas.microsoft.com/office/drawing/2014/main" id="{63E03291-86B2-6B04-B775-B2052EDD9F3D}"/>
              </a:ext>
            </a:extLst>
          </p:cNvPr>
          <p:cNvSpPr/>
          <p:nvPr/>
        </p:nvSpPr>
        <p:spPr>
          <a:xfrm>
            <a:off x="8981726" y="108094"/>
            <a:ext cx="1440766" cy="83676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3086;p76">
            <a:extLst>
              <a:ext uri="{FF2B5EF4-FFF2-40B4-BE49-F238E27FC236}">
                <a16:creationId xmlns:a16="http://schemas.microsoft.com/office/drawing/2014/main" id="{E3231F76-B1B5-ED13-7775-70ED3889CEAD}"/>
              </a:ext>
            </a:extLst>
          </p:cNvPr>
          <p:cNvGrpSpPr/>
          <p:nvPr/>
        </p:nvGrpSpPr>
        <p:grpSpPr>
          <a:xfrm>
            <a:off x="646603" y="2118718"/>
            <a:ext cx="2212874" cy="3654094"/>
            <a:chOff x="2135062" y="1493404"/>
            <a:chExt cx="2212874" cy="3654094"/>
          </a:xfrm>
        </p:grpSpPr>
        <p:sp>
          <p:nvSpPr>
            <p:cNvPr id="7" name="Google Shape;3087;p76">
              <a:extLst>
                <a:ext uri="{FF2B5EF4-FFF2-40B4-BE49-F238E27FC236}">
                  <a16:creationId xmlns:a16="http://schemas.microsoft.com/office/drawing/2014/main" id="{9B1D3E35-4995-18E9-994A-1FC94118F6B9}"/>
                </a:ext>
              </a:extLst>
            </p:cNvPr>
            <p:cNvSpPr/>
            <p:nvPr/>
          </p:nvSpPr>
          <p:spPr>
            <a:xfrm>
              <a:off x="4171440" y="2946660"/>
              <a:ext cx="95785" cy="16868"/>
            </a:xfrm>
            <a:custGeom>
              <a:avLst/>
              <a:gdLst/>
              <a:ahLst/>
              <a:cxnLst/>
              <a:rect l="l" t="t" r="r" b="b"/>
              <a:pathLst>
                <a:path w="2067" h="364" extrusionOk="0">
                  <a:moveTo>
                    <a:pt x="1654" y="0"/>
                  </a:moveTo>
                  <a:cubicBezTo>
                    <a:pt x="1316" y="0"/>
                    <a:pt x="768" y="63"/>
                    <a:pt x="0" y="363"/>
                  </a:cubicBezTo>
                  <a:lnTo>
                    <a:pt x="2052" y="31"/>
                  </a:lnTo>
                  <a:lnTo>
                    <a:pt x="2052" y="31"/>
                  </a:lnTo>
                  <a:cubicBezTo>
                    <a:pt x="2055" y="31"/>
                    <a:pt x="2057" y="31"/>
                    <a:pt x="2059" y="31"/>
                  </a:cubicBezTo>
                  <a:cubicBezTo>
                    <a:pt x="2064" y="31"/>
                    <a:pt x="2067" y="31"/>
                    <a:pt x="2067" y="29"/>
                  </a:cubicBezTo>
                  <a:lnTo>
                    <a:pt x="2067" y="29"/>
                  </a:lnTo>
                  <a:lnTo>
                    <a:pt x="2052" y="31"/>
                  </a:lnTo>
                  <a:lnTo>
                    <a:pt x="2052" y="31"/>
                  </a:lnTo>
                  <a:cubicBezTo>
                    <a:pt x="2010" y="28"/>
                    <a:pt x="1878" y="0"/>
                    <a:pt x="1654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3088;p76">
              <a:extLst>
                <a:ext uri="{FF2B5EF4-FFF2-40B4-BE49-F238E27FC236}">
                  <a16:creationId xmlns:a16="http://schemas.microsoft.com/office/drawing/2014/main" id="{0E297966-57B6-9C1F-66D5-BBABBD29C246}"/>
                </a:ext>
              </a:extLst>
            </p:cNvPr>
            <p:cNvGrpSpPr/>
            <p:nvPr/>
          </p:nvGrpSpPr>
          <p:grpSpPr>
            <a:xfrm>
              <a:off x="2135062" y="1493404"/>
              <a:ext cx="2212874" cy="3654094"/>
              <a:chOff x="14414750" y="5655625"/>
              <a:chExt cx="1193825" cy="1971350"/>
            </a:xfrm>
          </p:grpSpPr>
          <p:sp>
            <p:nvSpPr>
              <p:cNvPr id="9" name="Google Shape;3089;p76">
                <a:extLst>
                  <a:ext uri="{FF2B5EF4-FFF2-40B4-BE49-F238E27FC236}">
                    <a16:creationId xmlns:a16="http://schemas.microsoft.com/office/drawing/2014/main" id="{27B5F9CC-3A32-48BC-0F03-E923C67AF5A0}"/>
                  </a:ext>
                </a:extLst>
              </p:cNvPr>
              <p:cNvSpPr/>
              <p:nvPr/>
            </p:nvSpPr>
            <p:spPr>
              <a:xfrm>
                <a:off x="14782550" y="6626525"/>
                <a:ext cx="430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17235" h="6062" extrusionOk="0">
                    <a:moveTo>
                      <a:pt x="14863" y="0"/>
                    </a:moveTo>
                    <a:cubicBezTo>
                      <a:pt x="9413" y="0"/>
                      <a:pt x="810" y="3031"/>
                      <a:pt x="0" y="6061"/>
                    </a:cubicBezTo>
                    <a:cubicBezTo>
                      <a:pt x="0" y="6061"/>
                      <a:pt x="15532" y="1988"/>
                      <a:pt x="17235" y="256"/>
                    </a:cubicBezTo>
                    <a:cubicBezTo>
                      <a:pt x="16560" y="81"/>
                      <a:pt x="15754" y="0"/>
                      <a:pt x="14863" y="0"/>
                    </a:cubicBezTo>
                    <a:close/>
                  </a:path>
                </a:pathLst>
              </a:custGeom>
              <a:solidFill>
                <a:srgbClr val="7956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090;p76">
                <a:extLst>
                  <a:ext uri="{FF2B5EF4-FFF2-40B4-BE49-F238E27FC236}">
                    <a16:creationId xmlns:a16="http://schemas.microsoft.com/office/drawing/2014/main" id="{78DDB3F1-D9FF-19A8-AE6F-CD4E6DFC5DFD}"/>
                  </a:ext>
                </a:extLst>
              </p:cNvPr>
              <p:cNvSpPr/>
              <p:nvPr/>
            </p:nvSpPr>
            <p:spPr>
              <a:xfrm>
                <a:off x="14872975" y="7535650"/>
                <a:ext cx="57775" cy="881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527" extrusionOk="0">
                    <a:moveTo>
                      <a:pt x="1611" y="1"/>
                    </a:moveTo>
                    <a:cubicBezTo>
                      <a:pt x="1247" y="183"/>
                      <a:pt x="669" y="457"/>
                      <a:pt x="0" y="822"/>
                    </a:cubicBezTo>
                    <a:cubicBezTo>
                      <a:pt x="517" y="1946"/>
                      <a:pt x="1003" y="2919"/>
                      <a:pt x="1429" y="3527"/>
                    </a:cubicBezTo>
                    <a:cubicBezTo>
                      <a:pt x="2310" y="2980"/>
                      <a:pt x="2128" y="852"/>
                      <a:pt x="1702" y="183"/>
                    </a:cubicBezTo>
                    <a:cubicBezTo>
                      <a:pt x="1672" y="153"/>
                      <a:pt x="1642" y="92"/>
                      <a:pt x="1611" y="1"/>
                    </a:cubicBezTo>
                    <a:close/>
                  </a:path>
                </a:pathLst>
              </a:custGeom>
              <a:solidFill>
                <a:srgbClr val="ECEF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91;p76">
                <a:extLst>
                  <a:ext uri="{FF2B5EF4-FFF2-40B4-BE49-F238E27FC236}">
                    <a16:creationId xmlns:a16="http://schemas.microsoft.com/office/drawing/2014/main" id="{533CE540-DB60-EE35-C1D5-E225D11C8B12}"/>
                  </a:ext>
                </a:extLst>
              </p:cNvPr>
              <p:cNvSpPr/>
              <p:nvPr/>
            </p:nvSpPr>
            <p:spPr>
              <a:xfrm>
                <a:off x="14786350" y="7283375"/>
                <a:ext cx="129200" cy="2728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0913" extrusionOk="0">
                    <a:moveTo>
                      <a:pt x="2584" y="1"/>
                    </a:moveTo>
                    <a:cubicBezTo>
                      <a:pt x="2462" y="213"/>
                      <a:pt x="973" y="1308"/>
                      <a:pt x="0" y="2037"/>
                    </a:cubicBezTo>
                    <a:cubicBezTo>
                      <a:pt x="578" y="3648"/>
                      <a:pt x="2097" y="7843"/>
                      <a:pt x="3465" y="10913"/>
                    </a:cubicBezTo>
                    <a:cubicBezTo>
                      <a:pt x="4164" y="10548"/>
                      <a:pt x="4712" y="10274"/>
                      <a:pt x="5076" y="10092"/>
                    </a:cubicBezTo>
                    <a:cubicBezTo>
                      <a:pt x="4681" y="8724"/>
                      <a:pt x="5167" y="2888"/>
                      <a:pt x="5167" y="2888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92;p76">
                <a:extLst>
                  <a:ext uri="{FF2B5EF4-FFF2-40B4-BE49-F238E27FC236}">
                    <a16:creationId xmlns:a16="http://schemas.microsoft.com/office/drawing/2014/main" id="{AC8CAF74-F26C-0ADC-AC47-089146B2056C}"/>
                  </a:ext>
                </a:extLst>
              </p:cNvPr>
              <p:cNvSpPr/>
              <p:nvPr/>
            </p:nvSpPr>
            <p:spPr>
              <a:xfrm>
                <a:off x="14765825" y="7334300"/>
                <a:ext cx="142875" cy="2926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1707" extrusionOk="0">
                    <a:moveTo>
                      <a:pt x="821" y="0"/>
                    </a:moveTo>
                    <a:cubicBezTo>
                      <a:pt x="335" y="334"/>
                      <a:pt x="1" y="578"/>
                      <a:pt x="1" y="578"/>
                    </a:cubicBezTo>
                    <a:cubicBezTo>
                      <a:pt x="1" y="578"/>
                      <a:pt x="1490" y="6322"/>
                      <a:pt x="3070" y="9514"/>
                    </a:cubicBezTo>
                    <a:cubicBezTo>
                      <a:pt x="3618" y="10608"/>
                      <a:pt x="4165" y="11398"/>
                      <a:pt x="4681" y="11581"/>
                    </a:cubicBezTo>
                    <a:cubicBezTo>
                      <a:pt x="4885" y="11668"/>
                      <a:pt x="5074" y="11706"/>
                      <a:pt x="5243" y="11706"/>
                    </a:cubicBezTo>
                    <a:cubicBezTo>
                      <a:pt x="5428" y="11706"/>
                      <a:pt x="5588" y="11660"/>
                      <a:pt x="5715" y="11581"/>
                    </a:cubicBezTo>
                    <a:cubicBezTo>
                      <a:pt x="5289" y="10973"/>
                      <a:pt x="4803" y="10000"/>
                      <a:pt x="4286" y="8876"/>
                    </a:cubicBezTo>
                    <a:cubicBezTo>
                      <a:pt x="2918" y="5806"/>
                      <a:pt x="1399" y="1611"/>
                      <a:pt x="821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93;p76">
                <a:extLst>
                  <a:ext uri="{FF2B5EF4-FFF2-40B4-BE49-F238E27FC236}">
                    <a16:creationId xmlns:a16="http://schemas.microsoft.com/office/drawing/2014/main" id="{2D1BBCC4-C8BB-F229-FD39-484C0EB94BC0}"/>
                  </a:ext>
                </a:extLst>
              </p:cNvPr>
              <p:cNvSpPr/>
              <p:nvPr/>
            </p:nvSpPr>
            <p:spPr>
              <a:xfrm>
                <a:off x="15219475" y="7284125"/>
                <a:ext cx="241675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9667" h="1947" extrusionOk="0">
                    <a:moveTo>
                      <a:pt x="153" y="1"/>
                    </a:moveTo>
                    <a:cubicBezTo>
                      <a:pt x="153" y="609"/>
                      <a:pt x="153" y="1095"/>
                      <a:pt x="122" y="1217"/>
                    </a:cubicBezTo>
                    <a:cubicBezTo>
                      <a:pt x="1" y="1612"/>
                      <a:pt x="9667" y="1946"/>
                      <a:pt x="9667" y="1946"/>
                    </a:cubicBezTo>
                    <a:cubicBezTo>
                      <a:pt x="9667" y="1946"/>
                      <a:pt x="9606" y="1490"/>
                      <a:pt x="9393" y="974"/>
                    </a:cubicBezTo>
                    <a:cubicBezTo>
                      <a:pt x="6809" y="700"/>
                      <a:pt x="1672" y="123"/>
                      <a:pt x="153" y="1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94;p76">
                <a:extLst>
                  <a:ext uri="{FF2B5EF4-FFF2-40B4-BE49-F238E27FC236}">
                    <a16:creationId xmlns:a16="http://schemas.microsoft.com/office/drawing/2014/main" id="{F22FE29B-39D8-376D-893B-3E9964028F09}"/>
                  </a:ext>
                </a:extLst>
              </p:cNvPr>
              <p:cNvSpPr/>
              <p:nvPr/>
            </p:nvSpPr>
            <p:spPr>
              <a:xfrm>
                <a:off x="15222525" y="7167125"/>
                <a:ext cx="183900" cy="133750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5350" extrusionOk="0">
                    <a:moveTo>
                      <a:pt x="0" y="0"/>
                    </a:moveTo>
                    <a:cubicBezTo>
                      <a:pt x="0" y="0"/>
                      <a:pt x="61" y="2918"/>
                      <a:pt x="31" y="4681"/>
                    </a:cubicBezTo>
                    <a:cubicBezTo>
                      <a:pt x="1095" y="4772"/>
                      <a:pt x="3861" y="5046"/>
                      <a:pt x="6353" y="5350"/>
                    </a:cubicBezTo>
                    <a:cubicBezTo>
                      <a:pt x="6718" y="4833"/>
                      <a:pt x="7113" y="4438"/>
                      <a:pt x="7356" y="4225"/>
                    </a:cubicBezTo>
                    <a:cubicBezTo>
                      <a:pt x="7295" y="4225"/>
                      <a:pt x="7234" y="4225"/>
                      <a:pt x="7174" y="4255"/>
                    </a:cubicBezTo>
                    <a:cubicBezTo>
                      <a:pt x="7079" y="4274"/>
                      <a:pt x="6985" y="4283"/>
                      <a:pt x="6891" y="4283"/>
                    </a:cubicBezTo>
                    <a:cubicBezTo>
                      <a:pt x="5010" y="4283"/>
                      <a:pt x="3465" y="669"/>
                      <a:pt x="3465" y="66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95;p76">
                <a:extLst>
                  <a:ext uri="{FF2B5EF4-FFF2-40B4-BE49-F238E27FC236}">
                    <a16:creationId xmlns:a16="http://schemas.microsoft.com/office/drawing/2014/main" id="{73409444-AA4D-EA0A-0B86-C6272FEB3685}"/>
                  </a:ext>
                </a:extLst>
              </p:cNvPr>
              <p:cNvSpPr/>
              <p:nvPr/>
            </p:nvSpPr>
            <p:spPr>
              <a:xfrm>
                <a:off x="15381350" y="7272450"/>
                <a:ext cx="7295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441" extrusionOk="0">
                    <a:moveTo>
                      <a:pt x="1204" y="0"/>
                    </a:moveTo>
                    <a:cubicBezTo>
                      <a:pt x="1139" y="0"/>
                      <a:pt x="1072" y="4"/>
                      <a:pt x="1003" y="12"/>
                    </a:cubicBezTo>
                    <a:cubicBezTo>
                      <a:pt x="760" y="225"/>
                      <a:pt x="365" y="620"/>
                      <a:pt x="0" y="1106"/>
                    </a:cubicBezTo>
                    <a:cubicBezTo>
                      <a:pt x="1094" y="1228"/>
                      <a:pt x="2128" y="1349"/>
                      <a:pt x="2918" y="1441"/>
                    </a:cubicBezTo>
                    <a:cubicBezTo>
                      <a:pt x="2662" y="787"/>
                      <a:pt x="2141" y="0"/>
                      <a:pt x="1204" y="0"/>
                    </a:cubicBezTo>
                    <a:close/>
                  </a:path>
                </a:pathLst>
              </a:custGeom>
              <a:solidFill>
                <a:srgbClr val="ECEF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96;p76">
                <a:extLst>
                  <a:ext uri="{FF2B5EF4-FFF2-40B4-BE49-F238E27FC236}">
                    <a16:creationId xmlns:a16="http://schemas.microsoft.com/office/drawing/2014/main" id="{8BF0D941-92D8-E3FD-251B-652F05DB71C6}"/>
                  </a:ext>
                </a:extLst>
              </p:cNvPr>
              <p:cNvSpPr/>
              <p:nvPr/>
            </p:nvSpPr>
            <p:spPr>
              <a:xfrm>
                <a:off x="14816750" y="7204350"/>
                <a:ext cx="169475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6414" extrusionOk="0">
                    <a:moveTo>
                      <a:pt x="1429" y="0"/>
                    </a:moveTo>
                    <a:cubicBezTo>
                      <a:pt x="638" y="1003"/>
                      <a:pt x="669" y="2888"/>
                      <a:pt x="669" y="2888"/>
                    </a:cubicBezTo>
                    <a:cubicBezTo>
                      <a:pt x="669" y="2888"/>
                      <a:pt x="0" y="5715"/>
                      <a:pt x="4073" y="6414"/>
                    </a:cubicBezTo>
                    <a:cubicBezTo>
                      <a:pt x="6778" y="3982"/>
                      <a:pt x="6414" y="3830"/>
                      <a:pt x="6414" y="3830"/>
                    </a:cubicBezTo>
                    <a:cubicBezTo>
                      <a:pt x="6414" y="3830"/>
                      <a:pt x="2249" y="1915"/>
                      <a:pt x="1429" y="0"/>
                    </a:cubicBezTo>
                    <a:close/>
                  </a:path>
                </a:pathLst>
              </a:custGeom>
              <a:solidFill>
                <a:srgbClr val="ECEF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97;p76">
                <a:extLst>
                  <a:ext uri="{FF2B5EF4-FFF2-40B4-BE49-F238E27FC236}">
                    <a16:creationId xmlns:a16="http://schemas.microsoft.com/office/drawing/2014/main" id="{9356F980-19BF-D79F-21B6-A935C72EC869}"/>
                  </a:ext>
                </a:extLst>
              </p:cNvPr>
              <p:cNvSpPr/>
              <p:nvPr/>
            </p:nvSpPr>
            <p:spPr>
              <a:xfrm>
                <a:off x="15198975" y="7115450"/>
                <a:ext cx="156550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3201" extrusionOk="0">
                    <a:moveTo>
                      <a:pt x="0" y="0"/>
                    </a:moveTo>
                    <a:cubicBezTo>
                      <a:pt x="0" y="0"/>
                      <a:pt x="243" y="2158"/>
                      <a:pt x="973" y="2645"/>
                    </a:cubicBezTo>
                    <a:cubicBezTo>
                      <a:pt x="1404" y="2963"/>
                      <a:pt x="2644" y="3201"/>
                      <a:pt x="3674" y="3201"/>
                    </a:cubicBezTo>
                    <a:cubicBezTo>
                      <a:pt x="4314" y="3201"/>
                      <a:pt x="4874" y="3109"/>
                      <a:pt x="5107" y="2888"/>
                    </a:cubicBezTo>
                    <a:cubicBezTo>
                      <a:pt x="5714" y="2310"/>
                      <a:pt x="6262" y="213"/>
                      <a:pt x="6262" y="213"/>
                    </a:cubicBezTo>
                    <a:lnTo>
                      <a:pt x="6262" y="213"/>
                    </a:lnTo>
                    <a:cubicBezTo>
                      <a:pt x="6261" y="213"/>
                      <a:pt x="4848" y="456"/>
                      <a:pt x="3206" y="456"/>
                    </a:cubicBezTo>
                    <a:cubicBezTo>
                      <a:pt x="2124" y="456"/>
                      <a:pt x="942" y="350"/>
                      <a:pt x="0" y="0"/>
                    </a:cubicBezTo>
                    <a:close/>
                  </a:path>
                </a:pathLst>
              </a:custGeom>
              <a:solidFill>
                <a:srgbClr val="ECEF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98;p76">
                <a:extLst>
                  <a:ext uri="{FF2B5EF4-FFF2-40B4-BE49-F238E27FC236}">
                    <a16:creationId xmlns:a16="http://schemas.microsoft.com/office/drawing/2014/main" id="{326A5C93-E32D-6077-8881-6543E0FD4CA2}"/>
                  </a:ext>
                </a:extLst>
              </p:cNvPr>
              <p:cNvSpPr/>
              <p:nvPr/>
            </p:nvSpPr>
            <p:spPr>
              <a:xfrm>
                <a:off x="14816750" y="6616200"/>
                <a:ext cx="369325" cy="66035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26414" extrusionOk="0">
                    <a:moveTo>
                      <a:pt x="12918" y="0"/>
                    </a:moveTo>
                    <a:lnTo>
                      <a:pt x="0" y="4833"/>
                    </a:lnTo>
                    <a:cubicBezTo>
                      <a:pt x="0" y="4833"/>
                      <a:pt x="182" y="13070"/>
                      <a:pt x="5441" y="14955"/>
                    </a:cubicBezTo>
                    <a:cubicBezTo>
                      <a:pt x="3404" y="18450"/>
                      <a:pt x="1550" y="24712"/>
                      <a:pt x="1550" y="24712"/>
                    </a:cubicBezTo>
                    <a:lnTo>
                      <a:pt x="3009" y="26414"/>
                    </a:lnTo>
                    <a:cubicBezTo>
                      <a:pt x="5471" y="22888"/>
                      <a:pt x="9818" y="16353"/>
                      <a:pt x="9453" y="14803"/>
                    </a:cubicBezTo>
                    <a:cubicBezTo>
                      <a:pt x="8936" y="12675"/>
                      <a:pt x="4316" y="8724"/>
                      <a:pt x="4742" y="5775"/>
                    </a:cubicBezTo>
                    <a:cubicBezTo>
                      <a:pt x="7325" y="3617"/>
                      <a:pt x="12523" y="2006"/>
                      <a:pt x="14772" y="1398"/>
                    </a:cubicBezTo>
                    <a:cubicBezTo>
                      <a:pt x="13648" y="578"/>
                      <a:pt x="12918" y="0"/>
                      <a:pt x="12918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99;p76">
                <a:extLst>
                  <a:ext uri="{FF2B5EF4-FFF2-40B4-BE49-F238E27FC236}">
                    <a16:creationId xmlns:a16="http://schemas.microsoft.com/office/drawing/2014/main" id="{39192AB7-C6DB-2B49-972B-E00B57520215}"/>
                  </a:ext>
                </a:extLst>
              </p:cNvPr>
              <p:cNvSpPr/>
              <p:nvPr/>
            </p:nvSpPr>
            <p:spPr>
              <a:xfrm>
                <a:off x="14889592" y="6651150"/>
                <a:ext cx="552450" cy="670250"/>
              </a:xfrm>
              <a:custGeom>
                <a:avLst/>
                <a:gdLst/>
                <a:ahLst/>
                <a:cxnLst/>
                <a:rect l="l" t="t" r="r" b="b"/>
                <a:pathLst>
                  <a:path w="22098" h="26810" extrusionOk="0">
                    <a:moveTo>
                      <a:pt x="11763" y="0"/>
                    </a:moveTo>
                    <a:cubicBezTo>
                      <a:pt x="9514" y="608"/>
                      <a:pt x="4316" y="2219"/>
                      <a:pt x="1733" y="4377"/>
                    </a:cubicBezTo>
                    <a:cubicBezTo>
                      <a:pt x="1307" y="7326"/>
                      <a:pt x="5927" y="11277"/>
                      <a:pt x="6444" y="13405"/>
                    </a:cubicBezTo>
                    <a:cubicBezTo>
                      <a:pt x="6809" y="14955"/>
                      <a:pt x="2462" y="21490"/>
                      <a:pt x="0" y="25016"/>
                    </a:cubicBezTo>
                    <a:lnTo>
                      <a:pt x="1550" y="26809"/>
                    </a:lnTo>
                    <a:cubicBezTo>
                      <a:pt x="1550" y="26809"/>
                      <a:pt x="8511" y="17691"/>
                      <a:pt x="8967" y="15958"/>
                    </a:cubicBezTo>
                    <a:cubicBezTo>
                      <a:pt x="9392" y="14195"/>
                      <a:pt x="6870" y="5990"/>
                      <a:pt x="6870" y="5988"/>
                    </a:cubicBezTo>
                    <a:lnTo>
                      <a:pt x="6870" y="5988"/>
                    </a:lnTo>
                    <a:cubicBezTo>
                      <a:pt x="6871" y="5989"/>
                      <a:pt x="12246" y="10669"/>
                      <a:pt x="14267" y="10669"/>
                    </a:cubicBezTo>
                    <a:cubicBezTo>
                      <a:pt x="14273" y="10669"/>
                      <a:pt x="14280" y="10669"/>
                      <a:pt x="14286" y="10669"/>
                    </a:cubicBezTo>
                    <a:lnTo>
                      <a:pt x="14286" y="10669"/>
                    </a:lnTo>
                    <a:cubicBezTo>
                      <a:pt x="14286" y="10669"/>
                      <a:pt x="11186" y="15259"/>
                      <a:pt x="13253" y="19514"/>
                    </a:cubicBezTo>
                    <a:cubicBezTo>
                      <a:pt x="14522" y="20069"/>
                      <a:pt x="15456" y="20234"/>
                      <a:pt x="16119" y="20234"/>
                    </a:cubicBezTo>
                    <a:cubicBezTo>
                      <a:pt x="17091" y="20234"/>
                      <a:pt x="17478" y="19879"/>
                      <a:pt x="17478" y="19879"/>
                    </a:cubicBezTo>
                    <a:cubicBezTo>
                      <a:pt x="17478" y="19879"/>
                      <a:pt x="22098" y="9119"/>
                      <a:pt x="21308" y="7569"/>
                    </a:cubicBezTo>
                    <a:cubicBezTo>
                      <a:pt x="21004" y="6991"/>
                      <a:pt x="14924" y="2371"/>
                      <a:pt x="11763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00;p76">
                <a:extLst>
                  <a:ext uri="{FF2B5EF4-FFF2-40B4-BE49-F238E27FC236}">
                    <a16:creationId xmlns:a16="http://schemas.microsoft.com/office/drawing/2014/main" id="{0D8DC93C-1D4B-E0F9-2D29-7196C1DE8EA3}"/>
                  </a:ext>
                </a:extLst>
              </p:cNvPr>
              <p:cNvSpPr/>
              <p:nvPr/>
            </p:nvSpPr>
            <p:spPr>
              <a:xfrm>
                <a:off x="15485500" y="6442175"/>
                <a:ext cx="527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61" extrusionOk="0">
                    <a:moveTo>
                      <a:pt x="211" y="1"/>
                    </a:moveTo>
                    <a:lnTo>
                      <a:pt x="211" y="1"/>
                    </a:lnTo>
                    <a:cubicBezTo>
                      <a:pt x="85" y="101"/>
                      <a:pt x="1" y="160"/>
                      <a:pt x="10" y="160"/>
                    </a:cubicBezTo>
                    <a:cubicBezTo>
                      <a:pt x="12" y="160"/>
                      <a:pt x="18" y="158"/>
                      <a:pt x="29" y="153"/>
                    </a:cubicBezTo>
                    <a:cubicBezTo>
                      <a:pt x="89" y="153"/>
                      <a:pt x="150" y="92"/>
                      <a:pt x="211" y="1"/>
                    </a:cubicBezTo>
                    <a:close/>
                  </a:path>
                </a:pathLst>
              </a:custGeom>
              <a:solidFill>
                <a:srgbClr val="DB8F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01;p76">
                <a:extLst>
                  <a:ext uri="{FF2B5EF4-FFF2-40B4-BE49-F238E27FC236}">
                    <a16:creationId xmlns:a16="http://schemas.microsoft.com/office/drawing/2014/main" id="{52024E4C-822D-6A87-5DE3-5CE9F02984F4}"/>
                  </a:ext>
                </a:extLst>
              </p:cNvPr>
              <p:cNvSpPr/>
              <p:nvPr/>
            </p:nvSpPr>
            <p:spPr>
              <a:xfrm>
                <a:off x="15073246" y="6375411"/>
                <a:ext cx="471925" cy="221579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9159" extrusionOk="0">
                    <a:moveTo>
                      <a:pt x="1886" y="1"/>
                    </a:moveTo>
                    <a:lnTo>
                      <a:pt x="1" y="2919"/>
                    </a:lnTo>
                    <a:cubicBezTo>
                      <a:pt x="1" y="2919"/>
                      <a:pt x="578" y="6931"/>
                      <a:pt x="2737" y="8724"/>
                    </a:cubicBezTo>
                    <a:cubicBezTo>
                      <a:pt x="3099" y="9028"/>
                      <a:pt x="3793" y="9159"/>
                      <a:pt x="4702" y="9159"/>
                    </a:cubicBezTo>
                    <a:cubicBezTo>
                      <a:pt x="8439" y="9159"/>
                      <a:pt x="15821" y="6945"/>
                      <a:pt x="18877" y="5381"/>
                    </a:cubicBezTo>
                    <a:lnTo>
                      <a:pt x="18877" y="5381"/>
                    </a:lnTo>
                    <a:cubicBezTo>
                      <a:pt x="15716" y="6232"/>
                      <a:pt x="8968" y="7934"/>
                      <a:pt x="6597" y="8116"/>
                    </a:cubicBezTo>
                    <a:cubicBezTo>
                      <a:pt x="6538" y="8120"/>
                      <a:pt x="6479" y="8121"/>
                      <a:pt x="6420" y="8121"/>
                    </a:cubicBezTo>
                    <a:cubicBezTo>
                      <a:pt x="3357" y="8121"/>
                      <a:pt x="1308" y="3527"/>
                      <a:pt x="1308" y="3527"/>
                    </a:cubicBezTo>
                    <a:lnTo>
                      <a:pt x="2797" y="1064"/>
                    </a:lnTo>
                    <a:lnTo>
                      <a:pt x="1886" y="1"/>
                    </a:lnTo>
                    <a:close/>
                  </a:path>
                </a:pathLst>
              </a:custGeom>
              <a:solidFill>
                <a:srgbClr val="DB8F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02;p76">
                <a:extLst>
                  <a:ext uri="{FF2B5EF4-FFF2-40B4-BE49-F238E27FC236}">
                    <a16:creationId xmlns:a16="http://schemas.microsoft.com/office/drawing/2014/main" id="{A38EB0A8-59F1-E4F3-FE00-3913A31FEF5B}"/>
                  </a:ext>
                </a:extLst>
              </p:cNvPr>
              <p:cNvSpPr/>
              <p:nvPr/>
            </p:nvSpPr>
            <p:spPr>
              <a:xfrm>
                <a:off x="15104725" y="6393067"/>
                <a:ext cx="50385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7339" extrusionOk="0">
                    <a:moveTo>
                      <a:pt x="15442" y="2013"/>
                    </a:moveTo>
                    <a:cubicBezTo>
                      <a:pt x="15382" y="2103"/>
                      <a:pt x="15321" y="2164"/>
                      <a:pt x="15261" y="2165"/>
                    </a:cubicBezTo>
                    <a:lnTo>
                      <a:pt x="15261" y="2165"/>
                    </a:lnTo>
                    <a:cubicBezTo>
                      <a:pt x="15282" y="2146"/>
                      <a:pt x="15343" y="2092"/>
                      <a:pt x="15442" y="2013"/>
                    </a:cubicBezTo>
                    <a:close/>
                    <a:moveTo>
                      <a:pt x="15803" y="0"/>
                    </a:moveTo>
                    <a:cubicBezTo>
                      <a:pt x="15242" y="0"/>
                      <a:pt x="14776" y="1439"/>
                      <a:pt x="13405" y="1439"/>
                    </a:cubicBezTo>
                    <a:cubicBezTo>
                      <a:pt x="13365" y="1439"/>
                      <a:pt x="13325" y="1438"/>
                      <a:pt x="13284" y="1435"/>
                    </a:cubicBezTo>
                    <a:cubicBezTo>
                      <a:pt x="13262" y="1433"/>
                      <a:pt x="13241" y="1432"/>
                      <a:pt x="13220" y="1432"/>
                    </a:cubicBezTo>
                    <a:cubicBezTo>
                      <a:pt x="12191" y="1432"/>
                      <a:pt x="11491" y="3563"/>
                      <a:pt x="11491" y="3563"/>
                    </a:cubicBezTo>
                    <a:lnTo>
                      <a:pt x="4834" y="4262"/>
                    </a:lnTo>
                    <a:lnTo>
                      <a:pt x="1521" y="310"/>
                    </a:lnTo>
                    <a:lnTo>
                      <a:pt x="1" y="2773"/>
                    </a:lnTo>
                    <a:cubicBezTo>
                      <a:pt x="1" y="2773"/>
                      <a:pt x="2037" y="7339"/>
                      <a:pt x="5085" y="7339"/>
                    </a:cubicBezTo>
                    <a:cubicBezTo>
                      <a:pt x="5152" y="7339"/>
                      <a:pt x="5221" y="7336"/>
                      <a:pt x="5290" y="7332"/>
                    </a:cubicBezTo>
                    <a:cubicBezTo>
                      <a:pt x="7661" y="7180"/>
                      <a:pt x="14409" y="5478"/>
                      <a:pt x="17570" y="4627"/>
                    </a:cubicBezTo>
                    <a:cubicBezTo>
                      <a:pt x="18178" y="4323"/>
                      <a:pt x="18634" y="4019"/>
                      <a:pt x="18816" y="3776"/>
                    </a:cubicBezTo>
                    <a:cubicBezTo>
                      <a:pt x="20153" y="2073"/>
                      <a:pt x="17904" y="1739"/>
                      <a:pt x="17904" y="1739"/>
                    </a:cubicBezTo>
                    <a:cubicBezTo>
                      <a:pt x="17904" y="1739"/>
                      <a:pt x="19272" y="979"/>
                      <a:pt x="18664" y="645"/>
                    </a:cubicBezTo>
                    <a:cubicBezTo>
                      <a:pt x="18619" y="623"/>
                      <a:pt x="18561" y="612"/>
                      <a:pt x="18492" y="612"/>
                    </a:cubicBezTo>
                    <a:cubicBezTo>
                      <a:pt x="17806" y="612"/>
                      <a:pt x="16022" y="1626"/>
                      <a:pt x="15442" y="2013"/>
                    </a:cubicBezTo>
                    <a:cubicBezTo>
                      <a:pt x="15807" y="1526"/>
                      <a:pt x="16354" y="128"/>
                      <a:pt x="15868" y="7"/>
                    </a:cubicBezTo>
                    <a:cubicBezTo>
                      <a:pt x="15846" y="2"/>
                      <a:pt x="15824" y="0"/>
                      <a:pt x="15803" y="0"/>
                    </a:cubicBezTo>
                    <a:close/>
                  </a:path>
                </a:pathLst>
              </a:custGeom>
              <a:solidFill>
                <a:srgbClr val="DB8F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03;p76">
                <a:extLst>
                  <a:ext uri="{FF2B5EF4-FFF2-40B4-BE49-F238E27FC236}">
                    <a16:creationId xmlns:a16="http://schemas.microsoft.com/office/drawing/2014/main" id="{6B46C682-9C1F-E781-6165-9627AB1C65E2}"/>
                  </a:ext>
                </a:extLst>
              </p:cNvPr>
              <p:cNvSpPr/>
              <p:nvPr/>
            </p:nvSpPr>
            <p:spPr>
              <a:xfrm>
                <a:off x="15533325" y="6466550"/>
                <a:ext cx="51675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364" extrusionOk="0">
                    <a:moveTo>
                      <a:pt x="1654" y="0"/>
                    </a:moveTo>
                    <a:cubicBezTo>
                      <a:pt x="1316" y="0"/>
                      <a:pt x="768" y="63"/>
                      <a:pt x="0" y="363"/>
                    </a:cubicBezTo>
                    <a:lnTo>
                      <a:pt x="2052" y="31"/>
                    </a:lnTo>
                    <a:lnTo>
                      <a:pt x="2052" y="31"/>
                    </a:lnTo>
                    <a:cubicBezTo>
                      <a:pt x="2055" y="31"/>
                      <a:pt x="2057" y="31"/>
                      <a:pt x="2059" y="31"/>
                    </a:cubicBezTo>
                    <a:cubicBezTo>
                      <a:pt x="2064" y="31"/>
                      <a:pt x="2067" y="31"/>
                      <a:pt x="2067" y="29"/>
                    </a:cubicBezTo>
                    <a:lnTo>
                      <a:pt x="2067" y="29"/>
                    </a:lnTo>
                    <a:lnTo>
                      <a:pt x="2052" y="31"/>
                    </a:lnTo>
                    <a:lnTo>
                      <a:pt x="2052" y="31"/>
                    </a:lnTo>
                    <a:cubicBezTo>
                      <a:pt x="2010" y="28"/>
                      <a:pt x="1878" y="0"/>
                      <a:pt x="1654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04;p76">
                <a:extLst>
                  <a:ext uri="{FF2B5EF4-FFF2-40B4-BE49-F238E27FC236}">
                    <a16:creationId xmlns:a16="http://schemas.microsoft.com/office/drawing/2014/main" id="{97CE0F0C-9B08-BE6C-E8FE-EBED99E65A6B}"/>
                  </a:ext>
                </a:extLst>
              </p:cNvPr>
              <p:cNvSpPr/>
              <p:nvPr/>
            </p:nvSpPr>
            <p:spPr>
              <a:xfrm>
                <a:off x="14442100" y="5892025"/>
                <a:ext cx="354900" cy="560825"/>
              </a:xfrm>
              <a:custGeom>
                <a:avLst/>
                <a:gdLst/>
                <a:ahLst/>
                <a:cxnLst/>
                <a:rect l="l" t="t" r="r" b="b"/>
                <a:pathLst>
                  <a:path w="14196" h="22433" extrusionOk="0">
                    <a:moveTo>
                      <a:pt x="2402" y="0"/>
                    </a:moveTo>
                    <a:cubicBezTo>
                      <a:pt x="852" y="1155"/>
                      <a:pt x="1" y="1672"/>
                      <a:pt x="1" y="1672"/>
                    </a:cubicBezTo>
                    <a:cubicBezTo>
                      <a:pt x="1" y="1672"/>
                      <a:pt x="1095" y="17812"/>
                      <a:pt x="12980" y="22432"/>
                    </a:cubicBezTo>
                    <a:cubicBezTo>
                      <a:pt x="14196" y="21460"/>
                      <a:pt x="12190" y="16627"/>
                      <a:pt x="12190" y="16627"/>
                    </a:cubicBezTo>
                    <a:cubicBezTo>
                      <a:pt x="12190" y="16627"/>
                      <a:pt x="3132" y="5016"/>
                      <a:pt x="2402" y="0"/>
                    </a:cubicBezTo>
                    <a:close/>
                  </a:path>
                </a:pathLst>
              </a:custGeom>
              <a:solidFill>
                <a:srgbClr val="DB8F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05;p76">
                <a:extLst>
                  <a:ext uri="{FF2B5EF4-FFF2-40B4-BE49-F238E27FC236}">
                    <a16:creationId xmlns:a16="http://schemas.microsoft.com/office/drawing/2014/main" id="{E0FE69E8-F257-B8F6-D13B-A291847162DB}"/>
                  </a:ext>
                </a:extLst>
              </p:cNvPr>
              <p:cNvSpPr/>
              <p:nvPr/>
            </p:nvSpPr>
            <p:spPr>
              <a:xfrm>
                <a:off x="14603975" y="6239300"/>
                <a:ext cx="609450" cy="538775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21551" extrusionOk="0">
                    <a:moveTo>
                      <a:pt x="5623" y="0"/>
                    </a:moveTo>
                    <a:cubicBezTo>
                      <a:pt x="5623" y="0"/>
                      <a:pt x="1368" y="3040"/>
                      <a:pt x="0" y="7477"/>
                    </a:cubicBezTo>
                    <a:cubicBezTo>
                      <a:pt x="1429" y="8815"/>
                      <a:pt x="4256" y="9453"/>
                      <a:pt x="4256" y="9453"/>
                    </a:cubicBezTo>
                    <a:lnTo>
                      <a:pt x="7143" y="21550"/>
                    </a:lnTo>
                    <a:cubicBezTo>
                      <a:pt x="7143" y="21550"/>
                      <a:pt x="19068" y="15627"/>
                      <a:pt x="23480" y="15627"/>
                    </a:cubicBezTo>
                    <a:cubicBezTo>
                      <a:pt x="23829" y="15627"/>
                      <a:pt x="24132" y="15665"/>
                      <a:pt x="24378" y="15745"/>
                    </a:cubicBezTo>
                    <a:cubicBezTo>
                      <a:pt x="23526" y="13830"/>
                      <a:pt x="18906" y="8663"/>
                      <a:pt x="18906" y="8663"/>
                    </a:cubicBezTo>
                    <a:lnTo>
                      <a:pt x="22189" y="4681"/>
                    </a:lnTo>
                    <a:cubicBezTo>
                      <a:pt x="22189" y="4681"/>
                      <a:pt x="18942" y="1890"/>
                      <a:pt x="15034" y="1890"/>
                    </a:cubicBezTo>
                    <a:cubicBezTo>
                      <a:pt x="13898" y="1890"/>
                      <a:pt x="12705" y="2126"/>
                      <a:pt x="11520" y="2736"/>
                    </a:cubicBezTo>
                    <a:cubicBezTo>
                      <a:pt x="11376" y="2825"/>
                      <a:pt x="11216" y="2863"/>
                      <a:pt x="11050" y="2863"/>
                    </a:cubicBezTo>
                    <a:cubicBezTo>
                      <a:pt x="10200" y="2863"/>
                      <a:pt x="9180" y="1885"/>
                      <a:pt x="9180" y="1885"/>
                    </a:cubicBezTo>
                    <a:cubicBezTo>
                      <a:pt x="8815" y="1824"/>
                      <a:pt x="5623" y="0"/>
                      <a:pt x="5623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06;p76">
                <a:extLst>
                  <a:ext uri="{FF2B5EF4-FFF2-40B4-BE49-F238E27FC236}">
                    <a16:creationId xmlns:a16="http://schemas.microsoft.com/office/drawing/2014/main" id="{118B39F5-AAF0-1C80-19B9-B8F3E7437900}"/>
                  </a:ext>
                </a:extLst>
              </p:cNvPr>
              <p:cNvSpPr/>
              <p:nvPr/>
            </p:nvSpPr>
            <p:spPr>
              <a:xfrm>
                <a:off x="14414750" y="5736725"/>
                <a:ext cx="177850" cy="221575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8863" extrusionOk="0">
                    <a:moveTo>
                      <a:pt x="4745" y="0"/>
                    </a:moveTo>
                    <a:cubicBezTo>
                      <a:pt x="3035" y="0"/>
                      <a:pt x="1460" y="3659"/>
                      <a:pt x="1460" y="3659"/>
                    </a:cubicBezTo>
                    <a:cubicBezTo>
                      <a:pt x="1460" y="3659"/>
                      <a:pt x="1689" y="2257"/>
                      <a:pt x="1313" y="2257"/>
                    </a:cubicBezTo>
                    <a:cubicBezTo>
                      <a:pt x="1302" y="2257"/>
                      <a:pt x="1290" y="2258"/>
                      <a:pt x="1277" y="2261"/>
                    </a:cubicBezTo>
                    <a:cubicBezTo>
                      <a:pt x="1" y="2534"/>
                      <a:pt x="1216" y="8826"/>
                      <a:pt x="1216" y="8826"/>
                    </a:cubicBezTo>
                    <a:cubicBezTo>
                      <a:pt x="1274" y="8851"/>
                      <a:pt x="1339" y="8863"/>
                      <a:pt x="1409" y="8863"/>
                    </a:cubicBezTo>
                    <a:cubicBezTo>
                      <a:pt x="2205" y="8863"/>
                      <a:pt x="3752" y="7394"/>
                      <a:pt x="3557" y="6668"/>
                    </a:cubicBezTo>
                    <a:cubicBezTo>
                      <a:pt x="3344" y="5908"/>
                      <a:pt x="7113" y="923"/>
                      <a:pt x="5229" y="103"/>
                    </a:cubicBezTo>
                    <a:cubicBezTo>
                      <a:pt x="5067" y="32"/>
                      <a:pt x="4906" y="0"/>
                      <a:pt x="4745" y="0"/>
                    </a:cubicBezTo>
                    <a:close/>
                  </a:path>
                </a:pathLst>
              </a:custGeom>
              <a:solidFill>
                <a:srgbClr val="DB8F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07;p76">
                <a:extLst>
                  <a:ext uri="{FF2B5EF4-FFF2-40B4-BE49-F238E27FC236}">
                    <a16:creationId xmlns:a16="http://schemas.microsoft.com/office/drawing/2014/main" id="{3A7BAFD7-7560-605B-E279-68FA13E259A3}"/>
                  </a:ext>
                </a:extLst>
              </p:cNvPr>
              <p:cNvSpPr/>
              <p:nvPr/>
            </p:nvSpPr>
            <p:spPr>
              <a:xfrm>
                <a:off x="14861050" y="7381375"/>
                <a:ext cx="5602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552" extrusionOk="0">
                    <a:moveTo>
                      <a:pt x="1975" y="320"/>
                    </a:moveTo>
                    <a:cubicBezTo>
                      <a:pt x="1974" y="321"/>
                      <a:pt x="1972" y="321"/>
                      <a:pt x="1970" y="321"/>
                    </a:cubicBezTo>
                    <a:cubicBezTo>
                      <a:pt x="1967" y="321"/>
                      <a:pt x="1967" y="321"/>
                      <a:pt x="1982" y="328"/>
                    </a:cubicBezTo>
                    <a:lnTo>
                      <a:pt x="1982" y="328"/>
                    </a:lnTo>
                    <a:cubicBezTo>
                      <a:pt x="1980" y="326"/>
                      <a:pt x="1977" y="323"/>
                      <a:pt x="1975" y="320"/>
                    </a:cubicBezTo>
                    <a:close/>
                    <a:moveTo>
                      <a:pt x="1765" y="0"/>
                    </a:moveTo>
                    <a:cubicBezTo>
                      <a:pt x="1637" y="0"/>
                      <a:pt x="1511" y="19"/>
                      <a:pt x="1420" y="32"/>
                    </a:cubicBezTo>
                    <a:cubicBezTo>
                      <a:pt x="1085" y="62"/>
                      <a:pt x="751" y="123"/>
                      <a:pt x="417" y="214"/>
                    </a:cubicBezTo>
                    <a:cubicBezTo>
                      <a:pt x="325" y="214"/>
                      <a:pt x="234" y="245"/>
                      <a:pt x="173" y="275"/>
                    </a:cubicBezTo>
                    <a:cubicBezTo>
                      <a:pt x="1" y="304"/>
                      <a:pt x="73" y="551"/>
                      <a:pt x="237" y="551"/>
                    </a:cubicBezTo>
                    <a:cubicBezTo>
                      <a:pt x="246" y="551"/>
                      <a:pt x="255" y="550"/>
                      <a:pt x="265" y="549"/>
                    </a:cubicBezTo>
                    <a:cubicBezTo>
                      <a:pt x="720" y="427"/>
                      <a:pt x="1237" y="306"/>
                      <a:pt x="1754" y="306"/>
                    </a:cubicBezTo>
                    <a:lnTo>
                      <a:pt x="1906" y="306"/>
                    </a:lnTo>
                    <a:cubicBezTo>
                      <a:pt x="1936" y="306"/>
                      <a:pt x="1967" y="306"/>
                      <a:pt x="1967" y="336"/>
                    </a:cubicBezTo>
                    <a:cubicBezTo>
                      <a:pt x="1967" y="321"/>
                      <a:pt x="1967" y="313"/>
                      <a:pt x="1970" y="313"/>
                    </a:cubicBezTo>
                    <a:cubicBezTo>
                      <a:pt x="1971" y="313"/>
                      <a:pt x="1971" y="313"/>
                      <a:pt x="1971" y="313"/>
                    </a:cubicBezTo>
                    <a:lnTo>
                      <a:pt x="1971" y="313"/>
                    </a:lnTo>
                    <a:cubicBezTo>
                      <a:pt x="1972" y="315"/>
                      <a:pt x="1974" y="318"/>
                      <a:pt x="1975" y="320"/>
                    </a:cubicBezTo>
                    <a:lnTo>
                      <a:pt x="1975" y="320"/>
                    </a:lnTo>
                    <a:cubicBezTo>
                      <a:pt x="1976" y="319"/>
                      <a:pt x="1976" y="317"/>
                      <a:pt x="1975" y="315"/>
                    </a:cubicBezTo>
                    <a:lnTo>
                      <a:pt x="1975" y="315"/>
                    </a:lnTo>
                    <a:cubicBezTo>
                      <a:pt x="1979" y="318"/>
                      <a:pt x="1986" y="325"/>
                      <a:pt x="1997" y="336"/>
                    </a:cubicBezTo>
                    <a:cubicBezTo>
                      <a:pt x="1991" y="333"/>
                      <a:pt x="1986" y="330"/>
                      <a:pt x="1982" y="328"/>
                    </a:cubicBezTo>
                    <a:lnTo>
                      <a:pt x="1982" y="328"/>
                    </a:lnTo>
                    <a:cubicBezTo>
                      <a:pt x="2009" y="359"/>
                      <a:pt x="2053" y="378"/>
                      <a:pt x="2095" y="378"/>
                    </a:cubicBezTo>
                    <a:cubicBezTo>
                      <a:pt x="2114" y="378"/>
                      <a:pt x="2133" y="374"/>
                      <a:pt x="2149" y="366"/>
                    </a:cubicBezTo>
                    <a:cubicBezTo>
                      <a:pt x="2210" y="336"/>
                      <a:pt x="2240" y="214"/>
                      <a:pt x="2210" y="154"/>
                    </a:cubicBezTo>
                    <a:cubicBezTo>
                      <a:pt x="2106" y="33"/>
                      <a:pt x="1934" y="0"/>
                      <a:pt x="17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08;p76">
                <a:extLst>
                  <a:ext uri="{FF2B5EF4-FFF2-40B4-BE49-F238E27FC236}">
                    <a16:creationId xmlns:a16="http://schemas.microsoft.com/office/drawing/2014/main" id="{5664ACA1-3A3C-BD0E-3EFB-A4A4CB329888}"/>
                  </a:ext>
                </a:extLst>
              </p:cNvPr>
              <p:cNvSpPr/>
              <p:nvPr/>
            </p:nvSpPr>
            <p:spPr>
              <a:xfrm>
                <a:off x="14863325" y="7412525"/>
                <a:ext cx="5602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552" extrusionOk="0">
                    <a:moveTo>
                      <a:pt x="1788" y="0"/>
                    </a:moveTo>
                    <a:cubicBezTo>
                      <a:pt x="1658" y="0"/>
                      <a:pt x="1525" y="19"/>
                      <a:pt x="1420" y="32"/>
                    </a:cubicBezTo>
                    <a:cubicBezTo>
                      <a:pt x="1085" y="93"/>
                      <a:pt x="751" y="154"/>
                      <a:pt x="417" y="215"/>
                    </a:cubicBezTo>
                    <a:cubicBezTo>
                      <a:pt x="326" y="245"/>
                      <a:pt x="265" y="245"/>
                      <a:pt x="174" y="275"/>
                    </a:cubicBezTo>
                    <a:cubicBezTo>
                      <a:pt x="1" y="304"/>
                      <a:pt x="74" y="551"/>
                      <a:pt x="237" y="551"/>
                    </a:cubicBezTo>
                    <a:cubicBezTo>
                      <a:pt x="246" y="551"/>
                      <a:pt x="255" y="550"/>
                      <a:pt x="265" y="549"/>
                    </a:cubicBezTo>
                    <a:cubicBezTo>
                      <a:pt x="751" y="427"/>
                      <a:pt x="1237" y="306"/>
                      <a:pt x="1754" y="306"/>
                    </a:cubicBezTo>
                    <a:lnTo>
                      <a:pt x="1906" y="306"/>
                    </a:lnTo>
                    <a:cubicBezTo>
                      <a:pt x="1929" y="306"/>
                      <a:pt x="1952" y="306"/>
                      <a:pt x="1974" y="319"/>
                    </a:cubicBezTo>
                    <a:lnTo>
                      <a:pt x="1974" y="319"/>
                    </a:lnTo>
                    <a:cubicBezTo>
                      <a:pt x="1975" y="320"/>
                      <a:pt x="1976" y="321"/>
                      <a:pt x="1977" y="323"/>
                    </a:cubicBezTo>
                    <a:lnTo>
                      <a:pt x="1977" y="323"/>
                    </a:lnTo>
                    <a:cubicBezTo>
                      <a:pt x="1977" y="323"/>
                      <a:pt x="1977" y="323"/>
                      <a:pt x="1977" y="323"/>
                    </a:cubicBezTo>
                    <a:lnTo>
                      <a:pt x="1977" y="323"/>
                    </a:lnTo>
                    <a:cubicBezTo>
                      <a:pt x="1971" y="323"/>
                      <a:pt x="1975" y="332"/>
                      <a:pt x="1988" y="335"/>
                    </a:cubicBezTo>
                    <a:lnTo>
                      <a:pt x="1988" y="335"/>
                    </a:lnTo>
                    <a:cubicBezTo>
                      <a:pt x="2016" y="362"/>
                      <a:pt x="2057" y="378"/>
                      <a:pt x="2096" y="378"/>
                    </a:cubicBezTo>
                    <a:cubicBezTo>
                      <a:pt x="2114" y="378"/>
                      <a:pt x="2133" y="375"/>
                      <a:pt x="2149" y="367"/>
                    </a:cubicBezTo>
                    <a:cubicBezTo>
                      <a:pt x="2210" y="336"/>
                      <a:pt x="2240" y="215"/>
                      <a:pt x="2210" y="154"/>
                    </a:cubicBezTo>
                    <a:cubicBezTo>
                      <a:pt x="2124" y="33"/>
                      <a:pt x="1959" y="0"/>
                      <a:pt x="17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09;p76">
                <a:extLst>
                  <a:ext uri="{FF2B5EF4-FFF2-40B4-BE49-F238E27FC236}">
                    <a16:creationId xmlns:a16="http://schemas.microsoft.com/office/drawing/2014/main" id="{5A2B5A19-4966-6C84-F0A9-3FF12CD6CE2A}"/>
                  </a:ext>
                </a:extLst>
              </p:cNvPr>
              <p:cNvSpPr/>
              <p:nvPr/>
            </p:nvSpPr>
            <p:spPr>
              <a:xfrm>
                <a:off x="14861275" y="7452025"/>
                <a:ext cx="55800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528" extrusionOk="0">
                    <a:moveTo>
                      <a:pt x="1966" y="320"/>
                    </a:moveTo>
                    <a:cubicBezTo>
                      <a:pt x="1965" y="321"/>
                      <a:pt x="1963" y="321"/>
                      <a:pt x="1961" y="321"/>
                    </a:cubicBezTo>
                    <a:cubicBezTo>
                      <a:pt x="1958" y="321"/>
                      <a:pt x="1958" y="321"/>
                      <a:pt x="1973" y="329"/>
                    </a:cubicBezTo>
                    <a:lnTo>
                      <a:pt x="1973" y="329"/>
                    </a:lnTo>
                    <a:cubicBezTo>
                      <a:pt x="1971" y="326"/>
                      <a:pt x="1968" y="323"/>
                      <a:pt x="1966" y="320"/>
                    </a:cubicBezTo>
                    <a:close/>
                    <a:moveTo>
                      <a:pt x="1756" y="1"/>
                    </a:moveTo>
                    <a:cubicBezTo>
                      <a:pt x="1628" y="1"/>
                      <a:pt x="1502" y="20"/>
                      <a:pt x="1411" y="33"/>
                    </a:cubicBezTo>
                    <a:cubicBezTo>
                      <a:pt x="1076" y="63"/>
                      <a:pt x="742" y="124"/>
                      <a:pt x="408" y="215"/>
                    </a:cubicBezTo>
                    <a:cubicBezTo>
                      <a:pt x="316" y="215"/>
                      <a:pt x="225" y="246"/>
                      <a:pt x="164" y="246"/>
                    </a:cubicBezTo>
                    <a:cubicBezTo>
                      <a:pt x="0" y="300"/>
                      <a:pt x="58" y="528"/>
                      <a:pt x="204" y="528"/>
                    </a:cubicBezTo>
                    <a:cubicBezTo>
                      <a:pt x="220" y="528"/>
                      <a:pt x="237" y="525"/>
                      <a:pt x="256" y="519"/>
                    </a:cubicBezTo>
                    <a:cubicBezTo>
                      <a:pt x="711" y="397"/>
                      <a:pt x="1228" y="306"/>
                      <a:pt x="1745" y="276"/>
                    </a:cubicBezTo>
                    <a:cubicBezTo>
                      <a:pt x="1775" y="276"/>
                      <a:pt x="1806" y="276"/>
                      <a:pt x="1836" y="306"/>
                    </a:cubicBezTo>
                    <a:lnTo>
                      <a:pt x="1958" y="306"/>
                    </a:lnTo>
                    <a:cubicBezTo>
                      <a:pt x="1960" y="311"/>
                      <a:pt x="1963" y="316"/>
                      <a:pt x="1966" y="320"/>
                    </a:cubicBezTo>
                    <a:lnTo>
                      <a:pt x="1966" y="320"/>
                    </a:lnTo>
                    <a:cubicBezTo>
                      <a:pt x="1968" y="319"/>
                      <a:pt x="1967" y="315"/>
                      <a:pt x="1958" y="306"/>
                    </a:cubicBezTo>
                    <a:lnTo>
                      <a:pt x="1958" y="306"/>
                    </a:lnTo>
                    <a:cubicBezTo>
                      <a:pt x="1958" y="307"/>
                      <a:pt x="1962" y="311"/>
                      <a:pt x="1988" y="337"/>
                    </a:cubicBezTo>
                    <a:cubicBezTo>
                      <a:pt x="1982" y="334"/>
                      <a:pt x="1977" y="331"/>
                      <a:pt x="1973" y="329"/>
                    </a:cubicBezTo>
                    <a:lnTo>
                      <a:pt x="1973" y="329"/>
                    </a:lnTo>
                    <a:cubicBezTo>
                      <a:pt x="1995" y="354"/>
                      <a:pt x="2028" y="370"/>
                      <a:pt x="2062" y="370"/>
                    </a:cubicBezTo>
                    <a:cubicBezTo>
                      <a:pt x="2089" y="370"/>
                      <a:pt x="2117" y="360"/>
                      <a:pt x="2140" y="337"/>
                    </a:cubicBezTo>
                    <a:cubicBezTo>
                      <a:pt x="2201" y="306"/>
                      <a:pt x="2231" y="215"/>
                      <a:pt x="2201" y="154"/>
                    </a:cubicBezTo>
                    <a:cubicBezTo>
                      <a:pt x="2097" y="33"/>
                      <a:pt x="1925" y="1"/>
                      <a:pt x="17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10;p76">
                <a:extLst>
                  <a:ext uri="{FF2B5EF4-FFF2-40B4-BE49-F238E27FC236}">
                    <a16:creationId xmlns:a16="http://schemas.microsoft.com/office/drawing/2014/main" id="{EDC5A5D3-D22E-017D-975E-4764063D03F7}"/>
                  </a:ext>
                </a:extLst>
              </p:cNvPr>
              <p:cNvSpPr/>
              <p:nvPr/>
            </p:nvSpPr>
            <p:spPr>
              <a:xfrm>
                <a:off x="15285600" y="7206575"/>
                <a:ext cx="423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374" extrusionOk="0">
                    <a:moveTo>
                      <a:pt x="1483" y="0"/>
                    </a:moveTo>
                    <a:cubicBezTo>
                      <a:pt x="1475" y="0"/>
                      <a:pt x="1467" y="1"/>
                      <a:pt x="1459" y="3"/>
                    </a:cubicBezTo>
                    <a:cubicBezTo>
                      <a:pt x="1338" y="33"/>
                      <a:pt x="1216" y="94"/>
                      <a:pt x="1125" y="155"/>
                    </a:cubicBezTo>
                    <a:cubicBezTo>
                      <a:pt x="882" y="276"/>
                      <a:pt x="669" y="459"/>
                      <a:pt x="456" y="641"/>
                    </a:cubicBezTo>
                    <a:cubicBezTo>
                      <a:pt x="304" y="793"/>
                      <a:pt x="183" y="975"/>
                      <a:pt x="61" y="1158"/>
                    </a:cubicBezTo>
                    <a:cubicBezTo>
                      <a:pt x="0" y="1218"/>
                      <a:pt x="31" y="1310"/>
                      <a:pt x="91" y="1340"/>
                    </a:cubicBezTo>
                    <a:cubicBezTo>
                      <a:pt x="126" y="1363"/>
                      <a:pt x="157" y="1373"/>
                      <a:pt x="184" y="1373"/>
                    </a:cubicBezTo>
                    <a:cubicBezTo>
                      <a:pt x="229" y="1373"/>
                      <a:pt x="267" y="1347"/>
                      <a:pt x="304" y="1310"/>
                    </a:cubicBezTo>
                    <a:cubicBezTo>
                      <a:pt x="517" y="975"/>
                      <a:pt x="790" y="702"/>
                      <a:pt x="1125" y="489"/>
                    </a:cubicBezTo>
                    <a:cubicBezTo>
                      <a:pt x="1216" y="428"/>
                      <a:pt x="1338" y="367"/>
                      <a:pt x="1429" y="337"/>
                    </a:cubicBezTo>
                    <a:lnTo>
                      <a:pt x="1459" y="307"/>
                    </a:lnTo>
                    <a:lnTo>
                      <a:pt x="1490" y="307"/>
                    </a:lnTo>
                    <a:lnTo>
                      <a:pt x="1520" y="276"/>
                    </a:lnTo>
                    <a:cubicBezTo>
                      <a:pt x="1693" y="247"/>
                      <a:pt x="1620" y="0"/>
                      <a:pt x="14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11;p76">
                <a:extLst>
                  <a:ext uri="{FF2B5EF4-FFF2-40B4-BE49-F238E27FC236}">
                    <a16:creationId xmlns:a16="http://schemas.microsoft.com/office/drawing/2014/main" id="{61EA7CE7-B50F-21E9-22DF-5F35F5EB0F3E}"/>
                  </a:ext>
                </a:extLst>
              </p:cNvPr>
              <p:cNvSpPr/>
              <p:nvPr/>
            </p:nvSpPr>
            <p:spPr>
              <a:xfrm>
                <a:off x="15302300" y="7233775"/>
                <a:ext cx="421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349" extrusionOk="0">
                    <a:moveTo>
                      <a:pt x="1481" y="0"/>
                    </a:moveTo>
                    <a:cubicBezTo>
                      <a:pt x="1465" y="0"/>
                      <a:pt x="1448" y="3"/>
                      <a:pt x="1429" y="9"/>
                    </a:cubicBezTo>
                    <a:cubicBezTo>
                      <a:pt x="1338" y="39"/>
                      <a:pt x="1217" y="70"/>
                      <a:pt x="1126" y="130"/>
                    </a:cubicBezTo>
                    <a:cubicBezTo>
                      <a:pt x="882" y="252"/>
                      <a:pt x="670" y="434"/>
                      <a:pt x="457" y="617"/>
                    </a:cubicBezTo>
                    <a:cubicBezTo>
                      <a:pt x="305" y="769"/>
                      <a:pt x="153" y="951"/>
                      <a:pt x="31" y="1133"/>
                    </a:cubicBezTo>
                    <a:cubicBezTo>
                      <a:pt x="1" y="1194"/>
                      <a:pt x="31" y="1285"/>
                      <a:pt x="92" y="1316"/>
                    </a:cubicBezTo>
                    <a:cubicBezTo>
                      <a:pt x="115" y="1339"/>
                      <a:pt x="143" y="1349"/>
                      <a:pt x="170" y="1349"/>
                    </a:cubicBezTo>
                    <a:cubicBezTo>
                      <a:pt x="214" y="1349"/>
                      <a:pt x="256" y="1323"/>
                      <a:pt x="274" y="1285"/>
                    </a:cubicBezTo>
                    <a:cubicBezTo>
                      <a:pt x="518" y="951"/>
                      <a:pt x="791" y="678"/>
                      <a:pt x="1126" y="465"/>
                    </a:cubicBezTo>
                    <a:cubicBezTo>
                      <a:pt x="1217" y="404"/>
                      <a:pt x="1308" y="343"/>
                      <a:pt x="1429" y="313"/>
                    </a:cubicBezTo>
                    <a:lnTo>
                      <a:pt x="1460" y="282"/>
                    </a:lnTo>
                    <a:lnTo>
                      <a:pt x="1521" y="282"/>
                    </a:lnTo>
                    <a:cubicBezTo>
                      <a:pt x="1685" y="228"/>
                      <a:pt x="1627" y="0"/>
                      <a:pt x="14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12;p76">
                <a:extLst>
                  <a:ext uri="{FF2B5EF4-FFF2-40B4-BE49-F238E27FC236}">
                    <a16:creationId xmlns:a16="http://schemas.microsoft.com/office/drawing/2014/main" id="{0B81C424-2DE8-2C6B-D4FA-3031C6BBA114}"/>
                  </a:ext>
                </a:extLst>
              </p:cNvPr>
              <p:cNvSpPr/>
              <p:nvPr/>
            </p:nvSpPr>
            <p:spPr>
              <a:xfrm>
                <a:off x="15328900" y="7255200"/>
                <a:ext cx="42350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374" extrusionOk="0">
                    <a:moveTo>
                      <a:pt x="1483" y="1"/>
                    </a:moveTo>
                    <a:cubicBezTo>
                      <a:pt x="1475" y="1"/>
                      <a:pt x="1468" y="1"/>
                      <a:pt x="1460" y="3"/>
                    </a:cubicBezTo>
                    <a:cubicBezTo>
                      <a:pt x="1338" y="33"/>
                      <a:pt x="1217" y="94"/>
                      <a:pt x="1125" y="155"/>
                    </a:cubicBezTo>
                    <a:cubicBezTo>
                      <a:pt x="882" y="276"/>
                      <a:pt x="669" y="459"/>
                      <a:pt x="457" y="641"/>
                    </a:cubicBezTo>
                    <a:cubicBezTo>
                      <a:pt x="305" y="793"/>
                      <a:pt x="153" y="976"/>
                      <a:pt x="31" y="1158"/>
                    </a:cubicBezTo>
                    <a:cubicBezTo>
                      <a:pt x="1" y="1219"/>
                      <a:pt x="31" y="1310"/>
                      <a:pt x="92" y="1340"/>
                    </a:cubicBezTo>
                    <a:cubicBezTo>
                      <a:pt x="115" y="1364"/>
                      <a:pt x="143" y="1373"/>
                      <a:pt x="170" y="1373"/>
                    </a:cubicBezTo>
                    <a:cubicBezTo>
                      <a:pt x="213" y="1373"/>
                      <a:pt x="255" y="1347"/>
                      <a:pt x="274" y="1310"/>
                    </a:cubicBezTo>
                    <a:cubicBezTo>
                      <a:pt x="517" y="976"/>
                      <a:pt x="791" y="702"/>
                      <a:pt x="1125" y="489"/>
                    </a:cubicBezTo>
                    <a:cubicBezTo>
                      <a:pt x="1217" y="428"/>
                      <a:pt x="1308" y="368"/>
                      <a:pt x="1429" y="337"/>
                    </a:cubicBezTo>
                    <a:lnTo>
                      <a:pt x="1460" y="307"/>
                    </a:lnTo>
                    <a:lnTo>
                      <a:pt x="1490" y="307"/>
                    </a:lnTo>
                    <a:lnTo>
                      <a:pt x="1521" y="276"/>
                    </a:lnTo>
                    <a:cubicBezTo>
                      <a:pt x="1693" y="248"/>
                      <a:pt x="1621" y="1"/>
                      <a:pt x="14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13;p76">
                <a:extLst>
                  <a:ext uri="{FF2B5EF4-FFF2-40B4-BE49-F238E27FC236}">
                    <a16:creationId xmlns:a16="http://schemas.microsoft.com/office/drawing/2014/main" id="{9D2B14A0-2D3D-758B-A526-2203D01A3179}"/>
                  </a:ext>
                </a:extLst>
              </p:cNvPr>
              <p:cNvSpPr/>
              <p:nvPr/>
            </p:nvSpPr>
            <p:spPr>
              <a:xfrm>
                <a:off x="14775700" y="6580475"/>
                <a:ext cx="410375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16415" h="7114" extrusionOk="0">
                    <a:moveTo>
                      <a:pt x="16141" y="1"/>
                    </a:moveTo>
                    <a:cubicBezTo>
                      <a:pt x="10153" y="92"/>
                      <a:pt x="61" y="6748"/>
                      <a:pt x="1" y="6840"/>
                    </a:cubicBezTo>
                    <a:lnTo>
                      <a:pt x="31" y="6961"/>
                    </a:lnTo>
                    <a:lnTo>
                      <a:pt x="61" y="7113"/>
                    </a:lnTo>
                    <a:cubicBezTo>
                      <a:pt x="153" y="7052"/>
                      <a:pt x="10457" y="457"/>
                      <a:pt x="16414" y="365"/>
                    </a:cubicBezTo>
                    <a:lnTo>
                      <a:pt x="1614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14;p76">
                <a:extLst>
                  <a:ext uri="{FF2B5EF4-FFF2-40B4-BE49-F238E27FC236}">
                    <a16:creationId xmlns:a16="http://schemas.microsoft.com/office/drawing/2014/main" id="{499289E4-192A-DEFD-7847-184D25DA5D4F}"/>
                  </a:ext>
                </a:extLst>
              </p:cNvPr>
              <p:cNvSpPr/>
              <p:nvPr/>
            </p:nvSpPr>
            <p:spPr>
              <a:xfrm>
                <a:off x="14763550" y="6533375"/>
                <a:ext cx="385275" cy="172500"/>
              </a:xfrm>
              <a:custGeom>
                <a:avLst/>
                <a:gdLst/>
                <a:ahLst/>
                <a:cxnLst/>
                <a:rect l="l" t="t" r="r" b="b"/>
                <a:pathLst>
                  <a:path w="15411" h="6900" extrusionOk="0">
                    <a:moveTo>
                      <a:pt x="14894" y="0"/>
                    </a:moveTo>
                    <a:cubicBezTo>
                      <a:pt x="9119" y="0"/>
                      <a:pt x="365" y="6322"/>
                      <a:pt x="0" y="6596"/>
                    </a:cubicBezTo>
                    <a:lnTo>
                      <a:pt x="61" y="6900"/>
                    </a:lnTo>
                    <a:cubicBezTo>
                      <a:pt x="152" y="6839"/>
                      <a:pt x="9727" y="334"/>
                      <a:pt x="15411" y="304"/>
                    </a:cubicBezTo>
                    <a:cubicBezTo>
                      <a:pt x="15350" y="243"/>
                      <a:pt x="15198" y="0"/>
                      <a:pt x="15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115;p76">
                <a:extLst>
                  <a:ext uri="{FF2B5EF4-FFF2-40B4-BE49-F238E27FC236}">
                    <a16:creationId xmlns:a16="http://schemas.microsoft.com/office/drawing/2014/main" id="{B723B718-93E5-0170-0F7F-B671960CB509}"/>
                  </a:ext>
                </a:extLst>
              </p:cNvPr>
              <p:cNvSpPr/>
              <p:nvPr/>
            </p:nvSpPr>
            <p:spPr>
              <a:xfrm>
                <a:off x="14752150" y="6489300"/>
                <a:ext cx="3632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14530" h="6840" extrusionOk="0">
                    <a:moveTo>
                      <a:pt x="13952" y="0"/>
                    </a:moveTo>
                    <a:cubicBezTo>
                      <a:pt x="8268" y="0"/>
                      <a:pt x="335" y="6231"/>
                      <a:pt x="0" y="6505"/>
                    </a:cubicBezTo>
                    <a:lnTo>
                      <a:pt x="92" y="6839"/>
                    </a:lnTo>
                    <a:cubicBezTo>
                      <a:pt x="152" y="6778"/>
                      <a:pt x="8390" y="304"/>
                      <a:pt x="13952" y="304"/>
                    </a:cubicBezTo>
                    <a:cubicBezTo>
                      <a:pt x="14013" y="304"/>
                      <a:pt x="14530" y="274"/>
                      <a:pt x="14378" y="274"/>
                    </a:cubicBezTo>
                    <a:lnTo>
                      <a:pt x="141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116;p76">
                <a:extLst>
                  <a:ext uri="{FF2B5EF4-FFF2-40B4-BE49-F238E27FC236}">
                    <a16:creationId xmlns:a16="http://schemas.microsoft.com/office/drawing/2014/main" id="{55A08F73-55D3-CC66-BFA2-AF461A0AF484}"/>
                  </a:ext>
                </a:extLst>
              </p:cNvPr>
              <p:cNvSpPr/>
              <p:nvPr/>
            </p:nvSpPr>
            <p:spPr>
              <a:xfrm>
                <a:off x="14739225" y="6455825"/>
                <a:ext cx="3427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13709" h="5990" extrusionOk="0">
                    <a:moveTo>
                      <a:pt x="13341" y="1"/>
                    </a:moveTo>
                    <a:cubicBezTo>
                      <a:pt x="6882" y="1"/>
                      <a:pt x="61" y="5595"/>
                      <a:pt x="1" y="5655"/>
                    </a:cubicBezTo>
                    <a:lnTo>
                      <a:pt x="92" y="5990"/>
                    </a:lnTo>
                    <a:cubicBezTo>
                      <a:pt x="152" y="5930"/>
                      <a:pt x="7148" y="243"/>
                      <a:pt x="13510" y="243"/>
                    </a:cubicBezTo>
                    <a:cubicBezTo>
                      <a:pt x="13576" y="243"/>
                      <a:pt x="13643" y="244"/>
                      <a:pt x="13709" y="245"/>
                    </a:cubicBezTo>
                    <a:lnTo>
                      <a:pt x="13496" y="2"/>
                    </a:lnTo>
                    <a:cubicBezTo>
                      <a:pt x="13445" y="1"/>
                      <a:pt x="13393" y="1"/>
                      <a:pt x="133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117;p76">
                <a:extLst>
                  <a:ext uri="{FF2B5EF4-FFF2-40B4-BE49-F238E27FC236}">
                    <a16:creationId xmlns:a16="http://schemas.microsoft.com/office/drawing/2014/main" id="{EA107956-1F6E-7B13-9C8B-457F5FACFF4B}"/>
                  </a:ext>
                </a:extLst>
              </p:cNvPr>
              <p:cNvSpPr/>
              <p:nvPr/>
            </p:nvSpPr>
            <p:spPr>
              <a:xfrm>
                <a:off x="14726300" y="6429750"/>
                <a:ext cx="335150" cy="123400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4936" extrusionOk="0">
                    <a:moveTo>
                      <a:pt x="12738" y="0"/>
                    </a:moveTo>
                    <a:cubicBezTo>
                      <a:pt x="6644" y="0"/>
                      <a:pt x="60" y="4572"/>
                      <a:pt x="1" y="4631"/>
                    </a:cubicBezTo>
                    <a:lnTo>
                      <a:pt x="92" y="4935"/>
                    </a:lnTo>
                    <a:cubicBezTo>
                      <a:pt x="181" y="4906"/>
                      <a:pt x="6881" y="334"/>
                      <a:pt x="12897" y="334"/>
                    </a:cubicBezTo>
                    <a:cubicBezTo>
                      <a:pt x="13067" y="334"/>
                      <a:pt x="13236" y="338"/>
                      <a:pt x="13405" y="346"/>
                    </a:cubicBezTo>
                    <a:lnTo>
                      <a:pt x="13253" y="11"/>
                    </a:lnTo>
                    <a:cubicBezTo>
                      <a:pt x="13082" y="4"/>
                      <a:pt x="12910" y="0"/>
                      <a:pt x="12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118;p76">
                <a:extLst>
                  <a:ext uri="{FF2B5EF4-FFF2-40B4-BE49-F238E27FC236}">
                    <a16:creationId xmlns:a16="http://schemas.microsoft.com/office/drawing/2014/main" id="{08EA9213-348B-52D0-C6E2-ABC1CAEC5913}"/>
                  </a:ext>
                </a:extLst>
              </p:cNvPr>
              <p:cNvSpPr/>
              <p:nvPr/>
            </p:nvSpPr>
            <p:spPr>
              <a:xfrm>
                <a:off x="14717200" y="6325925"/>
                <a:ext cx="4050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16201" h="7478" extrusionOk="0">
                    <a:moveTo>
                      <a:pt x="15867" y="0"/>
                    </a:moveTo>
                    <a:cubicBezTo>
                      <a:pt x="15867" y="0"/>
                      <a:pt x="15350" y="669"/>
                      <a:pt x="12645" y="3222"/>
                    </a:cubicBezTo>
                    <a:cubicBezTo>
                      <a:pt x="11953" y="3092"/>
                      <a:pt x="11265" y="3034"/>
                      <a:pt x="10588" y="3034"/>
                    </a:cubicBezTo>
                    <a:cubicBezTo>
                      <a:pt x="4934" y="3034"/>
                      <a:pt x="54" y="7089"/>
                      <a:pt x="0" y="7143"/>
                    </a:cubicBezTo>
                    <a:lnTo>
                      <a:pt x="31" y="7477"/>
                    </a:lnTo>
                    <a:cubicBezTo>
                      <a:pt x="85" y="7423"/>
                      <a:pt x="5017" y="3361"/>
                      <a:pt x="10608" y="3361"/>
                    </a:cubicBezTo>
                    <a:cubicBezTo>
                      <a:pt x="11290" y="3361"/>
                      <a:pt x="11981" y="3421"/>
                      <a:pt x="12675" y="3556"/>
                    </a:cubicBezTo>
                    <a:lnTo>
                      <a:pt x="12736" y="3587"/>
                    </a:lnTo>
                    <a:lnTo>
                      <a:pt x="12797" y="3526"/>
                    </a:lnTo>
                    <a:cubicBezTo>
                      <a:pt x="15593" y="882"/>
                      <a:pt x="16171" y="213"/>
                      <a:pt x="16201" y="182"/>
                    </a:cubicBezTo>
                    <a:lnTo>
                      <a:pt x="158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119;p76">
                <a:extLst>
                  <a:ext uri="{FF2B5EF4-FFF2-40B4-BE49-F238E27FC236}">
                    <a16:creationId xmlns:a16="http://schemas.microsoft.com/office/drawing/2014/main" id="{66C6C847-EB9C-2012-F8EC-0842F3002BC1}"/>
                  </a:ext>
                </a:extLst>
              </p:cNvPr>
              <p:cNvSpPr/>
              <p:nvPr/>
            </p:nvSpPr>
            <p:spPr>
              <a:xfrm>
                <a:off x="14710350" y="6475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875" cap="flat" cmpd="sng">
                <a:solidFill>
                  <a:srgbClr val="FFE17B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120;p76">
                <a:extLst>
                  <a:ext uri="{FF2B5EF4-FFF2-40B4-BE49-F238E27FC236}">
                    <a16:creationId xmlns:a16="http://schemas.microsoft.com/office/drawing/2014/main" id="{654C2281-E24C-DAF4-15FB-C3F21766AA00}"/>
                  </a:ext>
                </a:extLst>
              </p:cNvPr>
              <p:cNvSpPr/>
              <p:nvPr/>
            </p:nvSpPr>
            <p:spPr>
              <a:xfrm>
                <a:off x="14705025" y="6303875"/>
                <a:ext cx="373150" cy="175550"/>
              </a:xfrm>
              <a:custGeom>
                <a:avLst/>
                <a:gdLst/>
                <a:ahLst/>
                <a:cxnLst/>
                <a:rect l="l" t="t" r="r" b="b"/>
                <a:pathLst>
                  <a:path w="14926" h="7022" extrusionOk="0">
                    <a:moveTo>
                      <a:pt x="14530" y="1"/>
                    </a:moveTo>
                    <a:cubicBezTo>
                      <a:pt x="14500" y="1"/>
                      <a:pt x="13588" y="852"/>
                      <a:pt x="11521" y="2584"/>
                    </a:cubicBezTo>
                    <a:cubicBezTo>
                      <a:pt x="11243" y="2568"/>
                      <a:pt x="10968" y="2560"/>
                      <a:pt x="10697" y="2560"/>
                    </a:cubicBezTo>
                    <a:cubicBezTo>
                      <a:pt x="4362" y="2560"/>
                      <a:pt x="1" y="6809"/>
                      <a:pt x="1" y="6809"/>
                    </a:cubicBezTo>
                    <a:lnTo>
                      <a:pt x="214" y="7022"/>
                    </a:lnTo>
                    <a:cubicBezTo>
                      <a:pt x="243" y="6964"/>
                      <a:pt x="4454" y="2890"/>
                      <a:pt x="10679" y="2890"/>
                    </a:cubicBezTo>
                    <a:cubicBezTo>
                      <a:pt x="10975" y="2890"/>
                      <a:pt x="11276" y="2899"/>
                      <a:pt x="11582" y="2919"/>
                    </a:cubicBezTo>
                    <a:lnTo>
                      <a:pt x="11642" y="2919"/>
                    </a:lnTo>
                    <a:lnTo>
                      <a:pt x="11673" y="2858"/>
                    </a:lnTo>
                    <a:cubicBezTo>
                      <a:pt x="13770" y="1095"/>
                      <a:pt x="14925" y="183"/>
                      <a:pt x="14925" y="183"/>
                    </a:cubicBezTo>
                    <a:lnTo>
                      <a:pt x="145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121;p76">
                <a:extLst>
                  <a:ext uri="{FF2B5EF4-FFF2-40B4-BE49-F238E27FC236}">
                    <a16:creationId xmlns:a16="http://schemas.microsoft.com/office/drawing/2014/main" id="{DE3A6B29-711F-34E4-7588-A9FD45A00F6F}"/>
                  </a:ext>
                </a:extLst>
              </p:cNvPr>
              <p:cNvSpPr/>
              <p:nvPr/>
            </p:nvSpPr>
            <p:spPr>
              <a:xfrm>
                <a:off x="14626775" y="6243075"/>
                <a:ext cx="164150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8117" extrusionOk="0">
                    <a:moveTo>
                      <a:pt x="6292" y="1"/>
                    </a:moveTo>
                    <a:lnTo>
                      <a:pt x="0" y="7904"/>
                    </a:lnTo>
                    <a:lnTo>
                      <a:pt x="243" y="8117"/>
                    </a:lnTo>
                    <a:lnTo>
                      <a:pt x="6566" y="183"/>
                    </a:lnTo>
                    <a:lnTo>
                      <a:pt x="62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122;p76">
                <a:extLst>
                  <a:ext uri="{FF2B5EF4-FFF2-40B4-BE49-F238E27FC236}">
                    <a16:creationId xmlns:a16="http://schemas.microsoft.com/office/drawing/2014/main" id="{C73C4D82-27BB-A6BA-6648-B7A88B5283CD}"/>
                  </a:ext>
                </a:extLst>
              </p:cNvPr>
              <p:cNvSpPr/>
              <p:nvPr/>
            </p:nvSpPr>
            <p:spPr>
              <a:xfrm>
                <a:off x="14676925" y="6280325"/>
                <a:ext cx="157300" cy="18772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7509" extrusionOk="0">
                    <a:moveTo>
                      <a:pt x="5958" y="0"/>
                    </a:moveTo>
                    <a:lnTo>
                      <a:pt x="0" y="7417"/>
                    </a:lnTo>
                    <a:lnTo>
                      <a:pt x="335" y="7508"/>
                    </a:lnTo>
                    <a:lnTo>
                      <a:pt x="6292" y="92"/>
                    </a:lnTo>
                    <a:lnTo>
                      <a:pt x="59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123;p76">
                <a:extLst>
                  <a:ext uri="{FF2B5EF4-FFF2-40B4-BE49-F238E27FC236}">
                    <a16:creationId xmlns:a16="http://schemas.microsoft.com/office/drawing/2014/main" id="{83C8F175-8259-1CE8-7339-DA6C7765AB4E}"/>
                  </a:ext>
                </a:extLst>
              </p:cNvPr>
              <p:cNvSpPr/>
              <p:nvPr/>
            </p:nvSpPr>
            <p:spPr>
              <a:xfrm>
                <a:off x="14710350" y="6475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124;p76">
                <a:extLst>
                  <a:ext uri="{FF2B5EF4-FFF2-40B4-BE49-F238E27FC236}">
                    <a16:creationId xmlns:a16="http://schemas.microsoft.com/office/drawing/2014/main" id="{226F9BAC-943E-DDCF-6051-E091FBFF734C}"/>
                  </a:ext>
                </a:extLst>
              </p:cNvPr>
              <p:cNvSpPr/>
              <p:nvPr/>
            </p:nvSpPr>
            <p:spPr>
              <a:xfrm>
                <a:off x="14715231" y="5904656"/>
                <a:ext cx="344250" cy="462764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8391" extrusionOk="0">
                    <a:moveTo>
                      <a:pt x="13101" y="1"/>
                    </a:moveTo>
                    <a:cubicBezTo>
                      <a:pt x="12324" y="350"/>
                      <a:pt x="10703" y="886"/>
                      <a:pt x="8110" y="886"/>
                    </a:cubicBezTo>
                    <a:cubicBezTo>
                      <a:pt x="6646" y="886"/>
                      <a:pt x="4873" y="716"/>
                      <a:pt x="2767" y="244"/>
                    </a:cubicBezTo>
                    <a:lnTo>
                      <a:pt x="2767" y="244"/>
                    </a:lnTo>
                    <a:cubicBezTo>
                      <a:pt x="1460" y="4165"/>
                      <a:pt x="1" y="13223"/>
                      <a:pt x="6171" y="13557"/>
                    </a:cubicBezTo>
                    <a:cubicBezTo>
                      <a:pt x="6353" y="15715"/>
                      <a:pt x="5107" y="16870"/>
                      <a:pt x="4226" y="17448"/>
                    </a:cubicBezTo>
                    <a:cubicBezTo>
                      <a:pt x="4651" y="17995"/>
                      <a:pt x="5229" y="18390"/>
                      <a:pt x="6050" y="18390"/>
                    </a:cubicBezTo>
                    <a:cubicBezTo>
                      <a:pt x="7721" y="18329"/>
                      <a:pt x="8147" y="16536"/>
                      <a:pt x="8208" y="15077"/>
                    </a:cubicBezTo>
                    <a:cubicBezTo>
                      <a:pt x="12129" y="14408"/>
                      <a:pt x="13618" y="11217"/>
                      <a:pt x="13709" y="6232"/>
                    </a:cubicBezTo>
                    <a:cubicBezTo>
                      <a:pt x="13770" y="3648"/>
                      <a:pt x="13466" y="1551"/>
                      <a:pt x="13101" y="1"/>
                    </a:cubicBezTo>
                    <a:close/>
                  </a:path>
                </a:pathLst>
              </a:custGeom>
              <a:solidFill>
                <a:srgbClr val="DB8F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25;p76">
                <a:extLst>
                  <a:ext uri="{FF2B5EF4-FFF2-40B4-BE49-F238E27FC236}">
                    <a16:creationId xmlns:a16="http://schemas.microsoft.com/office/drawing/2014/main" id="{9DB3582B-E40B-554D-DBE6-5EAFAF5BC3F3}"/>
                  </a:ext>
                </a:extLst>
              </p:cNvPr>
              <p:cNvSpPr/>
              <p:nvPr/>
            </p:nvSpPr>
            <p:spPr>
              <a:xfrm>
                <a:off x="14659450" y="5814500"/>
                <a:ext cx="385275" cy="528150"/>
              </a:xfrm>
              <a:custGeom>
                <a:avLst/>
                <a:gdLst/>
                <a:ahLst/>
                <a:cxnLst/>
                <a:rect l="l" t="t" r="r" b="b"/>
                <a:pathLst>
                  <a:path w="15411" h="21126" extrusionOk="0">
                    <a:moveTo>
                      <a:pt x="1216" y="1"/>
                    </a:moveTo>
                    <a:cubicBezTo>
                      <a:pt x="1216" y="1"/>
                      <a:pt x="0" y="6141"/>
                      <a:pt x="122" y="11126"/>
                    </a:cubicBezTo>
                    <a:cubicBezTo>
                      <a:pt x="243" y="15138"/>
                      <a:pt x="2037" y="17600"/>
                      <a:pt x="5563" y="18512"/>
                    </a:cubicBezTo>
                    <a:cubicBezTo>
                      <a:pt x="5684" y="19272"/>
                      <a:pt x="5927" y="20336"/>
                      <a:pt x="6505" y="21126"/>
                    </a:cubicBezTo>
                    <a:cubicBezTo>
                      <a:pt x="7386" y="20548"/>
                      <a:pt x="8632" y="19393"/>
                      <a:pt x="8450" y="17235"/>
                    </a:cubicBezTo>
                    <a:cubicBezTo>
                      <a:pt x="2280" y="16901"/>
                      <a:pt x="3739" y="7843"/>
                      <a:pt x="5046" y="3922"/>
                    </a:cubicBezTo>
                    <a:lnTo>
                      <a:pt x="5046" y="3922"/>
                    </a:lnTo>
                    <a:cubicBezTo>
                      <a:pt x="7152" y="4394"/>
                      <a:pt x="8925" y="4564"/>
                      <a:pt x="10390" y="4564"/>
                    </a:cubicBezTo>
                    <a:cubicBezTo>
                      <a:pt x="12986" y="4564"/>
                      <a:pt x="14614" y="4028"/>
                      <a:pt x="15411" y="3679"/>
                    </a:cubicBezTo>
                    <a:cubicBezTo>
                      <a:pt x="14985" y="1733"/>
                      <a:pt x="14468" y="670"/>
                      <a:pt x="14468" y="670"/>
                    </a:cubicBezTo>
                    <a:lnTo>
                      <a:pt x="1216" y="1"/>
                    </a:ln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126;p76">
                <a:extLst>
                  <a:ext uri="{FF2B5EF4-FFF2-40B4-BE49-F238E27FC236}">
                    <a16:creationId xmlns:a16="http://schemas.microsoft.com/office/drawing/2014/main" id="{EF3C621B-EE1B-C7B8-0419-9949F2877160}"/>
                  </a:ext>
                </a:extLst>
              </p:cNvPr>
              <p:cNvSpPr/>
              <p:nvPr/>
            </p:nvSpPr>
            <p:spPr>
              <a:xfrm>
                <a:off x="14993025" y="6034125"/>
                <a:ext cx="235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613" extrusionOk="0">
                    <a:moveTo>
                      <a:pt x="518" y="0"/>
                    </a:moveTo>
                    <a:cubicBezTo>
                      <a:pt x="274" y="0"/>
                      <a:pt x="62" y="335"/>
                      <a:pt x="31" y="790"/>
                    </a:cubicBezTo>
                    <a:cubicBezTo>
                      <a:pt x="1" y="1246"/>
                      <a:pt x="183" y="1611"/>
                      <a:pt x="457" y="1611"/>
                    </a:cubicBezTo>
                    <a:cubicBezTo>
                      <a:pt x="466" y="1612"/>
                      <a:pt x="476" y="1613"/>
                      <a:pt x="485" y="1613"/>
                    </a:cubicBezTo>
                    <a:cubicBezTo>
                      <a:pt x="716" y="1613"/>
                      <a:pt x="914" y="1260"/>
                      <a:pt x="943" y="851"/>
                    </a:cubicBezTo>
                    <a:cubicBezTo>
                      <a:pt x="943" y="395"/>
                      <a:pt x="761" y="31"/>
                      <a:pt x="518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127;p76">
                <a:extLst>
                  <a:ext uri="{FF2B5EF4-FFF2-40B4-BE49-F238E27FC236}">
                    <a16:creationId xmlns:a16="http://schemas.microsoft.com/office/drawing/2014/main" id="{06514BB8-17F1-8278-8B13-86090EBD13B7}"/>
                  </a:ext>
                </a:extLst>
              </p:cNvPr>
              <p:cNvSpPr/>
              <p:nvPr/>
            </p:nvSpPr>
            <p:spPr>
              <a:xfrm>
                <a:off x="14773425" y="6075100"/>
                <a:ext cx="23575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614" extrusionOk="0">
                    <a:moveTo>
                      <a:pt x="489" y="1"/>
                    </a:moveTo>
                    <a:cubicBezTo>
                      <a:pt x="255" y="1"/>
                      <a:pt x="31" y="354"/>
                      <a:pt x="31" y="762"/>
                    </a:cubicBezTo>
                    <a:cubicBezTo>
                      <a:pt x="0" y="1218"/>
                      <a:pt x="183" y="1583"/>
                      <a:pt x="426" y="1614"/>
                    </a:cubicBezTo>
                    <a:cubicBezTo>
                      <a:pt x="669" y="1614"/>
                      <a:pt x="882" y="1279"/>
                      <a:pt x="912" y="823"/>
                    </a:cubicBezTo>
                    <a:cubicBezTo>
                      <a:pt x="943" y="367"/>
                      <a:pt x="760" y="3"/>
                      <a:pt x="517" y="3"/>
                    </a:cubicBezTo>
                    <a:cubicBezTo>
                      <a:pt x="508" y="1"/>
                      <a:pt x="498" y="1"/>
                      <a:pt x="489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128;p76">
                <a:extLst>
                  <a:ext uri="{FF2B5EF4-FFF2-40B4-BE49-F238E27FC236}">
                    <a16:creationId xmlns:a16="http://schemas.microsoft.com/office/drawing/2014/main" id="{38DB1B3F-B021-415F-FE13-EAC9CA329C33}"/>
                  </a:ext>
                </a:extLst>
              </p:cNvPr>
              <p:cNvSpPr/>
              <p:nvPr/>
            </p:nvSpPr>
            <p:spPr>
              <a:xfrm>
                <a:off x="14932475" y="6051375"/>
                <a:ext cx="6590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238" extrusionOk="0">
                    <a:moveTo>
                      <a:pt x="185" y="0"/>
                    </a:moveTo>
                    <a:cubicBezTo>
                      <a:pt x="84" y="0"/>
                      <a:pt x="0" y="89"/>
                      <a:pt x="82" y="192"/>
                    </a:cubicBezTo>
                    <a:cubicBezTo>
                      <a:pt x="751" y="1073"/>
                      <a:pt x="1389" y="1924"/>
                      <a:pt x="2058" y="2775"/>
                    </a:cubicBezTo>
                    <a:cubicBezTo>
                      <a:pt x="2125" y="2865"/>
                      <a:pt x="2192" y="2954"/>
                      <a:pt x="2259" y="3044"/>
                    </a:cubicBezTo>
                    <a:lnTo>
                      <a:pt x="2259" y="3044"/>
                    </a:lnTo>
                    <a:cubicBezTo>
                      <a:pt x="1787" y="3349"/>
                      <a:pt x="1317" y="3655"/>
                      <a:pt x="873" y="3961"/>
                    </a:cubicBezTo>
                    <a:cubicBezTo>
                      <a:pt x="750" y="4059"/>
                      <a:pt x="806" y="4237"/>
                      <a:pt x="912" y="4237"/>
                    </a:cubicBezTo>
                    <a:cubicBezTo>
                      <a:pt x="937" y="4237"/>
                      <a:pt x="965" y="4227"/>
                      <a:pt x="994" y="4204"/>
                    </a:cubicBezTo>
                    <a:cubicBezTo>
                      <a:pt x="1511" y="3870"/>
                      <a:pt x="2028" y="3535"/>
                      <a:pt x="2544" y="3201"/>
                    </a:cubicBezTo>
                    <a:cubicBezTo>
                      <a:pt x="2575" y="3170"/>
                      <a:pt x="2636" y="3079"/>
                      <a:pt x="2575" y="3018"/>
                    </a:cubicBezTo>
                    <a:cubicBezTo>
                      <a:pt x="1906" y="2137"/>
                      <a:pt x="1268" y="1286"/>
                      <a:pt x="599" y="435"/>
                    </a:cubicBezTo>
                    <a:cubicBezTo>
                      <a:pt x="508" y="313"/>
                      <a:pt x="417" y="192"/>
                      <a:pt x="326" y="70"/>
                    </a:cubicBezTo>
                    <a:cubicBezTo>
                      <a:pt x="286" y="21"/>
                      <a:pt x="234" y="0"/>
                      <a:pt x="185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129;p76">
                <a:extLst>
                  <a:ext uri="{FF2B5EF4-FFF2-40B4-BE49-F238E27FC236}">
                    <a16:creationId xmlns:a16="http://schemas.microsoft.com/office/drawing/2014/main" id="{E561E6B7-17BF-88E8-6B2A-2AFBC80CEB31}"/>
                  </a:ext>
                </a:extLst>
              </p:cNvPr>
              <p:cNvSpPr/>
              <p:nvPr/>
            </p:nvSpPr>
            <p:spPr>
              <a:xfrm>
                <a:off x="14743025" y="5997950"/>
                <a:ext cx="58525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840" extrusionOk="0">
                    <a:moveTo>
                      <a:pt x="1330" y="0"/>
                    </a:moveTo>
                    <a:cubicBezTo>
                      <a:pt x="1242" y="0"/>
                      <a:pt x="1153" y="7"/>
                      <a:pt x="1064" y="19"/>
                    </a:cubicBezTo>
                    <a:cubicBezTo>
                      <a:pt x="852" y="79"/>
                      <a:pt x="609" y="140"/>
                      <a:pt x="426" y="292"/>
                    </a:cubicBezTo>
                    <a:cubicBezTo>
                      <a:pt x="244" y="444"/>
                      <a:pt x="92" y="627"/>
                      <a:pt x="1" y="839"/>
                    </a:cubicBezTo>
                    <a:cubicBezTo>
                      <a:pt x="213" y="748"/>
                      <a:pt x="396" y="627"/>
                      <a:pt x="578" y="566"/>
                    </a:cubicBezTo>
                    <a:cubicBezTo>
                      <a:pt x="761" y="475"/>
                      <a:pt x="943" y="444"/>
                      <a:pt x="1125" y="383"/>
                    </a:cubicBezTo>
                    <a:cubicBezTo>
                      <a:pt x="1265" y="362"/>
                      <a:pt x="1401" y="352"/>
                      <a:pt x="1539" y="352"/>
                    </a:cubicBezTo>
                    <a:cubicBezTo>
                      <a:pt x="1790" y="352"/>
                      <a:pt x="2047" y="385"/>
                      <a:pt x="2341" y="444"/>
                    </a:cubicBezTo>
                    <a:cubicBezTo>
                      <a:pt x="2189" y="262"/>
                      <a:pt x="1976" y="140"/>
                      <a:pt x="1764" y="79"/>
                    </a:cubicBezTo>
                    <a:cubicBezTo>
                      <a:pt x="1629" y="22"/>
                      <a:pt x="1482" y="0"/>
                      <a:pt x="1330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130;p76">
                <a:extLst>
                  <a:ext uri="{FF2B5EF4-FFF2-40B4-BE49-F238E27FC236}">
                    <a16:creationId xmlns:a16="http://schemas.microsoft.com/office/drawing/2014/main" id="{9AEEF05A-6258-2284-1276-2693E6CDDB26}"/>
                  </a:ext>
                </a:extLst>
              </p:cNvPr>
              <p:cNvSpPr/>
              <p:nvPr/>
            </p:nvSpPr>
            <p:spPr>
              <a:xfrm>
                <a:off x="14982400" y="5969225"/>
                <a:ext cx="4637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047" extrusionOk="0">
                    <a:moveTo>
                      <a:pt x="791" y="1"/>
                    </a:moveTo>
                    <a:cubicBezTo>
                      <a:pt x="693" y="1"/>
                      <a:pt x="599" y="16"/>
                      <a:pt x="517" y="43"/>
                    </a:cubicBezTo>
                    <a:cubicBezTo>
                      <a:pt x="304" y="104"/>
                      <a:pt x="122" y="225"/>
                      <a:pt x="0" y="377"/>
                    </a:cubicBezTo>
                    <a:cubicBezTo>
                      <a:pt x="198" y="362"/>
                      <a:pt x="380" y="347"/>
                      <a:pt x="551" y="347"/>
                    </a:cubicBezTo>
                    <a:cubicBezTo>
                      <a:pt x="722" y="347"/>
                      <a:pt x="882" y="362"/>
                      <a:pt x="1034" y="408"/>
                    </a:cubicBezTo>
                    <a:cubicBezTo>
                      <a:pt x="1186" y="469"/>
                      <a:pt x="1307" y="529"/>
                      <a:pt x="1459" y="651"/>
                    </a:cubicBezTo>
                    <a:cubicBezTo>
                      <a:pt x="1581" y="772"/>
                      <a:pt x="1702" y="894"/>
                      <a:pt x="1854" y="1046"/>
                    </a:cubicBezTo>
                    <a:cubicBezTo>
                      <a:pt x="1854" y="833"/>
                      <a:pt x="1794" y="620"/>
                      <a:pt x="1672" y="469"/>
                    </a:cubicBezTo>
                    <a:cubicBezTo>
                      <a:pt x="1550" y="286"/>
                      <a:pt x="1368" y="134"/>
                      <a:pt x="1155" y="73"/>
                    </a:cubicBezTo>
                    <a:cubicBezTo>
                      <a:pt x="1038" y="23"/>
                      <a:pt x="912" y="1"/>
                      <a:pt x="791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131;p76">
                <a:extLst>
                  <a:ext uri="{FF2B5EF4-FFF2-40B4-BE49-F238E27FC236}">
                    <a16:creationId xmlns:a16="http://schemas.microsoft.com/office/drawing/2014/main" id="{E1D9DE36-0BA5-E4EA-105D-57327C21E3AE}"/>
                  </a:ext>
                </a:extLst>
              </p:cNvPr>
              <p:cNvSpPr/>
              <p:nvPr/>
            </p:nvSpPr>
            <p:spPr>
              <a:xfrm>
                <a:off x="14533300" y="5655625"/>
                <a:ext cx="633775" cy="430950"/>
              </a:xfrm>
              <a:custGeom>
                <a:avLst/>
                <a:gdLst/>
                <a:ahLst/>
                <a:cxnLst/>
                <a:rect l="l" t="t" r="r" b="b"/>
                <a:pathLst>
                  <a:path w="25351" h="17238" extrusionOk="0">
                    <a:moveTo>
                      <a:pt x="20505" y="1"/>
                    </a:moveTo>
                    <a:cubicBezTo>
                      <a:pt x="20489" y="1"/>
                      <a:pt x="20473" y="1"/>
                      <a:pt x="20457" y="3"/>
                    </a:cubicBezTo>
                    <a:cubicBezTo>
                      <a:pt x="19362" y="155"/>
                      <a:pt x="17964" y="4015"/>
                      <a:pt x="17964" y="4015"/>
                    </a:cubicBezTo>
                    <a:cubicBezTo>
                      <a:pt x="17964" y="4015"/>
                      <a:pt x="14259" y="2531"/>
                      <a:pt x="10460" y="2531"/>
                    </a:cubicBezTo>
                    <a:cubicBezTo>
                      <a:pt x="7989" y="2531"/>
                      <a:pt x="5479" y="3159"/>
                      <a:pt x="3921" y="5231"/>
                    </a:cubicBezTo>
                    <a:cubicBezTo>
                      <a:pt x="0" y="6356"/>
                      <a:pt x="456" y="8119"/>
                      <a:pt x="973" y="8392"/>
                    </a:cubicBezTo>
                    <a:cubicBezTo>
                      <a:pt x="1155" y="8484"/>
                      <a:pt x="1409" y="8514"/>
                      <a:pt x="1665" y="8514"/>
                    </a:cubicBezTo>
                    <a:cubicBezTo>
                      <a:pt x="2179" y="8514"/>
                      <a:pt x="2705" y="8392"/>
                      <a:pt x="2706" y="8392"/>
                    </a:cubicBezTo>
                    <a:lnTo>
                      <a:pt x="2706" y="8392"/>
                    </a:lnTo>
                    <a:cubicBezTo>
                      <a:pt x="2705" y="8393"/>
                      <a:pt x="456" y="9547"/>
                      <a:pt x="1186" y="9973"/>
                    </a:cubicBezTo>
                    <a:cubicBezTo>
                      <a:pt x="1385" y="10097"/>
                      <a:pt x="1577" y="10143"/>
                      <a:pt x="1751" y="10143"/>
                    </a:cubicBezTo>
                    <a:cubicBezTo>
                      <a:pt x="2216" y="10143"/>
                      <a:pt x="2554" y="9821"/>
                      <a:pt x="2554" y="9821"/>
                    </a:cubicBezTo>
                    <a:lnTo>
                      <a:pt x="2949" y="17237"/>
                    </a:lnTo>
                    <a:lnTo>
                      <a:pt x="5168" y="16751"/>
                    </a:lnTo>
                    <a:cubicBezTo>
                      <a:pt x="5168" y="16751"/>
                      <a:pt x="8663" y="11584"/>
                      <a:pt x="7478" y="7602"/>
                    </a:cubicBezTo>
                    <a:lnTo>
                      <a:pt x="7478" y="7602"/>
                    </a:lnTo>
                    <a:cubicBezTo>
                      <a:pt x="10284" y="8867"/>
                      <a:pt x="14412" y="9720"/>
                      <a:pt x="17660" y="9720"/>
                    </a:cubicBezTo>
                    <a:cubicBezTo>
                      <a:pt x="19408" y="9720"/>
                      <a:pt x="20901" y="9473"/>
                      <a:pt x="21794" y="8909"/>
                    </a:cubicBezTo>
                    <a:cubicBezTo>
                      <a:pt x="24317" y="7298"/>
                      <a:pt x="25350" y="1736"/>
                      <a:pt x="24074" y="1371"/>
                    </a:cubicBezTo>
                    <a:cubicBezTo>
                      <a:pt x="24008" y="1353"/>
                      <a:pt x="23940" y="1345"/>
                      <a:pt x="23871" y="1345"/>
                    </a:cubicBezTo>
                    <a:cubicBezTo>
                      <a:pt x="22642" y="1345"/>
                      <a:pt x="21034" y="4015"/>
                      <a:pt x="21034" y="4015"/>
                    </a:cubicBezTo>
                    <a:cubicBezTo>
                      <a:pt x="21034" y="4015"/>
                      <a:pt x="21566" y="1"/>
                      <a:pt x="20505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132;p76">
                <a:extLst>
                  <a:ext uri="{FF2B5EF4-FFF2-40B4-BE49-F238E27FC236}">
                    <a16:creationId xmlns:a16="http://schemas.microsoft.com/office/drawing/2014/main" id="{0704F95B-5090-6562-C01C-429F20639ED7}"/>
                  </a:ext>
                </a:extLst>
              </p:cNvPr>
              <p:cNvSpPr/>
              <p:nvPr/>
            </p:nvSpPr>
            <p:spPr>
              <a:xfrm>
                <a:off x="14551525" y="5689900"/>
                <a:ext cx="109450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165" extrusionOk="0">
                    <a:moveTo>
                      <a:pt x="3314" y="0"/>
                    </a:moveTo>
                    <a:cubicBezTo>
                      <a:pt x="2250" y="0"/>
                      <a:pt x="2888" y="3495"/>
                      <a:pt x="2888" y="3495"/>
                    </a:cubicBezTo>
                    <a:cubicBezTo>
                      <a:pt x="2888" y="3495"/>
                      <a:pt x="1923" y="2194"/>
                      <a:pt x="1150" y="2194"/>
                    </a:cubicBezTo>
                    <a:cubicBezTo>
                      <a:pt x="1024" y="2194"/>
                      <a:pt x="902" y="2229"/>
                      <a:pt x="791" y="2310"/>
                    </a:cubicBezTo>
                    <a:cubicBezTo>
                      <a:pt x="1" y="2888"/>
                      <a:pt x="3314" y="4164"/>
                      <a:pt x="3314" y="4164"/>
                    </a:cubicBezTo>
                    <a:cubicBezTo>
                      <a:pt x="3314" y="4164"/>
                      <a:pt x="4378" y="0"/>
                      <a:pt x="331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133;p76">
                <a:extLst>
                  <a:ext uri="{FF2B5EF4-FFF2-40B4-BE49-F238E27FC236}">
                    <a16:creationId xmlns:a16="http://schemas.microsoft.com/office/drawing/2014/main" id="{067C1AE1-9A71-B2D9-B019-9E9E0C04E536}"/>
                  </a:ext>
                </a:extLst>
              </p:cNvPr>
              <p:cNvSpPr/>
              <p:nvPr/>
            </p:nvSpPr>
            <p:spPr>
              <a:xfrm>
                <a:off x="14556100" y="6058850"/>
                <a:ext cx="1246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000" extrusionOk="0">
                    <a:moveTo>
                      <a:pt x="2351" y="1"/>
                    </a:moveTo>
                    <a:cubicBezTo>
                      <a:pt x="1878" y="1"/>
                      <a:pt x="1409" y="156"/>
                      <a:pt x="1064" y="622"/>
                    </a:cubicBezTo>
                    <a:cubicBezTo>
                      <a:pt x="0" y="2051"/>
                      <a:pt x="335" y="4999"/>
                      <a:pt x="2645" y="4999"/>
                    </a:cubicBezTo>
                    <a:cubicBezTo>
                      <a:pt x="4985" y="4969"/>
                      <a:pt x="4894" y="4726"/>
                      <a:pt x="4894" y="4726"/>
                    </a:cubicBezTo>
                    <a:lnTo>
                      <a:pt x="4256" y="622"/>
                    </a:lnTo>
                    <a:cubicBezTo>
                      <a:pt x="4256" y="622"/>
                      <a:pt x="3297" y="1"/>
                      <a:pt x="2351" y="1"/>
                    </a:cubicBezTo>
                    <a:close/>
                  </a:path>
                </a:pathLst>
              </a:custGeom>
              <a:solidFill>
                <a:srgbClr val="E2A6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134;p76">
                <a:extLst>
                  <a:ext uri="{FF2B5EF4-FFF2-40B4-BE49-F238E27FC236}">
                    <a16:creationId xmlns:a16="http://schemas.microsoft.com/office/drawing/2014/main" id="{7723C4C4-A33D-7C75-9119-8FCD5CFA60BF}"/>
                  </a:ext>
                </a:extLst>
              </p:cNvPr>
              <p:cNvSpPr/>
              <p:nvPr/>
            </p:nvSpPr>
            <p:spPr>
              <a:xfrm>
                <a:off x="14590175" y="6086850"/>
                <a:ext cx="685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2532" extrusionOk="0">
                    <a:moveTo>
                      <a:pt x="255" y="1"/>
                    </a:moveTo>
                    <a:cubicBezTo>
                      <a:pt x="91" y="1"/>
                      <a:pt x="0" y="214"/>
                      <a:pt x="157" y="292"/>
                    </a:cubicBezTo>
                    <a:cubicBezTo>
                      <a:pt x="674" y="536"/>
                      <a:pt x="1160" y="870"/>
                      <a:pt x="1586" y="1265"/>
                    </a:cubicBezTo>
                    <a:cubicBezTo>
                      <a:pt x="1039" y="1265"/>
                      <a:pt x="491" y="1478"/>
                      <a:pt x="127" y="1903"/>
                    </a:cubicBezTo>
                    <a:cubicBezTo>
                      <a:pt x="36" y="2017"/>
                      <a:pt x="132" y="2181"/>
                      <a:pt x="249" y="2181"/>
                    </a:cubicBezTo>
                    <a:cubicBezTo>
                      <a:pt x="289" y="2181"/>
                      <a:pt x="331" y="2162"/>
                      <a:pt x="370" y="2116"/>
                    </a:cubicBezTo>
                    <a:cubicBezTo>
                      <a:pt x="660" y="1778"/>
                      <a:pt x="1104" y="1593"/>
                      <a:pt x="1549" y="1593"/>
                    </a:cubicBezTo>
                    <a:cubicBezTo>
                      <a:pt x="1664" y="1593"/>
                      <a:pt x="1778" y="1605"/>
                      <a:pt x="1890" y="1630"/>
                    </a:cubicBezTo>
                    <a:cubicBezTo>
                      <a:pt x="2102" y="1873"/>
                      <a:pt x="2285" y="2147"/>
                      <a:pt x="2406" y="2451"/>
                    </a:cubicBezTo>
                    <a:cubicBezTo>
                      <a:pt x="2435" y="2508"/>
                      <a:pt x="2481" y="2532"/>
                      <a:pt x="2529" y="2532"/>
                    </a:cubicBezTo>
                    <a:cubicBezTo>
                      <a:pt x="2633" y="2532"/>
                      <a:pt x="2743" y="2414"/>
                      <a:pt x="2680" y="2268"/>
                    </a:cubicBezTo>
                    <a:cubicBezTo>
                      <a:pt x="2558" y="1964"/>
                      <a:pt x="2376" y="1660"/>
                      <a:pt x="2133" y="1387"/>
                    </a:cubicBezTo>
                    <a:cubicBezTo>
                      <a:pt x="2133" y="1356"/>
                      <a:pt x="2102" y="1356"/>
                      <a:pt x="2102" y="1326"/>
                    </a:cubicBezTo>
                    <a:cubicBezTo>
                      <a:pt x="1616" y="779"/>
                      <a:pt x="978" y="323"/>
                      <a:pt x="339" y="19"/>
                    </a:cubicBezTo>
                    <a:cubicBezTo>
                      <a:pt x="310" y="6"/>
                      <a:pt x="281" y="1"/>
                      <a:pt x="255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135;p76">
                <a:extLst>
                  <a:ext uri="{FF2B5EF4-FFF2-40B4-BE49-F238E27FC236}">
                    <a16:creationId xmlns:a16="http://schemas.microsoft.com/office/drawing/2014/main" id="{65A43050-F903-720D-CE6C-5F0035881429}"/>
                  </a:ext>
                </a:extLst>
              </p:cNvPr>
              <p:cNvSpPr/>
              <p:nvPr/>
            </p:nvSpPr>
            <p:spPr>
              <a:xfrm>
                <a:off x="14700475" y="6128350"/>
                <a:ext cx="10337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4135" extrusionOk="0">
                    <a:moveTo>
                      <a:pt x="2067" y="0"/>
                    </a:moveTo>
                    <a:cubicBezTo>
                      <a:pt x="943" y="0"/>
                      <a:pt x="0" y="912"/>
                      <a:pt x="0" y="2067"/>
                    </a:cubicBezTo>
                    <a:cubicBezTo>
                      <a:pt x="0" y="3192"/>
                      <a:pt x="943" y="4134"/>
                      <a:pt x="2067" y="4134"/>
                    </a:cubicBezTo>
                    <a:cubicBezTo>
                      <a:pt x="3222" y="4134"/>
                      <a:pt x="4134" y="3192"/>
                      <a:pt x="4134" y="2067"/>
                    </a:cubicBezTo>
                    <a:cubicBezTo>
                      <a:pt x="4134" y="912"/>
                      <a:pt x="3222" y="0"/>
                      <a:pt x="2067" y="0"/>
                    </a:cubicBezTo>
                    <a:close/>
                  </a:path>
                </a:pathLst>
              </a:custGeom>
              <a:solidFill>
                <a:srgbClr val="E2A6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136;p76">
                <a:extLst>
                  <a:ext uri="{FF2B5EF4-FFF2-40B4-BE49-F238E27FC236}">
                    <a16:creationId xmlns:a16="http://schemas.microsoft.com/office/drawing/2014/main" id="{0C4571F3-504B-E8DC-216E-47C7806E221F}"/>
                  </a:ext>
                </a:extLst>
              </p:cNvPr>
              <p:cNvSpPr/>
              <p:nvPr/>
            </p:nvSpPr>
            <p:spPr>
              <a:xfrm>
                <a:off x="15006700" y="6075900"/>
                <a:ext cx="517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4044" extrusionOk="0">
                    <a:moveTo>
                      <a:pt x="2068" y="1"/>
                    </a:moveTo>
                    <a:cubicBezTo>
                      <a:pt x="913" y="1"/>
                      <a:pt x="1" y="943"/>
                      <a:pt x="1" y="2098"/>
                    </a:cubicBezTo>
                    <a:cubicBezTo>
                      <a:pt x="1" y="3010"/>
                      <a:pt x="578" y="3770"/>
                      <a:pt x="1430" y="4044"/>
                    </a:cubicBezTo>
                    <a:cubicBezTo>
                      <a:pt x="1794" y="2919"/>
                      <a:pt x="2007" y="1551"/>
                      <a:pt x="2068" y="1"/>
                    </a:cubicBezTo>
                    <a:close/>
                  </a:path>
                </a:pathLst>
              </a:custGeom>
              <a:solidFill>
                <a:srgbClr val="E2A6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137;p76">
                <a:extLst>
                  <a:ext uri="{FF2B5EF4-FFF2-40B4-BE49-F238E27FC236}">
                    <a16:creationId xmlns:a16="http://schemas.microsoft.com/office/drawing/2014/main" id="{9CEBADA1-522B-A0EB-4227-754B2691D055}"/>
                  </a:ext>
                </a:extLst>
              </p:cNvPr>
              <p:cNvSpPr/>
              <p:nvPr/>
            </p:nvSpPr>
            <p:spPr>
              <a:xfrm>
                <a:off x="14685275" y="5731100"/>
                <a:ext cx="114000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1979" extrusionOk="0">
                    <a:moveTo>
                      <a:pt x="3469" y="1"/>
                    </a:moveTo>
                    <a:cubicBezTo>
                      <a:pt x="3307" y="1"/>
                      <a:pt x="3148" y="12"/>
                      <a:pt x="3010" y="24"/>
                    </a:cubicBezTo>
                    <a:cubicBezTo>
                      <a:pt x="2128" y="85"/>
                      <a:pt x="1247" y="358"/>
                      <a:pt x="517" y="875"/>
                    </a:cubicBezTo>
                    <a:cubicBezTo>
                      <a:pt x="335" y="966"/>
                      <a:pt x="213" y="1088"/>
                      <a:pt x="122" y="1270"/>
                    </a:cubicBezTo>
                    <a:cubicBezTo>
                      <a:pt x="31" y="1422"/>
                      <a:pt x="1" y="1635"/>
                      <a:pt x="122" y="1787"/>
                    </a:cubicBezTo>
                    <a:cubicBezTo>
                      <a:pt x="213" y="1908"/>
                      <a:pt x="365" y="1969"/>
                      <a:pt x="517" y="1969"/>
                    </a:cubicBezTo>
                    <a:cubicBezTo>
                      <a:pt x="569" y="1976"/>
                      <a:pt x="621" y="1979"/>
                      <a:pt x="673" y="1979"/>
                    </a:cubicBezTo>
                    <a:cubicBezTo>
                      <a:pt x="1107" y="1979"/>
                      <a:pt x="1539" y="1767"/>
                      <a:pt x="1946" y="1604"/>
                    </a:cubicBezTo>
                    <a:cubicBezTo>
                      <a:pt x="2371" y="1422"/>
                      <a:pt x="2858" y="1331"/>
                      <a:pt x="3314" y="1270"/>
                    </a:cubicBezTo>
                    <a:cubicBezTo>
                      <a:pt x="3618" y="1240"/>
                      <a:pt x="3922" y="1209"/>
                      <a:pt x="4195" y="1057"/>
                    </a:cubicBezTo>
                    <a:cubicBezTo>
                      <a:pt x="4530" y="814"/>
                      <a:pt x="4560" y="358"/>
                      <a:pt x="4195" y="145"/>
                    </a:cubicBezTo>
                    <a:cubicBezTo>
                      <a:pt x="4006" y="32"/>
                      <a:pt x="3735" y="1"/>
                      <a:pt x="3469" y="1"/>
                    </a:cubicBezTo>
                    <a:close/>
                  </a:path>
                </a:pathLst>
              </a:custGeom>
              <a:solidFill>
                <a:srgbClr val="FFD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138;p76">
                <a:extLst>
                  <a:ext uri="{FF2B5EF4-FFF2-40B4-BE49-F238E27FC236}">
                    <a16:creationId xmlns:a16="http://schemas.microsoft.com/office/drawing/2014/main" id="{3CA3677A-B9A9-5E20-A8F4-8A389BA8FE46}"/>
                  </a:ext>
                </a:extLst>
              </p:cNvPr>
              <p:cNvSpPr/>
              <p:nvPr/>
            </p:nvSpPr>
            <p:spPr>
              <a:xfrm>
                <a:off x="14495300" y="5733200"/>
                <a:ext cx="304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2159" extrusionOk="0">
                    <a:moveTo>
                      <a:pt x="1216" y="1"/>
                    </a:moveTo>
                    <a:lnTo>
                      <a:pt x="1" y="2159"/>
                    </a:lnTo>
                    <a:cubicBezTo>
                      <a:pt x="912" y="1612"/>
                      <a:pt x="1216" y="1"/>
                      <a:pt x="1216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139;p76">
                <a:extLst>
                  <a:ext uri="{FF2B5EF4-FFF2-40B4-BE49-F238E27FC236}">
                    <a16:creationId xmlns:a16="http://schemas.microsoft.com/office/drawing/2014/main" id="{89FE009E-799D-5053-F620-5390A4FFF94B}"/>
                  </a:ext>
                </a:extLst>
              </p:cNvPr>
              <p:cNvSpPr/>
              <p:nvPr/>
            </p:nvSpPr>
            <p:spPr>
              <a:xfrm>
                <a:off x="14519625" y="5749150"/>
                <a:ext cx="31175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916" extrusionOk="0">
                    <a:moveTo>
                      <a:pt x="1246" y="1"/>
                    </a:moveTo>
                    <a:lnTo>
                      <a:pt x="0" y="1916"/>
                    </a:lnTo>
                    <a:cubicBezTo>
                      <a:pt x="669" y="1582"/>
                      <a:pt x="1246" y="2"/>
                      <a:pt x="1246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140;p76">
                <a:extLst>
                  <a:ext uri="{FF2B5EF4-FFF2-40B4-BE49-F238E27FC236}">
                    <a16:creationId xmlns:a16="http://schemas.microsoft.com/office/drawing/2014/main" id="{B60F87B1-6202-5A39-57A6-615A4A9BF0B8}"/>
                  </a:ext>
                </a:extLst>
              </p:cNvPr>
              <p:cNvSpPr/>
              <p:nvPr/>
            </p:nvSpPr>
            <p:spPr>
              <a:xfrm>
                <a:off x="14830250" y="6150125"/>
                <a:ext cx="746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504" extrusionOk="0">
                    <a:moveTo>
                      <a:pt x="174" y="1"/>
                    </a:moveTo>
                    <a:cubicBezTo>
                      <a:pt x="87" y="1"/>
                      <a:pt x="1" y="71"/>
                      <a:pt x="38" y="163"/>
                    </a:cubicBezTo>
                    <a:cubicBezTo>
                      <a:pt x="250" y="1014"/>
                      <a:pt x="828" y="1834"/>
                      <a:pt x="1618" y="2230"/>
                    </a:cubicBezTo>
                    <a:cubicBezTo>
                      <a:pt x="1983" y="2412"/>
                      <a:pt x="2378" y="2503"/>
                      <a:pt x="2804" y="2503"/>
                    </a:cubicBezTo>
                    <a:cubicBezTo>
                      <a:pt x="2986" y="2503"/>
                      <a:pt x="2986" y="2199"/>
                      <a:pt x="2804" y="2199"/>
                    </a:cubicBezTo>
                    <a:cubicBezTo>
                      <a:pt x="2165" y="2199"/>
                      <a:pt x="1557" y="1956"/>
                      <a:pt x="1101" y="1500"/>
                    </a:cubicBezTo>
                    <a:cubicBezTo>
                      <a:pt x="797" y="1166"/>
                      <a:pt x="554" y="771"/>
                      <a:pt x="402" y="375"/>
                    </a:cubicBezTo>
                    <a:cubicBezTo>
                      <a:pt x="341" y="284"/>
                      <a:pt x="311" y="193"/>
                      <a:pt x="311" y="102"/>
                    </a:cubicBezTo>
                    <a:cubicBezTo>
                      <a:pt x="287" y="30"/>
                      <a:pt x="230" y="1"/>
                      <a:pt x="174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" name="Google Shape;3141;p76">
            <a:extLst>
              <a:ext uri="{FF2B5EF4-FFF2-40B4-BE49-F238E27FC236}">
                <a16:creationId xmlns:a16="http://schemas.microsoft.com/office/drawing/2014/main" id="{51AE2826-DFF8-6060-41E6-79CEA36F5C4C}"/>
              </a:ext>
            </a:extLst>
          </p:cNvPr>
          <p:cNvGrpSpPr/>
          <p:nvPr/>
        </p:nvGrpSpPr>
        <p:grpSpPr>
          <a:xfrm>
            <a:off x="9114920" y="1602988"/>
            <a:ext cx="863258" cy="726826"/>
            <a:chOff x="7639814" y="1464579"/>
            <a:chExt cx="863258" cy="726826"/>
          </a:xfrm>
        </p:grpSpPr>
        <p:grpSp>
          <p:nvGrpSpPr>
            <p:cNvPr id="62" name="Google Shape;3142;p76">
              <a:extLst>
                <a:ext uri="{FF2B5EF4-FFF2-40B4-BE49-F238E27FC236}">
                  <a16:creationId xmlns:a16="http://schemas.microsoft.com/office/drawing/2014/main" id="{88CFD489-2935-C183-1214-856759BAB600}"/>
                </a:ext>
              </a:extLst>
            </p:cNvPr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67" name="Google Shape;3143;p76">
                <a:extLst>
                  <a:ext uri="{FF2B5EF4-FFF2-40B4-BE49-F238E27FC236}">
                    <a16:creationId xmlns:a16="http://schemas.microsoft.com/office/drawing/2014/main" id="{D12BA2C1-B4E8-F533-35AF-E0A49CF6D91B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144;p76">
                <a:extLst>
                  <a:ext uri="{FF2B5EF4-FFF2-40B4-BE49-F238E27FC236}">
                    <a16:creationId xmlns:a16="http://schemas.microsoft.com/office/drawing/2014/main" id="{FCD72B5C-6F70-FD79-F353-311E62B91E20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145;p76">
                <a:extLst>
                  <a:ext uri="{FF2B5EF4-FFF2-40B4-BE49-F238E27FC236}">
                    <a16:creationId xmlns:a16="http://schemas.microsoft.com/office/drawing/2014/main" id="{B56CCC24-ED1C-88F3-07D0-3BDD32BEA03A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3146;p76">
              <a:extLst>
                <a:ext uri="{FF2B5EF4-FFF2-40B4-BE49-F238E27FC236}">
                  <a16:creationId xmlns:a16="http://schemas.microsoft.com/office/drawing/2014/main" id="{B7DE42C4-BC40-A569-4965-E3113C2FB5B7}"/>
                </a:ext>
              </a:extLst>
            </p:cNvPr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64" name="Google Shape;3147;p76">
                <a:extLst>
                  <a:ext uri="{FF2B5EF4-FFF2-40B4-BE49-F238E27FC236}">
                    <a16:creationId xmlns:a16="http://schemas.microsoft.com/office/drawing/2014/main" id="{DD7771AC-7DA6-0012-F681-0A68A6F804CE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148;p76">
                <a:extLst>
                  <a:ext uri="{FF2B5EF4-FFF2-40B4-BE49-F238E27FC236}">
                    <a16:creationId xmlns:a16="http://schemas.microsoft.com/office/drawing/2014/main" id="{AAAFFCC6-3650-52A0-3400-4C9474E58337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149;p76">
                <a:extLst>
                  <a:ext uri="{FF2B5EF4-FFF2-40B4-BE49-F238E27FC236}">
                    <a16:creationId xmlns:a16="http://schemas.microsoft.com/office/drawing/2014/main" id="{6E2406C8-8DCC-C423-318A-1B907A679DEA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3141;p76">
            <a:extLst>
              <a:ext uri="{FF2B5EF4-FFF2-40B4-BE49-F238E27FC236}">
                <a16:creationId xmlns:a16="http://schemas.microsoft.com/office/drawing/2014/main" id="{EC8E8362-1DAA-74F7-619D-F4FBD202B22F}"/>
              </a:ext>
            </a:extLst>
          </p:cNvPr>
          <p:cNvGrpSpPr/>
          <p:nvPr/>
        </p:nvGrpSpPr>
        <p:grpSpPr>
          <a:xfrm>
            <a:off x="7517018" y="4629532"/>
            <a:ext cx="863258" cy="726826"/>
            <a:chOff x="7639814" y="1464579"/>
            <a:chExt cx="863258" cy="726826"/>
          </a:xfrm>
        </p:grpSpPr>
        <p:grpSp>
          <p:nvGrpSpPr>
            <p:cNvPr id="71" name="Google Shape;3142;p76">
              <a:extLst>
                <a:ext uri="{FF2B5EF4-FFF2-40B4-BE49-F238E27FC236}">
                  <a16:creationId xmlns:a16="http://schemas.microsoft.com/office/drawing/2014/main" id="{E407CFD6-1272-1D3A-ED02-24F5369431D6}"/>
                </a:ext>
              </a:extLst>
            </p:cNvPr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76" name="Google Shape;3143;p76">
                <a:extLst>
                  <a:ext uri="{FF2B5EF4-FFF2-40B4-BE49-F238E27FC236}">
                    <a16:creationId xmlns:a16="http://schemas.microsoft.com/office/drawing/2014/main" id="{450B9F1F-8037-35B5-4CDB-60087DF528D1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144;p76">
                <a:extLst>
                  <a:ext uri="{FF2B5EF4-FFF2-40B4-BE49-F238E27FC236}">
                    <a16:creationId xmlns:a16="http://schemas.microsoft.com/office/drawing/2014/main" id="{A4C23AD6-3239-0FB3-F93F-88102FB59C67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45;p76">
                <a:extLst>
                  <a:ext uri="{FF2B5EF4-FFF2-40B4-BE49-F238E27FC236}">
                    <a16:creationId xmlns:a16="http://schemas.microsoft.com/office/drawing/2014/main" id="{2A467094-1878-D235-7C2F-6709D770632D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3146;p76">
              <a:extLst>
                <a:ext uri="{FF2B5EF4-FFF2-40B4-BE49-F238E27FC236}">
                  <a16:creationId xmlns:a16="http://schemas.microsoft.com/office/drawing/2014/main" id="{3CCB6DAA-D208-255B-3CE2-45700638CB75}"/>
                </a:ext>
              </a:extLst>
            </p:cNvPr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73" name="Google Shape;3147;p76">
                <a:extLst>
                  <a:ext uri="{FF2B5EF4-FFF2-40B4-BE49-F238E27FC236}">
                    <a16:creationId xmlns:a16="http://schemas.microsoft.com/office/drawing/2014/main" id="{A65F3955-FD89-F7D7-F3F3-6846B5180FC9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148;p76">
                <a:extLst>
                  <a:ext uri="{FF2B5EF4-FFF2-40B4-BE49-F238E27FC236}">
                    <a16:creationId xmlns:a16="http://schemas.microsoft.com/office/drawing/2014/main" id="{1D6B6A33-30F4-EF11-95EE-64418C3F2CF4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149;p76">
                <a:extLst>
                  <a:ext uri="{FF2B5EF4-FFF2-40B4-BE49-F238E27FC236}">
                    <a16:creationId xmlns:a16="http://schemas.microsoft.com/office/drawing/2014/main" id="{74A060FA-455E-152F-D56C-9D141471F0C5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3141;p76">
            <a:extLst>
              <a:ext uri="{FF2B5EF4-FFF2-40B4-BE49-F238E27FC236}">
                <a16:creationId xmlns:a16="http://schemas.microsoft.com/office/drawing/2014/main" id="{D3BCF0E2-547B-BA07-136E-EB3201CFFA5C}"/>
              </a:ext>
            </a:extLst>
          </p:cNvPr>
          <p:cNvGrpSpPr/>
          <p:nvPr/>
        </p:nvGrpSpPr>
        <p:grpSpPr>
          <a:xfrm>
            <a:off x="2154581" y="1442341"/>
            <a:ext cx="863258" cy="726826"/>
            <a:chOff x="7639814" y="1464579"/>
            <a:chExt cx="863258" cy="726826"/>
          </a:xfrm>
        </p:grpSpPr>
        <p:grpSp>
          <p:nvGrpSpPr>
            <p:cNvPr id="80" name="Google Shape;3142;p76">
              <a:extLst>
                <a:ext uri="{FF2B5EF4-FFF2-40B4-BE49-F238E27FC236}">
                  <a16:creationId xmlns:a16="http://schemas.microsoft.com/office/drawing/2014/main" id="{49D20779-1F0C-09AD-6076-57F289C97D10}"/>
                </a:ext>
              </a:extLst>
            </p:cNvPr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85" name="Google Shape;3143;p76">
                <a:extLst>
                  <a:ext uri="{FF2B5EF4-FFF2-40B4-BE49-F238E27FC236}">
                    <a16:creationId xmlns:a16="http://schemas.microsoft.com/office/drawing/2014/main" id="{6FF69CC5-5F88-A86F-1EBB-566817E160CA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144;p76">
                <a:extLst>
                  <a:ext uri="{FF2B5EF4-FFF2-40B4-BE49-F238E27FC236}">
                    <a16:creationId xmlns:a16="http://schemas.microsoft.com/office/drawing/2014/main" id="{C8EA0089-3B98-FB41-F3D2-323192D90551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145;p76">
                <a:extLst>
                  <a:ext uri="{FF2B5EF4-FFF2-40B4-BE49-F238E27FC236}">
                    <a16:creationId xmlns:a16="http://schemas.microsoft.com/office/drawing/2014/main" id="{1BBC8A6A-C5A5-E1C9-1428-9294137D1E29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3146;p76">
              <a:extLst>
                <a:ext uri="{FF2B5EF4-FFF2-40B4-BE49-F238E27FC236}">
                  <a16:creationId xmlns:a16="http://schemas.microsoft.com/office/drawing/2014/main" id="{74400324-F0D1-1EDE-87B8-101B3F183ACD}"/>
                </a:ext>
              </a:extLst>
            </p:cNvPr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82" name="Google Shape;3147;p76">
                <a:extLst>
                  <a:ext uri="{FF2B5EF4-FFF2-40B4-BE49-F238E27FC236}">
                    <a16:creationId xmlns:a16="http://schemas.microsoft.com/office/drawing/2014/main" id="{440B636D-BD67-B2B2-8175-EB61D713F62C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148;p76">
                <a:extLst>
                  <a:ext uri="{FF2B5EF4-FFF2-40B4-BE49-F238E27FC236}">
                    <a16:creationId xmlns:a16="http://schemas.microsoft.com/office/drawing/2014/main" id="{2C9B3EB7-6FD7-9BFD-90A3-7B6C32885627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149;p76">
                <a:extLst>
                  <a:ext uri="{FF2B5EF4-FFF2-40B4-BE49-F238E27FC236}">
                    <a16:creationId xmlns:a16="http://schemas.microsoft.com/office/drawing/2014/main" id="{B28B36B7-2D59-FCD5-0D67-D233253437DB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8" name="Google Shape;3141;p76">
            <a:extLst>
              <a:ext uri="{FF2B5EF4-FFF2-40B4-BE49-F238E27FC236}">
                <a16:creationId xmlns:a16="http://schemas.microsoft.com/office/drawing/2014/main" id="{52AE2691-0DF5-0695-62AD-7B38737C2065}"/>
              </a:ext>
            </a:extLst>
          </p:cNvPr>
          <p:cNvGrpSpPr/>
          <p:nvPr/>
        </p:nvGrpSpPr>
        <p:grpSpPr>
          <a:xfrm>
            <a:off x="3039105" y="5384274"/>
            <a:ext cx="863258" cy="726826"/>
            <a:chOff x="7639814" y="1464579"/>
            <a:chExt cx="863258" cy="726826"/>
          </a:xfrm>
        </p:grpSpPr>
        <p:grpSp>
          <p:nvGrpSpPr>
            <p:cNvPr id="89" name="Google Shape;3142;p76">
              <a:extLst>
                <a:ext uri="{FF2B5EF4-FFF2-40B4-BE49-F238E27FC236}">
                  <a16:creationId xmlns:a16="http://schemas.microsoft.com/office/drawing/2014/main" id="{D74EAF88-CBA6-993C-69CF-741C82E49B77}"/>
                </a:ext>
              </a:extLst>
            </p:cNvPr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94" name="Google Shape;3143;p76">
                <a:extLst>
                  <a:ext uri="{FF2B5EF4-FFF2-40B4-BE49-F238E27FC236}">
                    <a16:creationId xmlns:a16="http://schemas.microsoft.com/office/drawing/2014/main" id="{167425CE-6EF7-D38D-0E3F-AD7BD4E2196C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144;p76">
                <a:extLst>
                  <a:ext uri="{FF2B5EF4-FFF2-40B4-BE49-F238E27FC236}">
                    <a16:creationId xmlns:a16="http://schemas.microsoft.com/office/drawing/2014/main" id="{CC4675C7-5ED2-ABAA-EAFF-61843E97B2D0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145;p76">
                <a:extLst>
                  <a:ext uri="{FF2B5EF4-FFF2-40B4-BE49-F238E27FC236}">
                    <a16:creationId xmlns:a16="http://schemas.microsoft.com/office/drawing/2014/main" id="{0D4711B2-C2C6-EAC1-7AB2-2C7172BCC8D2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3146;p76">
              <a:extLst>
                <a:ext uri="{FF2B5EF4-FFF2-40B4-BE49-F238E27FC236}">
                  <a16:creationId xmlns:a16="http://schemas.microsoft.com/office/drawing/2014/main" id="{9C8F9DEA-6518-EE1B-217C-36FAA59E4ACF}"/>
                </a:ext>
              </a:extLst>
            </p:cNvPr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91" name="Google Shape;3147;p76">
                <a:extLst>
                  <a:ext uri="{FF2B5EF4-FFF2-40B4-BE49-F238E27FC236}">
                    <a16:creationId xmlns:a16="http://schemas.microsoft.com/office/drawing/2014/main" id="{847B5FC7-10E1-3E66-AD60-A0043D67DDF9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148;p76">
                <a:extLst>
                  <a:ext uri="{FF2B5EF4-FFF2-40B4-BE49-F238E27FC236}">
                    <a16:creationId xmlns:a16="http://schemas.microsoft.com/office/drawing/2014/main" id="{FB5BE7AE-29A8-AC4D-5582-F6CABF6C4835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149;p76">
                <a:extLst>
                  <a:ext uri="{FF2B5EF4-FFF2-40B4-BE49-F238E27FC236}">
                    <a16:creationId xmlns:a16="http://schemas.microsoft.com/office/drawing/2014/main" id="{2E5751E7-A6FD-FDB9-3186-1EF65FF777FE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2887;p73">
            <a:extLst>
              <a:ext uri="{FF2B5EF4-FFF2-40B4-BE49-F238E27FC236}">
                <a16:creationId xmlns:a16="http://schemas.microsoft.com/office/drawing/2014/main" id="{0CFDD49C-AC1C-BB69-3358-14CF31361FBB}"/>
              </a:ext>
            </a:extLst>
          </p:cNvPr>
          <p:cNvGrpSpPr/>
          <p:nvPr/>
        </p:nvGrpSpPr>
        <p:grpSpPr>
          <a:xfrm rot="2628979">
            <a:off x="9644053" y="2658049"/>
            <a:ext cx="1883376" cy="3212529"/>
            <a:chOff x="-1783451" y="2350903"/>
            <a:chExt cx="1537641" cy="29410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8" name="Google Shape;2888;p73">
              <a:extLst>
                <a:ext uri="{FF2B5EF4-FFF2-40B4-BE49-F238E27FC236}">
                  <a16:creationId xmlns:a16="http://schemas.microsoft.com/office/drawing/2014/main" id="{E1A6D631-6ECA-6214-B527-80BFB77899A0}"/>
                </a:ext>
              </a:extLst>
            </p:cNvPr>
            <p:cNvSpPr/>
            <p:nvPr/>
          </p:nvSpPr>
          <p:spPr>
            <a:xfrm rot="-5400000">
              <a:off x="-1633826" y="2791550"/>
              <a:ext cx="51965" cy="97052"/>
            </a:xfrm>
            <a:custGeom>
              <a:avLst/>
              <a:gdLst/>
              <a:ahLst/>
              <a:cxnLst/>
              <a:rect l="l" t="t" r="r" b="b"/>
              <a:pathLst>
                <a:path w="1156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59"/>
                  </a:lnTo>
                  <a:lnTo>
                    <a:pt x="1156" y="2037"/>
                  </a:lnTo>
                  <a:lnTo>
                    <a:pt x="3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889;p73">
              <a:extLst>
                <a:ext uri="{FF2B5EF4-FFF2-40B4-BE49-F238E27FC236}">
                  <a16:creationId xmlns:a16="http://schemas.microsoft.com/office/drawing/2014/main" id="{0C61C90C-A6A1-3D07-534A-A41A83F2C3DF}"/>
                </a:ext>
              </a:extLst>
            </p:cNvPr>
            <p:cNvSpPr/>
            <p:nvPr/>
          </p:nvSpPr>
          <p:spPr>
            <a:xfrm rot="-5400000">
              <a:off x="-1683701" y="2666515"/>
              <a:ext cx="51965" cy="98446"/>
            </a:xfrm>
            <a:custGeom>
              <a:avLst/>
              <a:gdLst/>
              <a:ahLst/>
              <a:cxnLst/>
              <a:rect l="l" t="t" r="r" b="b"/>
              <a:pathLst>
                <a:path w="1156" h="2190" extrusionOk="0">
                  <a:moveTo>
                    <a:pt x="305" y="1"/>
                  </a:moveTo>
                  <a:lnTo>
                    <a:pt x="1" y="12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890;p73">
              <a:extLst>
                <a:ext uri="{FF2B5EF4-FFF2-40B4-BE49-F238E27FC236}">
                  <a16:creationId xmlns:a16="http://schemas.microsoft.com/office/drawing/2014/main" id="{20B626B3-4B2F-9E04-2143-49C8A41198A5}"/>
                </a:ext>
              </a:extLst>
            </p:cNvPr>
            <p:cNvSpPr/>
            <p:nvPr/>
          </p:nvSpPr>
          <p:spPr>
            <a:xfrm rot="-5400000">
              <a:off x="-1736992" y="2532624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05" y="0"/>
                  </a:moveTo>
                  <a:lnTo>
                    <a:pt x="1" y="15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891;p73">
              <a:extLst>
                <a:ext uri="{FF2B5EF4-FFF2-40B4-BE49-F238E27FC236}">
                  <a16:creationId xmlns:a16="http://schemas.microsoft.com/office/drawing/2014/main" id="{7A15B52E-2838-A45E-3A8D-1BF61FC8EBAD}"/>
                </a:ext>
              </a:extLst>
            </p:cNvPr>
            <p:cNvSpPr/>
            <p:nvPr/>
          </p:nvSpPr>
          <p:spPr>
            <a:xfrm rot="-5400000">
              <a:off x="-1305898" y="2604368"/>
              <a:ext cx="53314" cy="98401"/>
            </a:xfrm>
            <a:custGeom>
              <a:avLst/>
              <a:gdLst/>
              <a:ahLst/>
              <a:cxnLst/>
              <a:rect l="l" t="t" r="r" b="b"/>
              <a:pathLst>
                <a:path w="1186" h="218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89"/>
                  </a:lnTo>
                  <a:lnTo>
                    <a:pt x="1186" y="2037"/>
                  </a:lnTo>
                  <a:lnTo>
                    <a:pt x="3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892;p73">
              <a:extLst>
                <a:ext uri="{FF2B5EF4-FFF2-40B4-BE49-F238E27FC236}">
                  <a16:creationId xmlns:a16="http://schemas.microsoft.com/office/drawing/2014/main" id="{AD1C338C-CDCE-C536-1F48-CF56093B304C}"/>
                </a:ext>
              </a:extLst>
            </p:cNvPr>
            <p:cNvSpPr/>
            <p:nvPr/>
          </p:nvSpPr>
          <p:spPr>
            <a:xfrm rot="-5400000">
              <a:off x="-1361234" y="2468387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35" y="0"/>
                  </a:moveTo>
                  <a:lnTo>
                    <a:pt x="0" y="122"/>
                  </a:lnTo>
                  <a:lnTo>
                    <a:pt x="851" y="2189"/>
                  </a:lnTo>
                  <a:lnTo>
                    <a:pt x="1155" y="2037"/>
                  </a:lnTo>
                  <a:lnTo>
                    <a:pt x="3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893;p73">
              <a:extLst>
                <a:ext uri="{FF2B5EF4-FFF2-40B4-BE49-F238E27FC236}">
                  <a16:creationId xmlns:a16="http://schemas.microsoft.com/office/drawing/2014/main" id="{3B022028-211A-AC14-0903-1353520939D5}"/>
                </a:ext>
              </a:extLst>
            </p:cNvPr>
            <p:cNvSpPr/>
            <p:nvPr/>
          </p:nvSpPr>
          <p:spPr>
            <a:xfrm rot="-5400000">
              <a:off x="-1679610" y="2831850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94;p73">
              <a:extLst>
                <a:ext uri="{FF2B5EF4-FFF2-40B4-BE49-F238E27FC236}">
                  <a16:creationId xmlns:a16="http://schemas.microsoft.com/office/drawing/2014/main" id="{4B3C3835-BF36-FE7E-ADA2-EC20DE3BC011}"/>
                </a:ext>
              </a:extLst>
            </p:cNvPr>
            <p:cNvSpPr/>
            <p:nvPr/>
          </p:nvSpPr>
          <p:spPr>
            <a:xfrm rot="-5400000">
              <a:off x="-1727440" y="2706118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8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943" y="1217"/>
                    <a:pt x="1216" y="943"/>
                    <a:pt x="1216" y="609"/>
                  </a:cubicBezTo>
                  <a:cubicBezTo>
                    <a:pt x="1216" y="274"/>
                    <a:pt x="943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895;p73">
              <a:extLst>
                <a:ext uri="{FF2B5EF4-FFF2-40B4-BE49-F238E27FC236}">
                  <a16:creationId xmlns:a16="http://schemas.microsoft.com/office/drawing/2014/main" id="{56734B1F-8D09-A706-7E66-06AEE54A41CF}"/>
                </a:ext>
              </a:extLst>
            </p:cNvPr>
            <p:cNvSpPr/>
            <p:nvPr/>
          </p:nvSpPr>
          <p:spPr>
            <a:xfrm rot="-5400000">
              <a:off x="-1784125" y="2574272"/>
              <a:ext cx="56056" cy="54707"/>
            </a:xfrm>
            <a:custGeom>
              <a:avLst/>
              <a:gdLst/>
              <a:ahLst/>
              <a:cxnLst/>
              <a:rect l="l" t="t" r="r" b="b"/>
              <a:pathLst>
                <a:path w="124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46" y="943"/>
                    <a:pt x="1246" y="609"/>
                  </a:cubicBezTo>
                  <a:cubicBezTo>
                    <a:pt x="1246" y="274"/>
                    <a:pt x="973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896;p73">
              <a:extLst>
                <a:ext uri="{FF2B5EF4-FFF2-40B4-BE49-F238E27FC236}">
                  <a16:creationId xmlns:a16="http://schemas.microsoft.com/office/drawing/2014/main" id="{9E4DCB17-B4D8-D558-BC61-2F8A23619173}"/>
                </a:ext>
              </a:extLst>
            </p:cNvPr>
            <p:cNvSpPr/>
            <p:nvPr/>
          </p:nvSpPr>
          <p:spPr>
            <a:xfrm rot="-5400000">
              <a:off x="-1313427" y="2472500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897;p73">
              <a:extLst>
                <a:ext uri="{FF2B5EF4-FFF2-40B4-BE49-F238E27FC236}">
                  <a16:creationId xmlns:a16="http://schemas.microsoft.com/office/drawing/2014/main" id="{A0DC790A-EF2C-D31F-AF43-50F73938DFFB}"/>
                </a:ext>
              </a:extLst>
            </p:cNvPr>
            <p:cNvSpPr/>
            <p:nvPr/>
          </p:nvSpPr>
          <p:spPr>
            <a:xfrm rot="-5400000">
              <a:off x="-1262137" y="2605649"/>
              <a:ext cx="56056" cy="54797"/>
            </a:xfrm>
            <a:custGeom>
              <a:avLst/>
              <a:gdLst/>
              <a:ahLst/>
              <a:cxnLst/>
              <a:rect l="l" t="t" r="r" b="b"/>
              <a:pathLst>
                <a:path w="1247" h="1219" extrusionOk="0">
                  <a:moveTo>
                    <a:pt x="638" y="1"/>
                  </a:moveTo>
                  <a:cubicBezTo>
                    <a:pt x="304" y="1"/>
                    <a:pt x="31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625" y="1218"/>
                    <a:pt x="642" y="1219"/>
                    <a:pt x="659" y="1219"/>
                  </a:cubicBezTo>
                  <a:cubicBezTo>
                    <a:pt x="970" y="1219"/>
                    <a:pt x="1216" y="956"/>
                    <a:pt x="1216" y="639"/>
                  </a:cubicBezTo>
                  <a:cubicBezTo>
                    <a:pt x="1246" y="305"/>
                    <a:pt x="973" y="31"/>
                    <a:pt x="6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898;p73">
              <a:extLst>
                <a:ext uri="{FF2B5EF4-FFF2-40B4-BE49-F238E27FC236}">
                  <a16:creationId xmlns:a16="http://schemas.microsoft.com/office/drawing/2014/main" id="{11735657-6540-833E-7FDF-0383A18FC516}"/>
                </a:ext>
              </a:extLst>
            </p:cNvPr>
            <p:cNvSpPr/>
            <p:nvPr/>
          </p:nvSpPr>
          <p:spPr>
            <a:xfrm rot="-5716814">
              <a:off x="-1518968" y="4034792"/>
              <a:ext cx="1378525" cy="1045371"/>
            </a:xfrm>
            <a:custGeom>
              <a:avLst/>
              <a:gdLst/>
              <a:ahLst/>
              <a:cxnLst/>
              <a:rect l="l" t="t" r="r" b="b"/>
              <a:pathLst>
                <a:path w="32342" h="21703" extrusionOk="0">
                  <a:moveTo>
                    <a:pt x="23792" y="1"/>
                  </a:moveTo>
                  <a:cubicBezTo>
                    <a:pt x="22994" y="1"/>
                    <a:pt x="22185" y="184"/>
                    <a:pt x="21399" y="582"/>
                  </a:cubicBezTo>
                  <a:cubicBezTo>
                    <a:pt x="19648" y="1457"/>
                    <a:pt x="17855" y="2971"/>
                    <a:pt x="15852" y="2971"/>
                  </a:cubicBezTo>
                  <a:cubicBezTo>
                    <a:pt x="15422" y="2971"/>
                    <a:pt x="14981" y="2901"/>
                    <a:pt x="14530" y="2740"/>
                  </a:cubicBezTo>
                  <a:cubicBezTo>
                    <a:pt x="12998" y="2199"/>
                    <a:pt x="11284" y="1840"/>
                    <a:pt x="9592" y="1840"/>
                  </a:cubicBezTo>
                  <a:cubicBezTo>
                    <a:pt x="8430" y="1840"/>
                    <a:pt x="7278" y="2009"/>
                    <a:pt x="6201" y="2405"/>
                  </a:cubicBezTo>
                  <a:cubicBezTo>
                    <a:pt x="6171" y="2436"/>
                    <a:pt x="6140" y="2436"/>
                    <a:pt x="6110" y="2466"/>
                  </a:cubicBezTo>
                  <a:cubicBezTo>
                    <a:pt x="2462" y="3864"/>
                    <a:pt x="0" y="7664"/>
                    <a:pt x="0" y="11554"/>
                  </a:cubicBezTo>
                  <a:cubicBezTo>
                    <a:pt x="31" y="14959"/>
                    <a:pt x="1885" y="18029"/>
                    <a:pt x="4651" y="19944"/>
                  </a:cubicBezTo>
                  <a:cubicBezTo>
                    <a:pt x="6515" y="21228"/>
                    <a:pt x="8283" y="21702"/>
                    <a:pt x="9929" y="21702"/>
                  </a:cubicBezTo>
                  <a:cubicBezTo>
                    <a:pt x="13972" y="21702"/>
                    <a:pt x="17281" y="18837"/>
                    <a:pt x="19484" y="18059"/>
                  </a:cubicBezTo>
                  <a:cubicBezTo>
                    <a:pt x="20035" y="17868"/>
                    <a:pt x="20628" y="17790"/>
                    <a:pt x="21231" y="17790"/>
                  </a:cubicBezTo>
                  <a:cubicBezTo>
                    <a:pt x="23984" y="17790"/>
                    <a:pt x="26931" y="19427"/>
                    <a:pt x="26931" y="19427"/>
                  </a:cubicBezTo>
                  <a:cubicBezTo>
                    <a:pt x="26931" y="19427"/>
                    <a:pt x="26978" y="19435"/>
                    <a:pt x="27064" y="19435"/>
                  </a:cubicBezTo>
                  <a:cubicBezTo>
                    <a:pt x="27675" y="19435"/>
                    <a:pt x="30248" y="19037"/>
                    <a:pt x="31582" y="12558"/>
                  </a:cubicBezTo>
                  <a:cubicBezTo>
                    <a:pt x="32341" y="8819"/>
                    <a:pt x="30943" y="4746"/>
                    <a:pt x="28268" y="2041"/>
                  </a:cubicBezTo>
                  <a:cubicBezTo>
                    <a:pt x="27021" y="773"/>
                    <a:pt x="25430" y="1"/>
                    <a:pt x="237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899;p73">
              <a:extLst>
                <a:ext uri="{FF2B5EF4-FFF2-40B4-BE49-F238E27FC236}">
                  <a16:creationId xmlns:a16="http://schemas.microsoft.com/office/drawing/2014/main" id="{A5CBEA5C-D5BA-5DCC-3053-AC6BC32CC1F3}"/>
                </a:ext>
              </a:extLst>
            </p:cNvPr>
            <p:cNvSpPr/>
            <p:nvPr/>
          </p:nvSpPr>
          <p:spPr>
            <a:xfrm rot="-5400000">
              <a:off x="-1997964" y="3372899"/>
              <a:ext cx="1781782" cy="716048"/>
            </a:xfrm>
            <a:custGeom>
              <a:avLst/>
              <a:gdLst/>
              <a:ahLst/>
              <a:cxnLst/>
              <a:rect l="l" t="t" r="r" b="b"/>
              <a:pathLst>
                <a:path w="39637" h="15929" extrusionOk="0">
                  <a:moveTo>
                    <a:pt x="38147" y="1"/>
                  </a:moveTo>
                  <a:lnTo>
                    <a:pt x="0" y="12737"/>
                  </a:lnTo>
                  <a:lnTo>
                    <a:pt x="2766" y="15928"/>
                  </a:lnTo>
                  <a:lnTo>
                    <a:pt x="39636" y="3284"/>
                  </a:lnTo>
                  <a:lnTo>
                    <a:pt x="381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00;p73">
              <a:extLst>
                <a:ext uri="{FF2B5EF4-FFF2-40B4-BE49-F238E27FC236}">
                  <a16:creationId xmlns:a16="http://schemas.microsoft.com/office/drawing/2014/main" id="{248974BC-86F7-C58D-67EB-3609D95CFB45}"/>
                </a:ext>
              </a:extLst>
            </p:cNvPr>
            <p:cNvSpPr/>
            <p:nvPr/>
          </p:nvSpPr>
          <p:spPr>
            <a:xfrm rot="-5400000">
              <a:off x="-1775944" y="2426738"/>
              <a:ext cx="556152" cy="404483"/>
            </a:xfrm>
            <a:custGeom>
              <a:avLst/>
              <a:gdLst/>
              <a:ahLst/>
              <a:cxnLst/>
              <a:rect l="l" t="t" r="r" b="b"/>
              <a:pathLst>
                <a:path w="12372" h="8998" extrusionOk="0">
                  <a:moveTo>
                    <a:pt x="9879" y="1"/>
                  </a:moveTo>
                  <a:lnTo>
                    <a:pt x="1004" y="3132"/>
                  </a:lnTo>
                  <a:lnTo>
                    <a:pt x="1" y="5229"/>
                  </a:lnTo>
                  <a:lnTo>
                    <a:pt x="1490" y="8512"/>
                  </a:lnTo>
                  <a:lnTo>
                    <a:pt x="4439" y="8998"/>
                  </a:lnTo>
                  <a:lnTo>
                    <a:pt x="12372" y="6657"/>
                  </a:lnTo>
                  <a:lnTo>
                    <a:pt x="987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01;p73">
              <a:extLst>
                <a:ext uri="{FF2B5EF4-FFF2-40B4-BE49-F238E27FC236}">
                  <a16:creationId xmlns:a16="http://schemas.microsoft.com/office/drawing/2014/main" id="{D9FA2014-E2FB-FCD0-AEAD-88F4E83DC853}"/>
                </a:ext>
              </a:extLst>
            </p:cNvPr>
            <p:cNvSpPr/>
            <p:nvPr/>
          </p:nvSpPr>
          <p:spPr>
            <a:xfrm rot="-5400000">
              <a:off x="-798699" y="4363494"/>
              <a:ext cx="28725" cy="9710"/>
            </a:xfrm>
            <a:custGeom>
              <a:avLst/>
              <a:gdLst/>
              <a:ahLst/>
              <a:cxnLst/>
              <a:rect l="l" t="t" r="r" b="b"/>
              <a:pathLst>
                <a:path w="639" h="216" extrusionOk="0">
                  <a:moveTo>
                    <a:pt x="164" y="1"/>
                  </a:moveTo>
                  <a:cubicBezTo>
                    <a:pt x="69" y="1"/>
                    <a:pt x="1" y="11"/>
                    <a:pt x="1" y="11"/>
                  </a:cubicBezTo>
                  <a:cubicBezTo>
                    <a:pt x="1" y="11"/>
                    <a:pt x="172" y="216"/>
                    <a:pt x="398" y="216"/>
                  </a:cubicBezTo>
                  <a:cubicBezTo>
                    <a:pt x="474" y="216"/>
                    <a:pt x="555" y="193"/>
                    <a:pt x="639" y="132"/>
                  </a:cubicBezTo>
                  <a:cubicBezTo>
                    <a:pt x="511" y="23"/>
                    <a:pt x="307" y="1"/>
                    <a:pt x="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02;p73">
              <a:extLst>
                <a:ext uri="{FF2B5EF4-FFF2-40B4-BE49-F238E27FC236}">
                  <a16:creationId xmlns:a16="http://schemas.microsoft.com/office/drawing/2014/main" id="{3A5C4A73-99CC-4B5D-62C8-C2C4629215C9}"/>
                </a:ext>
              </a:extLst>
            </p:cNvPr>
            <p:cNvSpPr/>
            <p:nvPr/>
          </p:nvSpPr>
          <p:spPr>
            <a:xfrm rot="-5400000">
              <a:off x="-1027108" y="4295908"/>
              <a:ext cx="336155" cy="337503"/>
            </a:xfrm>
            <a:custGeom>
              <a:avLst/>
              <a:gdLst/>
              <a:ahLst/>
              <a:cxnLst/>
              <a:rect l="l" t="t" r="r" b="b"/>
              <a:pathLst>
                <a:path w="7478" h="7508" extrusionOk="0">
                  <a:moveTo>
                    <a:pt x="3739" y="0"/>
                  </a:moveTo>
                  <a:cubicBezTo>
                    <a:pt x="1672" y="0"/>
                    <a:pt x="0" y="1672"/>
                    <a:pt x="0" y="3739"/>
                  </a:cubicBezTo>
                  <a:cubicBezTo>
                    <a:pt x="0" y="5836"/>
                    <a:pt x="1672" y="7508"/>
                    <a:pt x="3739" y="7508"/>
                  </a:cubicBezTo>
                  <a:cubicBezTo>
                    <a:pt x="5806" y="7508"/>
                    <a:pt x="7477" y="5836"/>
                    <a:pt x="7477" y="3739"/>
                  </a:cubicBezTo>
                  <a:cubicBezTo>
                    <a:pt x="7477" y="1672"/>
                    <a:pt x="5806" y="0"/>
                    <a:pt x="3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03;p73">
              <a:extLst>
                <a:ext uri="{FF2B5EF4-FFF2-40B4-BE49-F238E27FC236}">
                  <a16:creationId xmlns:a16="http://schemas.microsoft.com/office/drawing/2014/main" id="{F199C66E-D5F6-4871-2DC2-F886826B19AA}"/>
                </a:ext>
              </a:extLst>
            </p:cNvPr>
            <p:cNvSpPr/>
            <p:nvPr/>
          </p:nvSpPr>
          <p:spPr>
            <a:xfrm rot="-5476903">
              <a:off x="-2053701" y="3516440"/>
              <a:ext cx="1795673" cy="561607"/>
            </a:xfrm>
            <a:custGeom>
              <a:avLst/>
              <a:gdLst/>
              <a:ahLst/>
              <a:cxnLst/>
              <a:rect l="l" t="t" r="r" b="b"/>
              <a:pathLst>
                <a:path w="36598" h="12493" fill="none" extrusionOk="0">
                  <a:moveTo>
                    <a:pt x="1" y="12493"/>
                  </a:moveTo>
                  <a:lnTo>
                    <a:pt x="36597" y="0"/>
                  </a:lnTo>
                </a:path>
              </a:pathLst>
            </a:custGeom>
            <a:grp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904;p73">
              <a:extLst>
                <a:ext uri="{FF2B5EF4-FFF2-40B4-BE49-F238E27FC236}">
                  <a16:creationId xmlns:a16="http://schemas.microsoft.com/office/drawing/2014/main" id="{103831FC-D717-8369-C33E-FD5B48110189}"/>
                </a:ext>
              </a:extLst>
            </p:cNvPr>
            <p:cNvSpPr/>
            <p:nvPr/>
          </p:nvSpPr>
          <p:spPr>
            <a:xfrm rot="-5476903">
              <a:off x="-2032275" y="3508482"/>
              <a:ext cx="1803081" cy="563001"/>
            </a:xfrm>
            <a:custGeom>
              <a:avLst/>
              <a:gdLst/>
              <a:ahLst/>
              <a:cxnLst/>
              <a:rect l="l" t="t" r="r" b="b"/>
              <a:pathLst>
                <a:path w="36749" h="12524" fill="none" extrusionOk="0">
                  <a:moveTo>
                    <a:pt x="0" y="12523"/>
                  </a:moveTo>
                  <a:lnTo>
                    <a:pt x="36749" y="0"/>
                  </a:lnTo>
                </a:path>
              </a:pathLst>
            </a:custGeom>
            <a:grp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905;p73">
              <a:extLst>
                <a:ext uri="{FF2B5EF4-FFF2-40B4-BE49-F238E27FC236}">
                  <a16:creationId xmlns:a16="http://schemas.microsoft.com/office/drawing/2014/main" id="{3783B250-576B-1119-1D8C-F22CAF279A7D}"/>
                </a:ext>
              </a:extLst>
            </p:cNvPr>
            <p:cNvSpPr/>
            <p:nvPr/>
          </p:nvSpPr>
          <p:spPr>
            <a:xfrm rot="-5476903">
              <a:off x="-2011327" y="3493179"/>
              <a:ext cx="1817997" cy="568485"/>
            </a:xfrm>
            <a:custGeom>
              <a:avLst/>
              <a:gdLst/>
              <a:ahLst/>
              <a:cxnLst/>
              <a:rect l="l" t="t" r="r" b="b"/>
              <a:pathLst>
                <a:path w="37053" h="12646" fill="none" extrusionOk="0">
                  <a:moveTo>
                    <a:pt x="1" y="12645"/>
                  </a:moveTo>
                  <a:lnTo>
                    <a:pt x="37053" y="1"/>
                  </a:lnTo>
                </a:path>
              </a:pathLst>
            </a:custGeom>
            <a:grp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906;p73">
              <a:extLst>
                <a:ext uri="{FF2B5EF4-FFF2-40B4-BE49-F238E27FC236}">
                  <a16:creationId xmlns:a16="http://schemas.microsoft.com/office/drawing/2014/main" id="{EB73D702-3F92-661E-C0E7-B41D006AF257}"/>
                </a:ext>
              </a:extLst>
            </p:cNvPr>
            <p:cNvSpPr/>
            <p:nvPr/>
          </p:nvSpPr>
          <p:spPr>
            <a:xfrm rot="-5400000">
              <a:off x="-1984973" y="3470625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9" y="0"/>
                  </a:lnTo>
                </a:path>
              </a:pathLst>
            </a:custGeom>
            <a:grp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907;p73">
              <a:extLst>
                <a:ext uri="{FF2B5EF4-FFF2-40B4-BE49-F238E27FC236}">
                  <a16:creationId xmlns:a16="http://schemas.microsoft.com/office/drawing/2014/main" id="{0837FCB4-98F9-B18F-95FF-20DB43D89F33}"/>
                </a:ext>
              </a:extLst>
            </p:cNvPr>
            <p:cNvSpPr/>
            <p:nvPr/>
          </p:nvSpPr>
          <p:spPr>
            <a:xfrm rot="-5400000">
              <a:off x="-1961058" y="3460376"/>
              <a:ext cx="1825476" cy="623087"/>
            </a:xfrm>
            <a:custGeom>
              <a:avLst/>
              <a:gdLst/>
              <a:ahLst/>
              <a:cxnLst/>
              <a:rect l="l" t="t" r="r" b="b"/>
              <a:pathLst>
                <a:path w="40609" h="13861" fill="none" extrusionOk="0">
                  <a:moveTo>
                    <a:pt x="0" y="13861"/>
                  </a:moveTo>
                  <a:lnTo>
                    <a:pt x="40609" y="0"/>
                  </a:lnTo>
                </a:path>
              </a:pathLst>
            </a:custGeom>
            <a:grp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08;p73">
              <a:extLst>
                <a:ext uri="{FF2B5EF4-FFF2-40B4-BE49-F238E27FC236}">
                  <a16:creationId xmlns:a16="http://schemas.microsoft.com/office/drawing/2014/main" id="{A47115A0-A3EB-55E5-0A5A-C692994BC991}"/>
                </a:ext>
              </a:extLst>
            </p:cNvPr>
            <p:cNvSpPr/>
            <p:nvPr/>
          </p:nvSpPr>
          <p:spPr>
            <a:xfrm rot="-5400000">
              <a:off x="-1933053" y="3447385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8" y="0"/>
                  </a:lnTo>
                </a:path>
              </a:pathLst>
            </a:custGeom>
            <a:grp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909;p73">
              <a:extLst>
                <a:ext uri="{FF2B5EF4-FFF2-40B4-BE49-F238E27FC236}">
                  <a16:creationId xmlns:a16="http://schemas.microsoft.com/office/drawing/2014/main" id="{57E25821-68C2-3DDD-A4C4-19BD4F081403}"/>
                </a:ext>
              </a:extLst>
            </p:cNvPr>
            <p:cNvSpPr/>
            <p:nvPr/>
          </p:nvSpPr>
          <p:spPr>
            <a:xfrm rot="-5400000">
              <a:off x="-1555924" y="2803822"/>
              <a:ext cx="84735" cy="118944"/>
            </a:xfrm>
            <a:custGeom>
              <a:avLst/>
              <a:gdLst/>
              <a:ahLst/>
              <a:cxnLst/>
              <a:rect l="l" t="t" r="r" b="b"/>
              <a:pathLst>
                <a:path w="1885" h="2646" extrusionOk="0">
                  <a:moveTo>
                    <a:pt x="1885" y="1"/>
                  </a:moveTo>
                  <a:lnTo>
                    <a:pt x="1642" y="61"/>
                  </a:lnTo>
                  <a:lnTo>
                    <a:pt x="0" y="2523"/>
                  </a:lnTo>
                  <a:lnTo>
                    <a:pt x="122" y="2645"/>
                  </a:lnTo>
                  <a:lnTo>
                    <a:pt x="18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910;p73">
              <a:extLst>
                <a:ext uri="{FF2B5EF4-FFF2-40B4-BE49-F238E27FC236}">
                  <a16:creationId xmlns:a16="http://schemas.microsoft.com/office/drawing/2014/main" id="{DB72A26D-5E00-8122-933C-3BC50672D296}"/>
                </a:ext>
              </a:extLst>
            </p:cNvPr>
            <p:cNvSpPr/>
            <p:nvPr/>
          </p:nvSpPr>
          <p:spPr>
            <a:xfrm rot="-5400000">
              <a:off x="-1626274" y="2699308"/>
              <a:ext cx="203590" cy="189969"/>
            </a:xfrm>
            <a:custGeom>
              <a:avLst/>
              <a:gdLst/>
              <a:ahLst/>
              <a:cxnLst/>
              <a:rect l="l" t="t" r="r" b="b"/>
              <a:pathLst>
                <a:path w="4529" h="4226" extrusionOk="0">
                  <a:moveTo>
                    <a:pt x="4529" y="0"/>
                  </a:moveTo>
                  <a:lnTo>
                    <a:pt x="4255" y="122"/>
                  </a:lnTo>
                  <a:lnTo>
                    <a:pt x="0" y="4104"/>
                  </a:lnTo>
                  <a:lnTo>
                    <a:pt x="122" y="4225"/>
                  </a:lnTo>
                  <a:lnTo>
                    <a:pt x="4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911;p73">
              <a:extLst>
                <a:ext uri="{FF2B5EF4-FFF2-40B4-BE49-F238E27FC236}">
                  <a16:creationId xmlns:a16="http://schemas.microsoft.com/office/drawing/2014/main" id="{AE9EE5B4-F142-1EC5-1690-E89E3F2D2575}"/>
                </a:ext>
              </a:extLst>
            </p:cNvPr>
            <p:cNvSpPr/>
            <p:nvPr/>
          </p:nvSpPr>
          <p:spPr>
            <a:xfrm rot="-5400000">
              <a:off x="-1695996" y="2585893"/>
              <a:ext cx="321141" cy="263736"/>
            </a:xfrm>
            <a:custGeom>
              <a:avLst/>
              <a:gdLst/>
              <a:ahLst/>
              <a:cxnLst/>
              <a:rect l="l" t="t" r="r" b="b"/>
              <a:pathLst>
                <a:path w="7144" h="5867" extrusionOk="0">
                  <a:moveTo>
                    <a:pt x="7143" y="0"/>
                  </a:moveTo>
                  <a:lnTo>
                    <a:pt x="6839" y="122"/>
                  </a:lnTo>
                  <a:lnTo>
                    <a:pt x="0" y="5715"/>
                  </a:lnTo>
                  <a:lnTo>
                    <a:pt x="122" y="5867"/>
                  </a:lnTo>
                  <a:lnTo>
                    <a:pt x="7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912;p73">
              <a:extLst>
                <a:ext uri="{FF2B5EF4-FFF2-40B4-BE49-F238E27FC236}">
                  <a16:creationId xmlns:a16="http://schemas.microsoft.com/office/drawing/2014/main" id="{012335D9-95C4-46D2-94D8-884CEA06F19D}"/>
                </a:ext>
              </a:extLst>
            </p:cNvPr>
            <p:cNvSpPr/>
            <p:nvPr/>
          </p:nvSpPr>
          <p:spPr>
            <a:xfrm rot="-5400000">
              <a:off x="-1626319" y="2624147"/>
              <a:ext cx="482385" cy="9620"/>
            </a:xfrm>
            <a:custGeom>
              <a:avLst/>
              <a:gdLst/>
              <a:ahLst/>
              <a:cxnLst/>
              <a:rect l="l" t="t" r="r" b="b"/>
              <a:pathLst>
                <a:path w="10731" h="214" extrusionOk="0">
                  <a:moveTo>
                    <a:pt x="10730" y="1"/>
                  </a:moveTo>
                  <a:lnTo>
                    <a:pt x="1" y="31"/>
                  </a:lnTo>
                  <a:lnTo>
                    <a:pt x="1" y="213"/>
                  </a:lnTo>
                  <a:lnTo>
                    <a:pt x="10396" y="92"/>
                  </a:lnTo>
                  <a:lnTo>
                    <a:pt x="107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913;p73">
              <a:extLst>
                <a:ext uri="{FF2B5EF4-FFF2-40B4-BE49-F238E27FC236}">
                  <a16:creationId xmlns:a16="http://schemas.microsoft.com/office/drawing/2014/main" id="{BF8DC9F5-F5E0-02F2-934F-29E02E268853}"/>
                </a:ext>
              </a:extLst>
            </p:cNvPr>
            <p:cNvSpPr/>
            <p:nvPr/>
          </p:nvSpPr>
          <p:spPr>
            <a:xfrm rot="-5400000">
              <a:off x="-1527941" y="2678832"/>
              <a:ext cx="344381" cy="16408"/>
            </a:xfrm>
            <a:custGeom>
              <a:avLst/>
              <a:gdLst/>
              <a:ahLst/>
              <a:cxnLst/>
              <a:rect l="l" t="t" r="r" b="b"/>
              <a:pathLst>
                <a:path w="7661" h="365" extrusionOk="0">
                  <a:moveTo>
                    <a:pt x="1" y="0"/>
                  </a:moveTo>
                  <a:lnTo>
                    <a:pt x="1" y="183"/>
                  </a:lnTo>
                  <a:lnTo>
                    <a:pt x="7296" y="365"/>
                  </a:lnTo>
                  <a:lnTo>
                    <a:pt x="7660" y="274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914;p73">
              <a:extLst>
                <a:ext uri="{FF2B5EF4-FFF2-40B4-BE49-F238E27FC236}">
                  <a16:creationId xmlns:a16="http://schemas.microsoft.com/office/drawing/2014/main" id="{68C47F9D-250C-70A1-E01F-2DE8384561F9}"/>
                </a:ext>
              </a:extLst>
            </p:cNvPr>
            <p:cNvSpPr/>
            <p:nvPr/>
          </p:nvSpPr>
          <p:spPr>
            <a:xfrm rot="-5400000">
              <a:off x="-1416571" y="2736888"/>
              <a:ext cx="189969" cy="30073"/>
            </a:xfrm>
            <a:custGeom>
              <a:avLst/>
              <a:gdLst/>
              <a:ahLst/>
              <a:cxnLst/>
              <a:rect l="l" t="t" r="r" b="b"/>
              <a:pathLst>
                <a:path w="4226" h="669" extrusionOk="0">
                  <a:moveTo>
                    <a:pt x="31" y="0"/>
                  </a:moveTo>
                  <a:lnTo>
                    <a:pt x="0" y="182"/>
                  </a:lnTo>
                  <a:lnTo>
                    <a:pt x="3891" y="669"/>
                  </a:lnTo>
                  <a:lnTo>
                    <a:pt x="4225" y="578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915;p73">
              <a:extLst>
                <a:ext uri="{FF2B5EF4-FFF2-40B4-BE49-F238E27FC236}">
                  <a16:creationId xmlns:a16="http://schemas.microsoft.com/office/drawing/2014/main" id="{AE0E935C-E710-A7DC-6EBD-14B3D00A2DEA}"/>
                </a:ext>
              </a:extLst>
            </p:cNvPr>
            <p:cNvSpPr/>
            <p:nvPr/>
          </p:nvSpPr>
          <p:spPr>
            <a:xfrm rot="-5400000">
              <a:off x="-1199338" y="3444643"/>
              <a:ext cx="54707" cy="157199"/>
            </a:xfrm>
            <a:custGeom>
              <a:avLst/>
              <a:gdLst/>
              <a:ahLst/>
              <a:cxnLst/>
              <a:rect l="l" t="t" r="r" b="b"/>
              <a:pathLst>
                <a:path w="1217" h="3497" fill="none" extrusionOk="0">
                  <a:moveTo>
                    <a:pt x="1" y="1"/>
                  </a:moveTo>
                  <a:lnTo>
                    <a:pt x="1216" y="3496"/>
                  </a:lnTo>
                </a:path>
              </a:pathLst>
            </a:custGeom>
            <a:grp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916;p73">
              <a:extLst>
                <a:ext uri="{FF2B5EF4-FFF2-40B4-BE49-F238E27FC236}">
                  <a16:creationId xmlns:a16="http://schemas.microsoft.com/office/drawing/2014/main" id="{08F4FACC-8958-8AA3-F4AF-5F0340478263}"/>
                </a:ext>
              </a:extLst>
            </p:cNvPr>
            <p:cNvSpPr/>
            <p:nvPr/>
          </p:nvSpPr>
          <p:spPr>
            <a:xfrm rot="-5400000">
              <a:off x="-1135775" y="3635286"/>
              <a:ext cx="56056" cy="159896"/>
            </a:xfrm>
            <a:custGeom>
              <a:avLst/>
              <a:gdLst/>
              <a:ahLst/>
              <a:cxnLst/>
              <a:rect l="l" t="t" r="r" b="b"/>
              <a:pathLst>
                <a:path w="1247" h="3557" fill="none" extrusionOk="0">
                  <a:moveTo>
                    <a:pt x="1" y="0"/>
                  </a:moveTo>
                  <a:lnTo>
                    <a:pt x="1247" y="3556"/>
                  </a:lnTo>
                </a:path>
              </a:pathLst>
            </a:custGeom>
            <a:grp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917;p73">
              <a:extLst>
                <a:ext uri="{FF2B5EF4-FFF2-40B4-BE49-F238E27FC236}">
                  <a16:creationId xmlns:a16="http://schemas.microsoft.com/office/drawing/2014/main" id="{6AFB0EB6-864B-B606-537F-DFA238B85852}"/>
                </a:ext>
              </a:extLst>
            </p:cNvPr>
            <p:cNvSpPr/>
            <p:nvPr/>
          </p:nvSpPr>
          <p:spPr>
            <a:xfrm rot="-5400000">
              <a:off x="-1258765" y="3274542"/>
              <a:ext cx="56101" cy="154457"/>
            </a:xfrm>
            <a:custGeom>
              <a:avLst/>
              <a:gdLst/>
              <a:ahLst/>
              <a:cxnLst/>
              <a:rect l="l" t="t" r="r" b="b"/>
              <a:pathLst>
                <a:path w="1248" h="3436" fill="none" extrusionOk="0">
                  <a:moveTo>
                    <a:pt x="1" y="0"/>
                  </a:moveTo>
                  <a:lnTo>
                    <a:pt x="1247" y="3435"/>
                  </a:lnTo>
                </a:path>
              </a:pathLst>
            </a:custGeom>
            <a:grp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918;p73">
              <a:extLst>
                <a:ext uri="{FF2B5EF4-FFF2-40B4-BE49-F238E27FC236}">
                  <a16:creationId xmlns:a16="http://schemas.microsoft.com/office/drawing/2014/main" id="{FBAE6533-3272-1610-6353-B21E0A173957}"/>
                </a:ext>
              </a:extLst>
            </p:cNvPr>
            <p:cNvSpPr/>
            <p:nvPr/>
          </p:nvSpPr>
          <p:spPr>
            <a:xfrm rot="-5400000">
              <a:off x="-1340062" y="3029304"/>
              <a:ext cx="56056" cy="155805"/>
            </a:xfrm>
            <a:custGeom>
              <a:avLst/>
              <a:gdLst/>
              <a:ahLst/>
              <a:cxnLst/>
              <a:rect l="l" t="t" r="r" b="b"/>
              <a:pathLst>
                <a:path w="1247" h="3466" fill="none" extrusionOk="0">
                  <a:moveTo>
                    <a:pt x="1" y="1"/>
                  </a:moveTo>
                  <a:lnTo>
                    <a:pt x="1247" y="3466"/>
                  </a:lnTo>
                </a:path>
              </a:pathLst>
            </a:custGeom>
            <a:grp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919;p73">
              <a:extLst>
                <a:ext uri="{FF2B5EF4-FFF2-40B4-BE49-F238E27FC236}">
                  <a16:creationId xmlns:a16="http://schemas.microsoft.com/office/drawing/2014/main" id="{886C91DF-4ECB-9466-312B-627319B6B610}"/>
                </a:ext>
              </a:extLst>
            </p:cNvPr>
            <p:cNvSpPr/>
            <p:nvPr/>
          </p:nvSpPr>
          <p:spPr>
            <a:xfrm rot="-5400000">
              <a:off x="-1071560" y="3822446"/>
              <a:ext cx="57404" cy="161290"/>
            </a:xfrm>
            <a:custGeom>
              <a:avLst/>
              <a:gdLst/>
              <a:ahLst/>
              <a:cxnLst/>
              <a:rect l="l" t="t" r="r" b="b"/>
              <a:pathLst>
                <a:path w="1277" h="3588" fill="none" extrusionOk="0">
                  <a:moveTo>
                    <a:pt x="0" y="1"/>
                  </a:moveTo>
                  <a:lnTo>
                    <a:pt x="1277" y="3587"/>
                  </a:lnTo>
                </a:path>
              </a:pathLst>
            </a:custGeom>
            <a:grp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920;p73">
              <a:extLst>
                <a:ext uri="{FF2B5EF4-FFF2-40B4-BE49-F238E27FC236}">
                  <a16:creationId xmlns:a16="http://schemas.microsoft.com/office/drawing/2014/main" id="{EA447EBD-E820-B255-BFAC-B660FBA70247}"/>
                </a:ext>
              </a:extLst>
            </p:cNvPr>
            <p:cNvSpPr/>
            <p:nvPr/>
          </p:nvSpPr>
          <p:spPr>
            <a:xfrm rot="-5400000">
              <a:off x="-847225" y="4565851"/>
              <a:ext cx="116157" cy="243822"/>
            </a:xfrm>
            <a:custGeom>
              <a:avLst/>
              <a:gdLst/>
              <a:ahLst/>
              <a:cxnLst/>
              <a:rect l="l" t="t" r="r" b="b"/>
              <a:pathLst>
                <a:path w="2584" h="5424" extrusionOk="0">
                  <a:moveTo>
                    <a:pt x="522" y="1"/>
                  </a:moveTo>
                  <a:cubicBezTo>
                    <a:pt x="480" y="1"/>
                    <a:pt x="437" y="6"/>
                    <a:pt x="395" y="16"/>
                  </a:cubicBezTo>
                  <a:cubicBezTo>
                    <a:pt x="152" y="108"/>
                    <a:pt x="0" y="381"/>
                    <a:pt x="92" y="624"/>
                  </a:cubicBezTo>
                  <a:lnTo>
                    <a:pt x="1611" y="5093"/>
                  </a:lnTo>
                  <a:cubicBezTo>
                    <a:pt x="1684" y="5287"/>
                    <a:pt x="1874" y="5423"/>
                    <a:pt x="2071" y="5423"/>
                  </a:cubicBezTo>
                  <a:cubicBezTo>
                    <a:pt x="2121" y="5423"/>
                    <a:pt x="2171" y="5415"/>
                    <a:pt x="2219" y="5396"/>
                  </a:cubicBezTo>
                  <a:cubicBezTo>
                    <a:pt x="2462" y="5305"/>
                    <a:pt x="2584" y="5032"/>
                    <a:pt x="2493" y="4789"/>
                  </a:cubicBezTo>
                  <a:lnTo>
                    <a:pt x="973" y="320"/>
                  </a:lnTo>
                  <a:cubicBezTo>
                    <a:pt x="923" y="119"/>
                    <a:pt x="726" y="1"/>
                    <a:pt x="5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058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622</Words>
  <Application>Microsoft Office PowerPoint</Application>
  <PresentationFormat>Widescreen</PresentationFormat>
  <Paragraphs>92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#9Slide03 Nanami Rounded Light</vt:lpstr>
      <vt:lpstr>Arial</vt:lpstr>
      <vt:lpstr>Arial-Rounded</vt:lpstr>
      <vt:lpstr>Calibri</vt:lpstr>
      <vt:lpstr>Calibri Light</vt:lpstr>
      <vt:lpstr>HP001 4 hàng</vt:lpstr>
      <vt:lpstr>Kids</vt:lpstr>
      <vt:lpstr>Mulish</vt:lpstr>
      <vt:lpstr>Times New Roman</vt:lpstr>
      <vt:lpstr>方正准圆简体</vt:lpstr>
      <vt:lpstr>Office Theme</vt:lpstr>
      <vt:lpstr>2_Office 主题</vt:lpstr>
      <vt:lpstr>2_Office Theme</vt:lpstr>
      <vt:lpstr>3_Office Theme</vt:lpstr>
      <vt:lpstr>4_Office Theme</vt:lpstr>
      <vt:lpstr>1_Office Theme</vt:lpstr>
      <vt:lpstr>Chủ đề Office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My Nguyen Tra</cp:lastModifiedBy>
  <cp:revision>61</cp:revision>
  <dcterms:created xsi:type="dcterms:W3CDTF">2020-08-12T16:29:00Z</dcterms:created>
  <dcterms:modified xsi:type="dcterms:W3CDTF">2025-09-17T00:55:42Z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