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25" r:id="rId3"/>
    <p:sldId id="267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790B-B7C0-48C2-AB7C-F1512BE72414}" type="datetimeFigureOut">
              <a:rPr lang="vi-VN" smtClean="0"/>
              <a:t>17/09/2025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48C1-C31C-4A2D-97EE-45B89E6B99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8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6" y="2816613"/>
            <a:ext cx="1401031" cy="3383280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6D48905C-A88F-435B-898E-4AF683354F2D}"/>
              </a:ext>
            </a:extLst>
          </p:cNvPr>
          <p:cNvSpPr txBox="1">
            <a:spLocks/>
          </p:cNvSpPr>
          <p:nvPr/>
        </p:nvSpPr>
        <p:spPr>
          <a:xfrm>
            <a:off x="3223223" y="2439192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GB" sz="8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B b </a:t>
            </a:r>
            <a:r>
              <a:rPr lang="en-GB" sz="8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`</a:t>
            </a:r>
            <a:endParaRPr lang="en-GB" sz="8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7" y="322045"/>
            <a:ext cx="2512490" cy="1107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0C793-52C8-4B00-AA3C-FE259B629E48}"/>
              </a:ext>
            </a:extLst>
          </p:cNvPr>
          <p:cNvSpPr txBox="1"/>
          <p:nvPr/>
        </p:nvSpPr>
        <p:spPr>
          <a:xfrm>
            <a:off x="5064369" y="767103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entury Gothic" panose="020B0502020202020204" pitchFamily="34" charset="0"/>
                <a:cs typeface="Arial-SGK-TV" pitchFamily="2" charset="0"/>
              </a:rPr>
              <a:t>b</a:t>
            </a:r>
            <a:endParaRPr lang="en-US" sz="9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A7CC87-3170-4535-80FB-46AEF3CA8012}"/>
              </a:ext>
            </a:extLst>
          </p:cNvPr>
          <p:cNvSpPr/>
          <p:nvPr/>
        </p:nvSpPr>
        <p:spPr>
          <a:xfrm>
            <a:off x="2092569" y="320814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Century Gothic" panose="020B0502020202020204" pitchFamily="34" charset="0"/>
              <a:cs typeface="Arial-SGK-TV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9F2F8-F012-4E9D-B12A-AEC3FAE9D223}"/>
              </a:ext>
            </a:extLst>
          </p:cNvPr>
          <p:cNvSpPr/>
          <p:nvPr/>
        </p:nvSpPr>
        <p:spPr>
          <a:xfrm>
            <a:off x="2092569" y="236994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  <a:cs typeface="Arial-SGK-TV" pitchFamily="2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1A4CCE-888A-4135-BA0F-DC7E31473D2C}"/>
              </a:ext>
            </a:extLst>
          </p:cNvPr>
          <p:cNvSpPr/>
          <p:nvPr/>
        </p:nvSpPr>
        <p:spPr>
          <a:xfrm>
            <a:off x="3540369" y="236994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143909-FEAA-4435-9E7E-635FEB416EDF}"/>
              </a:ext>
            </a:extLst>
          </p:cNvPr>
          <p:cNvSpPr/>
          <p:nvPr/>
        </p:nvSpPr>
        <p:spPr>
          <a:xfrm>
            <a:off x="6207369" y="320814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à</a:t>
            </a:r>
            <a:endParaRPr lang="en-US" sz="6000" dirty="0">
              <a:solidFill>
                <a:srgbClr val="0000FF"/>
              </a:solidFill>
              <a:latin typeface="Century Gothic" panose="020B0502020202020204" pitchFamily="34" charset="0"/>
              <a:cs typeface="Arial-SGK-TV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A21C7C-0B06-49A2-8C91-4ACDC22820CA}"/>
              </a:ext>
            </a:extLst>
          </p:cNvPr>
          <p:cNvSpPr/>
          <p:nvPr/>
        </p:nvSpPr>
        <p:spPr>
          <a:xfrm>
            <a:off x="6207369" y="236994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  <a:cs typeface="Arial-SGK-TV" pitchFamily="2" charset="0"/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D87F62-D1A9-4720-A0D7-CAF94CB47E14}"/>
              </a:ext>
            </a:extLst>
          </p:cNvPr>
          <p:cNvSpPr/>
          <p:nvPr/>
        </p:nvSpPr>
        <p:spPr>
          <a:xfrm>
            <a:off x="7655169" y="236994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0A0749-1109-42DA-8CCE-301BD37AF52E}"/>
              </a:ext>
            </a:extLst>
          </p:cNvPr>
          <p:cNvSpPr txBox="1"/>
          <p:nvPr/>
        </p:nvSpPr>
        <p:spPr>
          <a:xfrm>
            <a:off x="2473569" y="4485153"/>
            <a:ext cx="152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ba</a:t>
            </a:r>
            <a:endParaRPr lang="en-US" sz="6000" dirty="0">
              <a:solidFill>
                <a:srgbClr val="0000FF"/>
              </a:solidFill>
              <a:latin typeface="Century Gothic" panose="020B0502020202020204" pitchFamily="34" charset="0"/>
              <a:cs typeface="Arial-SGK-TV" pitchFamily="2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EBE4E-1E39-4CC2-99D9-219786E58AF4}"/>
              </a:ext>
            </a:extLst>
          </p:cNvPr>
          <p:cNvSpPr txBox="1"/>
          <p:nvPr/>
        </p:nvSpPr>
        <p:spPr>
          <a:xfrm>
            <a:off x="4835769" y="4485153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bà</a:t>
            </a:r>
            <a:r>
              <a:rPr lang="en-US" sz="40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F47892-B2BC-4FE6-B8D9-8B462F252F07}"/>
              </a:ext>
            </a:extLst>
          </p:cNvPr>
          <p:cNvSpPr txBox="1"/>
          <p:nvPr/>
        </p:nvSpPr>
        <p:spPr>
          <a:xfrm>
            <a:off x="7127025" y="4464105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ba</a:t>
            </a:r>
            <a:r>
              <a:rPr lang="en-US" sz="6000" dirty="0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Century Gothic" panose="020B0502020202020204" pitchFamily="34" charset="0"/>
                <a:cs typeface="Arial-SGK-TV" pitchFamily="2" charset="0"/>
              </a:rPr>
              <a:t>ba</a:t>
            </a:r>
            <a:endParaRPr lang="en-US" sz="6000" dirty="0">
              <a:solidFill>
                <a:srgbClr val="0000FF"/>
              </a:solidFill>
              <a:latin typeface="Century Gothic" panose="020B050202020202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72AEFA4-EA1C-4CA1-B5F3-7E6BFCA9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3" y="217511"/>
            <a:ext cx="2262346" cy="1020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675C58-8CE3-4785-B3B8-CB506BFD1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1" y="1268031"/>
            <a:ext cx="9986999" cy="53724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A5CEE8-ECCE-41CE-A9D5-757FADD7BCD3}"/>
              </a:ext>
            </a:extLst>
          </p:cNvPr>
          <p:cNvSpPr txBox="1"/>
          <p:nvPr/>
        </p:nvSpPr>
        <p:spPr>
          <a:xfrm rot="306321">
            <a:off x="8229852" y="2736152"/>
            <a:ext cx="1983571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lang="en-US" sz="4400" b="1" dirty="0" err="1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400" b="1" dirty="0" err="1">
                <a:solidFill>
                  <a:schemeClr val="tx1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latin typeface="Century Gothic" panose="020B05020202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3E8DB-4DC2-42FE-841E-146F5960FFF9}"/>
              </a:ext>
            </a:extLst>
          </p:cNvPr>
          <p:cNvSpPr txBox="1"/>
          <p:nvPr/>
        </p:nvSpPr>
        <p:spPr>
          <a:xfrm rot="306321">
            <a:off x="8954017" y="2750006"/>
            <a:ext cx="677270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23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Nguyen Tra</cp:lastModifiedBy>
  <cp:revision>296</cp:revision>
  <dcterms:created xsi:type="dcterms:W3CDTF">2021-06-02T01:34:28Z</dcterms:created>
  <dcterms:modified xsi:type="dcterms:W3CDTF">2025-09-17T09:19:04Z</dcterms:modified>
</cp:coreProperties>
</file>