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3"/>
  </p:notesMasterIdLst>
  <p:sldIdLst>
    <p:sldId id="300" r:id="rId2"/>
    <p:sldId id="257" r:id="rId3"/>
    <p:sldId id="260" r:id="rId4"/>
    <p:sldId id="294" r:id="rId5"/>
    <p:sldId id="293" r:id="rId6"/>
    <p:sldId id="276" r:id="rId7"/>
    <p:sldId id="286" r:id="rId8"/>
    <p:sldId id="287" r:id="rId9"/>
    <p:sldId id="297" r:id="rId10"/>
    <p:sldId id="296" r:id="rId11"/>
    <p:sldId id="267" r:id="rId12"/>
  </p:sldIdLst>
  <p:sldSz cx="12192000" cy="6858000"/>
  <p:notesSz cx="6858000" cy="9144000"/>
  <p:embeddedFontLst>
    <p:embeddedFont>
      <p:font typeface="#9Slide01 Noi dung ngan" panose="020B0604020202020204" charset="0"/>
      <p:regular r:id="rId14"/>
    </p:embeddedFont>
    <p:embeddedFont>
      <p:font typeface=".VnArial" panose="020B0604020202020204"/>
      <p:regular r:id="rId15"/>
      <p:bold r:id="rId16"/>
      <p:italic r:id="rId17"/>
      <p:boldItalic r:id="rId18"/>
    </p:embeddedFont>
    <p:embeddedFont>
      <p:font typeface="Arial-Rounded" panose="020B0500000000000000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9CD"/>
    <a:srgbClr val="262626"/>
    <a:srgbClr val="E1EED4"/>
    <a:srgbClr val="F69C64"/>
    <a:srgbClr val="BCD85F"/>
    <a:srgbClr val="00A650"/>
    <a:srgbClr val="A2C630"/>
    <a:srgbClr val="F48B4A"/>
    <a:srgbClr val="00DE6A"/>
    <a:srgbClr val="F27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2832" autoAdjust="0"/>
  </p:normalViewPr>
  <p:slideViewPr>
    <p:cSldViewPr snapToGrid="0" showGuides="1">
      <p:cViewPr varScale="1">
        <p:scale>
          <a:sx n="88" d="100"/>
          <a:sy n="88" d="100"/>
        </p:scale>
        <p:origin x="624" y="84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37.03704" units="1/cm"/>
          <inkml:channelProperty channel="Y" name="resolution" value="37.5" units="1/cm"/>
          <inkml:channelProperty channel="T" name="resolution" value="1" units="1/dev"/>
        </inkml:channelProperties>
      </inkml:inkSource>
      <inkml:timestamp xml:id="ts0" timeString="2023-04-11T01:46:36.7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4339 6964 0,'0'0'0,"21"0"188,43 0-173,-22 0 1,149 0 15,-64-21 0,-106 21-31,106 0 32,-64 0-17,107 0 1,-22 0 15,-21 0 0,-21 21 16,232 0-16,-274 21-31,84-42 32,-127 0-17,21 0 1,85 0 15,43 0 0,-86 0 1,-20 0-1,-22 0-15,106 0 15,-126 0-31,20 0 31,-21 0 16,21 0-31,-20 0 171,20 0-171,-21 0-1,43 0 1,84 0 15,-127 0-31</inkml:trace>
  <inkml:trace contextRef="#ctx0" brushRef="#br0" timeOffset="5919.59">7768 6900 0,'42'0'203,"-20"0"-187,-1 0-1,127 0 1,191 0 31,-191 0-16,42 0 0,-84 0 0,-42-21 1,63 0-1,105 0 0,1-21 16,0 20-16,-85 1 1,22 0-1,20 21 0,-63-21 0,0 21 1,0 0 14,85 0-14,21 0-1,-106 0 0,0 0 0,42 0 1,64 0-1,21 0 16,0 0-16,-148 0 0,148 0 1,148 0-1,-339 0 0,-20 0 0,20 0 1,-42 0 14,127-42-14,191 42-1,-318 0 0</inkml:trace>
  <inkml:trace contextRef="#ctx0" brushRef="#br0" timeOffset="9917.11">24342 6879 0,'42'0'156,"0"0"-156,1 0 31,168 0 1,86 0-1,-149 0 0,-127 0-15,254 0 15,-148 0-31,191 0 31,-107 0 0,-147 0 1,169 0-1,-22 0 0,-63 0 0,85 0 1,-85-21 15,128 21-16,147 0 0,-190 0 0,-170 0 1,22 0-1,-22 0 16,297 0-16,-233-21 0</inkml:trace>
  <inkml:trace contextRef="#ctx0" brushRef="#br0" timeOffset="13067.63">18267 8678 0,'0'-21'141,"21"21"-126,64-21 17,-1 0-1,22 21 0,21 0 0,106 0 1,-21 0-1,63 0 0,106 0 16,-212 0-16,-63 0 1,360 0-1,-107 0 0,-295 0 0,-43 0 188,21 0-219,22-21 16,190-43 15,-148 64 0,-85 0 16,42 0-16,-20-21 1</inkml:trace>
  <inkml:trace contextRef="#ctx0" brushRef="#br0" timeOffset="15118.99">28681 8573 0,'-21'0'15,"-1"0"17,-41 0-1,84 0 250,0 0-281,22 0 16,62-22 15,-41 22 16,169 0-16,42 0 0,-42 0 1,-212 0-32,212 0 31,-127 0-31,507 43 31,-359-43 0,-211 0 47,20 0-46</inkml:trace>
  <inkml:trace contextRef="#ctx0" brushRef="#br0" timeOffset="17551.81">3006 9948 0,'42'0'172,"-21"0"-156,43 0 0,-22 0 15,0 0 0,212 0 0,127 0 1,-317 0-32,20 0 31,-62 0 16,20 0-32,64 0 32,-85 0-16,85 0 1,169 0-1,-169 0 0,-64 0 32,-21 0-63,43 0 47,-1-21 140,-63 0-187,21 21 16,1 0-1,-1 0 32</inkml:trace>
  <inkml:trace contextRef="#ctx0" brushRef="#br0" timeOffset="20527.96">22246 10308 0,'21'0'234,"22"0"-218,41-21 0,1 21 15,63 0 0,43 0 0,-43 0 16,106 0-15,0 0-1,169 0 0,-127 0 0,-20 0 1,-44 0-1,-168 0-31,232 0 31,-190 0-15,-21 21 15,21-21 0,63 0 0,-106 0 1,-20 0-1,126 0 0,85 0 0,-190 0 16,-1 0-15,276 21-1,-191 1 0,-85-22 0,276 0 1,-212 0-1,-106 0 31,22 0-46,-1 0 15,0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129767-F39A-440A-B0F5-B32CBEE2E356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CA6EE-D120-405B-A31A-77ED0FE27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641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210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Rừng là nơi có rất nhiều cây cối.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vi-VN" b="0" i="0" dirty="0">
                <a:effectLst/>
                <a:latin typeface="Arial" panose="020B0604020202020204" pitchFamily="34" charset="0"/>
              </a:rPr>
              <a:t>Bên dòng suối, muông thú đang tụ tập cùng nhau vui chơi.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12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vi-VN" sz="2800" b="0" i="0" dirty="0">
                <a:effectLst/>
                <a:latin typeface="Arial" panose="020B0604020202020204" pitchFamily="34" charset="0"/>
              </a:rPr>
              <a:t>Tham khảo các tên sau: Chú cá heo đáng yêu, Chú cá heo bé nhỏ, Chú cá heo nhảy múa trong hồ nước…</a:t>
            </a:r>
            <a:endParaRPr lang="vi-VN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6CA6EE-D120-405B-A31A-77ED0FE27A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83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15091E5-7D77-41EB-8D2B-F963F69120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395408" y="2686393"/>
            <a:ext cx="9120856" cy="1950889"/>
          </a:xfrm>
          <a:prstGeom prst="rect">
            <a:avLst/>
          </a:prstGeom>
        </p:spPr>
      </p:pic>
      <p:sp>
        <p:nvSpPr>
          <p:cNvPr id="16" name="60">
            <a:extLst>
              <a:ext uri="{FF2B5EF4-FFF2-40B4-BE49-F238E27FC236}">
                <a16:creationId xmlns:a16="http://schemas.microsoft.com/office/drawing/2014/main" id="{44BCA0B8-63CC-4229-B60E-66D2C8EABBFE}"/>
              </a:ext>
            </a:extLst>
          </p:cNvPr>
          <p:cNvSpPr/>
          <p:nvPr userDrawn="1"/>
        </p:nvSpPr>
        <p:spPr>
          <a:xfrm>
            <a:off x="0" y="0"/>
            <a:ext cx="12192000" cy="2853949"/>
          </a:xfrm>
          <a:custGeom>
            <a:avLst/>
            <a:gdLst>
              <a:gd name="connsiteX0" fmla="*/ 0 w 12587678"/>
              <a:gd name="connsiteY0" fmla="*/ 0 h 2853949"/>
              <a:gd name="connsiteX1" fmla="*/ 12586523 w 12587678"/>
              <a:gd name="connsiteY1" fmla="*/ 0 h 2853949"/>
              <a:gd name="connsiteX2" fmla="*/ 12587678 w 12587678"/>
              <a:gd name="connsiteY2" fmla="*/ 15270 h 2853949"/>
              <a:gd name="connsiteX3" fmla="*/ 11524550 w 12587678"/>
              <a:gd name="connsiteY3" fmla="*/ 1078397 h 2853949"/>
              <a:gd name="connsiteX4" fmla="*/ 11246151 w 12587678"/>
              <a:gd name="connsiteY4" fmla="*/ 1041573 h 2853949"/>
              <a:gd name="connsiteX5" fmla="*/ 11172395 w 12587678"/>
              <a:gd name="connsiteY5" fmla="*/ 1018139 h 2853949"/>
              <a:gd name="connsiteX6" fmla="*/ 11125892 w 12587678"/>
              <a:gd name="connsiteY6" fmla="*/ 1167950 h 2853949"/>
              <a:gd name="connsiteX7" fmla="*/ 9831625 w 12587678"/>
              <a:gd name="connsiteY7" fmla="*/ 2025847 h 2853949"/>
              <a:gd name="connsiteX8" fmla="*/ 8938137 w 12587678"/>
              <a:gd name="connsiteY8" fmla="*/ 1705093 h 2853949"/>
              <a:gd name="connsiteX9" fmla="*/ 8925820 w 12587678"/>
              <a:gd name="connsiteY9" fmla="*/ 1693899 h 2853949"/>
              <a:gd name="connsiteX10" fmla="*/ 8807004 w 12587678"/>
              <a:gd name="connsiteY10" fmla="*/ 1858217 h 2853949"/>
              <a:gd name="connsiteX11" fmla="*/ 6577976 w 12587678"/>
              <a:gd name="connsiteY11" fmla="*/ 2853949 h 2853949"/>
              <a:gd name="connsiteX12" fmla="*/ 4503697 w 12587678"/>
              <a:gd name="connsiteY12" fmla="*/ 2032080 h 2853949"/>
              <a:gd name="connsiteX13" fmla="*/ 4479477 w 12587678"/>
              <a:gd name="connsiteY13" fmla="*/ 2004869 h 2853949"/>
              <a:gd name="connsiteX14" fmla="*/ 4460387 w 12587678"/>
              <a:gd name="connsiteY14" fmla="*/ 2019145 h 2853949"/>
              <a:gd name="connsiteX15" fmla="*/ 3675033 w 12587678"/>
              <a:gd name="connsiteY15" fmla="*/ 2259037 h 2853949"/>
              <a:gd name="connsiteX16" fmla="*/ 2380766 w 12587678"/>
              <a:gd name="connsiteY16" fmla="*/ 1401140 h 2853949"/>
              <a:gd name="connsiteX17" fmla="*/ 2379500 w 12587678"/>
              <a:gd name="connsiteY17" fmla="*/ 1397060 h 2853949"/>
              <a:gd name="connsiteX18" fmla="*/ 2325832 w 12587678"/>
              <a:gd name="connsiteY18" fmla="*/ 1405250 h 2853949"/>
              <a:gd name="connsiteX19" fmla="*/ 2217133 w 12587678"/>
              <a:gd name="connsiteY19" fmla="*/ 1410739 h 2853949"/>
              <a:gd name="connsiteX20" fmla="*/ 1237551 w 12587678"/>
              <a:gd name="connsiteY20" fmla="*/ 761429 h 2853949"/>
              <a:gd name="connsiteX21" fmla="*/ 1198211 w 12587678"/>
              <a:gd name="connsiteY21" fmla="*/ 634694 h 2853949"/>
              <a:gd name="connsiteX22" fmla="*/ 1145387 w 12587678"/>
              <a:gd name="connsiteY22" fmla="*/ 654028 h 2853949"/>
              <a:gd name="connsiteX23" fmla="*/ 876748 w 12587678"/>
              <a:gd name="connsiteY23" fmla="*/ 694642 h 2853949"/>
              <a:gd name="connsiteX24" fmla="*/ 44357 w 12587678"/>
              <a:gd name="connsiteY24" fmla="*/ 142897 h 2853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87678" h="2853949">
                <a:moveTo>
                  <a:pt x="0" y="0"/>
                </a:moveTo>
                <a:lnTo>
                  <a:pt x="12586523" y="0"/>
                </a:lnTo>
                <a:lnTo>
                  <a:pt x="12587678" y="15270"/>
                </a:lnTo>
                <a:cubicBezTo>
                  <a:pt x="12587678" y="602418"/>
                  <a:pt x="12111699" y="1078397"/>
                  <a:pt x="11524550" y="1078397"/>
                </a:cubicBezTo>
                <a:cubicBezTo>
                  <a:pt x="11428221" y="1078397"/>
                  <a:pt x="11334884" y="1065585"/>
                  <a:pt x="11246151" y="1041573"/>
                </a:cubicBezTo>
                <a:lnTo>
                  <a:pt x="11172395" y="1018139"/>
                </a:lnTo>
                <a:lnTo>
                  <a:pt x="11125892" y="1167950"/>
                </a:lnTo>
                <a:cubicBezTo>
                  <a:pt x="10912654" y="1672100"/>
                  <a:pt x="10413450" y="2025847"/>
                  <a:pt x="9831625" y="2025847"/>
                </a:cubicBezTo>
                <a:cubicBezTo>
                  <a:pt x="9492227" y="2025847"/>
                  <a:pt x="9180943" y="1905475"/>
                  <a:pt x="8938137" y="1705093"/>
                </a:cubicBezTo>
                <a:lnTo>
                  <a:pt x="8925820" y="1693899"/>
                </a:lnTo>
                <a:lnTo>
                  <a:pt x="8807004" y="1858217"/>
                </a:lnTo>
                <a:cubicBezTo>
                  <a:pt x="8323930" y="2458970"/>
                  <a:pt x="7505854" y="2853949"/>
                  <a:pt x="6577976" y="2853949"/>
                </a:cubicBezTo>
                <a:cubicBezTo>
                  <a:pt x="5742886" y="2853949"/>
                  <a:pt x="4996736" y="2534016"/>
                  <a:pt x="4503697" y="2032080"/>
                </a:cubicBezTo>
                <a:lnTo>
                  <a:pt x="4479477" y="2004869"/>
                </a:lnTo>
                <a:lnTo>
                  <a:pt x="4460387" y="2019145"/>
                </a:lnTo>
                <a:cubicBezTo>
                  <a:pt x="4236203" y="2170600"/>
                  <a:pt x="3965945" y="2259037"/>
                  <a:pt x="3675033" y="2259037"/>
                </a:cubicBezTo>
                <a:cubicBezTo>
                  <a:pt x="3093207" y="2259037"/>
                  <a:pt x="2594004" y="1905290"/>
                  <a:pt x="2380766" y="1401140"/>
                </a:cubicBezTo>
                <a:lnTo>
                  <a:pt x="2379500" y="1397060"/>
                </a:lnTo>
                <a:lnTo>
                  <a:pt x="2325832" y="1405250"/>
                </a:lnTo>
                <a:cubicBezTo>
                  <a:pt x="2290093" y="1408880"/>
                  <a:pt x="2253830" y="1410739"/>
                  <a:pt x="2217133" y="1410739"/>
                </a:cubicBezTo>
                <a:cubicBezTo>
                  <a:pt x="1776772" y="1410739"/>
                  <a:pt x="1398943" y="1143001"/>
                  <a:pt x="1237551" y="761429"/>
                </a:cubicBezTo>
                <a:lnTo>
                  <a:pt x="1198211" y="634694"/>
                </a:lnTo>
                <a:lnTo>
                  <a:pt x="1145387" y="654028"/>
                </a:lnTo>
                <a:cubicBezTo>
                  <a:pt x="1060524" y="680423"/>
                  <a:pt x="970297" y="694642"/>
                  <a:pt x="876748" y="694642"/>
                </a:cubicBezTo>
                <a:cubicBezTo>
                  <a:pt x="502554" y="694642"/>
                  <a:pt x="181498" y="467135"/>
                  <a:pt x="44357" y="1428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8483309-9A0E-4EB5-A1D1-E0C28C34F1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85289" y="513897"/>
            <a:ext cx="1902117" cy="4151736"/>
          </a:xfrm>
          <a:prstGeom prst="rect">
            <a:avLst/>
          </a:prstGeom>
        </p:spPr>
      </p:pic>
      <p:sp>
        <p:nvSpPr>
          <p:cNvPr id="18" name="PHẠM DUYÊN">
            <a:extLst>
              <a:ext uri="{FF2B5EF4-FFF2-40B4-BE49-F238E27FC236}">
                <a16:creationId xmlns:a16="http://schemas.microsoft.com/office/drawing/2014/main" id="{7F969F96-E17B-4960-805B-58A800E5EA16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9" name="63">
            <a:extLst>
              <a:ext uri="{FF2B5EF4-FFF2-40B4-BE49-F238E27FC236}">
                <a16:creationId xmlns:a16="http://schemas.microsoft.com/office/drawing/2014/main" id="{855F0BA0-CC5D-433F-BDDE-5232501E4A3E}"/>
              </a:ext>
            </a:extLst>
          </p:cNvPr>
          <p:cNvSpPr/>
          <p:nvPr userDrawn="1"/>
        </p:nvSpPr>
        <p:spPr>
          <a:xfrm>
            <a:off x="5309" y="-1326"/>
            <a:ext cx="12186692" cy="1933626"/>
          </a:xfrm>
          <a:custGeom>
            <a:avLst/>
            <a:gdLst>
              <a:gd name="connsiteX0" fmla="*/ 11228064 w 12305841"/>
              <a:gd name="connsiteY0" fmla="*/ 0 h 1933626"/>
              <a:gd name="connsiteX1" fmla="*/ 12305841 w 12305841"/>
              <a:gd name="connsiteY1" fmla="*/ 0 h 1933626"/>
              <a:gd name="connsiteX2" fmla="*/ 12305841 w 12305841"/>
              <a:gd name="connsiteY2" fmla="*/ 393287 h 1933626"/>
              <a:gd name="connsiteX3" fmla="*/ 12276808 w 12305841"/>
              <a:gd name="connsiteY3" fmla="*/ 402263 h 1933626"/>
              <a:gd name="connsiteX4" fmla="*/ 12049470 w 12305841"/>
              <a:gd name="connsiteY4" fmla="*/ 429815 h 1933626"/>
              <a:gd name="connsiteX5" fmla="*/ 11291005 w 12305841"/>
              <a:gd name="connsiteY5" fmla="*/ 77500 h 1933626"/>
              <a:gd name="connsiteX6" fmla="*/ 0 w 12305841"/>
              <a:gd name="connsiteY6" fmla="*/ 0 h 1933626"/>
              <a:gd name="connsiteX7" fmla="*/ 11211893 w 12305841"/>
              <a:gd name="connsiteY7" fmla="*/ 0 h 1933626"/>
              <a:gd name="connsiteX8" fmla="*/ 11211659 w 12305841"/>
              <a:gd name="connsiteY8" fmla="*/ 2398 h 1933626"/>
              <a:gd name="connsiteX9" fmla="*/ 9665212 w 12305841"/>
              <a:gd name="connsiteY9" fmla="*/ 1306270 h 1933626"/>
              <a:gd name="connsiteX10" fmla="*/ 8447151 w 12305841"/>
              <a:gd name="connsiteY10" fmla="*/ 712019 h 1933626"/>
              <a:gd name="connsiteX11" fmla="*/ 8440912 w 12305841"/>
              <a:gd name="connsiteY11" fmla="*/ 703389 h 1933626"/>
              <a:gd name="connsiteX12" fmla="*/ 8349789 w 12305841"/>
              <a:gd name="connsiteY12" fmla="*/ 936280 h 1933626"/>
              <a:gd name="connsiteX13" fmla="*/ 6453243 w 12305841"/>
              <a:gd name="connsiteY13" fmla="*/ 1933626 h 1933626"/>
              <a:gd name="connsiteX14" fmla="*/ 4436763 w 12305841"/>
              <a:gd name="connsiteY14" fmla="*/ 629754 h 1933626"/>
              <a:gd name="connsiteX15" fmla="*/ 4435336 w 12305841"/>
              <a:gd name="connsiteY15" fmla="*/ 618525 h 1933626"/>
              <a:gd name="connsiteX16" fmla="*/ 4418353 w 12305841"/>
              <a:gd name="connsiteY16" fmla="*/ 650889 h 1933626"/>
              <a:gd name="connsiteX17" fmla="*/ 3109422 w 12305841"/>
              <a:gd name="connsiteY17" fmla="*/ 1370851 h 1933626"/>
              <a:gd name="connsiteX18" fmla="*/ 1654953 w 12305841"/>
              <a:gd name="connsiteY18" fmla="*/ 373505 h 1933626"/>
              <a:gd name="connsiteX19" fmla="*/ 1575302 w 12305841"/>
              <a:gd name="connsiteY19" fmla="*/ 108059 h 1933626"/>
              <a:gd name="connsiteX20" fmla="*/ 1544784 w 12305841"/>
              <a:gd name="connsiteY20" fmla="*/ 152528 h 1933626"/>
              <a:gd name="connsiteX21" fmla="*/ 747142 w 12305841"/>
              <a:gd name="connsiteY21" fmla="*/ 549750 h 1933626"/>
              <a:gd name="connsiteX22" fmla="*/ 29607 w 12305841"/>
              <a:gd name="connsiteY22" fmla="*/ 240060 h 1933626"/>
              <a:gd name="connsiteX23" fmla="*/ 0 w 12305841"/>
              <a:gd name="connsiteY23" fmla="*/ 207709 h 1933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305841" h="1933626">
                <a:moveTo>
                  <a:pt x="11228064" y="0"/>
                </a:moveTo>
                <a:lnTo>
                  <a:pt x="12305841" y="0"/>
                </a:lnTo>
                <a:lnTo>
                  <a:pt x="12305841" y="393287"/>
                </a:lnTo>
                <a:lnTo>
                  <a:pt x="12276808" y="402263"/>
                </a:lnTo>
                <a:cubicBezTo>
                  <a:pt x="12203376" y="420327"/>
                  <a:pt x="12127345" y="429815"/>
                  <a:pt x="12049470" y="429815"/>
                </a:cubicBezTo>
                <a:cubicBezTo>
                  <a:pt x="11757441" y="429815"/>
                  <a:pt x="11491330" y="296399"/>
                  <a:pt x="11291005" y="77500"/>
                </a:cubicBezTo>
                <a:close/>
                <a:moveTo>
                  <a:pt x="0" y="0"/>
                </a:moveTo>
                <a:lnTo>
                  <a:pt x="11211893" y="0"/>
                </a:lnTo>
                <a:lnTo>
                  <a:pt x="11211659" y="2398"/>
                </a:lnTo>
                <a:cubicBezTo>
                  <a:pt x="11064468" y="746517"/>
                  <a:pt x="10428028" y="1306270"/>
                  <a:pt x="9665212" y="1306270"/>
                </a:cubicBezTo>
                <a:cubicBezTo>
                  <a:pt x="9174829" y="1306270"/>
                  <a:pt x="8736675" y="1074943"/>
                  <a:pt x="8447151" y="712019"/>
                </a:cubicBezTo>
                <a:lnTo>
                  <a:pt x="8440912" y="703389"/>
                </a:lnTo>
                <a:lnTo>
                  <a:pt x="8349789" y="936280"/>
                </a:lnTo>
                <a:cubicBezTo>
                  <a:pt x="8037322" y="1522378"/>
                  <a:pt x="7305817" y="1933626"/>
                  <a:pt x="6453243" y="1933626"/>
                </a:cubicBezTo>
                <a:cubicBezTo>
                  <a:pt x="5458571" y="1933626"/>
                  <a:pt x="4628691" y="1373871"/>
                  <a:pt x="4436763" y="629754"/>
                </a:cubicBezTo>
                <a:lnTo>
                  <a:pt x="4435336" y="618525"/>
                </a:lnTo>
                <a:lnTo>
                  <a:pt x="4418353" y="650889"/>
                </a:lnTo>
                <a:cubicBezTo>
                  <a:pt x="4134683" y="1085262"/>
                  <a:pt x="3654292" y="1370851"/>
                  <a:pt x="3109422" y="1370851"/>
                </a:cubicBezTo>
                <a:cubicBezTo>
                  <a:pt x="2455579" y="1370851"/>
                  <a:pt x="1894585" y="959603"/>
                  <a:pt x="1654953" y="373505"/>
                </a:cubicBezTo>
                <a:lnTo>
                  <a:pt x="1575302" y="108059"/>
                </a:lnTo>
                <a:lnTo>
                  <a:pt x="1544784" y="152528"/>
                </a:lnTo>
                <a:cubicBezTo>
                  <a:pt x="1340650" y="397952"/>
                  <a:pt x="1058641" y="549750"/>
                  <a:pt x="747142" y="549750"/>
                </a:cubicBezTo>
                <a:cubicBezTo>
                  <a:pt x="474582" y="549750"/>
                  <a:pt x="224598" y="433530"/>
                  <a:pt x="29607" y="240060"/>
                </a:cubicBezTo>
                <a:lnTo>
                  <a:pt x="0" y="20770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457200" dist="152400" dir="4800000" algn="t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20" name="21">
            <a:extLst>
              <a:ext uri="{FF2B5EF4-FFF2-40B4-BE49-F238E27FC236}">
                <a16:creationId xmlns:a16="http://schemas.microsoft.com/office/drawing/2014/main" id="{75977BE9-8A36-41D3-8C98-DAF569088C83}"/>
              </a:ext>
            </a:extLst>
          </p:cNvPr>
          <p:cNvSpPr/>
          <p:nvPr userDrawn="1"/>
        </p:nvSpPr>
        <p:spPr>
          <a:xfrm>
            <a:off x="1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0" name="58">
            <a:extLst>
              <a:ext uri="{FF2B5EF4-FFF2-40B4-BE49-F238E27FC236}">
                <a16:creationId xmlns:a16="http://schemas.microsoft.com/office/drawing/2014/main" id="{5D68D93C-AC7E-4C66-B644-FAEC52241FE9}"/>
              </a:ext>
            </a:extLst>
          </p:cNvPr>
          <p:cNvSpPr/>
          <p:nvPr userDrawn="1"/>
        </p:nvSpPr>
        <p:spPr>
          <a:xfrm rot="1532284">
            <a:off x="8205933" y="1075397"/>
            <a:ext cx="403104" cy="433137"/>
          </a:xfrm>
          <a:prstGeom prst="star5">
            <a:avLst>
              <a:gd name="adj" fmla="val 30364"/>
              <a:gd name="hf" fmla="val 105146"/>
              <a:gd name="vf" fmla="val 110557"/>
            </a:avLst>
          </a:prstGeom>
          <a:noFill/>
          <a:ln w="69850">
            <a:solidFill>
              <a:srgbClr val="DF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3FA4C1-3208-4926-ADEC-A5F59BEFF737}"/>
              </a:ext>
            </a:extLst>
          </p:cNvPr>
          <p:cNvSpPr txBox="1"/>
          <p:nvPr userDrawn="1"/>
        </p:nvSpPr>
        <p:spPr>
          <a:xfrm>
            <a:off x="10892957" y="6642556"/>
            <a:ext cx="155639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i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Jellyfish-0946622429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0667B77-81AA-464F-9326-8CE5E96184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6145" b="27940"/>
          <a:stretch/>
        </p:blipFill>
        <p:spPr>
          <a:xfrm>
            <a:off x="1957682" y="123033"/>
            <a:ext cx="2059449" cy="65916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C18F8C7-1CCE-4C2D-B712-E0E224584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27653" t="17949" r="23621" b="34735"/>
          <a:stretch/>
        </p:blipFill>
        <p:spPr>
          <a:xfrm>
            <a:off x="2790811" y="624381"/>
            <a:ext cx="635337" cy="79146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09B3885-11FA-4A12-AE57-24F25DB5AC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702822" y="316523"/>
            <a:ext cx="3312627" cy="1426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 animBg="1"/>
          <p:bldP spid="20" grpId="0" animBg="1"/>
          <p:bldP spid="3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47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47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31" presetClass="entr" presetSubtype="0" fill="hold" grpId="0" nodeType="withEffect">
                                      <p:stCondLst>
                                        <p:cond delay="175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 animBg="1"/>
          <p:bldP spid="19" grpId="0" animBg="1"/>
          <p:bldP spid="20" grpId="0" animBg="1"/>
          <p:bldP spid="30" grpId="0" animBg="1"/>
        </p:bldLst>
      </p:timing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4CE9F-D087-43D0-AE23-80035E169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869F7D-FDDD-4447-A3F0-2A10EF81D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6D549B-61FA-4E7B-A6AF-CB01539DB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91E4D-74F7-4634-A937-891B6FE2B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6C7E7E-4EEA-4297-B048-17BC3C84D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21E6F8-CB17-4D39-96FF-C30B141F3E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9CA2BA-3309-4647-8E94-BE6BFCA5DF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D7510-5D22-47DB-8667-15AE5054B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A1698F-76FF-46B6-903E-B774483F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E3B05-96EB-4BDB-A776-C8D5ACD541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25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1">
            <a:extLst>
              <a:ext uri="{FF2B5EF4-FFF2-40B4-BE49-F238E27FC236}">
                <a16:creationId xmlns:a16="http://schemas.microsoft.com/office/drawing/2014/main" id="{1B90A153-0D7E-4326-93F5-B852304F5AF2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10" name="PHẠM DUYÊN">
            <a:extLst>
              <a:ext uri="{FF2B5EF4-FFF2-40B4-BE49-F238E27FC236}">
                <a16:creationId xmlns:a16="http://schemas.microsoft.com/office/drawing/2014/main" id="{378B9758-1E6C-45FB-A79E-4C45CD61D00B}"/>
              </a:ext>
            </a:extLst>
          </p:cNvPr>
          <p:cNvSpPr/>
          <p:nvPr userDrawn="1"/>
        </p:nvSpPr>
        <p:spPr>
          <a:xfrm flipH="1">
            <a:off x="0" y="6625087"/>
            <a:ext cx="12192000" cy="23291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6310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71F72E4D-414F-41BC-8499-F6D1BB041E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77430" y="3454895"/>
            <a:ext cx="1767993" cy="2133785"/>
          </a:xfrm>
          <a:prstGeom prst="rect">
            <a:avLst/>
          </a:prstGeom>
        </p:spPr>
      </p:pic>
      <p:sp>
        <p:nvSpPr>
          <p:cNvPr id="8" name="21">
            <a:extLst>
              <a:ext uri="{FF2B5EF4-FFF2-40B4-BE49-F238E27FC236}">
                <a16:creationId xmlns:a16="http://schemas.microsoft.com/office/drawing/2014/main" id="{53EF5745-5E26-4FFA-AAB4-DD5EFADB8AAA}"/>
              </a:ext>
            </a:extLst>
          </p:cNvPr>
          <p:cNvSpPr/>
          <p:nvPr userDrawn="1"/>
        </p:nvSpPr>
        <p:spPr>
          <a:xfrm>
            <a:off x="0" y="0"/>
            <a:ext cx="12192000" cy="316523"/>
          </a:xfrm>
          <a:custGeom>
            <a:avLst/>
            <a:gdLst>
              <a:gd name="connsiteX0" fmla="*/ 12048977 w 12682023"/>
              <a:gd name="connsiteY0" fmla="*/ 0 h 316523"/>
              <a:gd name="connsiteX1" fmla="*/ 12682023 w 12682023"/>
              <a:gd name="connsiteY1" fmla="*/ 0 h 316523"/>
              <a:gd name="connsiteX2" fmla="*/ 12365500 w 12682023"/>
              <a:gd name="connsiteY2" fmla="*/ 316523 h 316523"/>
              <a:gd name="connsiteX3" fmla="*/ 12048977 w 12682023"/>
              <a:gd name="connsiteY3" fmla="*/ 0 h 316523"/>
              <a:gd name="connsiteX4" fmla="*/ 11412804 w 12682023"/>
              <a:gd name="connsiteY4" fmla="*/ 0 h 316523"/>
              <a:gd name="connsiteX5" fmla="*/ 12045850 w 12682023"/>
              <a:gd name="connsiteY5" fmla="*/ 0 h 316523"/>
              <a:gd name="connsiteX6" fmla="*/ 11729327 w 12682023"/>
              <a:gd name="connsiteY6" fmla="*/ 316523 h 316523"/>
              <a:gd name="connsiteX7" fmla="*/ 11412804 w 12682023"/>
              <a:gd name="connsiteY7" fmla="*/ 0 h 316523"/>
              <a:gd name="connsiteX8" fmla="*/ 10776632 w 12682023"/>
              <a:gd name="connsiteY8" fmla="*/ 0 h 316523"/>
              <a:gd name="connsiteX9" fmla="*/ 11409678 w 12682023"/>
              <a:gd name="connsiteY9" fmla="*/ 0 h 316523"/>
              <a:gd name="connsiteX10" fmla="*/ 11093155 w 12682023"/>
              <a:gd name="connsiteY10" fmla="*/ 316523 h 316523"/>
              <a:gd name="connsiteX11" fmla="*/ 10776632 w 12682023"/>
              <a:gd name="connsiteY11" fmla="*/ 0 h 316523"/>
              <a:gd name="connsiteX12" fmla="*/ 9513861 w 12682023"/>
              <a:gd name="connsiteY12" fmla="*/ 0 h 316523"/>
              <a:gd name="connsiteX13" fmla="*/ 10773506 w 12682023"/>
              <a:gd name="connsiteY13" fmla="*/ 0 h 316523"/>
              <a:gd name="connsiteX14" fmla="*/ 10456983 w 12682023"/>
              <a:gd name="connsiteY14" fmla="*/ 316523 h 316523"/>
              <a:gd name="connsiteX15" fmla="*/ 10165334 w 12682023"/>
              <a:gd name="connsiteY15" fmla="*/ 123205 h 316523"/>
              <a:gd name="connsiteX16" fmla="*/ 10143683 w 12682023"/>
              <a:gd name="connsiteY16" fmla="*/ 15966 h 316523"/>
              <a:gd name="connsiteX17" fmla="*/ 10122033 w 12682023"/>
              <a:gd name="connsiteY17" fmla="*/ 123205 h 316523"/>
              <a:gd name="connsiteX18" fmla="*/ 9830384 w 12682023"/>
              <a:gd name="connsiteY18" fmla="*/ 316523 h 316523"/>
              <a:gd name="connsiteX19" fmla="*/ 9513861 w 12682023"/>
              <a:gd name="connsiteY19" fmla="*/ 0 h 316523"/>
              <a:gd name="connsiteX20" fmla="*/ 8877688 w 12682023"/>
              <a:gd name="connsiteY20" fmla="*/ 0 h 316523"/>
              <a:gd name="connsiteX21" fmla="*/ 9510734 w 12682023"/>
              <a:gd name="connsiteY21" fmla="*/ 0 h 316523"/>
              <a:gd name="connsiteX22" fmla="*/ 9194211 w 12682023"/>
              <a:gd name="connsiteY22" fmla="*/ 316523 h 316523"/>
              <a:gd name="connsiteX23" fmla="*/ 8877688 w 12682023"/>
              <a:gd name="connsiteY23" fmla="*/ 0 h 316523"/>
              <a:gd name="connsiteX24" fmla="*/ 8241516 w 12682023"/>
              <a:gd name="connsiteY24" fmla="*/ 0 h 316523"/>
              <a:gd name="connsiteX25" fmla="*/ 8874562 w 12682023"/>
              <a:gd name="connsiteY25" fmla="*/ 0 h 316523"/>
              <a:gd name="connsiteX26" fmla="*/ 8558039 w 12682023"/>
              <a:gd name="connsiteY26" fmla="*/ 316523 h 316523"/>
              <a:gd name="connsiteX27" fmla="*/ 8241516 w 12682023"/>
              <a:gd name="connsiteY27" fmla="*/ 0 h 316523"/>
              <a:gd name="connsiteX28" fmla="*/ 6978746 w 12682023"/>
              <a:gd name="connsiteY28" fmla="*/ 0 h 316523"/>
              <a:gd name="connsiteX29" fmla="*/ 8238390 w 12682023"/>
              <a:gd name="connsiteY29" fmla="*/ 0 h 316523"/>
              <a:gd name="connsiteX30" fmla="*/ 7921867 w 12682023"/>
              <a:gd name="connsiteY30" fmla="*/ 316523 h 316523"/>
              <a:gd name="connsiteX31" fmla="*/ 7630218 w 12682023"/>
              <a:gd name="connsiteY31" fmla="*/ 123205 h 316523"/>
              <a:gd name="connsiteX32" fmla="*/ 7608568 w 12682023"/>
              <a:gd name="connsiteY32" fmla="*/ 15969 h 316523"/>
              <a:gd name="connsiteX33" fmla="*/ 7586918 w 12682023"/>
              <a:gd name="connsiteY33" fmla="*/ 123205 h 316523"/>
              <a:gd name="connsiteX34" fmla="*/ 7295269 w 12682023"/>
              <a:gd name="connsiteY34" fmla="*/ 316523 h 316523"/>
              <a:gd name="connsiteX35" fmla="*/ 6978746 w 12682023"/>
              <a:gd name="connsiteY35" fmla="*/ 0 h 316523"/>
              <a:gd name="connsiteX36" fmla="*/ 6342573 w 12682023"/>
              <a:gd name="connsiteY36" fmla="*/ 0 h 316523"/>
              <a:gd name="connsiteX37" fmla="*/ 6975619 w 12682023"/>
              <a:gd name="connsiteY37" fmla="*/ 0 h 316523"/>
              <a:gd name="connsiteX38" fmla="*/ 6659096 w 12682023"/>
              <a:gd name="connsiteY38" fmla="*/ 316523 h 316523"/>
              <a:gd name="connsiteX39" fmla="*/ 6342573 w 12682023"/>
              <a:gd name="connsiteY39" fmla="*/ 0 h 316523"/>
              <a:gd name="connsiteX40" fmla="*/ 5706401 w 12682023"/>
              <a:gd name="connsiteY40" fmla="*/ 0 h 316523"/>
              <a:gd name="connsiteX41" fmla="*/ 6339447 w 12682023"/>
              <a:gd name="connsiteY41" fmla="*/ 0 h 316523"/>
              <a:gd name="connsiteX42" fmla="*/ 6022924 w 12682023"/>
              <a:gd name="connsiteY42" fmla="*/ 316523 h 316523"/>
              <a:gd name="connsiteX43" fmla="*/ 5706401 w 12682023"/>
              <a:gd name="connsiteY43" fmla="*/ 0 h 316523"/>
              <a:gd name="connsiteX44" fmla="*/ 4443632 w 12682023"/>
              <a:gd name="connsiteY44" fmla="*/ 0 h 316523"/>
              <a:gd name="connsiteX45" fmla="*/ 5703275 w 12682023"/>
              <a:gd name="connsiteY45" fmla="*/ 0 h 316523"/>
              <a:gd name="connsiteX46" fmla="*/ 5386752 w 12682023"/>
              <a:gd name="connsiteY46" fmla="*/ 316523 h 316523"/>
              <a:gd name="connsiteX47" fmla="*/ 5095103 w 12682023"/>
              <a:gd name="connsiteY47" fmla="*/ 123205 h 316523"/>
              <a:gd name="connsiteX48" fmla="*/ 5073453 w 12682023"/>
              <a:gd name="connsiteY48" fmla="*/ 15969 h 316523"/>
              <a:gd name="connsiteX49" fmla="*/ 5051804 w 12682023"/>
              <a:gd name="connsiteY49" fmla="*/ 123205 h 316523"/>
              <a:gd name="connsiteX50" fmla="*/ 4760154 w 12682023"/>
              <a:gd name="connsiteY50" fmla="*/ 316523 h 316523"/>
              <a:gd name="connsiteX51" fmla="*/ 4443632 w 12682023"/>
              <a:gd name="connsiteY51" fmla="*/ 0 h 316523"/>
              <a:gd name="connsiteX52" fmla="*/ 3807458 w 12682023"/>
              <a:gd name="connsiteY52" fmla="*/ 0 h 316523"/>
              <a:gd name="connsiteX53" fmla="*/ 4440505 w 12682023"/>
              <a:gd name="connsiteY53" fmla="*/ 0 h 316523"/>
              <a:gd name="connsiteX54" fmla="*/ 4123982 w 12682023"/>
              <a:gd name="connsiteY54" fmla="*/ 316523 h 316523"/>
              <a:gd name="connsiteX55" fmla="*/ 3807458 w 12682023"/>
              <a:gd name="connsiteY55" fmla="*/ 0 h 316523"/>
              <a:gd name="connsiteX56" fmla="*/ 3171286 w 12682023"/>
              <a:gd name="connsiteY56" fmla="*/ 0 h 316523"/>
              <a:gd name="connsiteX57" fmla="*/ 3804332 w 12682023"/>
              <a:gd name="connsiteY57" fmla="*/ 0 h 316523"/>
              <a:gd name="connsiteX58" fmla="*/ 3487810 w 12682023"/>
              <a:gd name="connsiteY58" fmla="*/ 316523 h 316523"/>
              <a:gd name="connsiteX59" fmla="*/ 3171286 w 12682023"/>
              <a:gd name="connsiteY59" fmla="*/ 0 h 316523"/>
              <a:gd name="connsiteX60" fmla="*/ 1908517 w 12682023"/>
              <a:gd name="connsiteY60" fmla="*/ 0 h 316523"/>
              <a:gd name="connsiteX61" fmla="*/ 3168161 w 12682023"/>
              <a:gd name="connsiteY61" fmla="*/ 0 h 316523"/>
              <a:gd name="connsiteX62" fmla="*/ 2851637 w 12682023"/>
              <a:gd name="connsiteY62" fmla="*/ 316523 h 316523"/>
              <a:gd name="connsiteX63" fmla="*/ 2559989 w 12682023"/>
              <a:gd name="connsiteY63" fmla="*/ 123205 h 316523"/>
              <a:gd name="connsiteX64" fmla="*/ 2538339 w 12682023"/>
              <a:gd name="connsiteY64" fmla="*/ 15970 h 316523"/>
              <a:gd name="connsiteX65" fmla="*/ 2516689 w 12682023"/>
              <a:gd name="connsiteY65" fmla="*/ 123205 h 316523"/>
              <a:gd name="connsiteX66" fmla="*/ 2225040 w 12682023"/>
              <a:gd name="connsiteY66" fmla="*/ 316523 h 316523"/>
              <a:gd name="connsiteX67" fmla="*/ 1908517 w 12682023"/>
              <a:gd name="connsiteY67" fmla="*/ 0 h 316523"/>
              <a:gd name="connsiteX68" fmla="*/ 1272344 w 12682023"/>
              <a:gd name="connsiteY68" fmla="*/ 0 h 316523"/>
              <a:gd name="connsiteX69" fmla="*/ 1905390 w 12682023"/>
              <a:gd name="connsiteY69" fmla="*/ 0 h 316523"/>
              <a:gd name="connsiteX70" fmla="*/ 1588867 w 12682023"/>
              <a:gd name="connsiteY70" fmla="*/ 316523 h 316523"/>
              <a:gd name="connsiteX71" fmla="*/ 1272344 w 12682023"/>
              <a:gd name="connsiteY71" fmla="*/ 0 h 316523"/>
              <a:gd name="connsiteX72" fmla="*/ 636172 w 12682023"/>
              <a:gd name="connsiteY72" fmla="*/ 0 h 316523"/>
              <a:gd name="connsiteX73" fmla="*/ 1269218 w 12682023"/>
              <a:gd name="connsiteY73" fmla="*/ 0 h 316523"/>
              <a:gd name="connsiteX74" fmla="*/ 952695 w 12682023"/>
              <a:gd name="connsiteY74" fmla="*/ 316523 h 316523"/>
              <a:gd name="connsiteX75" fmla="*/ 636172 w 12682023"/>
              <a:gd name="connsiteY75" fmla="*/ 0 h 316523"/>
              <a:gd name="connsiteX76" fmla="*/ 0 w 12682023"/>
              <a:gd name="connsiteY76" fmla="*/ 0 h 316523"/>
              <a:gd name="connsiteX77" fmla="*/ 633046 w 12682023"/>
              <a:gd name="connsiteY77" fmla="*/ 0 h 316523"/>
              <a:gd name="connsiteX78" fmla="*/ 316523 w 12682023"/>
              <a:gd name="connsiteY78" fmla="*/ 316523 h 316523"/>
              <a:gd name="connsiteX79" fmla="*/ 0 w 12682023"/>
              <a:gd name="connsiteY79" fmla="*/ 0 h 316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2682023" h="316523">
                <a:moveTo>
                  <a:pt x="12048977" y="0"/>
                </a:moveTo>
                <a:lnTo>
                  <a:pt x="12682023" y="0"/>
                </a:lnTo>
                <a:cubicBezTo>
                  <a:pt x="12682023" y="174811"/>
                  <a:pt x="12540311" y="316523"/>
                  <a:pt x="12365500" y="316523"/>
                </a:cubicBezTo>
                <a:cubicBezTo>
                  <a:pt x="12190689" y="316523"/>
                  <a:pt x="12048977" y="174811"/>
                  <a:pt x="12048977" y="0"/>
                </a:cubicBezTo>
                <a:close/>
                <a:moveTo>
                  <a:pt x="11412804" y="0"/>
                </a:moveTo>
                <a:lnTo>
                  <a:pt x="12045850" y="0"/>
                </a:lnTo>
                <a:cubicBezTo>
                  <a:pt x="12045850" y="174811"/>
                  <a:pt x="11904138" y="316523"/>
                  <a:pt x="11729327" y="316523"/>
                </a:cubicBezTo>
                <a:cubicBezTo>
                  <a:pt x="11554516" y="316523"/>
                  <a:pt x="11412804" y="174811"/>
                  <a:pt x="11412804" y="0"/>
                </a:cubicBezTo>
                <a:close/>
                <a:moveTo>
                  <a:pt x="10776632" y="0"/>
                </a:moveTo>
                <a:lnTo>
                  <a:pt x="11409678" y="0"/>
                </a:lnTo>
                <a:cubicBezTo>
                  <a:pt x="11409678" y="174811"/>
                  <a:pt x="11267966" y="316523"/>
                  <a:pt x="11093155" y="316523"/>
                </a:cubicBezTo>
                <a:cubicBezTo>
                  <a:pt x="10918344" y="316523"/>
                  <a:pt x="10776632" y="174811"/>
                  <a:pt x="10776632" y="0"/>
                </a:cubicBezTo>
                <a:close/>
                <a:moveTo>
                  <a:pt x="9513861" y="0"/>
                </a:moveTo>
                <a:lnTo>
                  <a:pt x="10773506" y="0"/>
                </a:lnTo>
                <a:cubicBezTo>
                  <a:pt x="10773506" y="174811"/>
                  <a:pt x="10631794" y="316523"/>
                  <a:pt x="10456983" y="316523"/>
                </a:cubicBezTo>
                <a:cubicBezTo>
                  <a:pt x="10325875" y="316523"/>
                  <a:pt x="10213385" y="236810"/>
                  <a:pt x="10165334" y="123205"/>
                </a:cubicBezTo>
                <a:lnTo>
                  <a:pt x="10143683" y="15966"/>
                </a:lnTo>
                <a:lnTo>
                  <a:pt x="10122033" y="123205"/>
                </a:lnTo>
                <a:cubicBezTo>
                  <a:pt x="10073982" y="236810"/>
                  <a:pt x="9961492" y="316523"/>
                  <a:pt x="9830384" y="316523"/>
                </a:cubicBezTo>
                <a:cubicBezTo>
                  <a:pt x="9655573" y="316523"/>
                  <a:pt x="9513861" y="174811"/>
                  <a:pt x="9513861" y="0"/>
                </a:cubicBezTo>
                <a:close/>
                <a:moveTo>
                  <a:pt x="8877688" y="0"/>
                </a:moveTo>
                <a:lnTo>
                  <a:pt x="9510734" y="0"/>
                </a:lnTo>
                <a:cubicBezTo>
                  <a:pt x="9510734" y="174811"/>
                  <a:pt x="9369022" y="316523"/>
                  <a:pt x="9194211" y="316523"/>
                </a:cubicBezTo>
                <a:cubicBezTo>
                  <a:pt x="9019400" y="316523"/>
                  <a:pt x="8877688" y="174811"/>
                  <a:pt x="8877688" y="0"/>
                </a:cubicBezTo>
                <a:close/>
                <a:moveTo>
                  <a:pt x="8241516" y="0"/>
                </a:moveTo>
                <a:lnTo>
                  <a:pt x="8874562" y="0"/>
                </a:lnTo>
                <a:cubicBezTo>
                  <a:pt x="8874562" y="174811"/>
                  <a:pt x="8732850" y="316523"/>
                  <a:pt x="8558039" y="316523"/>
                </a:cubicBezTo>
                <a:cubicBezTo>
                  <a:pt x="8383228" y="316523"/>
                  <a:pt x="8241516" y="174811"/>
                  <a:pt x="8241516" y="0"/>
                </a:cubicBezTo>
                <a:close/>
                <a:moveTo>
                  <a:pt x="6978746" y="0"/>
                </a:moveTo>
                <a:lnTo>
                  <a:pt x="8238390" y="0"/>
                </a:lnTo>
                <a:cubicBezTo>
                  <a:pt x="8238390" y="174811"/>
                  <a:pt x="8096678" y="316523"/>
                  <a:pt x="7921867" y="316523"/>
                </a:cubicBezTo>
                <a:cubicBezTo>
                  <a:pt x="7790758" y="316523"/>
                  <a:pt x="7678268" y="236810"/>
                  <a:pt x="7630218" y="123205"/>
                </a:cubicBezTo>
                <a:lnTo>
                  <a:pt x="7608568" y="15969"/>
                </a:lnTo>
                <a:lnTo>
                  <a:pt x="7586918" y="123205"/>
                </a:lnTo>
                <a:cubicBezTo>
                  <a:pt x="7538867" y="236810"/>
                  <a:pt x="7426377" y="316523"/>
                  <a:pt x="7295269" y="316523"/>
                </a:cubicBezTo>
                <a:cubicBezTo>
                  <a:pt x="7120458" y="316523"/>
                  <a:pt x="6978746" y="174811"/>
                  <a:pt x="6978746" y="0"/>
                </a:cubicBezTo>
                <a:close/>
                <a:moveTo>
                  <a:pt x="6342573" y="0"/>
                </a:moveTo>
                <a:lnTo>
                  <a:pt x="6975619" y="0"/>
                </a:lnTo>
                <a:cubicBezTo>
                  <a:pt x="6975619" y="174811"/>
                  <a:pt x="6833907" y="316523"/>
                  <a:pt x="6659096" y="316523"/>
                </a:cubicBezTo>
                <a:cubicBezTo>
                  <a:pt x="6484285" y="316523"/>
                  <a:pt x="6342573" y="174811"/>
                  <a:pt x="6342573" y="0"/>
                </a:cubicBezTo>
                <a:close/>
                <a:moveTo>
                  <a:pt x="5706401" y="0"/>
                </a:moveTo>
                <a:lnTo>
                  <a:pt x="6339447" y="0"/>
                </a:lnTo>
                <a:cubicBezTo>
                  <a:pt x="6339447" y="174811"/>
                  <a:pt x="6197735" y="316523"/>
                  <a:pt x="6022924" y="316523"/>
                </a:cubicBezTo>
                <a:cubicBezTo>
                  <a:pt x="5848113" y="316523"/>
                  <a:pt x="5706401" y="174811"/>
                  <a:pt x="5706401" y="0"/>
                </a:cubicBezTo>
                <a:close/>
                <a:moveTo>
                  <a:pt x="4443632" y="0"/>
                </a:moveTo>
                <a:lnTo>
                  <a:pt x="5703275" y="0"/>
                </a:lnTo>
                <a:cubicBezTo>
                  <a:pt x="5703275" y="174811"/>
                  <a:pt x="5561563" y="316523"/>
                  <a:pt x="5386752" y="316523"/>
                </a:cubicBezTo>
                <a:cubicBezTo>
                  <a:pt x="5255645" y="316523"/>
                  <a:pt x="5143155" y="236810"/>
                  <a:pt x="5095103" y="123205"/>
                </a:cubicBezTo>
                <a:lnTo>
                  <a:pt x="5073453" y="15969"/>
                </a:lnTo>
                <a:lnTo>
                  <a:pt x="5051804" y="123205"/>
                </a:lnTo>
                <a:cubicBezTo>
                  <a:pt x="5003752" y="236810"/>
                  <a:pt x="4891263" y="316523"/>
                  <a:pt x="4760154" y="316523"/>
                </a:cubicBezTo>
                <a:cubicBezTo>
                  <a:pt x="4585344" y="316523"/>
                  <a:pt x="4443632" y="174811"/>
                  <a:pt x="4443632" y="0"/>
                </a:cubicBezTo>
                <a:close/>
                <a:moveTo>
                  <a:pt x="3807458" y="0"/>
                </a:moveTo>
                <a:lnTo>
                  <a:pt x="4440505" y="0"/>
                </a:lnTo>
                <a:cubicBezTo>
                  <a:pt x="4440505" y="174811"/>
                  <a:pt x="4298793" y="316523"/>
                  <a:pt x="4123982" y="316523"/>
                </a:cubicBezTo>
                <a:cubicBezTo>
                  <a:pt x="3949170" y="316523"/>
                  <a:pt x="3807458" y="174811"/>
                  <a:pt x="3807458" y="0"/>
                </a:cubicBezTo>
                <a:close/>
                <a:moveTo>
                  <a:pt x="3171286" y="0"/>
                </a:moveTo>
                <a:lnTo>
                  <a:pt x="3804332" y="0"/>
                </a:lnTo>
                <a:cubicBezTo>
                  <a:pt x="3804332" y="174811"/>
                  <a:pt x="3662620" y="316523"/>
                  <a:pt x="3487810" y="316523"/>
                </a:cubicBezTo>
                <a:cubicBezTo>
                  <a:pt x="3312999" y="316523"/>
                  <a:pt x="3171286" y="174811"/>
                  <a:pt x="3171286" y="0"/>
                </a:cubicBezTo>
                <a:close/>
                <a:moveTo>
                  <a:pt x="1908517" y="0"/>
                </a:moveTo>
                <a:lnTo>
                  <a:pt x="3168161" y="0"/>
                </a:lnTo>
                <a:cubicBezTo>
                  <a:pt x="3168161" y="174811"/>
                  <a:pt x="3026449" y="316523"/>
                  <a:pt x="2851637" y="316523"/>
                </a:cubicBezTo>
                <a:cubicBezTo>
                  <a:pt x="2720529" y="316523"/>
                  <a:pt x="2608039" y="236810"/>
                  <a:pt x="2559989" y="123205"/>
                </a:cubicBezTo>
                <a:lnTo>
                  <a:pt x="2538339" y="15970"/>
                </a:lnTo>
                <a:lnTo>
                  <a:pt x="2516689" y="123205"/>
                </a:lnTo>
                <a:cubicBezTo>
                  <a:pt x="2468638" y="236810"/>
                  <a:pt x="2356148" y="316523"/>
                  <a:pt x="2225040" y="316523"/>
                </a:cubicBezTo>
                <a:cubicBezTo>
                  <a:pt x="2050228" y="316523"/>
                  <a:pt x="1908517" y="174811"/>
                  <a:pt x="1908517" y="0"/>
                </a:cubicBezTo>
                <a:close/>
                <a:moveTo>
                  <a:pt x="1272344" y="0"/>
                </a:moveTo>
                <a:lnTo>
                  <a:pt x="1905390" y="0"/>
                </a:lnTo>
                <a:cubicBezTo>
                  <a:pt x="1905390" y="174811"/>
                  <a:pt x="1763678" y="316523"/>
                  <a:pt x="1588867" y="316523"/>
                </a:cubicBezTo>
                <a:cubicBezTo>
                  <a:pt x="1414056" y="316523"/>
                  <a:pt x="1272344" y="174811"/>
                  <a:pt x="1272344" y="0"/>
                </a:cubicBezTo>
                <a:close/>
                <a:moveTo>
                  <a:pt x="636172" y="0"/>
                </a:moveTo>
                <a:lnTo>
                  <a:pt x="1269218" y="0"/>
                </a:lnTo>
                <a:cubicBezTo>
                  <a:pt x="1269218" y="174811"/>
                  <a:pt x="1127506" y="316523"/>
                  <a:pt x="952695" y="316523"/>
                </a:cubicBezTo>
                <a:cubicBezTo>
                  <a:pt x="777884" y="316523"/>
                  <a:pt x="636172" y="174811"/>
                  <a:pt x="636172" y="0"/>
                </a:cubicBezTo>
                <a:close/>
                <a:moveTo>
                  <a:pt x="0" y="0"/>
                </a:moveTo>
                <a:lnTo>
                  <a:pt x="633046" y="0"/>
                </a:lnTo>
                <a:cubicBezTo>
                  <a:pt x="633046" y="174811"/>
                  <a:pt x="491334" y="316523"/>
                  <a:pt x="316523" y="316523"/>
                </a:cubicBezTo>
                <a:cubicBezTo>
                  <a:pt x="141712" y="316523"/>
                  <a:pt x="0" y="174811"/>
                  <a:pt x="0" y="0"/>
                </a:cubicBezTo>
                <a:close/>
              </a:path>
            </a:pathLst>
          </a:custGeom>
          <a:solidFill>
            <a:srgbClr val="BCD8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grpSp>
        <p:nvGrpSpPr>
          <p:cNvPr id="38" name="90">
            <a:extLst>
              <a:ext uri="{FF2B5EF4-FFF2-40B4-BE49-F238E27FC236}">
                <a16:creationId xmlns:a16="http://schemas.microsoft.com/office/drawing/2014/main" id="{ABAE38F5-1B92-46B2-A177-05FD01B2F60B}"/>
              </a:ext>
            </a:extLst>
          </p:cNvPr>
          <p:cNvGrpSpPr/>
          <p:nvPr userDrawn="1"/>
        </p:nvGrpSpPr>
        <p:grpSpPr>
          <a:xfrm>
            <a:off x="9642732" y="5004862"/>
            <a:ext cx="2308359" cy="1447795"/>
            <a:chOff x="594424" y="1153191"/>
            <a:chExt cx="2605976" cy="1634460"/>
          </a:xfrm>
        </p:grpSpPr>
        <p:sp>
          <p:nvSpPr>
            <p:cNvPr id="39" name="81">
              <a:extLst>
                <a:ext uri="{FF2B5EF4-FFF2-40B4-BE49-F238E27FC236}">
                  <a16:creationId xmlns:a16="http://schemas.microsoft.com/office/drawing/2014/main" id="{963298A1-848A-4AD1-9D91-A4DC5AF4A7B9}"/>
                </a:ext>
              </a:extLst>
            </p:cNvPr>
            <p:cNvSpPr/>
            <p:nvPr/>
          </p:nvSpPr>
          <p:spPr>
            <a:xfrm>
              <a:off x="616196" y="1175175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noFill/>
            </a:ln>
            <a:effectLst>
              <a:outerShdw blurRad="152400" dist="889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  <p:sp>
          <p:nvSpPr>
            <p:cNvPr id="40" name="82">
              <a:extLst>
                <a:ext uri="{FF2B5EF4-FFF2-40B4-BE49-F238E27FC236}">
                  <a16:creationId xmlns:a16="http://schemas.microsoft.com/office/drawing/2014/main" id="{08A817D2-0373-4595-AEB3-00DB0D1356FF}"/>
                </a:ext>
              </a:extLst>
            </p:cNvPr>
            <p:cNvSpPr/>
            <p:nvPr/>
          </p:nvSpPr>
          <p:spPr>
            <a:xfrm>
              <a:off x="594424" y="1153191"/>
              <a:ext cx="2584204" cy="1612476"/>
            </a:xfrm>
            <a:custGeom>
              <a:avLst/>
              <a:gdLst>
                <a:gd name="connsiteX0" fmla="*/ 1389184 w 3610707"/>
                <a:gd name="connsiteY0" fmla="*/ 0 h 2450125"/>
                <a:gd name="connsiteX1" fmla="*/ 2191163 w 3610707"/>
                <a:gd name="connsiteY1" fmla="*/ 426409 h 2450125"/>
                <a:gd name="connsiteX2" fmla="*/ 2262626 w 3610707"/>
                <a:gd name="connsiteY2" fmla="*/ 558069 h 2450125"/>
                <a:gd name="connsiteX3" fmla="*/ 2332890 w 3610707"/>
                <a:gd name="connsiteY3" fmla="*/ 550986 h 2450125"/>
                <a:gd name="connsiteX4" fmla="*/ 2894584 w 3610707"/>
                <a:gd name="connsiteY4" fmla="*/ 923302 h 2450125"/>
                <a:gd name="connsiteX5" fmla="*/ 2915413 w 3610707"/>
                <a:gd name="connsiteY5" fmla="*/ 990402 h 2450125"/>
                <a:gd name="connsiteX6" fmla="*/ 2934595 w 3610707"/>
                <a:gd name="connsiteY6" fmla="*/ 984447 h 2450125"/>
                <a:gd name="connsiteX7" fmla="*/ 3048000 w 3610707"/>
                <a:gd name="connsiteY7" fmla="*/ 973015 h 2450125"/>
                <a:gd name="connsiteX8" fmla="*/ 3610707 w 3610707"/>
                <a:gd name="connsiteY8" fmla="*/ 1535722 h 2450125"/>
                <a:gd name="connsiteX9" fmla="*/ 3048000 w 3610707"/>
                <a:gd name="connsiteY9" fmla="*/ 2098429 h 2450125"/>
                <a:gd name="connsiteX10" fmla="*/ 2934595 w 3610707"/>
                <a:gd name="connsiteY10" fmla="*/ 2086997 h 2450125"/>
                <a:gd name="connsiteX11" fmla="*/ 2841470 w 3610707"/>
                <a:gd name="connsiteY11" fmla="*/ 2058089 h 2450125"/>
                <a:gd name="connsiteX12" fmla="*/ 2778805 w 3610707"/>
                <a:gd name="connsiteY12" fmla="*/ 2134039 h 2450125"/>
                <a:gd name="connsiteX13" fmla="*/ 2327029 w 3610707"/>
                <a:gd name="connsiteY13" fmla="*/ 2321171 h 2450125"/>
                <a:gd name="connsiteX14" fmla="*/ 1897442 w 3610707"/>
                <a:gd name="connsiteY14" fmla="*/ 2155195 h 2450125"/>
                <a:gd name="connsiteX15" fmla="*/ 1878393 w 3610707"/>
                <a:gd name="connsiteY15" fmla="*/ 2135215 h 2450125"/>
                <a:gd name="connsiteX16" fmla="*/ 1860361 w 3610707"/>
                <a:gd name="connsiteY16" fmla="*/ 2168437 h 2450125"/>
                <a:gd name="connsiteX17" fmla="*/ 1330568 w 3610707"/>
                <a:gd name="connsiteY17" fmla="*/ 2450125 h 2450125"/>
                <a:gd name="connsiteX18" fmla="*/ 800775 w 3610707"/>
                <a:gd name="connsiteY18" fmla="*/ 2168437 h 2450125"/>
                <a:gd name="connsiteX19" fmla="*/ 771869 w 3610707"/>
                <a:gd name="connsiteY19" fmla="*/ 2115180 h 2450125"/>
                <a:gd name="connsiteX20" fmla="*/ 753583 w 3610707"/>
                <a:gd name="connsiteY20" fmla="*/ 2120856 h 2450125"/>
                <a:gd name="connsiteX21" fmla="*/ 627184 w 3610707"/>
                <a:gd name="connsiteY21" fmla="*/ 2133598 h 2450125"/>
                <a:gd name="connsiteX22" fmla="*/ 0 w 3610707"/>
                <a:gd name="connsiteY22" fmla="*/ 1506414 h 2450125"/>
                <a:gd name="connsiteX23" fmla="*/ 383056 w 3610707"/>
                <a:gd name="connsiteY23" fmla="*/ 928517 h 2450125"/>
                <a:gd name="connsiteX24" fmla="*/ 424632 w 3610707"/>
                <a:gd name="connsiteY24" fmla="*/ 915611 h 2450125"/>
                <a:gd name="connsiteX25" fmla="*/ 427023 w 3610707"/>
                <a:gd name="connsiteY25" fmla="*/ 868268 h 2450125"/>
                <a:gd name="connsiteX26" fmla="*/ 1389184 w 3610707"/>
                <a:gd name="connsiteY26" fmla="*/ 0 h 245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610707" h="2450125">
                  <a:moveTo>
                    <a:pt x="1389184" y="0"/>
                  </a:moveTo>
                  <a:cubicBezTo>
                    <a:pt x="1723024" y="0"/>
                    <a:pt x="2017359" y="169144"/>
                    <a:pt x="2191163" y="426409"/>
                  </a:cubicBezTo>
                  <a:lnTo>
                    <a:pt x="2262626" y="558069"/>
                  </a:lnTo>
                  <a:lnTo>
                    <a:pt x="2332890" y="550986"/>
                  </a:lnTo>
                  <a:cubicBezTo>
                    <a:pt x="2585394" y="550986"/>
                    <a:pt x="2802042" y="704507"/>
                    <a:pt x="2894584" y="923302"/>
                  </a:cubicBezTo>
                  <a:lnTo>
                    <a:pt x="2915413" y="990402"/>
                  </a:lnTo>
                  <a:lnTo>
                    <a:pt x="2934595" y="984447"/>
                  </a:lnTo>
                  <a:cubicBezTo>
                    <a:pt x="2971226" y="976951"/>
                    <a:pt x="3009154" y="973015"/>
                    <a:pt x="3048000" y="973015"/>
                  </a:cubicBezTo>
                  <a:cubicBezTo>
                    <a:pt x="3358774" y="973015"/>
                    <a:pt x="3610707" y="1224948"/>
                    <a:pt x="3610707" y="1535722"/>
                  </a:cubicBezTo>
                  <a:cubicBezTo>
                    <a:pt x="3610707" y="1846496"/>
                    <a:pt x="3358774" y="2098429"/>
                    <a:pt x="3048000" y="2098429"/>
                  </a:cubicBezTo>
                  <a:cubicBezTo>
                    <a:pt x="3009154" y="2098429"/>
                    <a:pt x="2971226" y="2094493"/>
                    <a:pt x="2934595" y="2086997"/>
                  </a:cubicBezTo>
                  <a:lnTo>
                    <a:pt x="2841470" y="2058089"/>
                  </a:lnTo>
                  <a:lnTo>
                    <a:pt x="2778805" y="2134039"/>
                  </a:lnTo>
                  <a:cubicBezTo>
                    <a:pt x="2663186" y="2249659"/>
                    <a:pt x="2503459" y="2321171"/>
                    <a:pt x="2327029" y="2321171"/>
                  </a:cubicBezTo>
                  <a:cubicBezTo>
                    <a:pt x="2161626" y="2321171"/>
                    <a:pt x="2010904" y="2258319"/>
                    <a:pt x="1897442" y="2155195"/>
                  </a:cubicBezTo>
                  <a:lnTo>
                    <a:pt x="1878393" y="2135215"/>
                  </a:lnTo>
                  <a:lnTo>
                    <a:pt x="1860361" y="2168437"/>
                  </a:lnTo>
                  <a:cubicBezTo>
                    <a:pt x="1745544" y="2338387"/>
                    <a:pt x="1551105" y="2450125"/>
                    <a:pt x="1330568" y="2450125"/>
                  </a:cubicBezTo>
                  <a:cubicBezTo>
                    <a:pt x="1110031" y="2450125"/>
                    <a:pt x="915592" y="2338387"/>
                    <a:pt x="800775" y="2168437"/>
                  </a:cubicBezTo>
                  <a:lnTo>
                    <a:pt x="771869" y="2115180"/>
                  </a:lnTo>
                  <a:lnTo>
                    <a:pt x="753583" y="2120856"/>
                  </a:lnTo>
                  <a:cubicBezTo>
                    <a:pt x="712755" y="2129211"/>
                    <a:pt x="670482" y="2133598"/>
                    <a:pt x="627184" y="2133598"/>
                  </a:cubicBezTo>
                  <a:cubicBezTo>
                    <a:pt x="280800" y="2133598"/>
                    <a:pt x="0" y="1852798"/>
                    <a:pt x="0" y="1506414"/>
                  </a:cubicBezTo>
                  <a:cubicBezTo>
                    <a:pt x="0" y="1246626"/>
                    <a:pt x="157950" y="1023729"/>
                    <a:pt x="383056" y="928517"/>
                  </a:cubicBezTo>
                  <a:lnTo>
                    <a:pt x="424632" y="915611"/>
                  </a:lnTo>
                  <a:lnTo>
                    <a:pt x="427023" y="868268"/>
                  </a:lnTo>
                  <a:cubicBezTo>
                    <a:pt x="476551" y="380575"/>
                    <a:pt x="888424" y="0"/>
                    <a:pt x="1389184" y="0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91F0FD"/>
              </a:solidFill>
            </a:ln>
            <a:effectLst>
              <a:innerShdw blurRad="355600" dist="114300" dir="3600000">
                <a:srgbClr val="19B4C9">
                  <a:alpha val="71000"/>
                </a:srgb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Calibri" panose="020F0502020204030204" pitchFamily="34" charset="0"/>
              </a:endParaRPr>
            </a:p>
          </p:txBody>
        </p:sp>
      </p:grpSp>
      <p:sp>
        <p:nvSpPr>
          <p:cNvPr id="41" name="PHẠM DUYÊN">
            <a:extLst>
              <a:ext uri="{FF2B5EF4-FFF2-40B4-BE49-F238E27FC236}">
                <a16:creationId xmlns:a16="http://schemas.microsoft.com/office/drawing/2014/main" id="{0B06B5E6-CCA4-455C-8946-D29B2160D983}"/>
              </a:ext>
            </a:extLst>
          </p:cNvPr>
          <p:cNvSpPr/>
          <p:nvPr userDrawn="1"/>
        </p:nvSpPr>
        <p:spPr>
          <a:xfrm flipH="1">
            <a:off x="0" y="6477317"/>
            <a:ext cx="12192000" cy="380683"/>
          </a:xfrm>
          <a:custGeom>
            <a:avLst/>
            <a:gdLst>
              <a:gd name="connsiteX0" fmla="*/ 1848026 w 12192000"/>
              <a:gd name="connsiteY0" fmla="*/ 1 h 944247"/>
              <a:gd name="connsiteX1" fmla="*/ 1524882 w 12192000"/>
              <a:gd name="connsiteY1" fmla="*/ 183415 h 944247"/>
              <a:gd name="connsiteX2" fmla="*/ 333568 w 12192000"/>
              <a:gd name="connsiteY2" fmla="*/ 181 h 944247"/>
              <a:gd name="connsiteX3" fmla="*/ 0 w 12192000"/>
              <a:gd name="connsiteY3" fmla="*/ 183415 h 944247"/>
              <a:gd name="connsiteX4" fmla="*/ 0 w 12192000"/>
              <a:gd name="connsiteY4" fmla="*/ 944247 h 944247"/>
              <a:gd name="connsiteX5" fmla="*/ 12192000 w 12192000"/>
              <a:gd name="connsiteY5" fmla="*/ 944247 h 944247"/>
              <a:gd name="connsiteX6" fmla="*/ 12192000 w 12192000"/>
              <a:gd name="connsiteY6" fmla="*/ 193146 h 944247"/>
              <a:gd name="connsiteX7" fmla="*/ 10667118 w 12192000"/>
              <a:gd name="connsiteY7" fmla="*/ 193146 h 944247"/>
              <a:gd name="connsiteX8" fmla="*/ 9142236 w 12192000"/>
              <a:gd name="connsiteY8" fmla="*/ 193146 h 944247"/>
              <a:gd name="connsiteX9" fmla="*/ 9142236 w 12192000"/>
              <a:gd name="connsiteY9" fmla="*/ 193507 h 944247"/>
              <a:gd name="connsiteX10" fmla="*/ 9097259 w 12192000"/>
              <a:gd name="connsiteY10" fmla="*/ 244568 h 944247"/>
              <a:gd name="connsiteX11" fmla="*/ 7620030 w 12192000"/>
              <a:gd name="connsiteY11" fmla="*/ 190470 h 944247"/>
              <a:gd name="connsiteX12" fmla="*/ 6428715 w 12192000"/>
              <a:gd name="connsiteY12" fmla="*/ 7236 h 944247"/>
              <a:gd name="connsiteX13" fmla="*/ 6136844 w 12192000"/>
              <a:gd name="connsiteY13" fmla="*/ 142548 h 944247"/>
              <a:gd name="connsiteX14" fmla="*/ 6096852 w 12192000"/>
              <a:gd name="connsiteY14" fmla="*/ 188511 h 944247"/>
              <a:gd name="connsiteX15" fmla="*/ 6096852 w 12192000"/>
              <a:gd name="connsiteY15" fmla="*/ 186090 h 944247"/>
              <a:gd name="connsiteX16" fmla="*/ 4571971 w 12192000"/>
              <a:gd name="connsiteY16" fmla="*/ 186090 h 944247"/>
              <a:gd name="connsiteX17" fmla="*/ 3047088 w 12192000"/>
              <a:gd name="connsiteY17" fmla="*/ 186090 h 944247"/>
              <a:gd name="connsiteX18" fmla="*/ 3047088 w 12192000"/>
              <a:gd name="connsiteY18" fmla="*/ 186452 h 944247"/>
              <a:gd name="connsiteX19" fmla="*/ 3002111 w 12192000"/>
              <a:gd name="connsiteY19" fmla="*/ 237513 h 944247"/>
              <a:gd name="connsiteX20" fmla="*/ 1848026 w 12192000"/>
              <a:gd name="connsiteY20" fmla="*/ 1 h 944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192000" h="944247">
                <a:moveTo>
                  <a:pt x="1848026" y="1"/>
                </a:moveTo>
                <a:cubicBezTo>
                  <a:pt x="1740311" y="-274"/>
                  <a:pt x="1632597" y="48772"/>
                  <a:pt x="1524882" y="183415"/>
                </a:cubicBezTo>
                <a:cubicBezTo>
                  <a:pt x="1127777" y="679796"/>
                  <a:pt x="730672" y="12784"/>
                  <a:pt x="333568" y="181"/>
                </a:cubicBezTo>
                <a:cubicBezTo>
                  <a:pt x="222378" y="-3349"/>
                  <a:pt x="111189" y="44428"/>
                  <a:pt x="0" y="183415"/>
                </a:cubicBezTo>
                <a:lnTo>
                  <a:pt x="0" y="944247"/>
                </a:lnTo>
                <a:lnTo>
                  <a:pt x="12192000" y="944247"/>
                </a:lnTo>
                <a:lnTo>
                  <a:pt x="12192000" y="193146"/>
                </a:lnTo>
                <a:cubicBezTo>
                  <a:pt x="11683706" y="828513"/>
                  <a:pt x="11175412" y="-442223"/>
                  <a:pt x="10667118" y="193146"/>
                </a:cubicBezTo>
                <a:cubicBezTo>
                  <a:pt x="10158824" y="828513"/>
                  <a:pt x="9650530" y="-442223"/>
                  <a:pt x="9142236" y="193146"/>
                </a:cubicBezTo>
                <a:lnTo>
                  <a:pt x="9142236" y="193507"/>
                </a:lnTo>
                <a:lnTo>
                  <a:pt x="9097259" y="244568"/>
                </a:lnTo>
                <a:cubicBezTo>
                  <a:pt x="8604849" y="748279"/>
                  <a:pt x="8112439" y="-425043"/>
                  <a:pt x="7620030" y="190470"/>
                </a:cubicBezTo>
                <a:cubicBezTo>
                  <a:pt x="7222925" y="686852"/>
                  <a:pt x="6825820" y="19839"/>
                  <a:pt x="6428715" y="7236"/>
                </a:cubicBezTo>
                <a:cubicBezTo>
                  <a:pt x="6331425" y="4148"/>
                  <a:pt x="6234135" y="40341"/>
                  <a:pt x="6136844" y="142548"/>
                </a:cubicBezTo>
                <a:lnTo>
                  <a:pt x="6096852" y="188511"/>
                </a:lnTo>
                <a:lnTo>
                  <a:pt x="6096852" y="186090"/>
                </a:lnTo>
                <a:cubicBezTo>
                  <a:pt x="5588559" y="821458"/>
                  <a:pt x="5080265" y="-449278"/>
                  <a:pt x="4571971" y="186090"/>
                </a:cubicBezTo>
                <a:cubicBezTo>
                  <a:pt x="4063677" y="821458"/>
                  <a:pt x="3555382" y="-449278"/>
                  <a:pt x="3047088" y="186090"/>
                </a:cubicBezTo>
                <a:lnTo>
                  <a:pt x="3047088" y="186452"/>
                </a:lnTo>
                <a:lnTo>
                  <a:pt x="3002111" y="237513"/>
                </a:lnTo>
                <a:cubicBezTo>
                  <a:pt x="2617416" y="631037"/>
                  <a:pt x="2232722" y="981"/>
                  <a:pt x="1848026" y="1"/>
                </a:cubicBezTo>
                <a:close/>
              </a:path>
            </a:pathLst>
          </a:custGeom>
          <a:solidFill>
            <a:srgbClr val="00A6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#9Slide01 Noi dung ngan" panose="00000600000000000000" pitchFamily="2" charset="0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5A1F4A-98BC-4E21-9CE2-2060E32BA6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7374" y="316523"/>
            <a:ext cx="9443522" cy="60233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F38C2E-56F5-4C08-B20A-6FC8B40735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74271" y="405831"/>
            <a:ext cx="899758" cy="9073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035582-D0BD-4456-92B0-9356853A52B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56482" y="4856472"/>
            <a:ext cx="621846" cy="61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137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0800000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90416-0CCA-44DA-B1DC-D22401BD5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D33592-7E46-417A-BF3A-4007B8FF32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EE41B1-5EA8-4111-A6D3-02FC8C57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B094C3-6BF5-4A70-AF11-B06FB7353F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DA3FE6-65E1-4DC4-99AE-599BCD99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9B1D4C-F4FB-43F4-AB2F-3942B14FF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43E17-171A-4921-837F-B002B798C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DF7C6-0A52-4EF9-9116-D69D7F85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F1C3AC-AB7E-4FFD-BAFE-E37887D6F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505F02-AC00-4E75-BE28-A5F08C7768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9C6A-CF2B-47F9-80B8-576852036A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974442-75AA-4FDA-8B00-38F929BDF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B112F9-7649-4726-98FE-6B30FDB54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556CE-DAD4-44A5-8F7E-6BD5F461E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2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64E9D-3143-4ADF-91ED-31FCA4814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477072-53A9-44F9-A7AF-7AE4C58FD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FDBB7-C84A-4E87-8E58-8B8EE8A5A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9387A0-B2E0-4BE9-95B6-5737A2BC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14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ECB1C-A006-436F-8278-8583514CD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41B71B-4A29-4790-879A-EF55D6952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79B72B-086E-4108-BB2C-6A06B5CF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07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54E88-1621-45AC-9326-520B1E4BA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59699-674A-48B4-BF1A-A007A3BC9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E322A5-9EE7-42D3-9A09-9D095F58E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BAF5CD-C602-4B32-93AF-B20CBF609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CDB590-7050-4477-B834-B10DAB052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73B764-48A0-4DFB-BEE5-48A5A756A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8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FAAA2-D9F0-4DD3-A893-780D652EA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12D21B-3BAD-4646-A742-667C014183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B19284-7DA4-45CE-A0E8-2104D534CB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3E3A4-4037-4797-9C71-4565C6F994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F918C-415C-4299-9F97-D5FD12D3444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69AA2-445F-4F20-B535-CB5556EAD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B339E6-E1E9-452C-A1F8-B9E86A51F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5000"/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EA72CB56-1366-438F-B532-7D312FB96CD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CCF764-E5F8-4985-8CA5-6B44000F3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0621B5-79FC-4B38-86F6-37FFD3F288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4906C-6B6D-457A-9B0D-D0E3FF697B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F918C-415C-4299-9F97-D5FD12D3444D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6B0A12-9D9C-4C2E-BD38-CA115F9EC4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EC5B7-FBD3-4184-A73A-C0916646E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D753B-A9D4-4EC9-8DC5-93D937E40A9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1046C-0EA5-431E-B783-D8D8DEBC86D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18B08-3E26-4350-9848-7C5951A8E15F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F47B7B-BCA2-4E31-A253-420F3D349FA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74560EF-B19B-44B9-9E2F-7962B55870F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1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715169-C42A-1B8D-8798-AD9B51A97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880"/>
            <a:ext cx="12192000" cy="6879880"/>
          </a:xfrm>
          <a:prstGeom prst="rect">
            <a:avLst/>
          </a:prstGeom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32210FA5-81E7-C400-73A3-2AB18963C262}"/>
              </a:ext>
            </a:extLst>
          </p:cNvPr>
          <p:cNvSpPr/>
          <p:nvPr/>
        </p:nvSpPr>
        <p:spPr>
          <a:xfrm>
            <a:off x="1875703" y="3186981"/>
            <a:ext cx="8655297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8000" b="1" dirty="0">
                <a:ln w="15875">
                  <a:noFill/>
                </a:ln>
                <a:solidFill>
                  <a:srgbClr val="FF0000"/>
                </a:solidFill>
                <a:effectLst>
                  <a:glow rad="228600">
                    <a:schemeClr val="bg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VIỆT 1</a:t>
            </a:r>
          </a:p>
        </p:txBody>
      </p:sp>
    </p:spTree>
    <p:extLst>
      <p:ext uri="{BB962C8B-B14F-4D97-AF65-F5344CB8AC3E}">
        <p14:creationId xmlns:p14="http://schemas.microsoft.com/office/powerpoint/2010/main" val="104104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F15E51D-6BA1-4A40-9E53-FDDA412271D8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2A2F225-2320-4F3A-AE4C-18612B46FB5E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0837750-3F91-452A-9549-A3CEE698654C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9</a:t>
              </a:r>
            </a:p>
          </p:txBody>
        </p:sp>
      </p:grpSp>
      <p:sp>
        <p:nvSpPr>
          <p:cNvPr id="9" name="8">
            <a:extLst>
              <a:ext uri="{FF2B5EF4-FFF2-40B4-BE49-F238E27FC236}">
                <a16:creationId xmlns:a16="http://schemas.microsoft.com/office/drawing/2014/main" id="{E1E03FCC-5CAC-47FF-A062-9BA17245E918}"/>
              </a:ext>
            </a:extLst>
          </p:cNvPr>
          <p:cNvSpPr/>
          <p:nvPr/>
        </p:nvSpPr>
        <p:spPr>
          <a:xfrm>
            <a:off x="1094338" y="427060"/>
            <a:ext cx="10867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Đặt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tên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cho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bức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tranh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dưới</a:t>
            </a:r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00A6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đây</a:t>
            </a:r>
            <a:endParaRPr lang="zh-CN" altLang="en-US" sz="28700" b="1" dirty="0">
              <a:solidFill>
                <a:srgbClr val="00A6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4BC928-18F5-42A3-8E7C-EE90134B0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340" y="1183409"/>
            <a:ext cx="11935338" cy="4764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358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28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704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5</a:t>
              </a:r>
            </a:p>
          </p:txBody>
        </p:sp>
      </p:grpSp>
      <p:sp>
        <p:nvSpPr>
          <p:cNvPr id="7" name="1">
            <a:extLst>
              <a:ext uri="{FF2B5EF4-FFF2-40B4-BE49-F238E27FC236}">
                <a16:creationId xmlns:a16="http://schemas.microsoft.com/office/drawing/2014/main" id="{85C0E1CB-8479-4B27-BB48-3109EFCB1AA9}"/>
              </a:ext>
            </a:extLst>
          </p:cNvPr>
          <p:cNvSpPr/>
          <p:nvPr/>
        </p:nvSpPr>
        <p:spPr>
          <a:xfrm>
            <a:off x="0" y="1740310"/>
            <a:ext cx="12192000" cy="511769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8">
            <a:extLst>
              <a:ext uri="{FF2B5EF4-FFF2-40B4-BE49-F238E27FC236}">
                <a16:creationId xmlns:a16="http://schemas.microsoft.com/office/drawing/2014/main" id="{EE24FBE6-9424-4F52-850A-8A1616B2649B}"/>
              </a:ext>
            </a:extLst>
          </p:cNvPr>
          <p:cNvSpPr/>
          <p:nvPr/>
        </p:nvSpPr>
        <p:spPr>
          <a:xfrm>
            <a:off x="1094338" y="250658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8">
            <a:extLst>
              <a:ext uri="{FF2B5EF4-FFF2-40B4-BE49-F238E27FC236}">
                <a16:creationId xmlns:a16="http://schemas.microsoft.com/office/drawing/2014/main" id="{E0AE1ACA-10D6-4BB4-88F8-A40133FB3C59}"/>
              </a:ext>
            </a:extLst>
          </p:cNvPr>
          <p:cNvSpPr/>
          <p:nvPr/>
        </p:nvSpPr>
        <p:spPr>
          <a:xfrm>
            <a:off x="340662" y="2089278"/>
            <a:ext cx="11620972" cy="1193390"/>
          </a:xfrm>
          <a:prstGeom prst="rect">
            <a:avLst/>
          </a:prstGeom>
          <a:solidFill>
            <a:srgbClr val="D7E8A2"/>
          </a:solidFill>
          <a:ln>
            <a:noFill/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8">
            <a:extLst>
              <a:ext uri="{FF2B5EF4-FFF2-40B4-BE49-F238E27FC236}">
                <a16:creationId xmlns:a16="http://schemas.microsoft.com/office/drawing/2014/main" id="{6DEA2BA6-D46D-4BF5-9B8A-35DC40BFCA35}"/>
              </a:ext>
            </a:extLst>
          </p:cNvPr>
          <p:cNvSpPr/>
          <p:nvPr/>
        </p:nvSpPr>
        <p:spPr>
          <a:xfrm>
            <a:off x="4847182" y="2286653"/>
            <a:ext cx="27205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xứng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đáng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8">
            <a:extLst>
              <a:ext uri="{FF2B5EF4-FFF2-40B4-BE49-F238E27FC236}">
                <a16:creationId xmlns:a16="http://schemas.microsoft.com/office/drawing/2014/main" id="{D78D8201-FBC9-4059-A5CE-60AA0E8D7EBD}"/>
              </a:ext>
            </a:extLst>
          </p:cNvPr>
          <p:cNvSpPr/>
          <p:nvPr/>
        </p:nvSpPr>
        <p:spPr>
          <a:xfrm>
            <a:off x="538153" y="2286653"/>
            <a:ext cx="18275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say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mê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CB9BB02C-BFCC-443B-BC57-8E07B1AF184E}"/>
              </a:ext>
            </a:extLst>
          </p:cNvPr>
          <p:cNvSpPr/>
          <p:nvPr/>
        </p:nvSpPr>
        <p:spPr>
          <a:xfrm>
            <a:off x="230365" y="3962411"/>
            <a:ext cx="117554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múa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                    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trao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giải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8">
            <a:extLst>
              <a:ext uri="{FF2B5EF4-FFF2-40B4-BE49-F238E27FC236}">
                <a16:creationId xmlns:a16="http://schemas.microsoft.com/office/drawing/2014/main" id="{CAC56C87-9A7E-43DD-AC3C-D246DB5A3FAD}"/>
              </a:ext>
            </a:extLst>
          </p:cNvPr>
          <p:cNvSpPr/>
          <p:nvPr/>
        </p:nvSpPr>
        <p:spPr>
          <a:xfrm>
            <a:off x="10058662" y="2286653"/>
            <a:ext cx="19271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chức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8">
            <a:extLst>
              <a:ext uri="{FF2B5EF4-FFF2-40B4-BE49-F238E27FC236}">
                <a16:creationId xmlns:a16="http://schemas.microsoft.com/office/drawing/2014/main" id="{FD52E2B9-3AA7-4A44-86C6-BD40F2F65471}"/>
              </a:ext>
            </a:extLst>
          </p:cNvPr>
          <p:cNvSpPr/>
          <p:nvPr/>
        </p:nvSpPr>
        <p:spPr>
          <a:xfrm>
            <a:off x="6829300" y="3962411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8">
            <a:extLst>
              <a:ext uri="{FF2B5EF4-FFF2-40B4-BE49-F238E27FC236}">
                <a16:creationId xmlns:a16="http://schemas.microsoft.com/office/drawing/2014/main" id="{B8598523-305D-412F-9FFE-468A4A31045B}"/>
              </a:ext>
            </a:extLst>
          </p:cNvPr>
          <p:cNvSpPr/>
          <p:nvPr/>
        </p:nvSpPr>
        <p:spPr>
          <a:xfrm>
            <a:off x="7769501" y="2286653"/>
            <a:ext cx="2077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7F1B7D5B-936C-4583-A101-254640BCA167}"/>
              </a:ext>
            </a:extLst>
          </p:cNvPr>
          <p:cNvSpPr/>
          <p:nvPr/>
        </p:nvSpPr>
        <p:spPr>
          <a:xfrm>
            <a:off x="230365" y="4923224"/>
            <a:ext cx="114700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chương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trình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văn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nghệ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xuân</a:t>
            </a:r>
            <a:r>
              <a:rPr lang="en-US" altLang="zh-CN" sz="4000" dirty="0">
                <a:solidFill>
                  <a:srgbClr val="F2701F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4000" dirty="0">
              <a:solidFill>
                <a:srgbClr val="F2701F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8">
            <a:extLst>
              <a:ext uri="{FF2B5EF4-FFF2-40B4-BE49-F238E27FC236}">
                <a16:creationId xmlns:a16="http://schemas.microsoft.com/office/drawing/2014/main" id="{B609A2F4-EB40-4D9C-8D9B-758716D1B64F}"/>
              </a:ext>
            </a:extLst>
          </p:cNvPr>
          <p:cNvSpPr/>
          <p:nvPr/>
        </p:nvSpPr>
        <p:spPr>
          <a:xfrm>
            <a:off x="3755987" y="4923224"/>
            <a:ext cx="904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4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3931DC01-1E3E-4F14-B9CE-5C8A12839479}"/>
              </a:ext>
            </a:extLst>
          </p:cNvPr>
          <p:cNvSpPr/>
          <p:nvPr/>
        </p:nvSpPr>
        <p:spPr>
          <a:xfrm>
            <a:off x="2619458" y="2286653"/>
            <a:ext cx="20776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trầm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trồ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8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-0.00277 L 0.09428 0.241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3" y="12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-0.54128 0.387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193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3" grpId="1"/>
      <p:bldP spid="14" grpId="1"/>
      <p:bldP spid="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3">
            <a:extLst>
              <a:ext uri="{FF2B5EF4-FFF2-40B4-BE49-F238E27FC236}">
                <a16:creationId xmlns:a16="http://schemas.microsoft.com/office/drawing/2014/main" id="{D963DFCD-59DE-423E-8B68-202580A64B3B}"/>
              </a:ext>
            </a:extLst>
          </p:cNvPr>
          <p:cNvSpPr/>
          <p:nvPr/>
        </p:nvSpPr>
        <p:spPr>
          <a:xfrm rot="3274">
            <a:off x="466760" y="385304"/>
            <a:ext cx="27550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VIẾT</a:t>
            </a:r>
            <a:endParaRPr lang="zh-CN" altLang="en-US" sz="4000" b="1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2F5C0F-04DF-4AE9-9CC3-4C209B529D7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488" y="308724"/>
            <a:ext cx="863834" cy="86383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F8663E-FA9C-4649-A88C-C7578BEC4D05}"/>
              </a:ext>
            </a:extLst>
          </p:cNvPr>
          <p:cNvSpPr/>
          <p:nvPr/>
        </p:nvSpPr>
        <p:spPr>
          <a:xfrm>
            <a:off x="0" y="1342182"/>
            <a:ext cx="12192000" cy="47233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D048DB4-27B8-4F52-9364-8C45471A5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9839" y="4797946"/>
            <a:ext cx="2304393" cy="230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BECB9C-A225-486E-9126-074FC99CCE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149"/>
          <a:stretch/>
        </p:blipFill>
        <p:spPr>
          <a:xfrm>
            <a:off x="0" y="937122"/>
            <a:ext cx="12192000" cy="2346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CCF07-16F1-18AC-B389-EE3396C752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8139"/>
          <a:stretch/>
        </p:blipFill>
        <p:spPr>
          <a:xfrm>
            <a:off x="0" y="2791163"/>
            <a:ext cx="12192000" cy="234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3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D8872AA-CB93-41BA-A892-EFE8D31B71EB}"/>
              </a:ext>
            </a:extLst>
          </p:cNvPr>
          <p:cNvGrpSpPr/>
          <p:nvPr/>
        </p:nvGrpSpPr>
        <p:grpSpPr>
          <a:xfrm>
            <a:off x="139809" y="296838"/>
            <a:ext cx="863972" cy="1015663"/>
            <a:chOff x="426137" y="296838"/>
            <a:chExt cx="863972" cy="1015663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29F4AD25-16A9-4909-925E-B45066E638B4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3690C36-BC0E-4759-B0E5-DF8B07F8CADE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6</a:t>
              </a:r>
            </a:p>
          </p:txBody>
        </p:sp>
      </p:grpSp>
      <p:sp>
        <p:nvSpPr>
          <p:cNvPr id="19" name="8">
            <a:extLst>
              <a:ext uri="{FF2B5EF4-FFF2-40B4-BE49-F238E27FC236}">
                <a16:creationId xmlns:a16="http://schemas.microsoft.com/office/drawing/2014/main" id="{2B9FC6B3-2682-46FF-9E20-7DBCAE095B55}"/>
              </a:ext>
            </a:extLst>
          </p:cNvPr>
          <p:cNvSpPr/>
          <p:nvPr/>
        </p:nvSpPr>
        <p:spPr>
          <a:xfrm>
            <a:off x="1094338" y="243420"/>
            <a:ext cx="1086729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0" name="8">
            <a:extLst>
              <a:ext uri="{FF2B5EF4-FFF2-40B4-BE49-F238E27FC236}">
                <a16:creationId xmlns:a16="http://schemas.microsoft.com/office/drawing/2014/main" id="{6A2128D7-599D-4199-BE54-3152D977808A}"/>
              </a:ext>
            </a:extLst>
          </p:cNvPr>
          <p:cNvSpPr/>
          <p:nvPr/>
        </p:nvSpPr>
        <p:spPr>
          <a:xfrm>
            <a:off x="1514166" y="5767862"/>
            <a:ext cx="9021788" cy="769441"/>
          </a:xfrm>
          <a:prstGeom prst="rect">
            <a:avLst/>
          </a:prstGeom>
          <a:solidFill>
            <a:srgbClr val="D7E8A2"/>
          </a:solidFill>
          <a:ln>
            <a:noFill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44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1" name="8">
            <a:extLst>
              <a:ext uri="{FF2B5EF4-FFF2-40B4-BE49-F238E27FC236}">
                <a16:creationId xmlns:a16="http://schemas.microsoft.com/office/drawing/2014/main" id="{C811A06B-C74E-44CC-980F-C79A2EC1D53D}"/>
              </a:ext>
            </a:extLst>
          </p:cNvPr>
          <p:cNvSpPr/>
          <p:nvPr/>
        </p:nvSpPr>
        <p:spPr>
          <a:xfrm>
            <a:off x="2236805" y="5767862"/>
            <a:ext cx="17484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cây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cối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8">
            <a:extLst>
              <a:ext uri="{FF2B5EF4-FFF2-40B4-BE49-F238E27FC236}">
                <a16:creationId xmlns:a16="http://schemas.microsoft.com/office/drawing/2014/main" id="{107120A2-34AC-4EB2-BE64-FD98CEE4C05C}"/>
              </a:ext>
            </a:extLst>
          </p:cNvPr>
          <p:cNvSpPr/>
          <p:nvPr/>
        </p:nvSpPr>
        <p:spPr>
          <a:xfrm>
            <a:off x="4324903" y="5767862"/>
            <a:ext cx="12137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suối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5" name="8">
            <a:extLst>
              <a:ext uri="{FF2B5EF4-FFF2-40B4-BE49-F238E27FC236}">
                <a16:creationId xmlns:a16="http://schemas.microsoft.com/office/drawing/2014/main" id="{E1F7B15E-307D-4AD5-8A19-910379D9CFB3}"/>
              </a:ext>
            </a:extLst>
          </p:cNvPr>
          <p:cNvSpPr/>
          <p:nvPr/>
        </p:nvSpPr>
        <p:spPr>
          <a:xfrm>
            <a:off x="5792129" y="5767862"/>
            <a:ext cx="26102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muông</a:t>
            </a:r>
            <a:r>
              <a:rPr lang="en-US" altLang="zh-CN" sz="4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thú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6" name="8">
            <a:extLst>
              <a:ext uri="{FF2B5EF4-FFF2-40B4-BE49-F238E27FC236}">
                <a16:creationId xmlns:a16="http://schemas.microsoft.com/office/drawing/2014/main" id="{EDDC571E-943B-46CC-BCD1-2033F41B8DED}"/>
              </a:ext>
            </a:extLst>
          </p:cNvPr>
          <p:cNvSpPr/>
          <p:nvPr/>
        </p:nvSpPr>
        <p:spPr>
          <a:xfrm>
            <a:off x="8752960" y="5767862"/>
            <a:ext cx="14727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rừng</a:t>
            </a:r>
            <a:endParaRPr lang="zh-CN" altLang="en-US" sz="4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13E406-7EAF-45CD-80CF-7931E3A56A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7947" y="1852269"/>
            <a:ext cx="7116105" cy="3710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431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CF34341-1709-4E92-AAB7-8D9A3319897D}"/>
              </a:ext>
            </a:extLst>
          </p:cNvPr>
          <p:cNvSpPr txBox="1"/>
          <p:nvPr/>
        </p:nvSpPr>
        <p:spPr>
          <a:xfrm>
            <a:off x="5161139" y="5120633"/>
            <a:ext cx="1869722" cy="862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TIẾT </a:t>
            </a:r>
            <a:r>
              <a:rPr lang="en-US" sz="3733" b="1" kern="0" dirty="0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  <a:sym typeface="Arial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360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2BDFF94-21CD-4040-9413-652F9D33B795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77EF947-25CE-453C-AE0F-FC042307F529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B55EF1F8-6BF9-458A-A48D-6EC46879AED2}"/>
                </a:ext>
              </a:extLst>
            </p:cNvPr>
            <p:cNvSpPr/>
            <p:nvPr/>
          </p:nvSpPr>
          <p:spPr>
            <a:xfrm>
              <a:off x="574491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3FBF3BD3-3B78-4CE4-A972-6202E17D4B3D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1">
            <a:extLst>
              <a:ext uri="{FF2B5EF4-FFF2-40B4-BE49-F238E27FC236}">
                <a16:creationId xmlns:a16="http://schemas.microsoft.com/office/drawing/2014/main" id="{5DBEF278-93E7-42CE-B658-583EDFE88011}"/>
              </a:ext>
            </a:extLst>
          </p:cNvPr>
          <p:cNvSpPr/>
          <p:nvPr/>
        </p:nvSpPr>
        <p:spPr>
          <a:xfrm>
            <a:off x="215558" y="1314117"/>
            <a:ext cx="11745784" cy="5009571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823FB1-1F76-4AEE-8CB0-051D27BA234E}"/>
              </a:ext>
            </a:extLst>
          </p:cNvPr>
          <p:cNvGrpSpPr/>
          <p:nvPr/>
        </p:nvGrpSpPr>
        <p:grpSpPr>
          <a:xfrm>
            <a:off x="451212" y="1459165"/>
            <a:ext cx="11289575" cy="4654005"/>
            <a:chOff x="1134893" y="1455648"/>
            <a:chExt cx="9523325" cy="4286980"/>
          </a:xfrm>
        </p:grpSpPr>
        <p:sp>
          <p:nvSpPr>
            <p:cNvPr id="8" name="Rectangle 9">
              <a:extLst>
                <a:ext uri="{FF2B5EF4-FFF2-40B4-BE49-F238E27FC236}">
                  <a16:creationId xmlns:a16="http://schemas.microsoft.com/office/drawing/2014/main" id="{91130FF7-FFDE-438C-84BA-D9DD4A6A83DC}"/>
                </a:ext>
              </a:extLst>
            </p:cNvPr>
            <p:cNvSpPr/>
            <p:nvPr/>
          </p:nvSpPr>
          <p:spPr>
            <a:xfrm>
              <a:off x="1134893" y="1455648"/>
              <a:ext cx="9523325" cy="4286980"/>
            </a:xfrm>
            <a:custGeom>
              <a:avLst/>
              <a:gdLst>
                <a:gd name="connsiteX0" fmla="*/ 0 w 9399639"/>
                <a:gd name="connsiteY0" fmla="*/ 0 h 4286864"/>
                <a:gd name="connsiteX1" fmla="*/ 9399639 w 9399639"/>
                <a:gd name="connsiteY1" fmla="*/ 0 h 4286864"/>
                <a:gd name="connsiteX2" fmla="*/ 9399639 w 9399639"/>
                <a:gd name="connsiteY2" fmla="*/ 4286864 h 4286864"/>
                <a:gd name="connsiteX3" fmla="*/ 0 w 9399639"/>
                <a:gd name="connsiteY3" fmla="*/ 4286864 h 4286864"/>
                <a:gd name="connsiteX4" fmla="*/ 0 w 9399639"/>
                <a:gd name="connsiteY4" fmla="*/ 0 h 4286864"/>
                <a:gd name="connsiteX0" fmla="*/ 0 w 9399639"/>
                <a:gd name="connsiteY0" fmla="*/ 42 h 4286906"/>
                <a:gd name="connsiteX1" fmla="*/ 4744785 w 9399639"/>
                <a:gd name="connsiteY1" fmla="*/ 205930 h 4286906"/>
                <a:gd name="connsiteX2" fmla="*/ 9399639 w 9399639"/>
                <a:gd name="connsiteY2" fmla="*/ 42 h 4286906"/>
                <a:gd name="connsiteX3" fmla="*/ 9399639 w 9399639"/>
                <a:gd name="connsiteY3" fmla="*/ 4286906 h 4286906"/>
                <a:gd name="connsiteX4" fmla="*/ 0 w 9399639"/>
                <a:gd name="connsiteY4" fmla="*/ 4286906 h 4286906"/>
                <a:gd name="connsiteX5" fmla="*/ 0 w 9399639"/>
                <a:gd name="connsiteY5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0 w 9399689"/>
                <a:gd name="connsiteY5" fmla="*/ 4286906 h 4286906"/>
                <a:gd name="connsiteX6" fmla="*/ 0 w 9399689"/>
                <a:gd name="connsiteY6" fmla="*/ 42 h 4286906"/>
                <a:gd name="connsiteX0" fmla="*/ 0 w 9399689"/>
                <a:gd name="connsiteY0" fmla="*/ 42 h 4286906"/>
                <a:gd name="connsiteX1" fmla="*/ 4744785 w 9399689"/>
                <a:gd name="connsiteY1" fmla="*/ 205930 h 4286906"/>
                <a:gd name="connsiteX2" fmla="*/ 9399639 w 9399689"/>
                <a:gd name="connsiteY2" fmla="*/ 42 h 4286906"/>
                <a:gd name="connsiteX3" fmla="*/ 9254070 w 9399689"/>
                <a:gd name="connsiteY3" fmla="*/ 2201878 h 4286906"/>
                <a:gd name="connsiteX4" fmla="*/ 9399639 w 9399689"/>
                <a:gd name="connsiteY4" fmla="*/ 4286906 h 4286906"/>
                <a:gd name="connsiteX5" fmla="*/ 4867578 w 9399689"/>
                <a:gd name="connsiteY5" fmla="*/ 4050343 h 4286906"/>
                <a:gd name="connsiteX6" fmla="*/ 0 w 9399689"/>
                <a:gd name="connsiteY6" fmla="*/ 4286906 h 4286906"/>
                <a:gd name="connsiteX7" fmla="*/ 0 w 9399689"/>
                <a:gd name="connsiteY7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9 w 9399698"/>
                <a:gd name="connsiteY0" fmla="*/ 42 h 4286906"/>
                <a:gd name="connsiteX1" fmla="*/ 4744794 w 9399698"/>
                <a:gd name="connsiteY1" fmla="*/ 205930 h 4286906"/>
                <a:gd name="connsiteX2" fmla="*/ 9399648 w 9399698"/>
                <a:gd name="connsiteY2" fmla="*/ 42 h 4286906"/>
                <a:gd name="connsiteX3" fmla="*/ 9254079 w 9399698"/>
                <a:gd name="connsiteY3" fmla="*/ 2201878 h 4286906"/>
                <a:gd name="connsiteX4" fmla="*/ 9399648 w 9399698"/>
                <a:gd name="connsiteY4" fmla="*/ 4286906 h 4286906"/>
                <a:gd name="connsiteX5" fmla="*/ 4867587 w 9399698"/>
                <a:gd name="connsiteY5" fmla="*/ 4050343 h 4286906"/>
                <a:gd name="connsiteX6" fmla="*/ 9 w 9399698"/>
                <a:gd name="connsiteY6" fmla="*/ 4286906 h 4286906"/>
                <a:gd name="connsiteX7" fmla="*/ 151141 w 9399698"/>
                <a:gd name="connsiteY7" fmla="*/ 2172381 h 4286906"/>
                <a:gd name="connsiteX8" fmla="*/ 9 w 9399698"/>
                <a:gd name="connsiteY8" fmla="*/ 42 h 4286906"/>
                <a:gd name="connsiteX0" fmla="*/ 10 w 9399699"/>
                <a:gd name="connsiteY0" fmla="*/ 42 h 4286906"/>
                <a:gd name="connsiteX1" fmla="*/ 4744795 w 9399699"/>
                <a:gd name="connsiteY1" fmla="*/ 205930 h 4286906"/>
                <a:gd name="connsiteX2" fmla="*/ 9399649 w 9399699"/>
                <a:gd name="connsiteY2" fmla="*/ 42 h 4286906"/>
                <a:gd name="connsiteX3" fmla="*/ 9254080 w 9399699"/>
                <a:gd name="connsiteY3" fmla="*/ 2201878 h 4286906"/>
                <a:gd name="connsiteX4" fmla="*/ 9399649 w 9399699"/>
                <a:gd name="connsiteY4" fmla="*/ 4286906 h 4286906"/>
                <a:gd name="connsiteX5" fmla="*/ 4867588 w 9399699"/>
                <a:gd name="connsiteY5" fmla="*/ 4050343 h 4286906"/>
                <a:gd name="connsiteX6" fmla="*/ 10 w 9399699"/>
                <a:gd name="connsiteY6" fmla="*/ 4286906 h 4286906"/>
                <a:gd name="connsiteX7" fmla="*/ 151142 w 9399699"/>
                <a:gd name="connsiteY7" fmla="*/ 2172381 h 4286906"/>
                <a:gd name="connsiteX8" fmla="*/ 10 w 9399699"/>
                <a:gd name="connsiteY8" fmla="*/ 42 h 4286906"/>
                <a:gd name="connsiteX0" fmla="*/ 11 w 9399700"/>
                <a:gd name="connsiteY0" fmla="*/ 42 h 4286906"/>
                <a:gd name="connsiteX1" fmla="*/ 4744796 w 9399700"/>
                <a:gd name="connsiteY1" fmla="*/ 205930 h 4286906"/>
                <a:gd name="connsiteX2" fmla="*/ 9399650 w 9399700"/>
                <a:gd name="connsiteY2" fmla="*/ 42 h 4286906"/>
                <a:gd name="connsiteX3" fmla="*/ 9254081 w 9399700"/>
                <a:gd name="connsiteY3" fmla="*/ 2201878 h 4286906"/>
                <a:gd name="connsiteX4" fmla="*/ 9399650 w 9399700"/>
                <a:gd name="connsiteY4" fmla="*/ 4286906 h 4286906"/>
                <a:gd name="connsiteX5" fmla="*/ 4867589 w 9399700"/>
                <a:gd name="connsiteY5" fmla="*/ 4050343 h 4286906"/>
                <a:gd name="connsiteX6" fmla="*/ 11 w 9399700"/>
                <a:gd name="connsiteY6" fmla="*/ 4286906 h 4286906"/>
                <a:gd name="connsiteX7" fmla="*/ 151143 w 9399700"/>
                <a:gd name="connsiteY7" fmla="*/ 2172381 h 4286906"/>
                <a:gd name="connsiteX8" fmla="*/ 11 w 9399700"/>
                <a:gd name="connsiteY8" fmla="*/ 42 h 4286906"/>
                <a:gd name="connsiteX0" fmla="*/ 11 w 9399700"/>
                <a:gd name="connsiteY0" fmla="*/ 116 h 4286980"/>
                <a:gd name="connsiteX1" fmla="*/ 4793319 w 9399700"/>
                <a:gd name="connsiteY1" fmla="*/ 68352 h 4286980"/>
                <a:gd name="connsiteX2" fmla="*/ 9399650 w 9399700"/>
                <a:gd name="connsiteY2" fmla="*/ 116 h 4286980"/>
                <a:gd name="connsiteX3" fmla="*/ 9254081 w 9399700"/>
                <a:gd name="connsiteY3" fmla="*/ 2201952 h 4286980"/>
                <a:gd name="connsiteX4" fmla="*/ 9399650 w 9399700"/>
                <a:gd name="connsiteY4" fmla="*/ 4286980 h 4286980"/>
                <a:gd name="connsiteX5" fmla="*/ 4867589 w 9399700"/>
                <a:gd name="connsiteY5" fmla="*/ 4050417 h 4286980"/>
                <a:gd name="connsiteX6" fmla="*/ 11 w 9399700"/>
                <a:gd name="connsiteY6" fmla="*/ 4286980 h 4286980"/>
                <a:gd name="connsiteX7" fmla="*/ 151143 w 9399700"/>
                <a:gd name="connsiteY7" fmla="*/ 2172455 h 4286980"/>
                <a:gd name="connsiteX8" fmla="*/ 11 w 9399700"/>
                <a:gd name="connsiteY8" fmla="*/ 116 h 4286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99700" h="4286980">
                  <a:moveTo>
                    <a:pt x="11" y="116"/>
                  </a:moveTo>
                  <a:cubicBezTo>
                    <a:pt x="1558664" y="-3358"/>
                    <a:pt x="3234666" y="71826"/>
                    <a:pt x="4793319" y="68352"/>
                  </a:cubicBezTo>
                  <a:lnTo>
                    <a:pt x="9399650" y="116"/>
                  </a:lnTo>
                  <a:cubicBezTo>
                    <a:pt x="9402885" y="661958"/>
                    <a:pt x="9250846" y="1540110"/>
                    <a:pt x="9254081" y="2201952"/>
                  </a:cubicBezTo>
                  <a:cubicBezTo>
                    <a:pt x="9234672" y="2926458"/>
                    <a:pt x="9351127" y="3591971"/>
                    <a:pt x="9399650" y="4286980"/>
                  </a:cubicBezTo>
                  <a:cubicBezTo>
                    <a:pt x="7885728" y="4286784"/>
                    <a:pt x="6381511" y="4050613"/>
                    <a:pt x="4867589" y="4050417"/>
                  </a:cubicBezTo>
                  <a:lnTo>
                    <a:pt x="11" y="4286980"/>
                  </a:lnTo>
                  <a:cubicBezTo>
                    <a:pt x="-1370" y="3578861"/>
                    <a:pt x="123409" y="3647490"/>
                    <a:pt x="151143" y="2172455"/>
                  </a:cubicBezTo>
                  <a:cubicBezTo>
                    <a:pt x="139584" y="642097"/>
                    <a:pt x="50388" y="724229"/>
                    <a:pt x="11" y="116"/>
                  </a:cubicBezTo>
                  <a:close/>
                </a:path>
              </a:pathLst>
            </a:custGeom>
            <a:solidFill>
              <a:srgbClr val="D7E8A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: Rounded Corners 10">
              <a:extLst>
                <a:ext uri="{FF2B5EF4-FFF2-40B4-BE49-F238E27FC236}">
                  <a16:creationId xmlns:a16="http://schemas.microsoft.com/office/drawing/2014/main" id="{46799561-52C5-423C-A542-037919F87758}"/>
                </a:ext>
              </a:extLst>
            </p:cNvPr>
            <p:cNvSpPr/>
            <p:nvPr/>
          </p:nvSpPr>
          <p:spPr>
            <a:xfrm>
              <a:off x="1397060" y="1608738"/>
              <a:ext cx="8988510" cy="3966407"/>
            </a:xfrm>
            <a:custGeom>
              <a:avLst/>
              <a:gdLst>
                <a:gd name="connsiteX0" fmla="*/ 0 w 7629833"/>
                <a:gd name="connsiteY0" fmla="*/ 527675 h 3165987"/>
                <a:gd name="connsiteX1" fmla="*/ 527675 w 7629833"/>
                <a:gd name="connsiteY1" fmla="*/ 0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0 w 7629833"/>
                <a:gd name="connsiteY0" fmla="*/ 527675 h 3165987"/>
                <a:gd name="connsiteX1" fmla="*/ 537507 w 7629833"/>
                <a:gd name="connsiteY1" fmla="*/ 68826 h 3165987"/>
                <a:gd name="connsiteX2" fmla="*/ 7102158 w 7629833"/>
                <a:gd name="connsiteY2" fmla="*/ 0 h 3165987"/>
                <a:gd name="connsiteX3" fmla="*/ 7629833 w 7629833"/>
                <a:gd name="connsiteY3" fmla="*/ 527675 h 3165987"/>
                <a:gd name="connsiteX4" fmla="*/ 7629833 w 7629833"/>
                <a:gd name="connsiteY4" fmla="*/ 2638312 h 3165987"/>
                <a:gd name="connsiteX5" fmla="*/ 7102158 w 7629833"/>
                <a:gd name="connsiteY5" fmla="*/ 3165987 h 3165987"/>
                <a:gd name="connsiteX6" fmla="*/ 527675 w 7629833"/>
                <a:gd name="connsiteY6" fmla="*/ 3165987 h 3165987"/>
                <a:gd name="connsiteX7" fmla="*/ 0 w 7629833"/>
                <a:gd name="connsiteY7" fmla="*/ 2638312 h 3165987"/>
                <a:gd name="connsiteX8" fmla="*/ 0 w 7629833"/>
                <a:gd name="connsiteY8" fmla="*/ 527675 h 3165987"/>
                <a:gd name="connsiteX0" fmla="*/ 31 w 7629864"/>
                <a:gd name="connsiteY0" fmla="*/ 527675 h 3165987"/>
                <a:gd name="connsiteX1" fmla="*/ 537538 w 7629864"/>
                <a:gd name="connsiteY1" fmla="*/ 68826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31 w 7629864"/>
                <a:gd name="connsiteY0" fmla="*/ 527675 h 3165987"/>
                <a:gd name="connsiteX1" fmla="*/ 399886 w 7629864"/>
                <a:gd name="connsiteY1" fmla="*/ 117987 h 3165987"/>
                <a:gd name="connsiteX2" fmla="*/ 7102189 w 7629864"/>
                <a:gd name="connsiteY2" fmla="*/ 0 h 3165987"/>
                <a:gd name="connsiteX3" fmla="*/ 7629864 w 7629864"/>
                <a:gd name="connsiteY3" fmla="*/ 527675 h 3165987"/>
                <a:gd name="connsiteX4" fmla="*/ 7629864 w 7629864"/>
                <a:gd name="connsiteY4" fmla="*/ 2638312 h 3165987"/>
                <a:gd name="connsiteX5" fmla="*/ 7102189 w 7629864"/>
                <a:gd name="connsiteY5" fmla="*/ 3165987 h 3165987"/>
                <a:gd name="connsiteX6" fmla="*/ 527706 w 7629864"/>
                <a:gd name="connsiteY6" fmla="*/ 3165987 h 3165987"/>
                <a:gd name="connsiteX7" fmla="*/ 31 w 7629864"/>
                <a:gd name="connsiteY7" fmla="*/ 2638312 h 3165987"/>
                <a:gd name="connsiteX8" fmla="*/ 245838 w 7629864"/>
                <a:gd name="connsiteY8" fmla="*/ 1494503 h 3165987"/>
                <a:gd name="connsiteX9" fmla="*/ 31 w 7629864"/>
                <a:gd name="connsiteY9" fmla="*/ 527675 h 3165987"/>
                <a:gd name="connsiteX0" fmla="*/ 43633 w 7673466"/>
                <a:gd name="connsiteY0" fmla="*/ 527675 h 3165987"/>
                <a:gd name="connsiteX1" fmla="*/ 443488 w 7673466"/>
                <a:gd name="connsiteY1" fmla="*/ 117987 h 3165987"/>
                <a:gd name="connsiteX2" fmla="*/ 7145791 w 7673466"/>
                <a:gd name="connsiteY2" fmla="*/ 0 h 3165987"/>
                <a:gd name="connsiteX3" fmla="*/ 7673466 w 7673466"/>
                <a:gd name="connsiteY3" fmla="*/ 527675 h 3165987"/>
                <a:gd name="connsiteX4" fmla="*/ 7673466 w 7673466"/>
                <a:gd name="connsiteY4" fmla="*/ 2638312 h 3165987"/>
                <a:gd name="connsiteX5" fmla="*/ 7145791 w 7673466"/>
                <a:gd name="connsiteY5" fmla="*/ 3165987 h 3165987"/>
                <a:gd name="connsiteX6" fmla="*/ 571308 w 7673466"/>
                <a:gd name="connsiteY6" fmla="*/ 3165987 h 3165987"/>
                <a:gd name="connsiteX7" fmla="*/ 43633 w 7673466"/>
                <a:gd name="connsiteY7" fmla="*/ 2638312 h 3165987"/>
                <a:gd name="connsiteX8" fmla="*/ 43633 w 7673466"/>
                <a:gd name="connsiteY8" fmla="*/ 2153264 h 3165987"/>
                <a:gd name="connsiteX9" fmla="*/ 289440 w 7673466"/>
                <a:gd name="connsiteY9" fmla="*/ 1494503 h 3165987"/>
                <a:gd name="connsiteX10" fmla="*/ 43633 w 7673466"/>
                <a:gd name="connsiteY10" fmla="*/ 527675 h 3165987"/>
                <a:gd name="connsiteX0" fmla="*/ 7170 w 7637003"/>
                <a:gd name="connsiteY0" fmla="*/ 527675 h 3165987"/>
                <a:gd name="connsiteX1" fmla="*/ 407025 w 7637003"/>
                <a:gd name="connsiteY1" fmla="*/ 117987 h 3165987"/>
                <a:gd name="connsiteX2" fmla="*/ 7109328 w 7637003"/>
                <a:gd name="connsiteY2" fmla="*/ 0 h 3165987"/>
                <a:gd name="connsiteX3" fmla="*/ 7637003 w 7637003"/>
                <a:gd name="connsiteY3" fmla="*/ 527675 h 3165987"/>
                <a:gd name="connsiteX4" fmla="*/ 7637003 w 7637003"/>
                <a:gd name="connsiteY4" fmla="*/ 2638312 h 3165987"/>
                <a:gd name="connsiteX5" fmla="*/ 7109328 w 7637003"/>
                <a:gd name="connsiteY5" fmla="*/ 3165987 h 3165987"/>
                <a:gd name="connsiteX6" fmla="*/ 534845 w 7637003"/>
                <a:gd name="connsiteY6" fmla="*/ 3165987 h 3165987"/>
                <a:gd name="connsiteX7" fmla="*/ 184151 w 7637003"/>
                <a:gd name="connsiteY7" fmla="*/ 2618648 h 3165987"/>
                <a:gd name="connsiteX8" fmla="*/ 7170 w 7637003"/>
                <a:gd name="connsiteY8" fmla="*/ 2153264 h 3165987"/>
                <a:gd name="connsiteX9" fmla="*/ 252977 w 7637003"/>
                <a:gd name="connsiteY9" fmla="*/ 1494503 h 3165987"/>
                <a:gd name="connsiteX10" fmla="*/ 7170 w 7637003"/>
                <a:gd name="connsiteY10" fmla="*/ 527675 h 3165987"/>
                <a:gd name="connsiteX0" fmla="*/ 7170 w 7637003"/>
                <a:gd name="connsiteY0" fmla="*/ 527675 h 3195484"/>
                <a:gd name="connsiteX1" fmla="*/ 407025 w 7637003"/>
                <a:gd name="connsiteY1" fmla="*/ 117987 h 3195484"/>
                <a:gd name="connsiteX2" fmla="*/ 7109328 w 7637003"/>
                <a:gd name="connsiteY2" fmla="*/ 0 h 3195484"/>
                <a:gd name="connsiteX3" fmla="*/ 7637003 w 7637003"/>
                <a:gd name="connsiteY3" fmla="*/ 527675 h 3195484"/>
                <a:gd name="connsiteX4" fmla="*/ 7637003 w 7637003"/>
                <a:gd name="connsiteY4" fmla="*/ 2638312 h 3195484"/>
                <a:gd name="connsiteX5" fmla="*/ 7109328 w 7637003"/>
                <a:gd name="connsiteY5" fmla="*/ 3165987 h 3195484"/>
                <a:gd name="connsiteX6" fmla="*/ 298871 w 7637003"/>
                <a:gd name="connsiteY6" fmla="*/ 3195484 h 3195484"/>
                <a:gd name="connsiteX7" fmla="*/ 184151 w 7637003"/>
                <a:gd name="connsiteY7" fmla="*/ 2618648 h 3195484"/>
                <a:gd name="connsiteX8" fmla="*/ 7170 w 7637003"/>
                <a:gd name="connsiteY8" fmla="*/ 2153264 h 3195484"/>
                <a:gd name="connsiteX9" fmla="*/ 252977 w 7637003"/>
                <a:gd name="connsiteY9" fmla="*/ 1494503 h 3195484"/>
                <a:gd name="connsiteX10" fmla="*/ 7170 w 7637003"/>
                <a:gd name="connsiteY10" fmla="*/ 527675 h 3195484"/>
                <a:gd name="connsiteX0" fmla="*/ 7170 w 7637003"/>
                <a:gd name="connsiteY0" fmla="*/ 527675 h 3205317"/>
                <a:gd name="connsiteX1" fmla="*/ 407025 w 7637003"/>
                <a:gd name="connsiteY1" fmla="*/ 117987 h 3205317"/>
                <a:gd name="connsiteX2" fmla="*/ 7109328 w 7637003"/>
                <a:gd name="connsiteY2" fmla="*/ 0 h 3205317"/>
                <a:gd name="connsiteX3" fmla="*/ 7637003 w 7637003"/>
                <a:gd name="connsiteY3" fmla="*/ 527675 h 3205317"/>
                <a:gd name="connsiteX4" fmla="*/ 7637003 w 7637003"/>
                <a:gd name="connsiteY4" fmla="*/ 2638312 h 3205317"/>
                <a:gd name="connsiteX5" fmla="*/ 7109328 w 7637003"/>
                <a:gd name="connsiteY5" fmla="*/ 3165987 h 3205317"/>
                <a:gd name="connsiteX6" fmla="*/ 407026 w 7637003"/>
                <a:gd name="connsiteY6" fmla="*/ 3205317 h 3205317"/>
                <a:gd name="connsiteX7" fmla="*/ 184151 w 7637003"/>
                <a:gd name="connsiteY7" fmla="*/ 2618648 h 3205317"/>
                <a:gd name="connsiteX8" fmla="*/ 7170 w 7637003"/>
                <a:gd name="connsiteY8" fmla="*/ 2153264 h 3205317"/>
                <a:gd name="connsiteX9" fmla="*/ 252977 w 7637003"/>
                <a:gd name="connsiteY9" fmla="*/ 1494503 h 3205317"/>
                <a:gd name="connsiteX10" fmla="*/ 7170 w 7637003"/>
                <a:gd name="connsiteY10" fmla="*/ 527675 h 3205317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03640"/>
                <a:gd name="connsiteX1" fmla="*/ 523692 w 7753670"/>
                <a:gd name="connsiteY1" fmla="*/ 117987 h 3303640"/>
                <a:gd name="connsiteX2" fmla="*/ 7225995 w 7753670"/>
                <a:gd name="connsiteY2" fmla="*/ 0 h 3303640"/>
                <a:gd name="connsiteX3" fmla="*/ 7753670 w 7753670"/>
                <a:gd name="connsiteY3" fmla="*/ 527675 h 3303640"/>
                <a:gd name="connsiteX4" fmla="*/ 7753670 w 7753670"/>
                <a:gd name="connsiteY4" fmla="*/ 2638312 h 3303640"/>
                <a:gd name="connsiteX5" fmla="*/ 7225995 w 7753670"/>
                <a:gd name="connsiteY5" fmla="*/ 3165987 h 3303640"/>
                <a:gd name="connsiteX6" fmla="*/ 91074 w 7753670"/>
                <a:gd name="connsiteY6" fmla="*/ 3303640 h 3303640"/>
                <a:gd name="connsiteX7" fmla="*/ 300818 w 7753670"/>
                <a:gd name="connsiteY7" fmla="*/ 2618648 h 3303640"/>
                <a:gd name="connsiteX8" fmla="*/ 123837 w 7753670"/>
                <a:gd name="connsiteY8" fmla="*/ 2153264 h 3303640"/>
                <a:gd name="connsiteX9" fmla="*/ 369644 w 7753670"/>
                <a:gd name="connsiteY9" fmla="*/ 1494503 h 3303640"/>
                <a:gd name="connsiteX10" fmla="*/ 123837 w 7753670"/>
                <a:gd name="connsiteY10" fmla="*/ 527675 h 3303640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303640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123837 w 7753670"/>
                <a:gd name="connsiteY0" fmla="*/ 527675 h 3392127"/>
                <a:gd name="connsiteX1" fmla="*/ 523692 w 7753670"/>
                <a:gd name="connsiteY1" fmla="*/ 117987 h 3392127"/>
                <a:gd name="connsiteX2" fmla="*/ 7225995 w 7753670"/>
                <a:gd name="connsiteY2" fmla="*/ 0 h 3392127"/>
                <a:gd name="connsiteX3" fmla="*/ 7753670 w 7753670"/>
                <a:gd name="connsiteY3" fmla="*/ 527675 h 3392127"/>
                <a:gd name="connsiteX4" fmla="*/ 7753670 w 7753670"/>
                <a:gd name="connsiteY4" fmla="*/ 2638312 h 3392127"/>
                <a:gd name="connsiteX5" fmla="*/ 7225995 w 7753670"/>
                <a:gd name="connsiteY5" fmla="*/ 3165987 h 3392127"/>
                <a:gd name="connsiteX6" fmla="*/ 428637 w 7753670"/>
                <a:gd name="connsiteY6" fmla="*/ 3392127 h 3392127"/>
                <a:gd name="connsiteX7" fmla="*/ 91074 w 7753670"/>
                <a:gd name="connsiteY7" fmla="*/ 3234814 h 3392127"/>
                <a:gd name="connsiteX8" fmla="*/ 300818 w 7753670"/>
                <a:gd name="connsiteY8" fmla="*/ 2618648 h 3392127"/>
                <a:gd name="connsiteX9" fmla="*/ 123837 w 7753670"/>
                <a:gd name="connsiteY9" fmla="*/ 2153264 h 3392127"/>
                <a:gd name="connsiteX10" fmla="*/ 369644 w 7753670"/>
                <a:gd name="connsiteY10" fmla="*/ 1494503 h 3392127"/>
                <a:gd name="connsiteX11" fmla="*/ 123837 w 7753670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2127"/>
                <a:gd name="connsiteX1" fmla="*/ 440243 w 7670221"/>
                <a:gd name="connsiteY1" fmla="*/ 117987 h 3392127"/>
                <a:gd name="connsiteX2" fmla="*/ 7142546 w 7670221"/>
                <a:gd name="connsiteY2" fmla="*/ 0 h 3392127"/>
                <a:gd name="connsiteX3" fmla="*/ 7670221 w 7670221"/>
                <a:gd name="connsiteY3" fmla="*/ 527675 h 3392127"/>
                <a:gd name="connsiteX4" fmla="*/ 7670221 w 7670221"/>
                <a:gd name="connsiteY4" fmla="*/ 2638312 h 3392127"/>
                <a:gd name="connsiteX5" fmla="*/ 7142546 w 7670221"/>
                <a:gd name="connsiteY5" fmla="*/ 3165987 h 3392127"/>
                <a:gd name="connsiteX6" fmla="*/ 345188 w 7670221"/>
                <a:gd name="connsiteY6" fmla="*/ 3392127 h 3392127"/>
                <a:gd name="connsiteX7" fmla="*/ 7625 w 7670221"/>
                <a:gd name="connsiteY7" fmla="*/ 3234814 h 3392127"/>
                <a:gd name="connsiteX8" fmla="*/ 217369 w 7670221"/>
                <a:gd name="connsiteY8" fmla="*/ 2618648 h 3392127"/>
                <a:gd name="connsiteX9" fmla="*/ 40388 w 7670221"/>
                <a:gd name="connsiteY9" fmla="*/ 2153264 h 3392127"/>
                <a:gd name="connsiteX10" fmla="*/ 286195 w 7670221"/>
                <a:gd name="connsiteY10" fmla="*/ 1494503 h 3392127"/>
                <a:gd name="connsiteX11" fmla="*/ 40388 w 7670221"/>
                <a:gd name="connsiteY11" fmla="*/ 527675 h 3392127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369508 w 7670221"/>
                <a:gd name="connsiteY6" fmla="*/ 3396991 h 3396991"/>
                <a:gd name="connsiteX7" fmla="*/ 7625 w 7670221"/>
                <a:gd name="connsiteY7" fmla="*/ 3234814 h 3396991"/>
                <a:gd name="connsiteX8" fmla="*/ 217369 w 7670221"/>
                <a:gd name="connsiteY8" fmla="*/ 2618648 h 3396991"/>
                <a:gd name="connsiteX9" fmla="*/ 40388 w 7670221"/>
                <a:gd name="connsiteY9" fmla="*/ 2153264 h 3396991"/>
                <a:gd name="connsiteX10" fmla="*/ 286195 w 7670221"/>
                <a:gd name="connsiteY10" fmla="*/ 1494503 h 3396991"/>
                <a:gd name="connsiteX11" fmla="*/ 40388 w 7670221"/>
                <a:gd name="connsiteY11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42546 w 7670221"/>
                <a:gd name="connsiteY5" fmla="*/ 3165987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00034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670221 w 7670221"/>
                <a:gd name="connsiteY4" fmla="*/ 2638312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670221"/>
                <a:gd name="connsiteY0" fmla="*/ 527675 h 3396991"/>
                <a:gd name="connsiteX1" fmla="*/ 440243 w 7670221"/>
                <a:gd name="connsiteY1" fmla="*/ 117987 h 3396991"/>
                <a:gd name="connsiteX2" fmla="*/ 7142546 w 7670221"/>
                <a:gd name="connsiteY2" fmla="*/ 0 h 3396991"/>
                <a:gd name="connsiteX3" fmla="*/ 7670221 w 7670221"/>
                <a:gd name="connsiteY3" fmla="*/ 527675 h 3396991"/>
                <a:gd name="connsiteX4" fmla="*/ 7242204 w 7670221"/>
                <a:gd name="connsiteY4" fmla="*/ 2628584 h 3396991"/>
                <a:gd name="connsiteX5" fmla="*/ 7166865 w 7670221"/>
                <a:gd name="connsiteY5" fmla="*/ 3219489 h 3396991"/>
                <a:gd name="connsiteX6" fmla="*/ 5601576 w 7670221"/>
                <a:gd name="connsiteY6" fmla="*/ 3165619 h 3396991"/>
                <a:gd name="connsiteX7" fmla="*/ 369508 w 7670221"/>
                <a:gd name="connsiteY7" fmla="*/ 3396991 h 3396991"/>
                <a:gd name="connsiteX8" fmla="*/ 7625 w 7670221"/>
                <a:gd name="connsiteY8" fmla="*/ 3234814 h 3396991"/>
                <a:gd name="connsiteX9" fmla="*/ 217369 w 7670221"/>
                <a:gd name="connsiteY9" fmla="*/ 2618648 h 3396991"/>
                <a:gd name="connsiteX10" fmla="*/ 40388 w 7670221"/>
                <a:gd name="connsiteY10" fmla="*/ 2153264 h 3396991"/>
                <a:gd name="connsiteX11" fmla="*/ 286195 w 7670221"/>
                <a:gd name="connsiteY11" fmla="*/ 1494503 h 3396991"/>
                <a:gd name="connsiteX12" fmla="*/ 40388 w 7670221"/>
                <a:gd name="connsiteY12" fmla="*/ 527675 h 3396991"/>
                <a:gd name="connsiteX0" fmla="*/ 40388 w 7354102"/>
                <a:gd name="connsiteY0" fmla="*/ 527675 h 3396991"/>
                <a:gd name="connsiteX1" fmla="*/ 440243 w 7354102"/>
                <a:gd name="connsiteY1" fmla="*/ 117987 h 3396991"/>
                <a:gd name="connsiteX2" fmla="*/ 7142546 w 7354102"/>
                <a:gd name="connsiteY2" fmla="*/ 0 h 3396991"/>
                <a:gd name="connsiteX3" fmla="*/ 7339480 w 7354102"/>
                <a:gd name="connsiteY3" fmla="*/ 517947 h 3396991"/>
                <a:gd name="connsiteX4" fmla="*/ 7242204 w 7354102"/>
                <a:gd name="connsiteY4" fmla="*/ 2628584 h 3396991"/>
                <a:gd name="connsiteX5" fmla="*/ 7166865 w 7354102"/>
                <a:gd name="connsiteY5" fmla="*/ 3219489 h 3396991"/>
                <a:gd name="connsiteX6" fmla="*/ 5601576 w 7354102"/>
                <a:gd name="connsiteY6" fmla="*/ 3165619 h 3396991"/>
                <a:gd name="connsiteX7" fmla="*/ 369508 w 7354102"/>
                <a:gd name="connsiteY7" fmla="*/ 3396991 h 3396991"/>
                <a:gd name="connsiteX8" fmla="*/ 7625 w 7354102"/>
                <a:gd name="connsiteY8" fmla="*/ 3234814 h 3396991"/>
                <a:gd name="connsiteX9" fmla="*/ 217369 w 7354102"/>
                <a:gd name="connsiteY9" fmla="*/ 2618648 h 3396991"/>
                <a:gd name="connsiteX10" fmla="*/ 40388 w 7354102"/>
                <a:gd name="connsiteY10" fmla="*/ 2153264 h 3396991"/>
                <a:gd name="connsiteX11" fmla="*/ 286195 w 7354102"/>
                <a:gd name="connsiteY11" fmla="*/ 1494503 h 3396991"/>
                <a:gd name="connsiteX12" fmla="*/ 40388 w 7354102"/>
                <a:gd name="connsiteY12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26023"/>
                <a:gd name="connsiteY0" fmla="*/ 527675 h 3396991"/>
                <a:gd name="connsiteX1" fmla="*/ 440243 w 7426023"/>
                <a:gd name="connsiteY1" fmla="*/ 117987 h 3396991"/>
                <a:gd name="connsiteX2" fmla="*/ 7142546 w 7426023"/>
                <a:gd name="connsiteY2" fmla="*/ 0 h 3396991"/>
                <a:gd name="connsiteX3" fmla="*/ 7339480 w 7426023"/>
                <a:gd name="connsiteY3" fmla="*/ 517947 h 3396991"/>
                <a:gd name="connsiteX4" fmla="*/ 7425513 w 7426023"/>
                <a:gd name="connsiteY4" fmla="*/ 962304 h 3396991"/>
                <a:gd name="connsiteX5" fmla="*/ 7242204 w 7426023"/>
                <a:gd name="connsiteY5" fmla="*/ 2628584 h 3396991"/>
                <a:gd name="connsiteX6" fmla="*/ 7166865 w 7426023"/>
                <a:gd name="connsiteY6" fmla="*/ 3219489 h 3396991"/>
                <a:gd name="connsiteX7" fmla="*/ 5601576 w 7426023"/>
                <a:gd name="connsiteY7" fmla="*/ 3165619 h 3396991"/>
                <a:gd name="connsiteX8" fmla="*/ 369508 w 7426023"/>
                <a:gd name="connsiteY8" fmla="*/ 3396991 h 3396991"/>
                <a:gd name="connsiteX9" fmla="*/ 7625 w 7426023"/>
                <a:gd name="connsiteY9" fmla="*/ 3234814 h 3396991"/>
                <a:gd name="connsiteX10" fmla="*/ 217369 w 7426023"/>
                <a:gd name="connsiteY10" fmla="*/ 2618648 h 3396991"/>
                <a:gd name="connsiteX11" fmla="*/ 40388 w 7426023"/>
                <a:gd name="connsiteY11" fmla="*/ 2153264 h 3396991"/>
                <a:gd name="connsiteX12" fmla="*/ 286195 w 7426023"/>
                <a:gd name="connsiteY12" fmla="*/ 1494503 h 3396991"/>
                <a:gd name="connsiteX13" fmla="*/ 40388 w 7426023"/>
                <a:gd name="connsiteY13" fmla="*/ 527675 h 3396991"/>
                <a:gd name="connsiteX0" fmla="*/ 40388 w 7445402"/>
                <a:gd name="connsiteY0" fmla="*/ 527675 h 3396991"/>
                <a:gd name="connsiteX1" fmla="*/ 440243 w 7445402"/>
                <a:gd name="connsiteY1" fmla="*/ 117987 h 3396991"/>
                <a:gd name="connsiteX2" fmla="*/ 7142546 w 7445402"/>
                <a:gd name="connsiteY2" fmla="*/ 0 h 3396991"/>
                <a:gd name="connsiteX3" fmla="*/ 7339480 w 7445402"/>
                <a:gd name="connsiteY3" fmla="*/ 517947 h 3396991"/>
                <a:gd name="connsiteX4" fmla="*/ 7444969 w 7445402"/>
                <a:gd name="connsiteY4" fmla="*/ 1093627 h 3396991"/>
                <a:gd name="connsiteX5" fmla="*/ 7242204 w 7445402"/>
                <a:gd name="connsiteY5" fmla="*/ 2628584 h 3396991"/>
                <a:gd name="connsiteX6" fmla="*/ 7166865 w 7445402"/>
                <a:gd name="connsiteY6" fmla="*/ 3219489 h 3396991"/>
                <a:gd name="connsiteX7" fmla="*/ 5601576 w 7445402"/>
                <a:gd name="connsiteY7" fmla="*/ 3165619 h 3396991"/>
                <a:gd name="connsiteX8" fmla="*/ 369508 w 7445402"/>
                <a:gd name="connsiteY8" fmla="*/ 3396991 h 3396991"/>
                <a:gd name="connsiteX9" fmla="*/ 7625 w 7445402"/>
                <a:gd name="connsiteY9" fmla="*/ 3234814 h 3396991"/>
                <a:gd name="connsiteX10" fmla="*/ 217369 w 7445402"/>
                <a:gd name="connsiteY10" fmla="*/ 2618648 h 3396991"/>
                <a:gd name="connsiteX11" fmla="*/ 40388 w 7445402"/>
                <a:gd name="connsiteY11" fmla="*/ 2153264 h 3396991"/>
                <a:gd name="connsiteX12" fmla="*/ 286195 w 7445402"/>
                <a:gd name="connsiteY12" fmla="*/ 1494503 h 3396991"/>
                <a:gd name="connsiteX13" fmla="*/ 40388 w 7445402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42204 w 7456700"/>
                <a:gd name="connsiteY5" fmla="*/ 2628584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0388 w 7456700"/>
                <a:gd name="connsiteY0" fmla="*/ 527675 h 3396991"/>
                <a:gd name="connsiteX1" fmla="*/ 440243 w 7456700"/>
                <a:gd name="connsiteY1" fmla="*/ 117987 h 3396991"/>
                <a:gd name="connsiteX2" fmla="*/ 7142546 w 7456700"/>
                <a:gd name="connsiteY2" fmla="*/ 0 h 3396991"/>
                <a:gd name="connsiteX3" fmla="*/ 7339480 w 7456700"/>
                <a:gd name="connsiteY3" fmla="*/ 517947 h 3396991"/>
                <a:gd name="connsiteX4" fmla="*/ 7444969 w 7456700"/>
                <a:gd name="connsiteY4" fmla="*/ 1093627 h 3396991"/>
                <a:gd name="connsiteX5" fmla="*/ 7290843 w 7456700"/>
                <a:gd name="connsiteY5" fmla="*/ 2652903 h 3396991"/>
                <a:gd name="connsiteX6" fmla="*/ 7166865 w 7456700"/>
                <a:gd name="connsiteY6" fmla="*/ 3219489 h 3396991"/>
                <a:gd name="connsiteX7" fmla="*/ 5601576 w 7456700"/>
                <a:gd name="connsiteY7" fmla="*/ 3165619 h 3396991"/>
                <a:gd name="connsiteX8" fmla="*/ 369508 w 7456700"/>
                <a:gd name="connsiteY8" fmla="*/ 3396991 h 3396991"/>
                <a:gd name="connsiteX9" fmla="*/ 7625 w 7456700"/>
                <a:gd name="connsiteY9" fmla="*/ 3234814 h 3396991"/>
                <a:gd name="connsiteX10" fmla="*/ 217369 w 7456700"/>
                <a:gd name="connsiteY10" fmla="*/ 2618648 h 3396991"/>
                <a:gd name="connsiteX11" fmla="*/ 40388 w 7456700"/>
                <a:gd name="connsiteY11" fmla="*/ 2153264 h 3396991"/>
                <a:gd name="connsiteX12" fmla="*/ 286195 w 7456700"/>
                <a:gd name="connsiteY12" fmla="*/ 1494503 h 3396991"/>
                <a:gd name="connsiteX13" fmla="*/ 40388 w 7456700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290392 w 7460897"/>
                <a:gd name="connsiteY12" fmla="*/ 1494503 h 3396991"/>
                <a:gd name="connsiteX13" fmla="*/ 44585 w 7460897"/>
                <a:gd name="connsiteY13" fmla="*/ 527675 h 3396991"/>
                <a:gd name="connsiteX0" fmla="*/ 44585 w 7460897"/>
                <a:gd name="connsiteY0" fmla="*/ 527675 h 3396991"/>
                <a:gd name="connsiteX1" fmla="*/ 444440 w 7460897"/>
                <a:gd name="connsiteY1" fmla="*/ 117987 h 3396991"/>
                <a:gd name="connsiteX2" fmla="*/ 7146743 w 7460897"/>
                <a:gd name="connsiteY2" fmla="*/ 0 h 3396991"/>
                <a:gd name="connsiteX3" fmla="*/ 7343677 w 7460897"/>
                <a:gd name="connsiteY3" fmla="*/ 517947 h 3396991"/>
                <a:gd name="connsiteX4" fmla="*/ 7449166 w 7460897"/>
                <a:gd name="connsiteY4" fmla="*/ 1093627 h 3396991"/>
                <a:gd name="connsiteX5" fmla="*/ 7295040 w 7460897"/>
                <a:gd name="connsiteY5" fmla="*/ 2652903 h 3396991"/>
                <a:gd name="connsiteX6" fmla="*/ 7171062 w 7460897"/>
                <a:gd name="connsiteY6" fmla="*/ 3219489 h 3396991"/>
                <a:gd name="connsiteX7" fmla="*/ 5605773 w 7460897"/>
                <a:gd name="connsiteY7" fmla="*/ 3165619 h 3396991"/>
                <a:gd name="connsiteX8" fmla="*/ 373705 w 7460897"/>
                <a:gd name="connsiteY8" fmla="*/ 3396991 h 3396991"/>
                <a:gd name="connsiteX9" fmla="*/ 11822 w 7460897"/>
                <a:gd name="connsiteY9" fmla="*/ 3234814 h 3396991"/>
                <a:gd name="connsiteX10" fmla="*/ 113989 w 7460897"/>
                <a:gd name="connsiteY10" fmla="*/ 2672436 h 3396991"/>
                <a:gd name="connsiteX11" fmla="*/ 44585 w 7460897"/>
                <a:gd name="connsiteY11" fmla="*/ 2153264 h 3396991"/>
                <a:gd name="connsiteX12" fmla="*/ 169369 w 7460897"/>
                <a:gd name="connsiteY12" fmla="*/ 1494503 h 3396991"/>
                <a:gd name="connsiteX13" fmla="*/ 44585 w 7460897"/>
                <a:gd name="connsiteY13" fmla="*/ 527675 h 3396991"/>
                <a:gd name="connsiteX0" fmla="*/ 32012 w 7448324"/>
                <a:gd name="connsiteY0" fmla="*/ 527675 h 3409017"/>
                <a:gd name="connsiteX1" fmla="*/ 431867 w 7448324"/>
                <a:gd name="connsiteY1" fmla="*/ 117987 h 3409017"/>
                <a:gd name="connsiteX2" fmla="*/ 7134170 w 7448324"/>
                <a:gd name="connsiteY2" fmla="*/ 0 h 3409017"/>
                <a:gd name="connsiteX3" fmla="*/ 7331104 w 7448324"/>
                <a:gd name="connsiteY3" fmla="*/ 517947 h 3409017"/>
                <a:gd name="connsiteX4" fmla="*/ 7436593 w 7448324"/>
                <a:gd name="connsiteY4" fmla="*/ 1093627 h 3409017"/>
                <a:gd name="connsiteX5" fmla="*/ 7282467 w 7448324"/>
                <a:gd name="connsiteY5" fmla="*/ 2652903 h 3409017"/>
                <a:gd name="connsiteX6" fmla="*/ 7158489 w 7448324"/>
                <a:gd name="connsiteY6" fmla="*/ 3219489 h 3409017"/>
                <a:gd name="connsiteX7" fmla="*/ 5593200 w 7448324"/>
                <a:gd name="connsiteY7" fmla="*/ 3165619 h 3409017"/>
                <a:gd name="connsiteX8" fmla="*/ 361132 w 7448324"/>
                <a:gd name="connsiteY8" fmla="*/ 3396991 h 3409017"/>
                <a:gd name="connsiteX9" fmla="*/ 12696 w 7448324"/>
                <a:gd name="connsiteY9" fmla="*/ 3342391 h 3409017"/>
                <a:gd name="connsiteX10" fmla="*/ 101416 w 7448324"/>
                <a:gd name="connsiteY10" fmla="*/ 2672436 h 3409017"/>
                <a:gd name="connsiteX11" fmla="*/ 32012 w 7448324"/>
                <a:gd name="connsiteY11" fmla="*/ 2153264 h 3409017"/>
                <a:gd name="connsiteX12" fmla="*/ 156796 w 7448324"/>
                <a:gd name="connsiteY12" fmla="*/ 1494503 h 3409017"/>
                <a:gd name="connsiteX13" fmla="*/ 32012 w 7448324"/>
                <a:gd name="connsiteY13" fmla="*/ 527675 h 3409017"/>
                <a:gd name="connsiteX0" fmla="*/ 32012 w 7448324"/>
                <a:gd name="connsiteY0" fmla="*/ 527675 h 3417744"/>
                <a:gd name="connsiteX1" fmla="*/ 431867 w 7448324"/>
                <a:gd name="connsiteY1" fmla="*/ 117987 h 3417744"/>
                <a:gd name="connsiteX2" fmla="*/ 7134170 w 7448324"/>
                <a:gd name="connsiteY2" fmla="*/ 0 h 3417744"/>
                <a:gd name="connsiteX3" fmla="*/ 7331104 w 7448324"/>
                <a:gd name="connsiteY3" fmla="*/ 517947 h 3417744"/>
                <a:gd name="connsiteX4" fmla="*/ 7436593 w 7448324"/>
                <a:gd name="connsiteY4" fmla="*/ 1093627 h 3417744"/>
                <a:gd name="connsiteX5" fmla="*/ 7282467 w 7448324"/>
                <a:gd name="connsiteY5" fmla="*/ 2652903 h 3417744"/>
                <a:gd name="connsiteX6" fmla="*/ 7158489 w 7448324"/>
                <a:gd name="connsiteY6" fmla="*/ 3219489 h 3417744"/>
                <a:gd name="connsiteX7" fmla="*/ 5593200 w 7448324"/>
                <a:gd name="connsiteY7" fmla="*/ 3165619 h 3417744"/>
                <a:gd name="connsiteX8" fmla="*/ 361132 w 7448324"/>
                <a:gd name="connsiteY8" fmla="*/ 3415845 h 3417744"/>
                <a:gd name="connsiteX9" fmla="*/ 12696 w 7448324"/>
                <a:gd name="connsiteY9" fmla="*/ 3342391 h 3417744"/>
                <a:gd name="connsiteX10" fmla="*/ 101416 w 7448324"/>
                <a:gd name="connsiteY10" fmla="*/ 2672436 h 3417744"/>
                <a:gd name="connsiteX11" fmla="*/ 32012 w 7448324"/>
                <a:gd name="connsiteY11" fmla="*/ 2153264 h 3417744"/>
                <a:gd name="connsiteX12" fmla="*/ 156796 w 7448324"/>
                <a:gd name="connsiteY12" fmla="*/ 1494503 h 3417744"/>
                <a:gd name="connsiteX13" fmla="*/ 32012 w 7448324"/>
                <a:gd name="connsiteY13" fmla="*/ 527675 h 3417744"/>
                <a:gd name="connsiteX0" fmla="*/ 32012 w 7448324"/>
                <a:gd name="connsiteY0" fmla="*/ 527675 h 3421476"/>
                <a:gd name="connsiteX1" fmla="*/ 431867 w 7448324"/>
                <a:gd name="connsiteY1" fmla="*/ 117987 h 3421476"/>
                <a:gd name="connsiteX2" fmla="*/ 7134170 w 7448324"/>
                <a:gd name="connsiteY2" fmla="*/ 0 h 3421476"/>
                <a:gd name="connsiteX3" fmla="*/ 7331104 w 7448324"/>
                <a:gd name="connsiteY3" fmla="*/ 517947 h 3421476"/>
                <a:gd name="connsiteX4" fmla="*/ 7436593 w 7448324"/>
                <a:gd name="connsiteY4" fmla="*/ 1093627 h 3421476"/>
                <a:gd name="connsiteX5" fmla="*/ 7282467 w 7448324"/>
                <a:gd name="connsiteY5" fmla="*/ 2652903 h 3421476"/>
                <a:gd name="connsiteX6" fmla="*/ 7158489 w 7448324"/>
                <a:gd name="connsiteY6" fmla="*/ 3219489 h 3421476"/>
                <a:gd name="connsiteX7" fmla="*/ 5593200 w 7448324"/>
                <a:gd name="connsiteY7" fmla="*/ 3165619 h 3421476"/>
                <a:gd name="connsiteX8" fmla="*/ 361132 w 7448324"/>
                <a:gd name="connsiteY8" fmla="*/ 3415845 h 3421476"/>
                <a:gd name="connsiteX9" fmla="*/ 12696 w 7448324"/>
                <a:gd name="connsiteY9" fmla="*/ 3342391 h 3421476"/>
                <a:gd name="connsiteX10" fmla="*/ 101416 w 7448324"/>
                <a:gd name="connsiteY10" fmla="*/ 2672436 h 3421476"/>
                <a:gd name="connsiteX11" fmla="*/ 32012 w 7448324"/>
                <a:gd name="connsiteY11" fmla="*/ 2153264 h 3421476"/>
                <a:gd name="connsiteX12" fmla="*/ 156796 w 7448324"/>
                <a:gd name="connsiteY12" fmla="*/ 1494503 h 3421476"/>
                <a:gd name="connsiteX13" fmla="*/ 32012 w 7448324"/>
                <a:gd name="connsiteY13" fmla="*/ 527675 h 3421476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7148"/>
                <a:gd name="connsiteX1" fmla="*/ 431867 w 7448324"/>
                <a:gd name="connsiteY1" fmla="*/ 117987 h 3427148"/>
                <a:gd name="connsiteX2" fmla="*/ 7134170 w 7448324"/>
                <a:gd name="connsiteY2" fmla="*/ 0 h 3427148"/>
                <a:gd name="connsiteX3" fmla="*/ 7331104 w 7448324"/>
                <a:gd name="connsiteY3" fmla="*/ 517947 h 3427148"/>
                <a:gd name="connsiteX4" fmla="*/ 7436593 w 7448324"/>
                <a:gd name="connsiteY4" fmla="*/ 1093627 h 3427148"/>
                <a:gd name="connsiteX5" fmla="*/ 7282467 w 7448324"/>
                <a:gd name="connsiteY5" fmla="*/ 2652903 h 3427148"/>
                <a:gd name="connsiteX6" fmla="*/ 7158489 w 7448324"/>
                <a:gd name="connsiteY6" fmla="*/ 3219489 h 3427148"/>
                <a:gd name="connsiteX7" fmla="*/ 5593200 w 7448324"/>
                <a:gd name="connsiteY7" fmla="*/ 3165619 h 3427148"/>
                <a:gd name="connsiteX8" fmla="*/ 467969 w 7448324"/>
                <a:gd name="connsiteY8" fmla="*/ 3425271 h 3427148"/>
                <a:gd name="connsiteX9" fmla="*/ 12696 w 7448324"/>
                <a:gd name="connsiteY9" fmla="*/ 3342391 h 3427148"/>
                <a:gd name="connsiteX10" fmla="*/ 101416 w 7448324"/>
                <a:gd name="connsiteY10" fmla="*/ 2672436 h 3427148"/>
                <a:gd name="connsiteX11" fmla="*/ 32012 w 7448324"/>
                <a:gd name="connsiteY11" fmla="*/ 2153264 h 3427148"/>
                <a:gd name="connsiteX12" fmla="*/ 156796 w 7448324"/>
                <a:gd name="connsiteY12" fmla="*/ 1494503 h 3427148"/>
                <a:gd name="connsiteX13" fmla="*/ 32012 w 7448324"/>
                <a:gd name="connsiteY13" fmla="*/ 527675 h 3427148"/>
                <a:gd name="connsiteX0" fmla="*/ 32012 w 7448324"/>
                <a:gd name="connsiteY0" fmla="*/ 527675 h 3429871"/>
                <a:gd name="connsiteX1" fmla="*/ 431867 w 7448324"/>
                <a:gd name="connsiteY1" fmla="*/ 117987 h 3429871"/>
                <a:gd name="connsiteX2" fmla="*/ 7134170 w 7448324"/>
                <a:gd name="connsiteY2" fmla="*/ 0 h 3429871"/>
                <a:gd name="connsiteX3" fmla="*/ 7331104 w 7448324"/>
                <a:gd name="connsiteY3" fmla="*/ 517947 h 3429871"/>
                <a:gd name="connsiteX4" fmla="*/ 7436593 w 7448324"/>
                <a:gd name="connsiteY4" fmla="*/ 1093627 h 3429871"/>
                <a:gd name="connsiteX5" fmla="*/ 7282467 w 7448324"/>
                <a:gd name="connsiteY5" fmla="*/ 2652903 h 3429871"/>
                <a:gd name="connsiteX6" fmla="*/ 7158489 w 7448324"/>
                <a:gd name="connsiteY6" fmla="*/ 3219489 h 3429871"/>
                <a:gd name="connsiteX7" fmla="*/ 5593200 w 7448324"/>
                <a:gd name="connsiteY7" fmla="*/ 3165619 h 3429871"/>
                <a:gd name="connsiteX8" fmla="*/ 467969 w 7448324"/>
                <a:gd name="connsiteY8" fmla="*/ 3425271 h 3429871"/>
                <a:gd name="connsiteX9" fmla="*/ 12696 w 7448324"/>
                <a:gd name="connsiteY9" fmla="*/ 3342391 h 3429871"/>
                <a:gd name="connsiteX10" fmla="*/ 101416 w 7448324"/>
                <a:gd name="connsiteY10" fmla="*/ 2672436 h 3429871"/>
                <a:gd name="connsiteX11" fmla="*/ 32012 w 7448324"/>
                <a:gd name="connsiteY11" fmla="*/ 2153264 h 3429871"/>
                <a:gd name="connsiteX12" fmla="*/ 156796 w 7448324"/>
                <a:gd name="connsiteY12" fmla="*/ 1494503 h 3429871"/>
                <a:gd name="connsiteX13" fmla="*/ 32012 w 7448324"/>
                <a:gd name="connsiteY13" fmla="*/ 527675 h 3429871"/>
                <a:gd name="connsiteX0" fmla="*/ 32012 w 7448324"/>
                <a:gd name="connsiteY0" fmla="*/ 527675 h 3438962"/>
                <a:gd name="connsiteX1" fmla="*/ 431867 w 7448324"/>
                <a:gd name="connsiteY1" fmla="*/ 117987 h 3438962"/>
                <a:gd name="connsiteX2" fmla="*/ 7134170 w 7448324"/>
                <a:gd name="connsiteY2" fmla="*/ 0 h 3438962"/>
                <a:gd name="connsiteX3" fmla="*/ 7331104 w 7448324"/>
                <a:gd name="connsiteY3" fmla="*/ 517947 h 3438962"/>
                <a:gd name="connsiteX4" fmla="*/ 7436593 w 7448324"/>
                <a:gd name="connsiteY4" fmla="*/ 1093627 h 3438962"/>
                <a:gd name="connsiteX5" fmla="*/ 7282467 w 7448324"/>
                <a:gd name="connsiteY5" fmla="*/ 2652903 h 3438962"/>
                <a:gd name="connsiteX6" fmla="*/ 7158489 w 7448324"/>
                <a:gd name="connsiteY6" fmla="*/ 3219489 h 3438962"/>
                <a:gd name="connsiteX7" fmla="*/ 5593200 w 7448324"/>
                <a:gd name="connsiteY7" fmla="*/ 3165619 h 3438962"/>
                <a:gd name="connsiteX8" fmla="*/ 577948 w 7448324"/>
                <a:gd name="connsiteY8" fmla="*/ 3437840 h 3438962"/>
                <a:gd name="connsiteX9" fmla="*/ 12696 w 7448324"/>
                <a:gd name="connsiteY9" fmla="*/ 3342391 h 3438962"/>
                <a:gd name="connsiteX10" fmla="*/ 101416 w 7448324"/>
                <a:gd name="connsiteY10" fmla="*/ 2672436 h 3438962"/>
                <a:gd name="connsiteX11" fmla="*/ 32012 w 7448324"/>
                <a:gd name="connsiteY11" fmla="*/ 2153264 h 3438962"/>
                <a:gd name="connsiteX12" fmla="*/ 156796 w 7448324"/>
                <a:gd name="connsiteY12" fmla="*/ 1494503 h 3438962"/>
                <a:gd name="connsiteX13" fmla="*/ 32012 w 7448324"/>
                <a:gd name="connsiteY13" fmla="*/ 527675 h 3438962"/>
                <a:gd name="connsiteX0" fmla="*/ 32012 w 7448324"/>
                <a:gd name="connsiteY0" fmla="*/ 527675 h 3447293"/>
                <a:gd name="connsiteX1" fmla="*/ 431867 w 7448324"/>
                <a:gd name="connsiteY1" fmla="*/ 117987 h 3447293"/>
                <a:gd name="connsiteX2" fmla="*/ 7134170 w 7448324"/>
                <a:gd name="connsiteY2" fmla="*/ 0 h 3447293"/>
                <a:gd name="connsiteX3" fmla="*/ 7331104 w 7448324"/>
                <a:gd name="connsiteY3" fmla="*/ 517947 h 3447293"/>
                <a:gd name="connsiteX4" fmla="*/ 7436593 w 7448324"/>
                <a:gd name="connsiteY4" fmla="*/ 1093627 h 3447293"/>
                <a:gd name="connsiteX5" fmla="*/ 7282467 w 7448324"/>
                <a:gd name="connsiteY5" fmla="*/ 2652903 h 3447293"/>
                <a:gd name="connsiteX6" fmla="*/ 7158489 w 7448324"/>
                <a:gd name="connsiteY6" fmla="*/ 3219489 h 3447293"/>
                <a:gd name="connsiteX7" fmla="*/ 5593200 w 7448324"/>
                <a:gd name="connsiteY7" fmla="*/ 3165619 h 3447293"/>
                <a:gd name="connsiteX8" fmla="*/ 577948 w 7448324"/>
                <a:gd name="connsiteY8" fmla="*/ 3437840 h 3447293"/>
                <a:gd name="connsiteX9" fmla="*/ 12696 w 7448324"/>
                <a:gd name="connsiteY9" fmla="*/ 3342391 h 3447293"/>
                <a:gd name="connsiteX10" fmla="*/ 101416 w 7448324"/>
                <a:gd name="connsiteY10" fmla="*/ 2672436 h 3447293"/>
                <a:gd name="connsiteX11" fmla="*/ 32012 w 7448324"/>
                <a:gd name="connsiteY11" fmla="*/ 2153264 h 3447293"/>
                <a:gd name="connsiteX12" fmla="*/ 156796 w 7448324"/>
                <a:gd name="connsiteY12" fmla="*/ 1494503 h 3447293"/>
                <a:gd name="connsiteX13" fmla="*/ 32012 w 7448324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31387 w 7447699"/>
                <a:gd name="connsiteY0" fmla="*/ 527675 h 3447293"/>
                <a:gd name="connsiteX1" fmla="*/ 431242 w 7447699"/>
                <a:gd name="connsiteY1" fmla="*/ 117987 h 3447293"/>
                <a:gd name="connsiteX2" fmla="*/ 7133545 w 7447699"/>
                <a:gd name="connsiteY2" fmla="*/ 0 h 3447293"/>
                <a:gd name="connsiteX3" fmla="*/ 7330479 w 7447699"/>
                <a:gd name="connsiteY3" fmla="*/ 517947 h 3447293"/>
                <a:gd name="connsiteX4" fmla="*/ 7435968 w 7447699"/>
                <a:gd name="connsiteY4" fmla="*/ 1093627 h 3447293"/>
                <a:gd name="connsiteX5" fmla="*/ 7281842 w 7447699"/>
                <a:gd name="connsiteY5" fmla="*/ 2652903 h 3447293"/>
                <a:gd name="connsiteX6" fmla="*/ 7157864 w 7447699"/>
                <a:gd name="connsiteY6" fmla="*/ 3219489 h 3447293"/>
                <a:gd name="connsiteX7" fmla="*/ 5592575 w 7447699"/>
                <a:gd name="connsiteY7" fmla="*/ 3165619 h 3447293"/>
                <a:gd name="connsiteX8" fmla="*/ 577323 w 7447699"/>
                <a:gd name="connsiteY8" fmla="*/ 3437840 h 3447293"/>
                <a:gd name="connsiteX9" fmla="*/ 12071 w 7447699"/>
                <a:gd name="connsiteY9" fmla="*/ 3342391 h 3447293"/>
                <a:gd name="connsiteX10" fmla="*/ 110218 w 7447699"/>
                <a:gd name="connsiteY10" fmla="*/ 2694432 h 3447293"/>
                <a:gd name="connsiteX11" fmla="*/ 31387 w 7447699"/>
                <a:gd name="connsiteY11" fmla="*/ 2153264 h 3447293"/>
                <a:gd name="connsiteX12" fmla="*/ 156171 w 7447699"/>
                <a:gd name="connsiteY12" fmla="*/ 1494503 h 3447293"/>
                <a:gd name="connsiteX13" fmla="*/ 31387 w 7447699"/>
                <a:gd name="connsiteY13" fmla="*/ 527675 h 3447293"/>
                <a:gd name="connsiteX0" fmla="*/ 13851 w 7430163"/>
                <a:gd name="connsiteY0" fmla="*/ 527675 h 3457740"/>
                <a:gd name="connsiteX1" fmla="*/ 413706 w 7430163"/>
                <a:gd name="connsiteY1" fmla="*/ 117987 h 3457740"/>
                <a:gd name="connsiteX2" fmla="*/ 7116009 w 7430163"/>
                <a:gd name="connsiteY2" fmla="*/ 0 h 3457740"/>
                <a:gd name="connsiteX3" fmla="*/ 7312943 w 7430163"/>
                <a:gd name="connsiteY3" fmla="*/ 517947 h 3457740"/>
                <a:gd name="connsiteX4" fmla="*/ 7418432 w 7430163"/>
                <a:gd name="connsiteY4" fmla="*/ 1093627 h 3457740"/>
                <a:gd name="connsiteX5" fmla="*/ 7264306 w 7430163"/>
                <a:gd name="connsiteY5" fmla="*/ 2652903 h 3457740"/>
                <a:gd name="connsiteX6" fmla="*/ 7140328 w 7430163"/>
                <a:gd name="connsiteY6" fmla="*/ 3219489 h 3457740"/>
                <a:gd name="connsiteX7" fmla="*/ 5575039 w 7430163"/>
                <a:gd name="connsiteY7" fmla="*/ 3165619 h 3457740"/>
                <a:gd name="connsiteX8" fmla="*/ 559787 w 7430163"/>
                <a:gd name="connsiteY8" fmla="*/ 3437840 h 3457740"/>
                <a:gd name="connsiteX9" fmla="*/ 13388 w 7430163"/>
                <a:gd name="connsiteY9" fmla="*/ 3373814 h 3457740"/>
                <a:gd name="connsiteX10" fmla="*/ 92682 w 7430163"/>
                <a:gd name="connsiteY10" fmla="*/ 2694432 h 3457740"/>
                <a:gd name="connsiteX11" fmla="*/ 13851 w 7430163"/>
                <a:gd name="connsiteY11" fmla="*/ 2153264 h 3457740"/>
                <a:gd name="connsiteX12" fmla="*/ 138635 w 7430163"/>
                <a:gd name="connsiteY12" fmla="*/ 1494503 h 3457740"/>
                <a:gd name="connsiteX13" fmla="*/ 13851 w 7430163"/>
                <a:gd name="connsiteY13" fmla="*/ 527675 h 3457740"/>
                <a:gd name="connsiteX0" fmla="*/ 28073 w 7444385"/>
                <a:gd name="connsiteY0" fmla="*/ 527675 h 3457740"/>
                <a:gd name="connsiteX1" fmla="*/ 427928 w 7444385"/>
                <a:gd name="connsiteY1" fmla="*/ 117987 h 3457740"/>
                <a:gd name="connsiteX2" fmla="*/ 7130231 w 7444385"/>
                <a:gd name="connsiteY2" fmla="*/ 0 h 3457740"/>
                <a:gd name="connsiteX3" fmla="*/ 7327165 w 7444385"/>
                <a:gd name="connsiteY3" fmla="*/ 517947 h 3457740"/>
                <a:gd name="connsiteX4" fmla="*/ 7432654 w 7444385"/>
                <a:gd name="connsiteY4" fmla="*/ 1093627 h 3457740"/>
                <a:gd name="connsiteX5" fmla="*/ 7278528 w 7444385"/>
                <a:gd name="connsiteY5" fmla="*/ 2652903 h 3457740"/>
                <a:gd name="connsiteX6" fmla="*/ 7154550 w 7444385"/>
                <a:gd name="connsiteY6" fmla="*/ 3219489 h 3457740"/>
                <a:gd name="connsiteX7" fmla="*/ 5589261 w 7444385"/>
                <a:gd name="connsiteY7" fmla="*/ 3165619 h 3457740"/>
                <a:gd name="connsiteX8" fmla="*/ 574009 w 7444385"/>
                <a:gd name="connsiteY8" fmla="*/ 3437840 h 3457740"/>
                <a:gd name="connsiteX9" fmla="*/ 27610 w 7444385"/>
                <a:gd name="connsiteY9" fmla="*/ 3373814 h 3457740"/>
                <a:gd name="connsiteX10" fmla="*/ 106904 w 7444385"/>
                <a:gd name="connsiteY10" fmla="*/ 2694432 h 3457740"/>
                <a:gd name="connsiteX11" fmla="*/ 28073 w 7444385"/>
                <a:gd name="connsiteY11" fmla="*/ 2153264 h 3457740"/>
                <a:gd name="connsiteX12" fmla="*/ 152857 w 7444385"/>
                <a:gd name="connsiteY12" fmla="*/ 1494503 h 3457740"/>
                <a:gd name="connsiteX13" fmla="*/ 28073 w 7444385"/>
                <a:gd name="connsiteY13" fmla="*/ 527675 h 3457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444385" h="3457740">
                  <a:moveTo>
                    <a:pt x="28073" y="527675"/>
                  </a:moveTo>
                  <a:cubicBezTo>
                    <a:pt x="28073" y="236248"/>
                    <a:pt x="136501" y="117987"/>
                    <a:pt x="427928" y="117987"/>
                  </a:cubicBezTo>
                  <a:cubicBezTo>
                    <a:pt x="3366674" y="324465"/>
                    <a:pt x="4938737" y="0"/>
                    <a:pt x="7130231" y="0"/>
                  </a:cubicBezTo>
                  <a:cubicBezTo>
                    <a:pt x="7421658" y="0"/>
                    <a:pt x="7327165" y="226520"/>
                    <a:pt x="7327165" y="517947"/>
                  </a:cubicBezTo>
                  <a:cubicBezTo>
                    <a:pt x="7318553" y="653096"/>
                    <a:pt x="7489904" y="890384"/>
                    <a:pt x="7432654" y="1093627"/>
                  </a:cubicBezTo>
                  <a:cubicBezTo>
                    <a:pt x="7342369" y="1751194"/>
                    <a:pt x="7276401" y="2039110"/>
                    <a:pt x="7278528" y="2652903"/>
                  </a:cubicBezTo>
                  <a:cubicBezTo>
                    <a:pt x="7278528" y="2944330"/>
                    <a:pt x="7445977" y="3156259"/>
                    <a:pt x="7154550" y="3219489"/>
                  </a:cubicBezTo>
                  <a:cubicBezTo>
                    <a:pt x="6753842" y="3256303"/>
                    <a:pt x="6718101" y="3127118"/>
                    <a:pt x="5589261" y="3165619"/>
                  </a:cubicBezTo>
                  <a:cubicBezTo>
                    <a:pt x="4460421" y="3204120"/>
                    <a:pt x="1491333" y="3358189"/>
                    <a:pt x="574009" y="3437840"/>
                  </a:cubicBezTo>
                  <a:cubicBezTo>
                    <a:pt x="450038" y="3454014"/>
                    <a:pt x="140131" y="3495078"/>
                    <a:pt x="27610" y="3373814"/>
                  </a:cubicBezTo>
                  <a:cubicBezTo>
                    <a:pt x="-65550" y="3222783"/>
                    <a:pt x="106904" y="2985859"/>
                    <a:pt x="106904" y="2694432"/>
                  </a:cubicBezTo>
                  <a:cubicBezTo>
                    <a:pt x="65130" y="2533569"/>
                    <a:pt x="-12895" y="2343899"/>
                    <a:pt x="28073" y="2153264"/>
                  </a:cubicBezTo>
                  <a:cubicBezTo>
                    <a:pt x="69041" y="1962629"/>
                    <a:pt x="167605" y="1767073"/>
                    <a:pt x="152857" y="1494503"/>
                  </a:cubicBezTo>
                  <a:lnTo>
                    <a:pt x="28073" y="52767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8">
            <a:extLst>
              <a:ext uri="{FF2B5EF4-FFF2-40B4-BE49-F238E27FC236}">
                <a16:creationId xmlns:a16="http://schemas.microsoft.com/office/drawing/2014/main" id="{D984235C-A97C-4145-909D-488850C86A84}"/>
              </a:ext>
            </a:extLst>
          </p:cNvPr>
          <p:cNvSpPr/>
          <p:nvPr/>
        </p:nvSpPr>
        <p:spPr>
          <a:xfrm>
            <a:off x="969598" y="1849361"/>
            <a:ext cx="10252803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61963" algn="just"/>
            <a:r>
              <a:rPr lang="vi-VN" sz="3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Yểng bắt chước tiếng </a:t>
            </a:r>
            <a:r>
              <a:rPr lang="en-US" sz="3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số loài vật. Gõ kiến </a:t>
            </a:r>
            <a:r>
              <a:rPr lang="en-US" sz="39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3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9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nháy mắt đã khoét được cái tổ xinh xắn. Còn chim công có điệu múa tuyệt đẹp.</a:t>
            </a:r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26F732C0-D20F-44BD-95FD-1FB15956A5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220" y="3671321"/>
            <a:ext cx="7414120" cy="226002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1" name="Ink 10"/>
              <p14:cNvContentPartPr/>
              <p14:nvPr/>
            </p14:nvContentPartPr>
            <p14:xfrm>
              <a:off x="1082160" y="2400480"/>
              <a:ext cx="10043280" cy="13262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2800" y="2391120"/>
                <a:ext cx="10062000" cy="134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328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">
            <a:extLst>
              <a:ext uri="{FF2B5EF4-FFF2-40B4-BE49-F238E27FC236}">
                <a16:creationId xmlns:a16="http://schemas.microsoft.com/office/drawing/2014/main" id="{49ABD976-4D10-4E8F-B3BC-EB6F55FCA9A4}"/>
              </a:ext>
            </a:extLst>
          </p:cNvPr>
          <p:cNvSpPr/>
          <p:nvPr/>
        </p:nvSpPr>
        <p:spPr>
          <a:xfrm>
            <a:off x="0" y="1198845"/>
            <a:ext cx="12191999" cy="5292332"/>
          </a:xfrm>
          <a:prstGeom prst="rect">
            <a:avLst/>
          </a:prstGeom>
          <a:solidFill>
            <a:schemeClr val="bg1">
              <a:alpha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ffectLst>
                <a:glow rad="127000">
                  <a:schemeClr val="accent1"/>
                </a:glow>
                <a:outerShdw blurRad="50800" dist="50800" dir="5400000" algn="ctr" rotWithShape="0">
                  <a:srgbClr val="000000"/>
                </a:outerShdw>
                <a:reflection endPos="65000" dist="508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D718548-F7D3-4E6C-A01E-8F9F8C75E90F}"/>
              </a:ext>
            </a:extLst>
          </p:cNvPr>
          <p:cNvGrpSpPr/>
          <p:nvPr/>
        </p:nvGrpSpPr>
        <p:grpSpPr>
          <a:xfrm>
            <a:off x="121340" y="250658"/>
            <a:ext cx="863972" cy="1015663"/>
            <a:chOff x="426137" y="296838"/>
            <a:chExt cx="863972" cy="101566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54F275-DA1C-4CD4-8785-70232F0FC7E5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4A16817-0B4A-4C71-922E-63572E53EC0E}"/>
                </a:ext>
              </a:extLst>
            </p:cNvPr>
            <p:cNvSpPr/>
            <p:nvPr/>
          </p:nvSpPr>
          <p:spPr>
            <a:xfrm>
              <a:off x="58432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7</a:t>
              </a:r>
            </a:p>
          </p:txBody>
        </p:sp>
      </p:grpSp>
      <p:sp>
        <p:nvSpPr>
          <p:cNvPr id="7" name="8">
            <a:extLst>
              <a:ext uri="{FF2B5EF4-FFF2-40B4-BE49-F238E27FC236}">
                <a16:creationId xmlns:a16="http://schemas.microsoft.com/office/drawing/2014/main" id="{BD847EE1-84CD-428C-B623-1953C3CBBD8A}"/>
              </a:ext>
            </a:extLst>
          </p:cNvPr>
          <p:cNvSpPr/>
          <p:nvPr/>
        </p:nvSpPr>
        <p:spPr>
          <a:xfrm>
            <a:off x="1083321" y="437339"/>
            <a:ext cx="24861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0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VIẾT</a:t>
            </a:r>
            <a:endParaRPr lang="zh-CN" altLang="en-US" sz="4000" b="1" i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3E3D9B-540B-477F-8299-04C249DBC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382486"/>
            <a:ext cx="12192000" cy="433353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D990AE91-BDDA-4EE8-BB6C-5E64AE36F2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110" y="5716016"/>
            <a:ext cx="3605777" cy="109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16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17F89E1-C647-4600-93F4-DD15FD9F0639}"/>
              </a:ext>
            </a:extLst>
          </p:cNvPr>
          <p:cNvGrpSpPr/>
          <p:nvPr/>
        </p:nvGrpSpPr>
        <p:grpSpPr>
          <a:xfrm>
            <a:off x="230696" y="109144"/>
            <a:ext cx="863972" cy="1015663"/>
            <a:chOff x="426137" y="296838"/>
            <a:chExt cx="863972" cy="1015663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103B122-A55C-4600-879F-9B423675EA27}"/>
                </a:ext>
              </a:extLst>
            </p:cNvPr>
            <p:cNvSpPr/>
            <p:nvPr/>
          </p:nvSpPr>
          <p:spPr>
            <a:xfrm>
              <a:off x="426137" y="413003"/>
              <a:ext cx="863972" cy="816586"/>
            </a:xfrm>
            <a:prstGeom prst="ellipse">
              <a:avLst/>
            </a:prstGeom>
            <a:solidFill>
              <a:srgbClr val="00A65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cene3d>
                <a:camera prst="perspectiveLeft"/>
                <a:lightRig rig="threePt" dir="t"/>
              </a:scene3d>
            </a:bodyPr>
            <a:lstStyle/>
            <a:p>
              <a:pPr algn="ctr"/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64A1077-41E3-4270-9A92-BFE812FE6575}"/>
                </a:ext>
              </a:extLst>
            </p:cNvPr>
            <p:cNvSpPr/>
            <p:nvPr/>
          </p:nvSpPr>
          <p:spPr>
            <a:xfrm>
              <a:off x="535163" y="296838"/>
              <a:ext cx="612668" cy="10156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.VnArial" panose="020B7200000000000000" pitchFamily="34" charset="0"/>
                </a:rPr>
                <a:t>8</a:t>
              </a:r>
            </a:p>
          </p:txBody>
        </p:sp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E231CCE6-7392-464C-B956-C84D892A84F6}"/>
              </a:ext>
            </a:extLst>
          </p:cNvPr>
          <p:cNvSpPr/>
          <p:nvPr/>
        </p:nvSpPr>
        <p:spPr>
          <a:xfrm>
            <a:off x="1324704" y="224357"/>
            <a:ext cx="108672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800" b="1" dirty="0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ô </a:t>
            </a:r>
            <a:r>
              <a:rPr lang="en-US" altLang="zh-CN" sz="4800" b="1" dirty="0" err="1">
                <a:solidFill>
                  <a:srgbClr val="00A6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vuông</a:t>
            </a:r>
            <a:endParaRPr lang="zh-CN" altLang="en-US" sz="4800" b="1" dirty="0">
              <a:solidFill>
                <a:srgbClr val="00A65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9" name="8">
            <a:extLst>
              <a:ext uri="{FF2B5EF4-FFF2-40B4-BE49-F238E27FC236}">
                <a16:creationId xmlns:a16="http://schemas.microsoft.com/office/drawing/2014/main" id="{E6C8C074-054C-4232-91BB-5C47DF7C63A1}"/>
              </a:ext>
            </a:extLst>
          </p:cNvPr>
          <p:cNvSpPr/>
          <p:nvPr/>
        </p:nvSpPr>
        <p:spPr>
          <a:xfrm>
            <a:off x="410290" y="1058622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yêng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iêng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54CCF2D-A58A-4455-8718-A23E6AEE4FF8}"/>
              </a:ext>
            </a:extLst>
          </p:cNvPr>
          <p:cNvGrpSpPr/>
          <p:nvPr/>
        </p:nvGrpSpPr>
        <p:grpSpPr>
          <a:xfrm>
            <a:off x="879063" y="1920176"/>
            <a:ext cx="2863411" cy="946791"/>
            <a:chOff x="995357" y="2570917"/>
            <a:chExt cx="2863411" cy="946791"/>
          </a:xfrm>
        </p:grpSpPr>
        <p:sp>
          <p:nvSpPr>
            <p:cNvPr id="52" name="8">
              <a:extLst>
                <a:ext uri="{FF2B5EF4-FFF2-40B4-BE49-F238E27FC236}">
                  <a16:creationId xmlns:a16="http://schemas.microsoft.com/office/drawing/2014/main" id="{C255532E-869F-4E51-AD74-2932F20868C8}"/>
                </a:ext>
              </a:extLst>
            </p:cNvPr>
            <p:cNvSpPr/>
            <p:nvPr/>
          </p:nvSpPr>
          <p:spPr>
            <a:xfrm>
              <a:off x="995357" y="2570917"/>
              <a:ext cx="2863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con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yểng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 descr="Logo&#10;&#10;Description automatically generated">
              <a:extLst>
                <a:ext uri="{FF2B5EF4-FFF2-40B4-BE49-F238E27FC236}">
                  <a16:creationId xmlns:a16="http://schemas.microsoft.com/office/drawing/2014/main" id="{318AB395-FAD7-43A2-A1C3-E3B441FA52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5205" t="22468" r="12174" b="23017"/>
            <a:stretch/>
          </p:blipFill>
          <p:spPr>
            <a:xfrm>
              <a:off x="2211692" y="2726706"/>
              <a:ext cx="1620406" cy="791002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2C1245E-439A-4EEF-AE31-E4698D13639D}"/>
              </a:ext>
            </a:extLst>
          </p:cNvPr>
          <p:cNvGrpSpPr/>
          <p:nvPr/>
        </p:nvGrpSpPr>
        <p:grpSpPr>
          <a:xfrm>
            <a:off x="4579045" y="1920176"/>
            <a:ext cx="3331880" cy="937567"/>
            <a:chOff x="4695339" y="2570917"/>
            <a:chExt cx="3331880" cy="937567"/>
          </a:xfrm>
        </p:grpSpPr>
        <p:sp>
          <p:nvSpPr>
            <p:cNvPr id="34" name="8">
              <a:extLst>
                <a:ext uri="{FF2B5EF4-FFF2-40B4-BE49-F238E27FC236}">
                  <a16:creationId xmlns:a16="http://schemas.microsoft.com/office/drawing/2014/main" id="{DC21C923-71FB-4626-B4E4-1721D062ADAE}"/>
                </a:ext>
              </a:extLst>
            </p:cNvPr>
            <p:cNvSpPr/>
            <p:nvPr/>
          </p:nvSpPr>
          <p:spPr>
            <a:xfrm>
              <a:off x="4695339" y="2570917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bay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liệng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2697AA89-0F3B-44B1-9C49-4CF498658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604" t="25241" r="18143" b="23771"/>
            <a:stretch/>
          </p:blipFill>
          <p:spPr>
            <a:xfrm>
              <a:off x="6140277" y="2768667"/>
              <a:ext cx="1294177" cy="73981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3E7AC3-5368-4A5A-9E79-70A6E7EEF89E}"/>
              </a:ext>
            </a:extLst>
          </p:cNvPr>
          <p:cNvGrpSpPr/>
          <p:nvPr/>
        </p:nvGrpSpPr>
        <p:grpSpPr>
          <a:xfrm>
            <a:off x="8615413" y="1920176"/>
            <a:ext cx="2863137" cy="939708"/>
            <a:chOff x="8161337" y="2570917"/>
            <a:chExt cx="2863137" cy="939708"/>
          </a:xfrm>
        </p:grpSpPr>
        <p:sp>
          <p:nvSpPr>
            <p:cNvPr id="66" name="8">
              <a:extLst>
                <a:ext uri="{FF2B5EF4-FFF2-40B4-BE49-F238E27FC236}">
                  <a16:creationId xmlns:a16="http://schemas.microsoft.com/office/drawing/2014/main" id="{E8E3AC4E-A562-4C4B-962E-E51D2101E25D}"/>
                </a:ext>
              </a:extLst>
            </p:cNvPr>
            <p:cNvSpPr/>
            <p:nvPr/>
          </p:nvSpPr>
          <p:spPr>
            <a:xfrm>
              <a:off x="8161337" y="2570917"/>
              <a:ext cx="28631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gọi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37" name="Picture 36" descr="Logo&#10;&#10;Description automatically generated">
              <a:extLst>
                <a:ext uri="{FF2B5EF4-FFF2-40B4-BE49-F238E27FC236}">
                  <a16:creationId xmlns:a16="http://schemas.microsoft.com/office/drawing/2014/main" id="{9C410587-264E-436C-B465-9136F7808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604" t="25241" r="18143" b="23771"/>
            <a:stretch/>
          </p:blipFill>
          <p:spPr>
            <a:xfrm>
              <a:off x="8410102" y="2770808"/>
              <a:ext cx="1294177" cy="739817"/>
            </a:xfrm>
            <a:prstGeom prst="rect">
              <a:avLst/>
            </a:prstGeom>
          </p:spPr>
        </p:pic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A7B84832-F6FB-4DE6-9CA1-ED857A863F51}"/>
              </a:ext>
            </a:extLst>
          </p:cNvPr>
          <p:cNvSpPr/>
          <p:nvPr/>
        </p:nvSpPr>
        <p:spPr>
          <a:xfrm>
            <a:off x="2162865" y="2169105"/>
            <a:ext cx="1440532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F818B7F-EB2E-497D-A7FB-5528C100FAB1}"/>
              </a:ext>
            </a:extLst>
          </p:cNvPr>
          <p:cNvSpPr/>
          <p:nvPr/>
        </p:nvSpPr>
        <p:spPr>
          <a:xfrm>
            <a:off x="6023983" y="2140909"/>
            <a:ext cx="1440532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7BC5A23-2082-4AE7-9816-5F1A53DC792A}"/>
              </a:ext>
            </a:extLst>
          </p:cNvPr>
          <p:cNvSpPr/>
          <p:nvPr/>
        </p:nvSpPr>
        <p:spPr>
          <a:xfrm>
            <a:off x="8864178" y="2150999"/>
            <a:ext cx="1428295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2FC9E05-B424-439C-9FBB-3FF9B0A17AC2}"/>
              </a:ext>
            </a:extLst>
          </p:cNvPr>
          <p:cNvSpPr/>
          <p:nvPr/>
        </p:nvSpPr>
        <p:spPr>
          <a:xfrm>
            <a:off x="6305490" y="2898333"/>
            <a:ext cx="70827" cy="7082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8">
            <a:extLst>
              <a:ext uri="{FF2B5EF4-FFF2-40B4-BE49-F238E27FC236}">
                <a16:creationId xmlns:a16="http://schemas.microsoft.com/office/drawing/2014/main" id="{22A7D988-7902-F7D5-697F-BEAB1104689B}"/>
              </a:ext>
            </a:extLst>
          </p:cNvPr>
          <p:cNvSpPr/>
          <p:nvPr/>
        </p:nvSpPr>
        <p:spPr>
          <a:xfrm>
            <a:off x="408413" y="2827070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iêc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iêt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598964-7AEC-F210-5D4C-C7FB4CF4F66C}"/>
              </a:ext>
            </a:extLst>
          </p:cNvPr>
          <p:cNvGrpSpPr/>
          <p:nvPr/>
        </p:nvGrpSpPr>
        <p:grpSpPr>
          <a:xfrm>
            <a:off x="952390" y="3845164"/>
            <a:ext cx="2863411" cy="923330"/>
            <a:chOff x="823344" y="2751983"/>
            <a:chExt cx="2863411" cy="923330"/>
          </a:xfrm>
        </p:grpSpPr>
        <p:sp>
          <p:nvSpPr>
            <p:cNvPr id="9" name="8">
              <a:extLst>
                <a:ext uri="{FF2B5EF4-FFF2-40B4-BE49-F238E27FC236}">
                  <a16:creationId xmlns:a16="http://schemas.microsoft.com/office/drawing/2014/main" id="{4A98C93D-B7B2-D50B-E12F-1D80B2AFB06A}"/>
                </a:ext>
              </a:extLst>
            </p:cNvPr>
            <p:cNvSpPr/>
            <p:nvPr/>
          </p:nvSpPr>
          <p:spPr>
            <a:xfrm>
              <a:off x="823344" y="2751983"/>
              <a:ext cx="286341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tiếc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nuối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4" name="Picture 13" descr="Logo&#10;&#10;Description automatically generated">
              <a:extLst>
                <a:ext uri="{FF2B5EF4-FFF2-40B4-BE49-F238E27FC236}">
                  <a16:creationId xmlns:a16="http://schemas.microsoft.com/office/drawing/2014/main" id="{4317BB9B-4799-59E9-9A9D-F580FD9F62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5053" t="20375" r="20791" b="25977"/>
            <a:stretch/>
          </p:blipFill>
          <p:spPr>
            <a:xfrm>
              <a:off x="1075625" y="2878793"/>
              <a:ext cx="884847" cy="778414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52E5DA-867D-5260-6BB2-C6A93AE4C059}"/>
              </a:ext>
            </a:extLst>
          </p:cNvPr>
          <p:cNvGrpSpPr/>
          <p:nvPr/>
        </p:nvGrpSpPr>
        <p:grpSpPr>
          <a:xfrm>
            <a:off x="4652372" y="3845164"/>
            <a:ext cx="3331880" cy="923330"/>
            <a:chOff x="4523326" y="2751983"/>
            <a:chExt cx="3331880" cy="923330"/>
          </a:xfrm>
        </p:grpSpPr>
        <p:sp>
          <p:nvSpPr>
            <p:cNvPr id="16" name="8">
              <a:extLst>
                <a:ext uri="{FF2B5EF4-FFF2-40B4-BE49-F238E27FC236}">
                  <a16:creationId xmlns:a16="http://schemas.microsoft.com/office/drawing/2014/main" id="{4FEEE8ED-5CCC-78E2-6A42-B5EB7E256051}"/>
                </a:ext>
              </a:extLst>
            </p:cNvPr>
            <p:cNvSpPr/>
            <p:nvPr/>
          </p:nvSpPr>
          <p:spPr>
            <a:xfrm>
              <a:off x="4523326" y="2751983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tiết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18" name="Picture 17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080E137B-3897-70B6-3BFD-34074D490F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71" t="26924" r="19489" b="36365"/>
            <a:stretch/>
          </p:blipFill>
          <p:spPr>
            <a:xfrm>
              <a:off x="4680203" y="2976090"/>
              <a:ext cx="884847" cy="532663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132A4B7-41A4-F64A-9B48-8AE06937DB6C}"/>
              </a:ext>
            </a:extLst>
          </p:cNvPr>
          <p:cNvGrpSpPr/>
          <p:nvPr/>
        </p:nvGrpSpPr>
        <p:grpSpPr>
          <a:xfrm>
            <a:off x="8688740" y="3845164"/>
            <a:ext cx="2863137" cy="923330"/>
            <a:chOff x="8559694" y="2751983"/>
            <a:chExt cx="2863137" cy="923330"/>
          </a:xfrm>
        </p:grpSpPr>
        <p:sp>
          <p:nvSpPr>
            <p:cNvPr id="20" name="8">
              <a:extLst>
                <a:ext uri="{FF2B5EF4-FFF2-40B4-BE49-F238E27FC236}">
                  <a16:creationId xmlns:a16="http://schemas.microsoft.com/office/drawing/2014/main" id="{7D753D45-886D-5E9B-EC6A-1257503D0EFB}"/>
                </a:ext>
              </a:extLst>
            </p:cNvPr>
            <p:cNvSpPr/>
            <p:nvPr/>
          </p:nvSpPr>
          <p:spPr>
            <a:xfrm>
              <a:off x="8559694" y="2751983"/>
              <a:ext cx="286313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hiểu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biết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21" name="Picture 20" descr="Logo&#10;&#10;Description automatically generated with medium confidence">
              <a:extLst>
                <a:ext uri="{FF2B5EF4-FFF2-40B4-BE49-F238E27FC236}">
                  <a16:creationId xmlns:a16="http://schemas.microsoft.com/office/drawing/2014/main" id="{C61ADED6-87C2-5358-455E-A36D1AAE86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1271" t="26924" r="19489" b="36365"/>
            <a:stretch/>
          </p:blipFill>
          <p:spPr>
            <a:xfrm>
              <a:off x="10330641" y="2976090"/>
              <a:ext cx="884847" cy="532663"/>
            </a:xfrm>
            <a:prstGeom prst="rect">
              <a:avLst/>
            </a:prstGeom>
          </p:spPr>
        </p:pic>
      </p:grpSp>
      <p:pic>
        <p:nvPicPr>
          <p:cNvPr id="22" name="Picture 21" descr="Shape&#10;&#10;Description automatically generated with low confidence">
            <a:extLst>
              <a:ext uri="{FF2B5EF4-FFF2-40B4-BE49-F238E27FC236}">
                <a16:creationId xmlns:a16="http://schemas.microsoft.com/office/drawing/2014/main" id="{91382C0E-0717-6197-CC0E-B9220AB732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03" t="10081" r="17883" b="63809"/>
          <a:stretch/>
        </p:blipFill>
        <p:spPr>
          <a:xfrm flipH="1">
            <a:off x="1439225" y="3677677"/>
            <a:ext cx="308473" cy="418641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low confidence">
            <a:extLst>
              <a:ext uri="{FF2B5EF4-FFF2-40B4-BE49-F238E27FC236}">
                <a16:creationId xmlns:a16="http://schemas.microsoft.com/office/drawing/2014/main" id="{F8BE8D6E-5D62-9B7B-0566-DFE19AB2596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03" t="10081" r="17883" b="63809"/>
          <a:stretch/>
        </p:blipFill>
        <p:spPr>
          <a:xfrm flipH="1">
            <a:off x="5170752" y="3677677"/>
            <a:ext cx="308473" cy="418641"/>
          </a:xfrm>
          <a:prstGeom prst="rect">
            <a:avLst/>
          </a:prstGeom>
        </p:spPr>
      </p:pic>
      <p:pic>
        <p:nvPicPr>
          <p:cNvPr id="24" name="Picture 23" descr="Shape&#10;&#10;Description automatically generated with low confidence">
            <a:extLst>
              <a:ext uri="{FF2B5EF4-FFF2-40B4-BE49-F238E27FC236}">
                <a16:creationId xmlns:a16="http://schemas.microsoft.com/office/drawing/2014/main" id="{61E962E2-858D-E3A3-B313-B70A25EFB6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03" t="10081" r="17883" b="63809"/>
          <a:stretch/>
        </p:blipFill>
        <p:spPr>
          <a:xfrm flipH="1">
            <a:off x="10747873" y="3677677"/>
            <a:ext cx="308473" cy="41864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DEE0F88-6458-24F6-4B9D-34891848F4B4}"/>
              </a:ext>
            </a:extLst>
          </p:cNvPr>
          <p:cNvSpPr/>
          <p:nvPr/>
        </p:nvSpPr>
        <p:spPr>
          <a:xfrm>
            <a:off x="1204671" y="3971974"/>
            <a:ext cx="828689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B09EE47-68F9-67E2-4CCC-A3CEB82CE848}"/>
              </a:ext>
            </a:extLst>
          </p:cNvPr>
          <p:cNvSpPr/>
          <p:nvPr/>
        </p:nvSpPr>
        <p:spPr>
          <a:xfrm>
            <a:off x="4919761" y="3970206"/>
            <a:ext cx="828689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A9FE2A8-89EE-9AD3-E56B-11901EC9EF78}"/>
              </a:ext>
            </a:extLst>
          </p:cNvPr>
          <p:cNvSpPr/>
          <p:nvPr/>
        </p:nvSpPr>
        <p:spPr>
          <a:xfrm>
            <a:off x="10577970" y="3977618"/>
            <a:ext cx="821649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8">
            <a:extLst>
              <a:ext uri="{FF2B5EF4-FFF2-40B4-BE49-F238E27FC236}">
                <a16:creationId xmlns:a16="http://schemas.microsoft.com/office/drawing/2014/main" id="{A5B7D394-417D-8BDD-9D72-A8093655A3E4}"/>
              </a:ext>
            </a:extLst>
          </p:cNvPr>
          <p:cNvSpPr/>
          <p:nvPr/>
        </p:nvSpPr>
        <p:spPr>
          <a:xfrm>
            <a:off x="410290" y="4594616"/>
            <a:ext cx="528853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et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hay</a:t>
            </a:r>
            <a:r>
              <a:rPr lang="en-US" altLang="zh-CN" sz="54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oet</a:t>
            </a:r>
            <a:r>
              <a:rPr lang="en-US" altLang="zh-CN" sz="54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9" name="Picture 28" descr="Shape&#10;&#10;Description automatically generated with low confidence">
            <a:extLst>
              <a:ext uri="{FF2B5EF4-FFF2-40B4-BE49-F238E27FC236}">
                <a16:creationId xmlns:a16="http://schemas.microsoft.com/office/drawing/2014/main" id="{9ABAA42F-E364-12DD-463C-23156873042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03" t="10081" r="17883" b="63809"/>
          <a:stretch/>
        </p:blipFill>
        <p:spPr>
          <a:xfrm flipH="1">
            <a:off x="1307021" y="5445223"/>
            <a:ext cx="308473" cy="418641"/>
          </a:xfrm>
          <a:prstGeom prst="rect">
            <a:avLst/>
          </a:prstGeom>
        </p:spPr>
      </p:pic>
      <p:pic>
        <p:nvPicPr>
          <p:cNvPr id="30" name="Picture 29" descr="Shape&#10;&#10;Description automatically generated with low confidence">
            <a:extLst>
              <a:ext uri="{FF2B5EF4-FFF2-40B4-BE49-F238E27FC236}">
                <a16:creationId xmlns:a16="http://schemas.microsoft.com/office/drawing/2014/main" id="{C2643142-8370-3E02-744F-0EE771C173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203" t="10081" r="17883" b="63809"/>
          <a:stretch/>
        </p:blipFill>
        <p:spPr>
          <a:xfrm flipH="1">
            <a:off x="11045330" y="5445223"/>
            <a:ext cx="308473" cy="418641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FE86795B-9DDB-3506-CF00-E849EAE54299}"/>
              </a:ext>
            </a:extLst>
          </p:cNvPr>
          <p:cNvGrpSpPr/>
          <p:nvPr/>
        </p:nvGrpSpPr>
        <p:grpSpPr>
          <a:xfrm>
            <a:off x="952390" y="5612710"/>
            <a:ext cx="2919279" cy="923330"/>
            <a:chOff x="823344" y="2751983"/>
            <a:chExt cx="2919279" cy="923330"/>
          </a:xfrm>
        </p:grpSpPr>
        <p:sp>
          <p:nvSpPr>
            <p:cNvPr id="32" name="8">
              <a:extLst>
                <a:ext uri="{FF2B5EF4-FFF2-40B4-BE49-F238E27FC236}">
                  <a16:creationId xmlns:a16="http://schemas.microsoft.com/office/drawing/2014/main" id="{43EF7BC8-9AF2-7462-3EB6-FA35736BCBD1}"/>
                </a:ext>
              </a:extLst>
            </p:cNvPr>
            <p:cNvSpPr/>
            <p:nvPr/>
          </p:nvSpPr>
          <p:spPr>
            <a:xfrm>
              <a:off x="823344" y="2751983"/>
              <a:ext cx="2919279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rét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 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mướt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33" name="Picture 32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DA19A66-FAAC-31AC-1D64-EA68B4B24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1167" t="26659" r="28747" b="28852"/>
            <a:stretch/>
          </p:blipFill>
          <p:spPr>
            <a:xfrm>
              <a:off x="1000968" y="2968274"/>
              <a:ext cx="677877" cy="645527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E837A0-03C4-D6A2-A7A8-18A0BCC79C43}"/>
              </a:ext>
            </a:extLst>
          </p:cNvPr>
          <p:cNvGrpSpPr/>
          <p:nvPr/>
        </p:nvGrpSpPr>
        <p:grpSpPr>
          <a:xfrm>
            <a:off x="5004912" y="5612710"/>
            <a:ext cx="3331880" cy="923330"/>
            <a:chOff x="4523326" y="2751983"/>
            <a:chExt cx="3331880" cy="923330"/>
          </a:xfrm>
        </p:grpSpPr>
        <p:sp>
          <p:nvSpPr>
            <p:cNvPr id="36" name="8">
              <a:extLst>
                <a:ext uri="{FF2B5EF4-FFF2-40B4-BE49-F238E27FC236}">
                  <a16:creationId xmlns:a16="http://schemas.microsoft.com/office/drawing/2014/main" id="{6256DC44-F286-1D71-4F37-B7DAF6D2EB2F}"/>
                </a:ext>
              </a:extLst>
            </p:cNvPr>
            <p:cNvSpPr/>
            <p:nvPr/>
          </p:nvSpPr>
          <p:spPr>
            <a:xfrm>
              <a:off x="4523326" y="2751983"/>
              <a:ext cx="3331880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loè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loẹt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38" name="Picture 37" descr="Logo&#10;&#10;Description automatically generated">
              <a:extLst>
                <a:ext uri="{FF2B5EF4-FFF2-40B4-BE49-F238E27FC236}">
                  <a16:creationId xmlns:a16="http://schemas.microsoft.com/office/drawing/2014/main" id="{9F12A6F3-1FCA-5588-93DA-5A52768E50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631" t="20007" r="21276" b="29952"/>
            <a:stretch/>
          </p:blipFill>
          <p:spPr>
            <a:xfrm>
              <a:off x="5757612" y="2876392"/>
              <a:ext cx="964351" cy="726087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E551DE-4468-9149-32A5-BE6557646BF0}"/>
              </a:ext>
            </a:extLst>
          </p:cNvPr>
          <p:cNvGrpSpPr/>
          <p:nvPr/>
        </p:nvGrpSpPr>
        <p:grpSpPr>
          <a:xfrm>
            <a:off x="8688740" y="5612710"/>
            <a:ext cx="3019034" cy="923330"/>
            <a:chOff x="8559694" y="2751983"/>
            <a:chExt cx="3019034" cy="923330"/>
          </a:xfrm>
        </p:grpSpPr>
        <p:sp>
          <p:nvSpPr>
            <p:cNvPr id="40" name="8">
              <a:extLst>
                <a:ext uri="{FF2B5EF4-FFF2-40B4-BE49-F238E27FC236}">
                  <a16:creationId xmlns:a16="http://schemas.microsoft.com/office/drawing/2014/main" id="{1DEA3086-6658-92FB-4D22-118478AF22A8}"/>
                </a:ext>
              </a:extLst>
            </p:cNvPr>
            <p:cNvSpPr/>
            <p:nvPr/>
          </p:nvSpPr>
          <p:spPr>
            <a:xfrm>
              <a:off x="8559694" y="2751983"/>
              <a:ext cx="3019034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xoen</a:t>
              </a:r>
              <a:r>
                <a:rPr lang="en-US" altLang="zh-CN" sz="5400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5400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xoét</a:t>
              </a:r>
              <a:endParaRPr lang="zh-CN" altLang="en-US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41" name="Picture 40" descr="Logo&#10;&#10;Description automatically generated">
              <a:extLst>
                <a:ext uri="{FF2B5EF4-FFF2-40B4-BE49-F238E27FC236}">
                  <a16:creationId xmlns:a16="http://schemas.microsoft.com/office/drawing/2014/main" id="{4FF4D7C2-CFB9-728F-B15D-14A3CAC06B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631" t="20007" r="21276" b="29952"/>
            <a:stretch/>
          </p:blipFill>
          <p:spPr>
            <a:xfrm>
              <a:off x="10516217" y="2875990"/>
              <a:ext cx="964351" cy="726087"/>
            </a:xfrm>
            <a:prstGeom prst="rect">
              <a:avLst/>
            </a:prstGeom>
          </p:spPr>
        </p:pic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99258855-A937-57A7-FBB0-6457CB750ABC}"/>
              </a:ext>
            </a:extLst>
          </p:cNvPr>
          <p:cNvSpPr/>
          <p:nvPr/>
        </p:nvSpPr>
        <p:spPr>
          <a:xfrm>
            <a:off x="6739008" y="6552767"/>
            <a:ext cx="70827" cy="7082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7F0DC85-8FE0-1F75-53FA-EFBA205F529A}"/>
              </a:ext>
            </a:extLst>
          </p:cNvPr>
          <p:cNvSpPr/>
          <p:nvPr/>
        </p:nvSpPr>
        <p:spPr>
          <a:xfrm>
            <a:off x="1270630" y="5748604"/>
            <a:ext cx="892875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B96848-5E2C-A611-3D73-438BF4DED23B}"/>
              </a:ext>
            </a:extLst>
          </p:cNvPr>
          <p:cNvSpPr/>
          <p:nvPr/>
        </p:nvSpPr>
        <p:spPr>
          <a:xfrm>
            <a:off x="6278060" y="5746836"/>
            <a:ext cx="892875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FBC1089-094F-B8B0-6DDA-F2034E85F1B1}"/>
              </a:ext>
            </a:extLst>
          </p:cNvPr>
          <p:cNvSpPr/>
          <p:nvPr/>
        </p:nvSpPr>
        <p:spPr>
          <a:xfrm>
            <a:off x="10694729" y="5754248"/>
            <a:ext cx="885290" cy="715968"/>
          </a:xfrm>
          <a:prstGeom prst="rect">
            <a:avLst/>
          </a:prstGeom>
          <a:solidFill>
            <a:srgbClr val="F99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5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79" grpId="0" animBg="1"/>
      <p:bldP spid="80" grpId="0" animBg="1"/>
      <p:bldP spid="17" grpId="1" animBg="1"/>
      <p:bldP spid="25" grpId="0" animBg="1"/>
      <p:bldP spid="26" grpId="0" animBg="1"/>
      <p:bldP spid="27" grpId="0" animBg="1"/>
      <p:bldP spid="42" grpId="0" animBg="1"/>
      <p:bldP spid="43" grpId="0" animBg="1"/>
      <p:bldP spid="44" grpId="0" animBg="1"/>
      <p:bldP spid="4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950</TotalTime>
  <Words>222</Words>
  <Application>Microsoft Office PowerPoint</Application>
  <PresentationFormat>Widescreen</PresentationFormat>
  <Paragraphs>48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#9Slide01 Noi dung ngan</vt:lpstr>
      <vt:lpstr>Calibri Light</vt:lpstr>
      <vt:lpstr>Arial-Rounded</vt:lpstr>
      <vt:lpstr>.VnArial</vt:lpstr>
      <vt:lpstr>Arial</vt:lpstr>
      <vt:lpstr>Times New Roman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My Nguyen Tra</cp:lastModifiedBy>
  <cp:revision>294</cp:revision>
  <dcterms:created xsi:type="dcterms:W3CDTF">2021-08-21T07:02:17Z</dcterms:created>
  <dcterms:modified xsi:type="dcterms:W3CDTF">2025-04-16T07:17:34Z</dcterms:modified>
  <cp:category>9Slide.vn</cp:category>
</cp:coreProperties>
</file>